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4"/>
  </p:notesMasterIdLst>
  <p:sldIdLst>
    <p:sldId id="291" r:id="rId2"/>
    <p:sldId id="258" r:id="rId3"/>
    <p:sldId id="266" r:id="rId4"/>
    <p:sldId id="257" r:id="rId5"/>
    <p:sldId id="290" r:id="rId6"/>
    <p:sldId id="289" r:id="rId7"/>
    <p:sldId id="262" r:id="rId8"/>
    <p:sldId id="259" r:id="rId9"/>
    <p:sldId id="268" r:id="rId10"/>
    <p:sldId id="263" r:id="rId11"/>
    <p:sldId id="285" r:id="rId12"/>
    <p:sldId id="286" r:id="rId13"/>
    <p:sldId id="287" r:id="rId14"/>
    <p:sldId id="288" r:id="rId15"/>
    <p:sldId id="275" r:id="rId16"/>
    <p:sldId id="276" r:id="rId17"/>
    <p:sldId id="279" r:id="rId18"/>
    <p:sldId id="280" r:id="rId19"/>
    <p:sldId id="282" r:id="rId20"/>
    <p:sldId id="281" r:id="rId21"/>
    <p:sldId id="284" r:id="rId22"/>
    <p:sldId id="292" r:id="rId23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25"/>
      <p:boldItalic r:id="rId26"/>
    </p:embeddedFont>
    <p:embeddedFont>
      <p:font typeface="Amasis MT Pro Medium" panose="02040604050005020304" pitchFamily="18" charset="0"/>
      <p:regular r:id="rId27"/>
      <p:italic r:id="rId28"/>
    </p:embeddedFont>
    <p:embeddedFont>
      <p:font typeface="Arial Rounded MT Bold" panose="020F0704030504030204" pitchFamily="34" charset="0"/>
      <p:regular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Handlee" panose="02000000000000000000" pitchFamily="2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Black" panose="020F0502020204030203" pitchFamily="34" charset="0"/>
      <p:bold r:id="rId40"/>
      <p:boldItalic r:id="rId41"/>
    </p:embeddedFont>
    <p:embeddedFont>
      <p:font typeface="Palanquin Dark" panose="020B0604020202020204" charset="0"/>
      <p:regular r:id="rId42"/>
      <p:bold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Roboto Condensed Light" panose="02000000000000000000" pitchFamily="2" charset="0"/>
      <p:regular r:id="rId48"/>
      <p:italic r:id="rId49"/>
    </p:embeddedFont>
    <p:embeddedFont>
      <p:font typeface="Sora Medium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D00"/>
    <a:srgbClr val="0065B0"/>
    <a:srgbClr val="DE8900"/>
    <a:srgbClr val="F29600"/>
    <a:srgbClr val="B83722"/>
    <a:srgbClr val="FFA615"/>
    <a:srgbClr val="F6CE08"/>
    <a:srgbClr val="F8D526"/>
    <a:srgbClr val="FFB02F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6A408-F3C9-43C6-8711-4F24A5E9502C}">
  <a:tblStyle styleId="{49A6A408-F3C9-43C6-8711-4F24A5E950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6" name="Google Shape;808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7" name="Google Shape;808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47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3" name="Google Shape;8533;gb85dd10afd_1_4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4" name="Google Shape;8534;gb85dd10afd_1_4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3" name="Google Shape;8533;gb85dd10afd_1_4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4" name="Google Shape;8534;gb85dd10afd_1_4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85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3" name="Google Shape;8533;gb85dd10afd_1_4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4" name="Google Shape;8534;gb85dd10afd_1_4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26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3" name="Google Shape;8533;gb85dd10afd_1_4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4" name="Google Shape;8534;gb85dd10afd_1_4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263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3" name="Google Shape;8533;gb85dd10afd_1_4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4" name="Google Shape;8534;gb85dd10afd_1_4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48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5" name="Google Shape;9135;gb85dd10afd_1_4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6" name="Google Shape;9136;gb85dd10afd_1_4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6" name="Google Shape;9526;gb85dd10afd_1_5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7" name="Google Shape;9527;gb85dd10afd_1_5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0" name="Google Shape;9620;ge9411ae619_0_1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1" name="Google Shape;9621;ge9411ae619_0_1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4" name="Google Shape;9684;ge9411ae619_0_2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5" name="Google Shape;9685;ge9411ae619_0_2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4" name="Google Shape;9714;gb85dd10afd_1_5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5" name="Google Shape;9715;gb85dd10afd_1_5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3" name="Google Shape;8093;gc6ac5e8787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4" name="Google Shape;8094;gc6ac5e8787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0" name="Google Shape;9700;gb85dd10afd_1_5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1" name="Google Shape;9701;gb85dd10afd_1_5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2" name="Google Shape;10062;gb85dd10afd_1_5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3" name="Google Shape;10063;gb85dd10afd_1_5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2" name="Google Shape;10062;gb85dd10afd_1_5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3" name="Google Shape;10063;gb85dd10afd_1_5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98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8" name="Google Shape;8828;gb85dd10afd_1_4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9" name="Google Shape;8829;gb85dd10afd_1_4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6" name="Google Shape;808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7" name="Google Shape;808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6" name="Google Shape;8846;gb85dd10afd_1_4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7" name="Google Shape;8847;gb85dd10afd_1_4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841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6" name="Google Shape;808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7" name="Google Shape;808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02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6" name="Google Shape;8516;gb85dd10afd_1_4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7" name="Google Shape;8517;gb85dd10afd_1_4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7" name="Google Shape;8117;gb85dd10af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8" name="Google Shape;8118;gb85dd10afd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6" name="Google Shape;8846;gb85dd10afd_1_4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7" name="Google Shape;8847;gb85dd10afd_1_4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4"/>
          <p:cNvGrpSpPr/>
          <p:nvPr/>
        </p:nvGrpSpPr>
        <p:grpSpPr>
          <a:xfrm>
            <a:off x="-56837" y="-180425"/>
            <a:ext cx="9305377" cy="5625582"/>
            <a:chOff x="-56837" y="-180425"/>
            <a:chExt cx="9305377" cy="5625582"/>
          </a:xfrm>
        </p:grpSpPr>
        <p:grpSp>
          <p:nvGrpSpPr>
            <p:cNvPr id="933" name="Google Shape;933;p4"/>
            <p:cNvGrpSpPr/>
            <p:nvPr/>
          </p:nvGrpSpPr>
          <p:grpSpPr>
            <a:xfrm rot="10800000">
              <a:off x="-56837" y="4427335"/>
              <a:ext cx="1043607" cy="1017822"/>
              <a:chOff x="3419925" y="1644325"/>
              <a:chExt cx="780150" cy="760875"/>
            </a:xfrm>
          </p:grpSpPr>
          <p:sp>
            <p:nvSpPr>
              <p:cNvPr id="934" name="Google Shape;934;p4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7" name="Google Shape;1037;p4"/>
            <p:cNvGrpSpPr/>
            <p:nvPr/>
          </p:nvGrpSpPr>
          <p:grpSpPr>
            <a:xfrm>
              <a:off x="7456223" y="-180425"/>
              <a:ext cx="1792317" cy="1748110"/>
              <a:chOff x="7456223" y="-187347"/>
              <a:chExt cx="1792317" cy="1748110"/>
            </a:xfrm>
          </p:grpSpPr>
          <p:sp>
            <p:nvSpPr>
              <p:cNvPr id="1038" name="Google Shape;1038;p4"/>
              <p:cNvSpPr/>
              <p:nvPr/>
            </p:nvSpPr>
            <p:spPr>
              <a:xfrm>
                <a:off x="7872283" y="779614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"/>
              <p:cNvSpPr/>
              <p:nvPr/>
            </p:nvSpPr>
            <p:spPr>
              <a:xfrm>
                <a:off x="7837649" y="618444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"/>
              <p:cNvSpPr/>
              <p:nvPr/>
            </p:nvSpPr>
            <p:spPr>
              <a:xfrm>
                <a:off x="7930292" y="680074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"/>
              <p:cNvSpPr/>
              <p:nvPr/>
            </p:nvSpPr>
            <p:spPr>
              <a:xfrm>
                <a:off x="7754024" y="559341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"/>
              <p:cNvSpPr/>
              <p:nvPr/>
            </p:nvSpPr>
            <p:spPr>
              <a:xfrm>
                <a:off x="7780559" y="721659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"/>
              <p:cNvSpPr/>
              <p:nvPr/>
            </p:nvSpPr>
            <p:spPr>
              <a:xfrm>
                <a:off x="7969979" y="843369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"/>
              <p:cNvSpPr/>
              <p:nvPr/>
            </p:nvSpPr>
            <p:spPr>
              <a:xfrm>
                <a:off x="7719563" y="398516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"/>
              <p:cNvSpPr/>
              <p:nvPr/>
            </p:nvSpPr>
            <p:spPr>
              <a:xfrm>
                <a:off x="8056419" y="906493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"/>
              <p:cNvSpPr/>
              <p:nvPr/>
            </p:nvSpPr>
            <p:spPr>
              <a:xfrm>
                <a:off x="8022705" y="741820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"/>
              <p:cNvSpPr/>
              <p:nvPr/>
            </p:nvSpPr>
            <p:spPr>
              <a:xfrm>
                <a:off x="8992093" y="967434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"/>
              <p:cNvSpPr/>
              <p:nvPr/>
            </p:nvSpPr>
            <p:spPr>
              <a:xfrm>
                <a:off x="9052744" y="873696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"/>
              <p:cNvSpPr/>
              <p:nvPr/>
            </p:nvSpPr>
            <p:spPr>
              <a:xfrm>
                <a:off x="8925870" y="1068467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"/>
              <p:cNvSpPr/>
              <p:nvPr/>
            </p:nvSpPr>
            <p:spPr>
              <a:xfrm>
                <a:off x="7596480" y="181460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"/>
              <p:cNvSpPr/>
              <p:nvPr/>
            </p:nvSpPr>
            <p:spPr>
              <a:xfrm>
                <a:off x="8253938" y="1033545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"/>
              <p:cNvSpPr/>
              <p:nvPr/>
            </p:nvSpPr>
            <p:spPr>
              <a:xfrm>
                <a:off x="8153829" y="969157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"/>
              <p:cNvSpPr/>
              <p:nvPr/>
            </p:nvSpPr>
            <p:spPr>
              <a:xfrm>
                <a:off x="8406600" y="997532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"/>
              <p:cNvSpPr/>
              <p:nvPr/>
            </p:nvSpPr>
            <p:spPr>
              <a:xfrm>
                <a:off x="8349567" y="1099196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"/>
              <p:cNvSpPr/>
              <p:nvPr/>
            </p:nvSpPr>
            <p:spPr>
              <a:xfrm>
                <a:off x="8501942" y="1063987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"/>
              <p:cNvSpPr/>
              <p:nvPr/>
            </p:nvSpPr>
            <p:spPr>
              <a:xfrm>
                <a:off x="8091742" y="-187117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"/>
              <p:cNvSpPr/>
              <p:nvPr/>
            </p:nvSpPr>
            <p:spPr>
              <a:xfrm>
                <a:off x="7572414" y="442570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"/>
              <p:cNvSpPr/>
              <p:nvPr/>
            </p:nvSpPr>
            <p:spPr>
              <a:xfrm>
                <a:off x="7626174" y="341078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"/>
              <p:cNvSpPr/>
              <p:nvPr/>
            </p:nvSpPr>
            <p:spPr>
              <a:xfrm>
                <a:off x="8826623" y="1000461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"/>
              <p:cNvSpPr/>
              <p:nvPr/>
            </p:nvSpPr>
            <p:spPr>
              <a:xfrm>
                <a:off x="8774759" y="1099713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"/>
              <p:cNvSpPr/>
              <p:nvPr/>
            </p:nvSpPr>
            <p:spPr>
              <a:xfrm>
                <a:off x="7690558" y="661350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"/>
              <p:cNvSpPr/>
              <p:nvPr/>
            </p:nvSpPr>
            <p:spPr>
              <a:xfrm>
                <a:off x="8663967" y="1030903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"/>
              <p:cNvSpPr/>
              <p:nvPr/>
            </p:nvSpPr>
            <p:spPr>
              <a:xfrm>
                <a:off x="7754311" y="142345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"/>
              <p:cNvSpPr/>
              <p:nvPr/>
            </p:nvSpPr>
            <p:spPr>
              <a:xfrm>
                <a:off x="7810942" y="44299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"/>
              <p:cNvSpPr/>
              <p:nvPr/>
            </p:nvSpPr>
            <p:spPr>
              <a:xfrm>
                <a:off x="7777400" y="-111127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"/>
              <p:cNvSpPr/>
              <p:nvPr/>
            </p:nvSpPr>
            <p:spPr>
              <a:xfrm>
                <a:off x="7875844" y="-54781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"/>
              <p:cNvSpPr/>
              <p:nvPr/>
            </p:nvSpPr>
            <p:spPr>
              <a:xfrm>
                <a:off x="7656557" y="82208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"/>
              <p:cNvSpPr/>
              <p:nvPr/>
            </p:nvSpPr>
            <p:spPr>
              <a:xfrm>
                <a:off x="7716347" y="-14575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"/>
              <p:cNvSpPr/>
              <p:nvPr/>
            </p:nvSpPr>
            <p:spPr>
              <a:xfrm>
                <a:off x="7653800" y="498285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"/>
              <p:cNvSpPr/>
              <p:nvPr/>
            </p:nvSpPr>
            <p:spPr>
              <a:xfrm>
                <a:off x="7690558" y="241195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"/>
              <p:cNvSpPr/>
              <p:nvPr/>
            </p:nvSpPr>
            <p:spPr>
              <a:xfrm>
                <a:off x="7902895" y="517928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"/>
              <p:cNvSpPr/>
              <p:nvPr/>
            </p:nvSpPr>
            <p:spPr>
              <a:xfrm>
                <a:off x="7859417" y="357793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"/>
              <p:cNvSpPr/>
              <p:nvPr/>
            </p:nvSpPr>
            <p:spPr>
              <a:xfrm>
                <a:off x="7803648" y="457217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"/>
              <p:cNvSpPr/>
              <p:nvPr/>
            </p:nvSpPr>
            <p:spPr>
              <a:xfrm>
                <a:off x="7771484" y="299838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"/>
              <p:cNvSpPr/>
              <p:nvPr/>
            </p:nvSpPr>
            <p:spPr>
              <a:xfrm>
                <a:off x="7931383" y="-152137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"/>
              <p:cNvSpPr/>
              <p:nvPr/>
            </p:nvSpPr>
            <p:spPr>
              <a:xfrm>
                <a:off x="7958895" y="4839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"/>
              <p:cNvSpPr/>
              <p:nvPr/>
            </p:nvSpPr>
            <p:spPr>
              <a:xfrm>
                <a:off x="7881128" y="100185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"/>
              <p:cNvSpPr/>
              <p:nvPr/>
            </p:nvSpPr>
            <p:spPr>
              <a:xfrm>
                <a:off x="7833054" y="200586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"/>
              <p:cNvSpPr/>
              <p:nvPr/>
            </p:nvSpPr>
            <p:spPr>
              <a:xfrm>
                <a:off x="8141768" y="1240033"/>
                <a:ext cx="68405" cy="5054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"/>
              <p:cNvSpPr/>
              <p:nvPr/>
            </p:nvSpPr>
            <p:spPr>
              <a:xfrm>
                <a:off x="8097255" y="1072143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"/>
              <p:cNvSpPr/>
              <p:nvPr/>
            </p:nvSpPr>
            <p:spPr>
              <a:xfrm>
                <a:off x="8187199" y="1413839"/>
                <a:ext cx="37620" cy="260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"/>
              <p:cNvSpPr/>
              <p:nvPr/>
            </p:nvSpPr>
            <p:spPr>
              <a:xfrm>
                <a:off x="8193057" y="1138024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"/>
              <p:cNvSpPr/>
              <p:nvPr/>
            </p:nvSpPr>
            <p:spPr>
              <a:xfrm>
                <a:off x="7948786" y="1113153"/>
                <a:ext cx="68175" cy="4784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"/>
              <p:cNvSpPr/>
              <p:nvPr/>
            </p:nvSpPr>
            <p:spPr>
              <a:xfrm>
                <a:off x="8002086" y="1011202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"/>
              <p:cNvSpPr/>
              <p:nvPr/>
            </p:nvSpPr>
            <p:spPr>
              <a:xfrm>
                <a:off x="7992839" y="1281617"/>
                <a:ext cx="47039" cy="31189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"/>
              <p:cNvSpPr/>
              <p:nvPr/>
            </p:nvSpPr>
            <p:spPr>
              <a:xfrm>
                <a:off x="8291673" y="1480351"/>
                <a:ext cx="24869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"/>
              <p:cNvSpPr/>
              <p:nvPr/>
            </p:nvSpPr>
            <p:spPr>
              <a:xfrm>
                <a:off x="8045966" y="1176047"/>
                <a:ext cx="69381" cy="488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"/>
              <p:cNvSpPr/>
              <p:nvPr/>
            </p:nvSpPr>
            <p:spPr>
              <a:xfrm>
                <a:off x="8090421" y="1347785"/>
                <a:ext cx="40492" cy="30614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"/>
              <p:cNvSpPr/>
              <p:nvPr/>
            </p:nvSpPr>
            <p:spPr>
              <a:xfrm>
                <a:off x="8243657" y="1306488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"/>
              <p:cNvSpPr/>
              <p:nvPr/>
            </p:nvSpPr>
            <p:spPr>
              <a:xfrm>
                <a:off x="8495739" y="1336987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"/>
              <p:cNvSpPr/>
              <p:nvPr/>
            </p:nvSpPr>
            <p:spPr>
              <a:xfrm>
                <a:off x="8448758" y="1165306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"/>
              <p:cNvSpPr/>
              <p:nvPr/>
            </p:nvSpPr>
            <p:spPr>
              <a:xfrm>
                <a:off x="8293511" y="1204249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"/>
              <p:cNvSpPr/>
              <p:nvPr/>
            </p:nvSpPr>
            <p:spPr>
              <a:xfrm>
                <a:off x="8548005" y="1234806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"/>
              <p:cNvSpPr/>
              <p:nvPr/>
            </p:nvSpPr>
            <p:spPr>
              <a:xfrm>
                <a:off x="8542606" y="1510448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"/>
              <p:cNvSpPr/>
              <p:nvPr/>
            </p:nvSpPr>
            <p:spPr>
              <a:xfrm>
                <a:off x="8407519" y="1538708"/>
                <a:ext cx="7581" cy="8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"/>
              <p:cNvSpPr/>
              <p:nvPr/>
            </p:nvSpPr>
            <p:spPr>
              <a:xfrm>
                <a:off x="8340263" y="1372656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"/>
              <p:cNvSpPr/>
              <p:nvPr/>
            </p:nvSpPr>
            <p:spPr>
              <a:xfrm>
                <a:off x="8393735" y="1270015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"/>
              <p:cNvSpPr/>
              <p:nvPr/>
            </p:nvSpPr>
            <p:spPr>
              <a:xfrm>
                <a:off x="8438821" y="1441581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"/>
              <p:cNvSpPr/>
              <p:nvPr/>
            </p:nvSpPr>
            <p:spPr>
              <a:xfrm>
                <a:off x="7803648" y="1154795"/>
                <a:ext cx="32508" cy="2837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"/>
              <p:cNvSpPr/>
              <p:nvPr/>
            </p:nvSpPr>
            <p:spPr>
              <a:xfrm>
                <a:off x="7597743" y="600236"/>
                <a:ext cx="63638" cy="47558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"/>
              <p:cNvSpPr/>
              <p:nvPr/>
            </p:nvSpPr>
            <p:spPr>
              <a:xfrm>
                <a:off x="7544444" y="705347"/>
                <a:ext cx="44053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"/>
              <p:cNvSpPr/>
              <p:nvPr/>
            </p:nvSpPr>
            <p:spPr>
              <a:xfrm>
                <a:off x="7537092" y="283469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"/>
              <p:cNvSpPr/>
              <p:nvPr/>
            </p:nvSpPr>
            <p:spPr>
              <a:xfrm>
                <a:off x="7621636" y="1036417"/>
                <a:ext cx="16599" cy="110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"/>
              <p:cNvSpPr/>
              <p:nvPr/>
            </p:nvSpPr>
            <p:spPr>
              <a:xfrm>
                <a:off x="7583040" y="868182"/>
                <a:ext cx="30383" cy="248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"/>
              <p:cNvSpPr/>
              <p:nvPr/>
            </p:nvSpPr>
            <p:spPr>
              <a:xfrm>
                <a:off x="7510270" y="542167"/>
                <a:ext cx="46522" cy="3440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"/>
              <p:cNvSpPr/>
              <p:nvPr/>
            </p:nvSpPr>
            <p:spPr>
              <a:xfrm>
                <a:off x="7458980" y="647565"/>
                <a:ext cx="19356" cy="16599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"/>
              <p:cNvSpPr/>
              <p:nvPr/>
            </p:nvSpPr>
            <p:spPr>
              <a:xfrm>
                <a:off x="7478278" y="384386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"/>
              <p:cNvSpPr/>
              <p:nvPr/>
            </p:nvSpPr>
            <p:spPr>
              <a:xfrm>
                <a:off x="7456223" y="225686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"/>
              <p:cNvSpPr/>
              <p:nvPr/>
            </p:nvSpPr>
            <p:spPr>
              <a:xfrm>
                <a:off x="7631687" y="763244"/>
                <a:ext cx="58067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"/>
              <p:cNvSpPr/>
              <p:nvPr/>
            </p:nvSpPr>
            <p:spPr>
              <a:xfrm>
                <a:off x="7816341" y="884380"/>
                <a:ext cx="76733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"/>
              <p:cNvSpPr/>
              <p:nvPr/>
            </p:nvSpPr>
            <p:spPr>
              <a:xfrm>
                <a:off x="7854191" y="1049742"/>
                <a:ext cx="63638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"/>
              <p:cNvSpPr/>
              <p:nvPr/>
            </p:nvSpPr>
            <p:spPr>
              <a:xfrm>
                <a:off x="7489306" y="-28015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"/>
              <p:cNvSpPr/>
              <p:nvPr/>
            </p:nvSpPr>
            <p:spPr>
              <a:xfrm>
                <a:off x="8593149" y="1405395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"/>
              <p:cNvSpPr/>
              <p:nvPr/>
            </p:nvSpPr>
            <p:spPr>
              <a:xfrm>
                <a:off x="7671260" y="928721"/>
                <a:ext cx="46924" cy="33256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"/>
              <p:cNvSpPr/>
              <p:nvPr/>
            </p:nvSpPr>
            <p:spPr>
              <a:xfrm>
                <a:off x="7910190" y="947389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"/>
              <p:cNvSpPr/>
              <p:nvPr/>
            </p:nvSpPr>
            <p:spPr>
              <a:xfrm>
                <a:off x="7762524" y="989375"/>
                <a:ext cx="56746" cy="40091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"/>
              <p:cNvSpPr/>
              <p:nvPr/>
            </p:nvSpPr>
            <p:spPr>
              <a:xfrm>
                <a:off x="7712613" y="1094084"/>
                <a:ext cx="24295" cy="2251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"/>
              <p:cNvSpPr/>
              <p:nvPr/>
            </p:nvSpPr>
            <p:spPr>
              <a:xfrm>
                <a:off x="7720654" y="823955"/>
                <a:ext cx="71162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"/>
              <p:cNvSpPr/>
              <p:nvPr/>
            </p:nvSpPr>
            <p:spPr>
              <a:xfrm>
                <a:off x="7898128" y="1218206"/>
                <a:ext cx="42444" cy="30729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"/>
              <p:cNvSpPr/>
              <p:nvPr/>
            </p:nvSpPr>
            <p:spPr>
              <a:xfrm>
                <a:off x="8608772" y="1132912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"/>
              <p:cNvSpPr/>
              <p:nvPr/>
            </p:nvSpPr>
            <p:spPr>
              <a:xfrm>
                <a:off x="8818352" y="1546519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"/>
              <p:cNvSpPr/>
              <p:nvPr/>
            </p:nvSpPr>
            <p:spPr>
              <a:xfrm>
                <a:off x="8809679" y="1270647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"/>
              <p:cNvSpPr/>
              <p:nvPr/>
            </p:nvSpPr>
            <p:spPr>
              <a:xfrm>
                <a:off x="8879003" y="1168753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"/>
              <p:cNvSpPr/>
              <p:nvPr/>
            </p:nvSpPr>
            <p:spPr>
              <a:xfrm>
                <a:off x="8719104" y="1201837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"/>
              <p:cNvSpPr/>
              <p:nvPr/>
            </p:nvSpPr>
            <p:spPr>
              <a:xfrm>
                <a:off x="8655466" y="1301089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"/>
              <p:cNvSpPr/>
              <p:nvPr/>
            </p:nvSpPr>
            <p:spPr>
              <a:xfrm>
                <a:off x="8699806" y="1474837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"/>
              <p:cNvSpPr/>
              <p:nvPr/>
            </p:nvSpPr>
            <p:spPr>
              <a:xfrm>
                <a:off x="8753106" y="1372311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"/>
              <p:cNvSpPr/>
              <p:nvPr/>
            </p:nvSpPr>
            <p:spPr>
              <a:xfrm>
                <a:off x="8917600" y="1339744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"/>
              <p:cNvSpPr/>
              <p:nvPr/>
            </p:nvSpPr>
            <p:spPr>
              <a:xfrm>
                <a:off x="8859705" y="1441638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"/>
              <p:cNvSpPr/>
              <p:nvPr/>
            </p:nvSpPr>
            <p:spPr>
              <a:xfrm>
                <a:off x="8968544" y="1516479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"/>
              <p:cNvSpPr/>
              <p:nvPr/>
            </p:nvSpPr>
            <p:spPr>
              <a:xfrm>
                <a:off x="9020466" y="1411426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"/>
              <p:cNvSpPr/>
              <p:nvPr/>
            </p:nvSpPr>
            <p:spPr>
              <a:xfrm>
                <a:off x="9076522" y="1308900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"/>
              <p:cNvSpPr/>
              <p:nvPr/>
            </p:nvSpPr>
            <p:spPr>
              <a:xfrm>
                <a:off x="8971818" y="1236874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"/>
              <p:cNvSpPr/>
              <p:nvPr/>
            </p:nvSpPr>
            <p:spPr>
              <a:xfrm>
                <a:off x="9032355" y="1138081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"/>
              <p:cNvSpPr/>
              <p:nvPr/>
            </p:nvSpPr>
            <p:spPr>
              <a:xfrm>
                <a:off x="7631572" y="-72242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"/>
              <p:cNvSpPr/>
              <p:nvPr/>
            </p:nvSpPr>
            <p:spPr>
              <a:xfrm>
                <a:off x="7549957" y="-127267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"/>
              <p:cNvSpPr/>
              <p:nvPr/>
            </p:nvSpPr>
            <p:spPr>
              <a:xfrm>
                <a:off x="7570921" y="27010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"/>
              <p:cNvSpPr/>
              <p:nvPr/>
            </p:nvSpPr>
            <p:spPr>
              <a:xfrm>
                <a:off x="7701586" y="-169082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"/>
              <p:cNvSpPr/>
              <p:nvPr/>
            </p:nvSpPr>
            <p:spPr>
              <a:xfrm>
                <a:off x="7510787" y="126262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"/>
              <p:cNvSpPr/>
              <p:nvPr/>
            </p:nvSpPr>
            <p:spPr>
              <a:xfrm>
                <a:off x="7820189" y="-187347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1" name="Google Shape;1141;p4"/>
          <p:cNvSpPr txBox="1">
            <a:spLocks noGrp="1"/>
          </p:cNvSpPr>
          <p:nvPr>
            <p:ph type="body" idx="1"/>
          </p:nvPr>
        </p:nvSpPr>
        <p:spPr>
          <a:xfrm>
            <a:off x="720000" y="1098950"/>
            <a:ext cx="7701600" cy="34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Black"/>
              <a:buAutoNum type="arabicPeriod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1142" name="Google Shape;1142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16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_1_1_1_1_1">
    <p:bg>
      <p:bgPr>
        <a:solidFill>
          <a:schemeClr val="dk1"/>
        </a:solidFill>
        <a:effectLst/>
      </p:bgPr>
    </p:bg>
    <p:spTree>
      <p:nvGrpSpPr>
        <p:cNvPr id="1" name="Shape 5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6" name="Google Shape;5956;p22"/>
          <p:cNvSpPr txBox="1">
            <a:spLocks noGrp="1"/>
          </p:cNvSpPr>
          <p:nvPr>
            <p:ph type="subTitle" idx="1"/>
          </p:nvPr>
        </p:nvSpPr>
        <p:spPr>
          <a:xfrm>
            <a:off x="720000" y="1707578"/>
            <a:ext cx="3852000" cy="22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57" name="Google Shape;5957;p22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3852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5958" name="Google Shape;5958;p22"/>
          <p:cNvGrpSpPr/>
          <p:nvPr/>
        </p:nvGrpSpPr>
        <p:grpSpPr>
          <a:xfrm rot="10800000">
            <a:off x="-104540" y="3575814"/>
            <a:ext cx="1792317" cy="1748110"/>
            <a:chOff x="7456223" y="-187347"/>
            <a:chExt cx="1792317" cy="1748110"/>
          </a:xfrm>
        </p:grpSpPr>
        <p:sp>
          <p:nvSpPr>
            <p:cNvPr id="5959" name="Google Shape;5959;p22"/>
            <p:cNvSpPr/>
            <p:nvPr/>
          </p:nvSpPr>
          <p:spPr>
            <a:xfrm>
              <a:off x="7872283" y="779614"/>
              <a:ext cx="95170" cy="70016"/>
            </a:xfrm>
            <a:custGeom>
              <a:avLst/>
              <a:gdLst/>
              <a:ahLst/>
              <a:cxnLst/>
              <a:rect l="l" t="t" r="r" b="b"/>
              <a:pathLst>
                <a:path w="1657" h="1219" extrusionOk="0">
                  <a:moveTo>
                    <a:pt x="817" y="1"/>
                  </a:moveTo>
                  <a:cubicBezTo>
                    <a:pt x="787" y="1"/>
                    <a:pt x="757" y="3"/>
                    <a:pt x="726" y="6"/>
                  </a:cubicBezTo>
                  <a:cubicBezTo>
                    <a:pt x="1" y="142"/>
                    <a:pt x="88" y="1218"/>
                    <a:pt x="786" y="1218"/>
                  </a:cubicBezTo>
                  <a:cubicBezTo>
                    <a:pt x="828" y="1218"/>
                    <a:pt x="872" y="1215"/>
                    <a:pt x="918" y="1207"/>
                  </a:cubicBezTo>
                  <a:cubicBezTo>
                    <a:pt x="1656" y="1114"/>
                    <a:pt x="1551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7837649" y="618444"/>
              <a:ext cx="105163" cy="73405"/>
            </a:xfrm>
            <a:custGeom>
              <a:avLst/>
              <a:gdLst/>
              <a:ahLst/>
              <a:cxnLst/>
              <a:rect l="l" t="t" r="r" b="b"/>
              <a:pathLst>
                <a:path w="1831" h="1278" extrusionOk="0">
                  <a:moveTo>
                    <a:pt x="951" y="1"/>
                  </a:moveTo>
                  <a:cubicBezTo>
                    <a:pt x="889" y="1"/>
                    <a:pt x="823" y="9"/>
                    <a:pt x="752" y="28"/>
                  </a:cubicBezTo>
                  <a:cubicBezTo>
                    <a:pt x="1" y="216"/>
                    <a:pt x="169" y="1278"/>
                    <a:pt x="896" y="1278"/>
                  </a:cubicBezTo>
                  <a:cubicBezTo>
                    <a:pt x="912" y="1278"/>
                    <a:pt x="928" y="1277"/>
                    <a:pt x="944" y="1276"/>
                  </a:cubicBezTo>
                  <a:cubicBezTo>
                    <a:pt x="1831" y="1232"/>
                    <a:pt x="1694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7930292" y="680074"/>
              <a:ext cx="107978" cy="78460"/>
            </a:xfrm>
            <a:custGeom>
              <a:avLst/>
              <a:gdLst/>
              <a:ahLst/>
              <a:cxnLst/>
              <a:rect l="l" t="t" r="r" b="b"/>
              <a:pathLst>
                <a:path w="1880" h="1366" extrusionOk="0">
                  <a:moveTo>
                    <a:pt x="997" y="1"/>
                  </a:moveTo>
                  <a:cubicBezTo>
                    <a:pt x="956" y="1"/>
                    <a:pt x="913" y="4"/>
                    <a:pt x="868" y="11"/>
                  </a:cubicBezTo>
                  <a:cubicBezTo>
                    <a:pt x="0" y="102"/>
                    <a:pt x="88" y="1366"/>
                    <a:pt x="883" y="1366"/>
                  </a:cubicBezTo>
                  <a:cubicBezTo>
                    <a:pt x="924" y="1366"/>
                    <a:pt x="967" y="1362"/>
                    <a:pt x="1012" y="1355"/>
                  </a:cubicBezTo>
                  <a:cubicBezTo>
                    <a:pt x="1879" y="1264"/>
                    <a:pt x="1792" y="1"/>
                    <a:pt x="9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7754024" y="559341"/>
              <a:ext cx="74493" cy="66225"/>
            </a:xfrm>
            <a:custGeom>
              <a:avLst/>
              <a:gdLst/>
              <a:ahLst/>
              <a:cxnLst/>
              <a:rect l="l" t="t" r="r" b="b"/>
              <a:pathLst>
                <a:path w="1297" h="1153" extrusionOk="0">
                  <a:moveTo>
                    <a:pt x="528" y="1"/>
                  </a:moveTo>
                  <a:lnTo>
                    <a:pt x="528" y="1"/>
                  </a:lnTo>
                  <a:cubicBezTo>
                    <a:pt x="0" y="289"/>
                    <a:pt x="192" y="1057"/>
                    <a:pt x="768" y="1153"/>
                  </a:cubicBezTo>
                  <a:cubicBezTo>
                    <a:pt x="1296" y="865"/>
                    <a:pt x="1152" y="49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7780559" y="721659"/>
              <a:ext cx="84774" cy="61458"/>
            </a:xfrm>
            <a:custGeom>
              <a:avLst/>
              <a:gdLst/>
              <a:ahLst/>
              <a:cxnLst/>
              <a:rect l="l" t="t" r="r" b="b"/>
              <a:pathLst>
                <a:path w="1476" h="1070" extrusionOk="0">
                  <a:moveTo>
                    <a:pt x="731" y="1"/>
                  </a:moveTo>
                  <a:cubicBezTo>
                    <a:pt x="702" y="1"/>
                    <a:pt x="673" y="3"/>
                    <a:pt x="642" y="7"/>
                  </a:cubicBezTo>
                  <a:cubicBezTo>
                    <a:pt x="1" y="145"/>
                    <a:pt x="103" y="1070"/>
                    <a:pt x="740" y="1070"/>
                  </a:cubicBezTo>
                  <a:cubicBezTo>
                    <a:pt x="770" y="1070"/>
                    <a:pt x="802" y="1068"/>
                    <a:pt x="834" y="1063"/>
                  </a:cubicBezTo>
                  <a:cubicBezTo>
                    <a:pt x="1476" y="926"/>
                    <a:pt x="1330" y="1"/>
                    <a:pt x="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7969979" y="843369"/>
              <a:ext cx="95687" cy="71854"/>
            </a:xfrm>
            <a:custGeom>
              <a:avLst/>
              <a:gdLst/>
              <a:ahLst/>
              <a:cxnLst/>
              <a:rect l="l" t="t" r="r" b="b"/>
              <a:pathLst>
                <a:path w="1666" h="1251" extrusionOk="0">
                  <a:moveTo>
                    <a:pt x="705" y="0"/>
                  </a:moveTo>
                  <a:cubicBezTo>
                    <a:pt x="0" y="188"/>
                    <a:pt x="123" y="1250"/>
                    <a:pt x="849" y="1250"/>
                  </a:cubicBezTo>
                  <a:cubicBezTo>
                    <a:pt x="865" y="1250"/>
                    <a:pt x="881" y="1250"/>
                    <a:pt x="897" y="1249"/>
                  </a:cubicBezTo>
                  <a:cubicBezTo>
                    <a:pt x="1665" y="1105"/>
                    <a:pt x="147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7719563" y="398516"/>
              <a:ext cx="75872" cy="69097"/>
            </a:xfrm>
            <a:custGeom>
              <a:avLst/>
              <a:gdLst/>
              <a:ahLst/>
              <a:cxnLst/>
              <a:rect l="l" t="t" r="r" b="b"/>
              <a:pathLst>
                <a:path w="1321" h="1203" extrusionOk="0">
                  <a:moveTo>
                    <a:pt x="576" y="0"/>
                  </a:moveTo>
                  <a:cubicBezTo>
                    <a:pt x="0" y="0"/>
                    <a:pt x="89" y="1202"/>
                    <a:pt x="628" y="1202"/>
                  </a:cubicBezTo>
                  <a:cubicBezTo>
                    <a:pt x="679" y="1202"/>
                    <a:pt x="733" y="1192"/>
                    <a:pt x="792" y="1168"/>
                  </a:cubicBezTo>
                  <a:cubicBezTo>
                    <a:pt x="1320" y="928"/>
                    <a:pt x="1224" y="112"/>
                    <a:pt x="696" y="16"/>
                  </a:cubicBezTo>
                  <a:cubicBezTo>
                    <a:pt x="653" y="5"/>
                    <a:pt x="613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8056419" y="906493"/>
              <a:ext cx="103957" cy="75071"/>
            </a:xfrm>
            <a:custGeom>
              <a:avLst/>
              <a:gdLst/>
              <a:ahLst/>
              <a:cxnLst/>
              <a:rect l="l" t="t" r="r" b="b"/>
              <a:pathLst>
                <a:path w="1810" h="1307" extrusionOk="0">
                  <a:moveTo>
                    <a:pt x="970" y="1"/>
                  </a:moveTo>
                  <a:cubicBezTo>
                    <a:pt x="941" y="1"/>
                    <a:pt x="911" y="2"/>
                    <a:pt x="880" y="6"/>
                  </a:cubicBezTo>
                  <a:cubicBezTo>
                    <a:pt x="1" y="98"/>
                    <a:pt x="103" y="1307"/>
                    <a:pt x="887" y="1307"/>
                  </a:cubicBezTo>
                  <a:cubicBezTo>
                    <a:pt x="915" y="1307"/>
                    <a:pt x="945" y="1305"/>
                    <a:pt x="976" y="1302"/>
                  </a:cubicBezTo>
                  <a:cubicBezTo>
                    <a:pt x="1810" y="1209"/>
                    <a:pt x="1750" y="1"/>
                    <a:pt x="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8022705" y="741820"/>
              <a:ext cx="109356" cy="84261"/>
            </a:xfrm>
            <a:custGeom>
              <a:avLst/>
              <a:gdLst/>
              <a:ahLst/>
              <a:cxnLst/>
              <a:rect l="l" t="t" r="r" b="b"/>
              <a:pathLst>
                <a:path w="1904" h="1467" extrusionOk="0">
                  <a:moveTo>
                    <a:pt x="996" y="0"/>
                  </a:moveTo>
                  <a:cubicBezTo>
                    <a:pt x="781" y="0"/>
                    <a:pt x="564" y="98"/>
                    <a:pt x="411" y="328"/>
                  </a:cubicBezTo>
                  <a:cubicBezTo>
                    <a:pt x="1" y="960"/>
                    <a:pt x="545" y="1466"/>
                    <a:pt x="1062" y="1466"/>
                  </a:cubicBezTo>
                  <a:cubicBezTo>
                    <a:pt x="1331" y="1466"/>
                    <a:pt x="1592" y="1329"/>
                    <a:pt x="1707" y="1000"/>
                  </a:cubicBezTo>
                  <a:cubicBezTo>
                    <a:pt x="1903" y="445"/>
                    <a:pt x="1454" y="0"/>
                    <a:pt x="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8992093" y="967434"/>
              <a:ext cx="99305" cy="80068"/>
            </a:xfrm>
            <a:custGeom>
              <a:avLst/>
              <a:gdLst/>
              <a:ahLst/>
              <a:cxnLst/>
              <a:rect l="l" t="t" r="r" b="b"/>
              <a:pathLst>
                <a:path w="1729" h="1394" extrusionOk="0">
                  <a:moveTo>
                    <a:pt x="816" y="1"/>
                  </a:moveTo>
                  <a:lnTo>
                    <a:pt x="816" y="1"/>
                  </a:lnTo>
                  <a:cubicBezTo>
                    <a:pt x="0" y="193"/>
                    <a:pt x="96" y="1393"/>
                    <a:pt x="912" y="1393"/>
                  </a:cubicBezTo>
                  <a:cubicBezTo>
                    <a:pt x="1728" y="1249"/>
                    <a:pt x="1632" y="49"/>
                    <a:pt x="8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9052744" y="873696"/>
              <a:ext cx="107863" cy="80585"/>
            </a:xfrm>
            <a:custGeom>
              <a:avLst/>
              <a:gdLst/>
              <a:ahLst/>
              <a:cxnLst/>
              <a:rect l="l" t="t" r="r" b="b"/>
              <a:pathLst>
                <a:path w="1878" h="1403" extrusionOk="0">
                  <a:moveTo>
                    <a:pt x="960" y="1"/>
                  </a:moveTo>
                  <a:cubicBezTo>
                    <a:pt x="48" y="1"/>
                    <a:pt x="0" y="1297"/>
                    <a:pt x="912" y="1393"/>
                  </a:cubicBezTo>
                  <a:cubicBezTo>
                    <a:pt x="951" y="1399"/>
                    <a:pt x="988" y="1402"/>
                    <a:pt x="1024" y="1402"/>
                  </a:cubicBezTo>
                  <a:cubicBezTo>
                    <a:pt x="1787" y="1402"/>
                    <a:pt x="1878" y="1"/>
                    <a:pt x="9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8925870" y="1068467"/>
              <a:ext cx="101603" cy="72773"/>
            </a:xfrm>
            <a:custGeom>
              <a:avLst/>
              <a:gdLst/>
              <a:ahLst/>
              <a:cxnLst/>
              <a:rect l="l" t="t" r="r" b="b"/>
              <a:pathLst>
                <a:path w="1769" h="1267" extrusionOk="0">
                  <a:moveTo>
                    <a:pt x="931" y="1"/>
                  </a:moveTo>
                  <a:cubicBezTo>
                    <a:pt x="880" y="1"/>
                    <a:pt x="826" y="6"/>
                    <a:pt x="769" y="18"/>
                  </a:cubicBezTo>
                  <a:cubicBezTo>
                    <a:pt x="1" y="162"/>
                    <a:pt x="145" y="1266"/>
                    <a:pt x="913" y="1266"/>
                  </a:cubicBezTo>
                  <a:cubicBezTo>
                    <a:pt x="1768" y="1266"/>
                    <a:pt x="1695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7596480" y="181460"/>
              <a:ext cx="68463" cy="50660"/>
            </a:xfrm>
            <a:custGeom>
              <a:avLst/>
              <a:gdLst/>
              <a:ahLst/>
              <a:cxnLst/>
              <a:rect l="l" t="t" r="r" b="b"/>
              <a:pathLst>
                <a:path w="1192" h="882" extrusionOk="0">
                  <a:moveTo>
                    <a:pt x="583" y="0"/>
                  </a:moveTo>
                  <a:cubicBezTo>
                    <a:pt x="567" y="0"/>
                    <a:pt x="551" y="1"/>
                    <a:pt x="535" y="2"/>
                  </a:cubicBezTo>
                  <a:cubicBezTo>
                    <a:pt x="1" y="91"/>
                    <a:pt x="85" y="882"/>
                    <a:pt x="560" y="882"/>
                  </a:cubicBezTo>
                  <a:cubicBezTo>
                    <a:pt x="597" y="882"/>
                    <a:pt x="637" y="877"/>
                    <a:pt x="679" y="867"/>
                  </a:cubicBezTo>
                  <a:cubicBezTo>
                    <a:pt x="1192" y="773"/>
                    <a:pt x="1116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8253938" y="1033545"/>
              <a:ext cx="100396" cy="77426"/>
            </a:xfrm>
            <a:custGeom>
              <a:avLst/>
              <a:gdLst/>
              <a:ahLst/>
              <a:cxnLst/>
              <a:rect l="l" t="t" r="r" b="b"/>
              <a:pathLst>
                <a:path w="1748" h="1348" extrusionOk="0">
                  <a:moveTo>
                    <a:pt x="848" y="1"/>
                  </a:moveTo>
                  <a:cubicBezTo>
                    <a:pt x="833" y="1"/>
                    <a:pt x="818" y="1"/>
                    <a:pt x="802" y="2"/>
                  </a:cubicBezTo>
                  <a:cubicBezTo>
                    <a:pt x="1" y="96"/>
                    <a:pt x="79" y="1348"/>
                    <a:pt x="900" y="1348"/>
                  </a:cubicBezTo>
                  <a:cubicBezTo>
                    <a:pt x="915" y="1348"/>
                    <a:pt x="930" y="1347"/>
                    <a:pt x="946" y="1346"/>
                  </a:cubicBezTo>
                  <a:cubicBezTo>
                    <a:pt x="1747" y="1252"/>
                    <a:pt x="1669" y="1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8153829" y="969157"/>
              <a:ext cx="109643" cy="76220"/>
            </a:xfrm>
            <a:custGeom>
              <a:avLst/>
              <a:gdLst/>
              <a:ahLst/>
              <a:cxnLst/>
              <a:rect l="l" t="t" r="r" b="b"/>
              <a:pathLst>
                <a:path w="1909" h="1327" extrusionOk="0">
                  <a:moveTo>
                    <a:pt x="1028" y="0"/>
                  </a:moveTo>
                  <a:cubicBezTo>
                    <a:pt x="977" y="0"/>
                    <a:pt x="922" y="6"/>
                    <a:pt x="865" y="19"/>
                  </a:cubicBezTo>
                  <a:cubicBezTo>
                    <a:pt x="0" y="155"/>
                    <a:pt x="170" y="1326"/>
                    <a:pt x="926" y="1326"/>
                  </a:cubicBezTo>
                  <a:cubicBezTo>
                    <a:pt x="968" y="1326"/>
                    <a:pt x="1011" y="1323"/>
                    <a:pt x="1057" y="1315"/>
                  </a:cubicBezTo>
                  <a:cubicBezTo>
                    <a:pt x="1908" y="1181"/>
                    <a:pt x="1755" y="0"/>
                    <a:pt x="10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8406600" y="997532"/>
              <a:ext cx="114583" cy="86329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030" y="0"/>
                  </a:moveTo>
                  <a:cubicBezTo>
                    <a:pt x="149" y="0"/>
                    <a:pt x="1" y="1354"/>
                    <a:pt x="976" y="1493"/>
                  </a:cubicBezTo>
                  <a:cubicBezTo>
                    <a:pt x="1013" y="1499"/>
                    <a:pt x="1048" y="1502"/>
                    <a:pt x="1082" y="1502"/>
                  </a:cubicBezTo>
                  <a:cubicBezTo>
                    <a:pt x="1855" y="1502"/>
                    <a:pt x="1994" y="5"/>
                    <a:pt x="1120" y="5"/>
                  </a:cubicBezTo>
                  <a:cubicBezTo>
                    <a:pt x="1089" y="2"/>
                    <a:pt x="1059" y="0"/>
                    <a:pt x="1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8349567" y="1099196"/>
              <a:ext cx="102292" cy="75128"/>
            </a:xfrm>
            <a:custGeom>
              <a:avLst/>
              <a:gdLst/>
              <a:ahLst/>
              <a:cxnLst/>
              <a:rect l="l" t="t" r="r" b="b"/>
              <a:pathLst>
                <a:path w="1781" h="1308" extrusionOk="0">
                  <a:moveTo>
                    <a:pt x="898" y="1"/>
                  </a:moveTo>
                  <a:cubicBezTo>
                    <a:pt x="857" y="1"/>
                    <a:pt x="814" y="4"/>
                    <a:pt x="769" y="11"/>
                  </a:cubicBezTo>
                  <a:cubicBezTo>
                    <a:pt x="1" y="155"/>
                    <a:pt x="145" y="1308"/>
                    <a:pt x="913" y="1308"/>
                  </a:cubicBezTo>
                  <a:cubicBezTo>
                    <a:pt x="1781" y="1262"/>
                    <a:pt x="1693" y="1"/>
                    <a:pt x="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8501942" y="1063987"/>
              <a:ext cx="109643" cy="80929"/>
            </a:xfrm>
            <a:custGeom>
              <a:avLst/>
              <a:gdLst/>
              <a:ahLst/>
              <a:cxnLst/>
              <a:rect l="l" t="t" r="r" b="b"/>
              <a:pathLst>
                <a:path w="1909" h="1409" extrusionOk="0">
                  <a:moveTo>
                    <a:pt x="997" y="0"/>
                  </a:moveTo>
                  <a:cubicBezTo>
                    <a:pt x="1" y="0"/>
                    <a:pt x="72" y="1409"/>
                    <a:pt x="928" y="1409"/>
                  </a:cubicBezTo>
                  <a:cubicBezTo>
                    <a:pt x="980" y="1409"/>
                    <a:pt x="1035" y="1403"/>
                    <a:pt x="1093" y="1392"/>
                  </a:cubicBezTo>
                  <a:cubicBezTo>
                    <a:pt x="1909" y="1248"/>
                    <a:pt x="1813" y="48"/>
                    <a:pt x="9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8091742" y="-187117"/>
              <a:ext cx="102464" cy="83055"/>
            </a:xfrm>
            <a:custGeom>
              <a:avLst/>
              <a:gdLst/>
              <a:ahLst/>
              <a:cxnLst/>
              <a:rect l="l" t="t" r="r" b="b"/>
              <a:pathLst>
                <a:path w="1784" h="1446" extrusionOk="0">
                  <a:moveTo>
                    <a:pt x="887" y="0"/>
                  </a:moveTo>
                  <a:cubicBezTo>
                    <a:pt x="646" y="0"/>
                    <a:pt x="398" y="138"/>
                    <a:pt x="217" y="466"/>
                  </a:cubicBezTo>
                  <a:cubicBezTo>
                    <a:pt x="1" y="1115"/>
                    <a:pt x="460" y="1446"/>
                    <a:pt x="943" y="1446"/>
                  </a:cubicBezTo>
                  <a:cubicBezTo>
                    <a:pt x="1211" y="1446"/>
                    <a:pt x="1486" y="1344"/>
                    <a:pt x="1657" y="1138"/>
                  </a:cubicBezTo>
                  <a:cubicBezTo>
                    <a:pt x="1784" y="507"/>
                    <a:pt x="1349" y="0"/>
                    <a:pt x="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7572414" y="442570"/>
              <a:ext cx="62145" cy="45433"/>
            </a:xfrm>
            <a:custGeom>
              <a:avLst/>
              <a:gdLst/>
              <a:ahLst/>
              <a:cxnLst/>
              <a:rect l="l" t="t" r="r" b="b"/>
              <a:pathLst>
                <a:path w="1082" h="791" extrusionOk="0">
                  <a:moveTo>
                    <a:pt x="456" y="1"/>
                  </a:moveTo>
                  <a:cubicBezTo>
                    <a:pt x="329" y="1"/>
                    <a:pt x="193" y="85"/>
                    <a:pt x="89" y="305"/>
                  </a:cubicBezTo>
                  <a:cubicBezTo>
                    <a:pt x="1" y="527"/>
                    <a:pt x="200" y="791"/>
                    <a:pt x="458" y="791"/>
                  </a:cubicBezTo>
                  <a:cubicBezTo>
                    <a:pt x="479" y="791"/>
                    <a:pt x="500" y="789"/>
                    <a:pt x="522" y="785"/>
                  </a:cubicBezTo>
                  <a:cubicBezTo>
                    <a:pt x="1082" y="610"/>
                    <a:pt x="799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7626174" y="341078"/>
              <a:ext cx="76446" cy="53302"/>
            </a:xfrm>
            <a:custGeom>
              <a:avLst/>
              <a:gdLst/>
              <a:ahLst/>
              <a:cxnLst/>
              <a:rect l="l" t="t" r="r" b="b"/>
              <a:pathLst>
                <a:path w="1331" h="928" extrusionOk="0">
                  <a:moveTo>
                    <a:pt x="683" y="1"/>
                  </a:moveTo>
                  <a:cubicBezTo>
                    <a:pt x="655" y="1"/>
                    <a:pt x="625" y="3"/>
                    <a:pt x="594" y="8"/>
                  </a:cubicBezTo>
                  <a:cubicBezTo>
                    <a:pt x="1" y="99"/>
                    <a:pt x="101" y="927"/>
                    <a:pt x="648" y="927"/>
                  </a:cubicBezTo>
                  <a:cubicBezTo>
                    <a:pt x="677" y="927"/>
                    <a:pt x="707" y="925"/>
                    <a:pt x="738" y="920"/>
                  </a:cubicBezTo>
                  <a:cubicBezTo>
                    <a:pt x="1331" y="829"/>
                    <a:pt x="123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8826623" y="1000461"/>
              <a:ext cx="112228" cy="80987"/>
            </a:xfrm>
            <a:custGeom>
              <a:avLst/>
              <a:gdLst/>
              <a:ahLst/>
              <a:cxnLst/>
              <a:rect l="l" t="t" r="r" b="b"/>
              <a:pathLst>
                <a:path w="1954" h="1410" extrusionOk="0">
                  <a:moveTo>
                    <a:pt x="1006" y="1"/>
                  </a:moveTo>
                  <a:cubicBezTo>
                    <a:pt x="991" y="1"/>
                    <a:pt x="976" y="1"/>
                    <a:pt x="961" y="2"/>
                  </a:cubicBezTo>
                  <a:cubicBezTo>
                    <a:pt x="97" y="2"/>
                    <a:pt x="1" y="1202"/>
                    <a:pt x="817" y="1394"/>
                  </a:cubicBezTo>
                  <a:cubicBezTo>
                    <a:pt x="870" y="1405"/>
                    <a:pt x="921" y="1410"/>
                    <a:pt x="970" y="1410"/>
                  </a:cubicBezTo>
                  <a:cubicBezTo>
                    <a:pt x="1787" y="1410"/>
                    <a:pt x="1953" y="1"/>
                    <a:pt x="1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8774759" y="1099713"/>
              <a:ext cx="104302" cy="75358"/>
            </a:xfrm>
            <a:custGeom>
              <a:avLst/>
              <a:gdLst/>
              <a:ahLst/>
              <a:cxnLst/>
              <a:rect l="l" t="t" r="r" b="b"/>
              <a:pathLst>
                <a:path w="1816" h="1312" extrusionOk="0">
                  <a:moveTo>
                    <a:pt x="680" y="0"/>
                  </a:moveTo>
                  <a:cubicBezTo>
                    <a:pt x="464" y="0"/>
                    <a:pt x="242" y="133"/>
                    <a:pt x="87" y="482"/>
                  </a:cubicBezTo>
                  <a:cubicBezTo>
                    <a:pt x="1" y="917"/>
                    <a:pt x="346" y="1312"/>
                    <a:pt x="768" y="1312"/>
                  </a:cubicBezTo>
                  <a:cubicBezTo>
                    <a:pt x="813" y="1312"/>
                    <a:pt x="858" y="1308"/>
                    <a:pt x="904" y="1299"/>
                  </a:cubicBezTo>
                  <a:cubicBezTo>
                    <a:pt x="1816" y="983"/>
                    <a:pt x="1266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7690558" y="661350"/>
              <a:ext cx="71794" cy="55255"/>
            </a:xfrm>
            <a:custGeom>
              <a:avLst/>
              <a:gdLst/>
              <a:ahLst/>
              <a:cxnLst/>
              <a:rect l="l" t="t" r="r" b="b"/>
              <a:pathLst>
                <a:path w="1250" h="962" extrusionOk="0">
                  <a:moveTo>
                    <a:pt x="577" y="1"/>
                  </a:moveTo>
                  <a:cubicBezTo>
                    <a:pt x="1" y="145"/>
                    <a:pt x="97" y="961"/>
                    <a:pt x="673" y="961"/>
                  </a:cubicBezTo>
                  <a:cubicBezTo>
                    <a:pt x="1249" y="817"/>
                    <a:pt x="1153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8663967" y="1030903"/>
              <a:ext cx="112802" cy="83686"/>
            </a:xfrm>
            <a:custGeom>
              <a:avLst/>
              <a:gdLst/>
              <a:ahLst/>
              <a:cxnLst/>
              <a:rect l="l" t="t" r="r" b="b"/>
              <a:pathLst>
                <a:path w="1964" h="1457" extrusionOk="0">
                  <a:moveTo>
                    <a:pt x="1056" y="0"/>
                  </a:moveTo>
                  <a:cubicBezTo>
                    <a:pt x="144" y="0"/>
                    <a:pt x="0" y="1296"/>
                    <a:pt x="912" y="1440"/>
                  </a:cubicBezTo>
                  <a:cubicBezTo>
                    <a:pt x="963" y="1451"/>
                    <a:pt x="1011" y="1456"/>
                    <a:pt x="1057" y="1456"/>
                  </a:cubicBezTo>
                  <a:cubicBezTo>
                    <a:pt x="1842" y="1456"/>
                    <a:pt x="1963" y="0"/>
                    <a:pt x="1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754311" y="142345"/>
              <a:ext cx="93619" cy="67087"/>
            </a:xfrm>
            <a:custGeom>
              <a:avLst/>
              <a:gdLst/>
              <a:ahLst/>
              <a:cxnLst/>
              <a:rect l="l" t="t" r="r" b="b"/>
              <a:pathLst>
                <a:path w="1630" h="1168" extrusionOk="0">
                  <a:moveTo>
                    <a:pt x="604" y="1"/>
                  </a:moveTo>
                  <a:cubicBezTo>
                    <a:pt x="413" y="1"/>
                    <a:pt x="219" y="123"/>
                    <a:pt x="91" y="443"/>
                  </a:cubicBezTo>
                  <a:cubicBezTo>
                    <a:pt x="1" y="805"/>
                    <a:pt x="294" y="1168"/>
                    <a:pt x="650" y="1168"/>
                  </a:cubicBezTo>
                  <a:cubicBezTo>
                    <a:pt x="671" y="1168"/>
                    <a:pt x="693" y="1166"/>
                    <a:pt x="715" y="1163"/>
                  </a:cubicBezTo>
                  <a:cubicBezTo>
                    <a:pt x="1630" y="917"/>
                    <a:pt x="1127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7810942" y="44299"/>
              <a:ext cx="106312" cy="73807"/>
            </a:xfrm>
            <a:custGeom>
              <a:avLst/>
              <a:gdLst/>
              <a:ahLst/>
              <a:cxnLst/>
              <a:rect l="l" t="t" r="r" b="b"/>
              <a:pathLst>
                <a:path w="1851" h="1285" extrusionOk="0">
                  <a:moveTo>
                    <a:pt x="713" y="0"/>
                  </a:moveTo>
                  <a:cubicBezTo>
                    <a:pt x="502" y="0"/>
                    <a:pt x="292" y="130"/>
                    <a:pt x="161" y="470"/>
                  </a:cubicBezTo>
                  <a:cubicBezTo>
                    <a:pt x="1" y="911"/>
                    <a:pt x="342" y="1285"/>
                    <a:pt x="739" y="1285"/>
                  </a:cubicBezTo>
                  <a:cubicBezTo>
                    <a:pt x="817" y="1285"/>
                    <a:pt x="898" y="1270"/>
                    <a:pt x="977" y="1238"/>
                  </a:cubicBezTo>
                  <a:cubicBezTo>
                    <a:pt x="1850" y="924"/>
                    <a:pt x="1276" y="0"/>
                    <a:pt x="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777400" y="-111127"/>
              <a:ext cx="88048" cy="62894"/>
            </a:xfrm>
            <a:custGeom>
              <a:avLst/>
              <a:gdLst/>
              <a:ahLst/>
              <a:cxnLst/>
              <a:rect l="l" t="t" r="r" b="b"/>
              <a:pathLst>
                <a:path w="1533" h="1095" extrusionOk="0">
                  <a:moveTo>
                    <a:pt x="835" y="0"/>
                  </a:moveTo>
                  <a:cubicBezTo>
                    <a:pt x="806" y="0"/>
                    <a:pt x="776" y="3"/>
                    <a:pt x="745" y="7"/>
                  </a:cubicBezTo>
                  <a:cubicBezTo>
                    <a:pt x="1" y="51"/>
                    <a:pt x="175" y="1094"/>
                    <a:pt x="795" y="1094"/>
                  </a:cubicBezTo>
                  <a:cubicBezTo>
                    <a:pt x="854" y="1094"/>
                    <a:pt x="918" y="1085"/>
                    <a:pt x="985" y="1064"/>
                  </a:cubicBezTo>
                  <a:cubicBezTo>
                    <a:pt x="1533" y="836"/>
                    <a:pt x="1387" y="0"/>
                    <a:pt x="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7875844" y="-54781"/>
              <a:ext cx="106255" cy="73922"/>
            </a:xfrm>
            <a:custGeom>
              <a:avLst/>
              <a:gdLst/>
              <a:ahLst/>
              <a:cxnLst/>
              <a:rect l="l" t="t" r="r" b="b"/>
              <a:pathLst>
                <a:path w="1850" h="1287" extrusionOk="0">
                  <a:moveTo>
                    <a:pt x="744" y="0"/>
                  </a:moveTo>
                  <a:cubicBezTo>
                    <a:pt x="546" y="0"/>
                    <a:pt x="341" y="117"/>
                    <a:pt x="183" y="419"/>
                  </a:cubicBezTo>
                  <a:cubicBezTo>
                    <a:pt x="0" y="831"/>
                    <a:pt x="297" y="1286"/>
                    <a:pt x="741" y="1286"/>
                  </a:cubicBezTo>
                  <a:cubicBezTo>
                    <a:pt x="763" y="1286"/>
                    <a:pt x="785" y="1285"/>
                    <a:pt x="808" y="1283"/>
                  </a:cubicBezTo>
                  <a:cubicBezTo>
                    <a:pt x="1850" y="1031"/>
                    <a:pt x="1332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7656557" y="82208"/>
              <a:ext cx="77308" cy="55657"/>
            </a:xfrm>
            <a:custGeom>
              <a:avLst/>
              <a:gdLst/>
              <a:ahLst/>
              <a:cxnLst/>
              <a:rect l="l" t="t" r="r" b="b"/>
              <a:pathLst>
                <a:path w="1346" h="969" extrusionOk="0">
                  <a:moveTo>
                    <a:pt x="686" y="0"/>
                  </a:moveTo>
                  <a:cubicBezTo>
                    <a:pt x="671" y="0"/>
                    <a:pt x="656" y="1"/>
                    <a:pt x="641" y="2"/>
                  </a:cubicBezTo>
                  <a:cubicBezTo>
                    <a:pt x="1" y="94"/>
                    <a:pt x="101" y="969"/>
                    <a:pt x="651" y="969"/>
                  </a:cubicBezTo>
                  <a:cubicBezTo>
                    <a:pt x="679" y="969"/>
                    <a:pt x="707" y="967"/>
                    <a:pt x="737" y="962"/>
                  </a:cubicBezTo>
                  <a:cubicBezTo>
                    <a:pt x="1346" y="915"/>
                    <a:pt x="1269" y="0"/>
                    <a:pt x="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7716347" y="-14575"/>
              <a:ext cx="82936" cy="61171"/>
            </a:xfrm>
            <a:custGeom>
              <a:avLst/>
              <a:gdLst/>
              <a:ahLst/>
              <a:cxnLst/>
              <a:rect l="l" t="t" r="r" b="b"/>
              <a:pathLst>
                <a:path w="1444" h="1065" extrusionOk="0">
                  <a:moveTo>
                    <a:pt x="744" y="0"/>
                  </a:moveTo>
                  <a:cubicBezTo>
                    <a:pt x="716" y="0"/>
                    <a:pt x="686" y="2"/>
                    <a:pt x="656" y="7"/>
                  </a:cubicBezTo>
                  <a:cubicBezTo>
                    <a:pt x="0" y="147"/>
                    <a:pt x="167" y="1065"/>
                    <a:pt x="800" y="1065"/>
                  </a:cubicBezTo>
                  <a:cubicBezTo>
                    <a:pt x="816" y="1065"/>
                    <a:pt x="832" y="1064"/>
                    <a:pt x="848" y="1063"/>
                  </a:cubicBezTo>
                  <a:cubicBezTo>
                    <a:pt x="1444" y="925"/>
                    <a:pt x="1340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7653800" y="498285"/>
              <a:ext cx="82017" cy="58759"/>
            </a:xfrm>
            <a:custGeom>
              <a:avLst/>
              <a:gdLst/>
              <a:ahLst/>
              <a:cxnLst/>
              <a:rect l="l" t="t" r="r" b="b"/>
              <a:pathLst>
                <a:path w="1428" h="1023" extrusionOk="0">
                  <a:moveTo>
                    <a:pt x="727" y="1"/>
                  </a:moveTo>
                  <a:cubicBezTo>
                    <a:pt x="699" y="1"/>
                    <a:pt x="670" y="3"/>
                    <a:pt x="641" y="7"/>
                  </a:cubicBezTo>
                  <a:cubicBezTo>
                    <a:pt x="1" y="145"/>
                    <a:pt x="144" y="1022"/>
                    <a:pt x="740" y="1022"/>
                  </a:cubicBezTo>
                  <a:cubicBezTo>
                    <a:pt x="770" y="1022"/>
                    <a:pt x="801" y="1020"/>
                    <a:pt x="833" y="1016"/>
                  </a:cubicBezTo>
                  <a:cubicBezTo>
                    <a:pt x="1427" y="878"/>
                    <a:pt x="1281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7690558" y="241195"/>
              <a:ext cx="89426" cy="61745"/>
            </a:xfrm>
            <a:custGeom>
              <a:avLst/>
              <a:gdLst/>
              <a:ahLst/>
              <a:cxnLst/>
              <a:rect l="l" t="t" r="r" b="b"/>
              <a:pathLst>
                <a:path w="1557" h="1075" extrusionOk="0">
                  <a:moveTo>
                    <a:pt x="607" y="0"/>
                  </a:moveTo>
                  <a:cubicBezTo>
                    <a:pt x="426" y="0"/>
                    <a:pt x="236" y="111"/>
                    <a:pt x="97" y="403"/>
                  </a:cubicBezTo>
                  <a:cubicBezTo>
                    <a:pt x="1" y="739"/>
                    <a:pt x="289" y="1075"/>
                    <a:pt x="673" y="1075"/>
                  </a:cubicBezTo>
                  <a:cubicBezTo>
                    <a:pt x="1556" y="863"/>
                    <a:pt x="1113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902895" y="517928"/>
              <a:ext cx="115617" cy="82997"/>
            </a:xfrm>
            <a:custGeom>
              <a:avLst/>
              <a:gdLst/>
              <a:ahLst/>
              <a:cxnLst/>
              <a:rect l="l" t="t" r="r" b="b"/>
              <a:pathLst>
                <a:path w="2013" h="1445" extrusionOk="0">
                  <a:moveTo>
                    <a:pt x="837" y="1"/>
                  </a:moveTo>
                  <a:cubicBezTo>
                    <a:pt x="649" y="1"/>
                    <a:pt x="443" y="97"/>
                    <a:pt x="241" y="338"/>
                  </a:cubicBezTo>
                  <a:cubicBezTo>
                    <a:pt x="1" y="770"/>
                    <a:pt x="241" y="1346"/>
                    <a:pt x="769" y="1442"/>
                  </a:cubicBezTo>
                  <a:cubicBezTo>
                    <a:pt x="800" y="1444"/>
                    <a:pt x="830" y="1445"/>
                    <a:pt x="859" y="1445"/>
                  </a:cubicBezTo>
                  <a:cubicBezTo>
                    <a:pt x="2012" y="1445"/>
                    <a:pt x="1565" y="1"/>
                    <a:pt x="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859417" y="357793"/>
              <a:ext cx="113664" cy="83916"/>
            </a:xfrm>
            <a:custGeom>
              <a:avLst/>
              <a:gdLst/>
              <a:ahLst/>
              <a:cxnLst/>
              <a:rect l="l" t="t" r="r" b="b"/>
              <a:pathLst>
                <a:path w="1979" h="1461" extrusionOk="0">
                  <a:moveTo>
                    <a:pt x="1085" y="1"/>
                  </a:moveTo>
                  <a:cubicBezTo>
                    <a:pt x="1057" y="1"/>
                    <a:pt x="1028" y="2"/>
                    <a:pt x="998" y="5"/>
                  </a:cubicBezTo>
                  <a:cubicBezTo>
                    <a:pt x="0" y="5"/>
                    <a:pt x="116" y="1461"/>
                    <a:pt x="981" y="1461"/>
                  </a:cubicBezTo>
                  <a:cubicBezTo>
                    <a:pt x="1032" y="1461"/>
                    <a:pt x="1086" y="1456"/>
                    <a:pt x="1142" y="1445"/>
                  </a:cubicBezTo>
                  <a:cubicBezTo>
                    <a:pt x="1979" y="1399"/>
                    <a:pt x="1960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803648" y="457217"/>
              <a:ext cx="101143" cy="77368"/>
            </a:xfrm>
            <a:custGeom>
              <a:avLst/>
              <a:gdLst/>
              <a:ahLst/>
              <a:cxnLst/>
              <a:rect l="l" t="t" r="r" b="b"/>
              <a:pathLst>
                <a:path w="1761" h="1347" extrusionOk="0">
                  <a:moveTo>
                    <a:pt x="864" y="1"/>
                  </a:moveTo>
                  <a:cubicBezTo>
                    <a:pt x="848" y="1"/>
                    <a:pt x="832" y="1"/>
                    <a:pt x="816" y="2"/>
                  </a:cubicBezTo>
                  <a:cubicBezTo>
                    <a:pt x="0" y="146"/>
                    <a:pt x="144" y="1347"/>
                    <a:pt x="960" y="1347"/>
                  </a:cubicBezTo>
                  <a:cubicBezTo>
                    <a:pt x="1761" y="1158"/>
                    <a:pt x="1638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7771484" y="299838"/>
              <a:ext cx="102119" cy="72142"/>
            </a:xfrm>
            <a:custGeom>
              <a:avLst/>
              <a:gdLst/>
              <a:ahLst/>
              <a:cxnLst/>
              <a:rect l="l" t="t" r="r" b="b"/>
              <a:pathLst>
                <a:path w="1778" h="1256" extrusionOk="0">
                  <a:moveTo>
                    <a:pt x="938" y="1"/>
                  </a:moveTo>
                  <a:cubicBezTo>
                    <a:pt x="909" y="1"/>
                    <a:pt x="879" y="2"/>
                    <a:pt x="848" y="6"/>
                  </a:cubicBezTo>
                  <a:cubicBezTo>
                    <a:pt x="0" y="53"/>
                    <a:pt x="77" y="1255"/>
                    <a:pt x="896" y="1255"/>
                  </a:cubicBezTo>
                  <a:cubicBezTo>
                    <a:pt x="912" y="1255"/>
                    <a:pt x="928" y="1255"/>
                    <a:pt x="944" y="1254"/>
                  </a:cubicBezTo>
                  <a:cubicBezTo>
                    <a:pt x="1778" y="1208"/>
                    <a:pt x="1718" y="1"/>
                    <a:pt x="9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931383" y="-152137"/>
              <a:ext cx="105795" cy="77368"/>
            </a:xfrm>
            <a:custGeom>
              <a:avLst/>
              <a:gdLst/>
              <a:ahLst/>
              <a:cxnLst/>
              <a:rect l="l" t="t" r="r" b="b"/>
              <a:pathLst>
                <a:path w="1842" h="1347" extrusionOk="0">
                  <a:moveTo>
                    <a:pt x="898" y="0"/>
                  </a:moveTo>
                  <a:cubicBezTo>
                    <a:pt x="882" y="0"/>
                    <a:pt x="865" y="0"/>
                    <a:pt x="849" y="1"/>
                  </a:cubicBezTo>
                  <a:cubicBezTo>
                    <a:pt x="0" y="96"/>
                    <a:pt x="124" y="1347"/>
                    <a:pt x="946" y="1347"/>
                  </a:cubicBezTo>
                  <a:cubicBezTo>
                    <a:pt x="962" y="1347"/>
                    <a:pt x="977" y="1346"/>
                    <a:pt x="993" y="1346"/>
                  </a:cubicBezTo>
                  <a:cubicBezTo>
                    <a:pt x="1841" y="1251"/>
                    <a:pt x="1764" y="0"/>
                    <a:pt x="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958895" y="4839"/>
              <a:ext cx="104991" cy="82653"/>
            </a:xfrm>
            <a:custGeom>
              <a:avLst/>
              <a:gdLst/>
              <a:ahLst/>
              <a:cxnLst/>
              <a:rect l="l" t="t" r="r" b="b"/>
              <a:pathLst>
                <a:path w="1828" h="1439" extrusionOk="0">
                  <a:moveTo>
                    <a:pt x="982" y="0"/>
                  </a:moveTo>
                  <a:cubicBezTo>
                    <a:pt x="767" y="0"/>
                    <a:pt x="535" y="115"/>
                    <a:pt x="322" y="389"/>
                  </a:cubicBezTo>
                  <a:cubicBezTo>
                    <a:pt x="0" y="1064"/>
                    <a:pt x="519" y="1438"/>
                    <a:pt x="1055" y="1438"/>
                  </a:cubicBezTo>
                  <a:cubicBezTo>
                    <a:pt x="1319" y="1438"/>
                    <a:pt x="1588" y="1347"/>
                    <a:pt x="1762" y="1157"/>
                  </a:cubicBezTo>
                  <a:cubicBezTo>
                    <a:pt x="1828" y="534"/>
                    <a:pt x="1445" y="0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881128" y="100185"/>
              <a:ext cx="115559" cy="85007"/>
            </a:xfrm>
            <a:custGeom>
              <a:avLst/>
              <a:gdLst/>
              <a:ahLst/>
              <a:cxnLst/>
              <a:rect l="l" t="t" r="r" b="b"/>
              <a:pathLst>
                <a:path w="2012" h="1480" extrusionOk="0">
                  <a:moveTo>
                    <a:pt x="1307" y="0"/>
                  </a:moveTo>
                  <a:cubicBezTo>
                    <a:pt x="656" y="0"/>
                    <a:pt x="0" y="1479"/>
                    <a:pt x="1219" y="1479"/>
                  </a:cubicBezTo>
                  <a:cubicBezTo>
                    <a:pt x="1286" y="1479"/>
                    <a:pt x="1358" y="1475"/>
                    <a:pt x="1436" y="1465"/>
                  </a:cubicBezTo>
                  <a:cubicBezTo>
                    <a:pt x="1820" y="1369"/>
                    <a:pt x="2012" y="1177"/>
                    <a:pt x="1916" y="697"/>
                  </a:cubicBezTo>
                  <a:cubicBezTo>
                    <a:pt x="1770" y="188"/>
                    <a:pt x="1539" y="0"/>
                    <a:pt x="1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7833054" y="200586"/>
              <a:ext cx="106772" cy="77828"/>
            </a:xfrm>
            <a:custGeom>
              <a:avLst/>
              <a:gdLst/>
              <a:ahLst/>
              <a:cxnLst/>
              <a:rect l="l" t="t" r="r" b="b"/>
              <a:pathLst>
                <a:path w="1859" h="1355" extrusionOk="0">
                  <a:moveTo>
                    <a:pt x="925" y="0"/>
                  </a:moveTo>
                  <a:cubicBezTo>
                    <a:pt x="895" y="0"/>
                    <a:pt x="864" y="2"/>
                    <a:pt x="832" y="5"/>
                  </a:cubicBezTo>
                  <a:cubicBezTo>
                    <a:pt x="0" y="190"/>
                    <a:pt x="192" y="1355"/>
                    <a:pt x="979" y="1355"/>
                  </a:cubicBezTo>
                  <a:cubicBezTo>
                    <a:pt x="1010" y="1355"/>
                    <a:pt x="1041" y="1353"/>
                    <a:pt x="1073" y="1350"/>
                  </a:cubicBezTo>
                  <a:cubicBezTo>
                    <a:pt x="1859" y="1165"/>
                    <a:pt x="1709" y="0"/>
                    <a:pt x="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8097255" y="1072143"/>
              <a:ext cx="91551" cy="65306"/>
            </a:xfrm>
            <a:custGeom>
              <a:avLst/>
              <a:gdLst/>
              <a:ahLst/>
              <a:cxnLst/>
              <a:rect l="l" t="t" r="r" b="b"/>
              <a:pathLst>
                <a:path w="1594" h="1137" extrusionOk="0">
                  <a:moveTo>
                    <a:pt x="794" y="0"/>
                  </a:moveTo>
                  <a:cubicBezTo>
                    <a:pt x="778" y="0"/>
                    <a:pt x="762" y="1"/>
                    <a:pt x="745" y="2"/>
                  </a:cubicBezTo>
                  <a:cubicBezTo>
                    <a:pt x="1" y="90"/>
                    <a:pt x="135" y="1137"/>
                    <a:pt x="748" y="1137"/>
                  </a:cubicBezTo>
                  <a:cubicBezTo>
                    <a:pt x="807" y="1137"/>
                    <a:pt x="870" y="1127"/>
                    <a:pt x="937" y="1106"/>
                  </a:cubicBezTo>
                  <a:cubicBezTo>
                    <a:pt x="1593" y="919"/>
                    <a:pt x="1426" y="0"/>
                    <a:pt x="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8193057" y="1138024"/>
              <a:ext cx="88737" cy="62377"/>
            </a:xfrm>
            <a:custGeom>
              <a:avLst/>
              <a:gdLst/>
              <a:ahLst/>
              <a:cxnLst/>
              <a:rect l="l" t="t" r="r" b="b"/>
              <a:pathLst>
                <a:path w="1545" h="1086" extrusionOk="0">
                  <a:moveTo>
                    <a:pt x="802" y="1"/>
                  </a:moveTo>
                  <a:cubicBezTo>
                    <a:pt x="772" y="1"/>
                    <a:pt x="741" y="3"/>
                    <a:pt x="710" y="7"/>
                  </a:cubicBezTo>
                  <a:cubicBezTo>
                    <a:pt x="0" y="96"/>
                    <a:pt x="151" y="1085"/>
                    <a:pt x="782" y="1085"/>
                  </a:cubicBezTo>
                  <a:cubicBezTo>
                    <a:pt x="835" y="1085"/>
                    <a:pt x="891" y="1078"/>
                    <a:pt x="950" y="1064"/>
                  </a:cubicBezTo>
                  <a:cubicBezTo>
                    <a:pt x="1544" y="881"/>
                    <a:pt x="1398" y="1"/>
                    <a:pt x="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948786" y="1113153"/>
              <a:ext cx="68175" cy="47845"/>
            </a:xfrm>
            <a:custGeom>
              <a:avLst/>
              <a:gdLst/>
              <a:ahLst/>
              <a:cxnLst/>
              <a:rect l="l" t="t" r="r" b="b"/>
              <a:pathLst>
                <a:path w="1187" h="833" extrusionOk="0">
                  <a:moveTo>
                    <a:pt x="587" y="0"/>
                  </a:moveTo>
                  <a:cubicBezTo>
                    <a:pt x="558" y="0"/>
                    <a:pt x="529" y="3"/>
                    <a:pt x="498" y="8"/>
                  </a:cubicBezTo>
                  <a:cubicBezTo>
                    <a:pt x="1" y="144"/>
                    <a:pt x="142" y="833"/>
                    <a:pt x="601" y="833"/>
                  </a:cubicBezTo>
                  <a:cubicBezTo>
                    <a:pt x="629" y="833"/>
                    <a:pt x="659" y="830"/>
                    <a:pt x="690" y="824"/>
                  </a:cubicBezTo>
                  <a:cubicBezTo>
                    <a:pt x="1187" y="689"/>
                    <a:pt x="1046" y="0"/>
                    <a:pt x="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8002086" y="1011202"/>
              <a:ext cx="89369" cy="61860"/>
            </a:xfrm>
            <a:custGeom>
              <a:avLst/>
              <a:gdLst/>
              <a:ahLst/>
              <a:cxnLst/>
              <a:rect l="l" t="t" r="r" b="b"/>
              <a:pathLst>
                <a:path w="1556" h="1077" extrusionOk="0">
                  <a:moveTo>
                    <a:pt x="810" y="1"/>
                  </a:moveTo>
                  <a:cubicBezTo>
                    <a:pt x="782" y="1"/>
                    <a:pt x="752" y="3"/>
                    <a:pt x="722" y="7"/>
                  </a:cubicBezTo>
                  <a:cubicBezTo>
                    <a:pt x="1" y="97"/>
                    <a:pt x="126" y="1076"/>
                    <a:pt x="780" y="1076"/>
                  </a:cubicBezTo>
                  <a:cubicBezTo>
                    <a:pt x="822" y="1076"/>
                    <a:pt x="867" y="1072"/>
                    <a:pt x="914" y="1063"/>
                  </a:cubicBezTo>
                  <a:cubicBezTo>
                    <a:pt x="1556" y="926"/>
                    <a:pt x="1410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8045966" y="1176047"/>
              <a:ext cx="69381" cy="48879"/>
            </a:xfrm>
            <a:custGeom>
              <a:avLst/>
              <a:gdLst/>
              <a:ahLst/>
              <a:cxnLst/>
              <a:rect l="l" t="t" r="r" b="b"/>
              <a:pathLst>
                <a:path w="1208" h="851" extrusionOk="0">
                  <a:moveTo>
                    <a:pt x="608" y="1"/>
                  </a:moveTo>
                  <a:cubicBezTo>
                    <a:pt x="569" y="1"/>
                    <a:pt x="529" y="6"/>
                    <a:pt x="486" y="18"/>
                  </a:cubicBezTo>
                  <a:cubicBezTo>
                    <a:pt x="1" y="150"/>
                    <a:pt x="124" y="851"/>
                    <a:pt x="557" y="851"/>
                  </a:cubicBezTo>
                  <a:cubicBezTo>
                    <a:pt x="595" y="851"/>
                    <a:pt x="636" y="845"/>
                    <a:pt x="678" y="834"/>
                  </a:cubicBezTo>
                  <a:cubicBezTo>
                    <a:pt x="1208" y="701"/>
                    <a:pt x="1048" y="1"/>
                    <a:pt x="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8495739" y="1336987"/>
              <a:ext cx="63466" cy="49683"/>
            </a:xfrm>
            <a:custGeom>
              <a:avLst/>
              <a:gdLst/>
              <a:ahLst/>
              <a:cxnLst/>
              <a:rect l="l" t="t" r="r" b="b"/>
              <a:pathLst>
                <a:path w="1105" h="865" extrusionOk="0">
                  <a:moveTo>
                    <a:pt x="481" y="0"/>
                  </a:moveTo>
                  <a:cubicBezTo>
                    <a:pt x="0" y="144"/>
                    <a:pt x="96" y="864"/>
                    <a:pt x="625" y="864"/>
                  </a:cubicBezTo>
                  <a:cubicBezTo>
                    <a:pt x="1105" y="720"/>
                    <a:pt x="1009" y="0"/>
                    <a:pt x="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8448758" y="1165306"/>
              <a:ext cx="96950" cy="70361"/>
            </a:xfrm>
            <a:custGeom>
              <a:avLst/>
              <a:gdLst/>
              <a:ahLst/>
              <a:cxnLst/>
              <a:rect l="l" t="t" r="r" b="b"/>
              <a:pathLst>
                <a:path w="1688" h="1225" extrusionOk="0">
                  <a:moveTo>
                    <a:pt x="895" y="1"/>
                  </a:moveTo>
                  <a:cubicBezTo>
                    <a:pt x="855" y="1"/>
                    <a:pt x="814" y="4"/>
                    <a:pt x="770" y="12"/>
                  </a:cubicBezTo>
                  <a:cubicBezTo>
                    <a:pt x="0" y="148"/>
                    <a:pt x="128" y="1225"/>
                    <a:pt x="830" y="1225"/>
                  </a:cubicBezTo>
                  <a:cubicBezTo>
                    <a:pt x="872" y="1225"/>
                    <a:pt x="916" y="1221"/>
                    <a:pt x="963" y="1213"/>
                  </a:cubicBezTo>
                  <a:cubicBezTo>
                    <a:pt x="1687" y="1077"/>
                    <a:pt x="1557" y="1"/>
                    <a:pt x="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8293511" y="1204249"/>
              <a:ext cx="84602" cy="58644"/>
            </a:xfrm>
            <a:custGeom>
              <a:avLst/>
              <a:gdLst/>
              <a:ahLst/>
              <a:cxnLst/>
              <a:rect l="l" t="t" r="r" b="b"/>
              <a:pathLst>
                <a:path w="1473" h="1021" extrusionOk="0">
                  <a:moveTo>
                    <a:pt x="777" y="0"/>
                  </a:moveTo>
                  <a:cubicBezTo>
                    <a:pt x="749" y="0"/>
                    <a:pt x="719" y="2"/>
                    <a:pt x="689" y="7"/>
                  </a:cubicBezTo>
                  <a:cubicBezTo>
                    <a:pt x="0" y="53"/>
                    <a:pt x="102" y="1021"/>
                    <a:pt x="700" y="1021"/>
                  </a:cubicBezTo>
                  <a:cubicBezTo>
                    <a:pt x="728" y="1021"/>
                    <a:pt x="756" y="1019"/>
                    <a:pt x="785" y="1015"/>
                  </a:cubicBezTo>
                  <a:cubicBezTo>
                    <a:pt x="1472" y="923"/>
                    <a:pt x="1372" y="0"/>
                    <a:pt x="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8548005" y="1234806"/>
              <a:ext cx="87474" cy="61516"/>
            </a:xfrm>
            <a:custGeom>
              <a:avLst/>
              <a:gdLst/>
              <a:ahLst/>
              <a:cxnLst/>
              <a:rect l="l" t="t" r="r" b="b"/>
              <a:pathLst>
                <a:path w="1523" h="1071" extrusionOk="0">
                  <a:moveTo>
                    <a:pt x="816" y="1"/>
                  </a:moveTo>
                  <a:cubicBezTo>
                    <a:pt x="801" y="1"/>
                    <a:pt x="786" y="2"/>
                    <a:pt x="771" y="3"/>
                  </a:cubicBezTo>
                  <a:cubicBezTo>
                    <a:pt x="1" y="3"/>
                    <a:pt x="85" y="1071"/>
                    <a:pt x="742" y="1071"/>
                  </a:cubicBezTo>
                  <a:cubicBezTo>
                    <a:pt x="782" y="1071"/>
                    <a:pt x="823" y="1067"/>
                    <a:pt x="867" y="1059"/>
                  </a:cubicBezTo>
                  <a:cubicBezTo>
                    <a:pt x="1523" y="918"/>
                    <a:pt x="1401" y="1"/>
                    <a:pt x="8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8393735" y="1270015"/>
              <a:ext cx="77537" cy="55944"/>
            </a:xfrm>
            <a:custGeom>
              <a:avLst/>
              <a:gdLst/>
              <a:ahLst/>
              <a:cxnLst/>
              <a:rect l="l" t="t" r="r" b="b"/>
              <a:pathLst>
                <a:path w="1350" h="974" extrusionOk="0">
                  <a:moveTo>
                    <a:pt x="698" y="0"/>
                  </a:moveTo>
                  <a:cubicBezTo>
                    <a:pt x="660" y="0"/>
                    <a:pt x="619" y="5"/>
                    <a:pt x="576" y="14"/>
                  </a:cubicBezTo>
                  <a:cubicBezTo>
                    <a:pt x="0" y="110"/>
                    <a:pt x="144" y="974"/>
                    <a:pt x="720" y="974"/>
                  </a:cubicBezTo>
                  <a:cubicBezTo>
                    <a:pt x="1350" y="929"/>
                    <a:pt x="1263" y="0"/>
                    <a:pt x="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7597743" y="600236"/>
              <a:ext cx="63638" cy="47558"/>
            </a:xfrm>
            <a:custGeom>
              <a:avLst/>
              <a:gdLst/>
              <a:ahLst/>
              <a:cxnLst/>
              <a:rect l="l" t="t" r="r" b="b"/>
              <a:pathLst>
                <a:path w="1108" h="828" extrusionOk="0">
                  <a:moveTo>
                    <a:pt x="589" y="1"/>
                  </a:moveTo>
                  <a:cubicBezTo>
                    <a:pt x="565" y="1"/>
                    <a:pt x="539" y="3"/>
                    <a:pt x="513" y="9"/>
                  </a:cubicBezTo>
                  <a:cubicBezTo>
                    <a:pt x="0" y="102"/>
                    <a:pt x="120" y="827"/>
                    <a:pt x="566" y="827"/>
                  </a:cubicBezTo>
                  <a:cubicBezTo>
                    <a:pt x="580" y="827"/>
                    <a:pt x="594" y="826"/>
                    <a:pt x="609" y="825"/>
                  </a:cubicBezTo>
                  <a:cubicBezTo>
                    <a:pt x="1107" y="734"/>
                    <a:pt x="1007" y="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7544444" y="705347"/>
              <a:ext cx="44053" cy="31648"/>
            </a:xfrm>
            <a:custGeom>
              <a:avLst/>
              <a:gdLst/>
              <a:ahLst/>
              <a:cxnLst/>
              <a:rect l="l" t="t" r="r" b="b"/>
              <a:pathLst>
                <a:path w="767" h="551" extrusionOk="0">
                  <a:moveTo>
                    <a:pt x="381" y="1"/>
                  </a:moveTo>
                  <a:cubicBezTo>
                    <a:pt x="367" y="1"/>
                    <a:pt x="352" y="1"/>
                    <a:pt x="336" y="3"/>
                  </a:cubicBezTo>
                  <a:cubicBezTo>
                    <a:pt x="144" y="99"/>
                    <a:pt x="0" y="387"/>
                    <a:pt x="240" y="531"/>
                  </a:cubicBezTo>
                  <a:cubicBezTo>
                    <a:pt x="280" y="544"/>
                    <a:pt x="317" y="550"/>
                    <a:pt x="351" y="550"/>
                  </a:cubicBezTo>
                  <a:cubicBezTo>
                    <a:pt x="681" y="550"/>
                    <a:pt x="767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537092" y="283469"/>
              <a:ext cx="56171" cy="38943"/>
            </a:xfrm>
            <a:custGeom>
              <a:avLst/>
              <a:gdLst/>
              <a:ahLst/>
              <a:cxnLst/>
              <a:rect l="l" t="t" r="r" b="b"/>
              <a:pathLst>
                <a:path w="978" h="678" extrusionOk="0">
                  <a:moveTo>
                    <a:pt x="512" y="0"/>
                  </a:moveTo>
                  <a:cubicBezTo>
                    <a:pt x="497" y="0"/>
                    <a:pt x="481" y="1"/>
                    <a:pt x="464" y="3"/>
                  </a:cubicBezTo>
                  <a:cubicBezTo>
                    <a:pt x="1" y="49"/>
                    <a:pt x="74" y="677"/>
                    <a:pt x="512" y="677"/>
                  </a:cubicBezTo>
                  <a:cubicBezTo>
                    <a:pt x="528" y="677"/>
                    <a:pt x="544" y="677"/>
                    <a:pt x="560" y="675"/>
                  </a:cubicBezTo>
                  <a:cubicBezTo>
                    <a:pt x="978" y="628"/>
                    <a:pt x="947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7583040" y="868182"/>
              <a:ext cx="30383" cy="24870"/>
            </a:xfrm>
            <a:custGeom>
              <a:avLst/>
              <a:gdLst/>
              <a:ahLst/>
              <a:cxnLst/>
              <a:rect l="l" t="t" r="r" b="b"/>
              <a:pathLst>
                <a:path w="529" h="433" extrusionOk="0">
                  <a:moveTo>
                    <a:pt x="241" y="1"/>
                  </a:moveTo>
                  <a:cubicBezTo>
                    <a:pt x="0" y="97"/>
                    <a:pt x="0" y="385"/>
                    <a:pt x="241" y="433"/>
                  </a:cubicBezTo>
                  <a:cubicBezTo>
                    <a:pt x="529" y="433"/>
                    <a:pt x="529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510270" y="542167"/>
              <a:ext cx="46522" cy="34405"/>
            </a:xfrm>
            <a:custGeom>
              <a:avLst/>
              <a:gdLst/>
              <a:ahLst/>
              <a:cxnLst/>
              <a:rect l="l" t="t" r="r" b="b"/>
              <a:pathLst>
                <a:path w="810" h="599" extrusionOk="0">
                  <a:moveTo>
                    <a:pt x="429" y="1"/>
                  </a:moveTo>
                  <a:cubicBezTo>
                    <a:pt x="406" y="1"/>
                    <a:pt x="381" y="4"/>
                    <a:pt x="355" y="12"/>
                  </a:cubicBezTo>
                  <a:cubicBezTo>
                    <a:pt x="1" y="100"/>
                    <a:pt x="96" y="598"/>
                    <a:pt x="416" y="598"/>
                  </a:cubicBezTo>
                  <a:cubicBezTo>
                    <a:pt x="442" y="598"/>
                    <a:pt x="470" y="595"/>
                    <a:pt x="499" y="588"/>
                  </a:cubicBezTo>
                  <a:cubicBezTo>
                    <a:pt x="810" y="499"/>
                    <a:pt x="711" y="1"/>
                    <a:pt x="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7458980" y="647565"/>
              <a:ext cx="19356" cy="16599"/>
            </a:xfrm>
            <a:custGeom>
              <a:avLst/>
              <a:gdLst/>
              <a:ahLst/>
              <a:cxnLst/>
              <a:rect l="l" t="t" r="r" b="b"/>
              <a:pathLst>
                <a:path w="337" h="289" extrusionOk="0">
                  <a:moveTo>
                    <a:pt x="192" y="1"/>
                  </a:moveTo>
                  <a:cubicBezTo>
                    <a:pt x="0" y="49"/>
                    <a:pt x="0" y="289"/>
                    <a:pt x="192" y="289"/>
                  </a:cubicBezTo>
                  <a:cubicBezTo>
                    <a:pt x="336" y="289"/>
                    <a:pt x="336" y="49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7478278" y="384386"/>
              <a:ext cx="47097" cy="31648"/>
            </a:xfrm>
            <a:custGeom>
              <a:avLst/>
              <a:gdLst/>
              <a:ahLst/>
              <a:cxnLst/>
              <a:rect l="l" t="t" r="r" b="b"/>
              <a:pathLst>
                <a:path w="820" h="551" extrusionOk="0">
                  <a:moveTo>
                    <a:pt x="447" y="1"/>
                  </a:moveTo>
                  <a:cubicBezTo>
                    <a:pt x="413" y="1"/>
                    <a:pt x="376" y="7"/>
                    <a:pt x="336" y="22"/>
                  </a:cubicBezTo>
                  <a:cubicBezTo>
                    <a:pt x="0" y="70"/>
                    <a:pt x="96" y="550"/>
                    <a:pt x="432" y="550"/>
                  </a:cubicBezTo>
                  <a:cubicBezTo>
                    <a:pt x="820" y="507"/>
                    <a:pt x="744" y="1"/>
                    <a:pt x="4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7456223" y="225686"/>
              <a:ext cx="24812" cy="25043"/>
            </a:xfrm>
            <a:custGeom>
              <a:avLst/>
              <a:gdLst/>
              <a:ahLst/>
              <a:cxnLst/>
              <a:rect l="l" t="t" r="r" b="b"/>
              <a:pathLst>
                <a:path w="432" h="436" extrusionOk="0">
                  <a:moveTo>
                    <a:pt x="192" y="1"/>
                  </a:moveTo>
                  <a:cubicBezTo>
                    <a:pt x="0" y="97"/>
                    <a:pt x="0" y="385"/>
                    <a:pt x="192" y="433"/>
                  </a:cubicBezTo>
                  <a:cubicBezTo>
                    <a:pt x="204" y="435"/>
                    <a:pt x="214" y="436"/>
                    <a:pt x="225" y="436"/>
                  </a:cubicBezTo>
                  <a:cubicBezTo>
                    <a:pt x="432" y="436"/>
                    <a:pt x="421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7631687" y="763244"/>
              <a:ext cx="58067" cy="42044"/>
            </a:xfrm>
            <a:custGeom>
              <a:avLst/>
              <a:gdLst/>
              <a:ahLst/>
              <a:cxnLst/>
              <a:rect l="l" t="t" r="r" b="b"/>
              <a:pathLst>
                <a:path w="1011" h="732" extrusionOk="0">
                  <a:moveTo>
                    <a:pt x="546" y="1"/>
                  </a:moveTo>
                  <a:cubicBezTo>
                    <a:pt x="530" y="1"/>
                    <a:pt x="514" y="2"/>
                    <a:pt x="498" y="3"/>
                  </a:cubicBezTo>
                  <a:cubicBezTo>
                    <a:pt x="1" y="48"/>
                    <a:pt x="57" y="732"/>
                    <a:pt x="505" y="732"/>
                  </a:cubicBezTo>
                  <a:cubicBezTo>
                    <a:pt x="533" y="732"/>
                    <a:pt x="563" y="729"/>
                    <a:pt x="594" y="723"/>
                  </a:cubicBezTo>
                  <a:cubicBezTo>
                    <a:pt x="1011" y="631"/>
                    <a:pt x="981" y="1"/>
                    <a:pt x="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7816341" y="884380"/>
              <a:ext cx="76733" cy="55944"/>
            </a:xfrm>
            <a:custGeom>
              <a:avLst/>
              <a:gdLst/>
              <a:ahLst/>
              <a:cxnLst/>
              <a:rect l="l" t="t" r="r" b="b"/>
              <a:pathLst>
                <a:path w="1336" h="974" extrusionOk="0">
                  <a:moveTo>
                    <a:pt x="683" y="0"/>
                  </a:moveTo>
                  <a:cubicBezTo>
                    <a:pt x="655" y="0"/>
                    <a:pt x="626" y="2"/>
                    <a:pt x="595" y="7"/>
                  </a:cubicBezTo>
                  <a:cubicBezTo>
                    <a:pt x="1" y="98"/>
                    <a:pt x="60" y="974"/>
                    <a:pt x="648" y="974"/>
                  </a:cubicBezTo>
                  <a:cubicBezTo>
                    <a:pt x="677" y="974"/>
                    <a:pt x="707" y="971"/>
                    <a:pt x="739" y="967"/>
                  </a:cubicBezTo>
                  <a:cubicBezTo>
                    <a:pt x="1335" y="921"/>
                    <a:pt x="127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7854191" y="1049742"/>
              <a:ext cx="63638" cy="47501"/>
            </a:xfrm>
            <a:custGeom>
              <a:avLst/>
              <a:gdLst/>
              <a:ahLst/>
              <a:cxnLst/>
              <a:rect l="l" t="t" r="r" b="b"/>
              <a:pathLst>
                <a:path w="1108" h="827" extrusionOk="0">
                  <a:moveTo>
                    <a:pt x="596" y="0"/>
                  </a:moveTo>
                  <a:cubicBezTo>
                    <a:pt x="570" y="0"/>
                    <a:pt x="542" y="3"/>
                    <a:pt x="512" y="8"/>
                  </a:cubicBezTo>
                  <a:cubicBezTo>
                    <a:pt x="0" y="101"/>
                    <a:pt x="75" y="826"/>
                    <a:pt x="562" y="826"/>
                  </a:cubicBezTo>
                  <a:cubicBezTo>
                    <a:pt x="577" y="826"/>
                    <a:pt x="593" y="826"/>
                    <a:pt x="608" y="824"/>
                  </a:cubicBezTo>
                  <a:cubicBezTo>
                    <a:pt x="1107" y="734"/>
                    <a:pt x="1049" y="0"/>
                    <a:pt x="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7489306" y="-28015"/>
              <a:ext cx="27626" cy="22113"/>
            </a:xfrm>
            <a:custGeom>
              <a:avLst/>
              <a:gdLst/>
              <a:ahLst/>
              <a:cxnLst/>
              <a:rect l="l" t="t" r="r" b="b"/>
              <a:pathLst>
                <a:path w="481" h="385" extrusionOk="0">
                  <a:moveTo>
                    <a:pt x="192" y="1"/>
                  </a:moveTo>
                  <a:cubicBezTo>
                    <a:pt x="0" y="97"/>
                    <a:pt x="0" y="337"/>
                    <a:pt x="240" y="385"/>
                  </a:cubicBezTo>
                  <a:cubicBezTo>
                    <a:pt x="480" y="337"/>
                    <a:pt x="43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8593149" y="1405395"/>
              <a:ext cx="60881" cy="42044"/>
            </a:xfrm>
            <a:custGeom>
              <a:avLst/>
              <a:gdLst/>
              <a:ahLst/>
              <a:cxnLst/>
              <a:rect l="l" t="t" r="r" b="b"/>
              <a:pathLst>
                <a:path w="1060" h="732" extrusionOk="0">
                  <a:moveTo>
                    <a:pt x="551" y="0"/>
                  </a:moveTo>
                  <a:cubicBezTo>
                    <a:pt x="523" y="0"/>
                    <a:pt x="495" y="3"/>
                    <a:pt x="465" y="9"/>
                  </a:cubicBezTo>
                  <a:cubicBezTo>
                    <a:pt x="0" y="56"/>
                    <a:pt x="120" y="732"/>
                    <a:pt x="564" y="732"/>
                  </a:cubicBezTo>
                  <a:cubicBezTo>
                    <a:pt x="578" y="732"/>
                    <a:pt x="593" y="731"/>
                    <a:pt x="609" y="729"/>
                  </a:cubicBezTo>
                  <a:cubicBezTo>
                    <a:pt x="1059" y="639"/>
                    <a:pt x="960" y="0"/>
                    <a:pt x="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671260" y="928721"/>
              <a:ext cx="46924" cy="33256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474" y="0"/>
                  </a:moveTo>
                  <a:cubicBezTo>
                    <a:pt x="461" y="0"/>
                    <a:pt x="447" y="1"/>
                    <a:pt x="433" y="3"/>
                  </a:cubicBezTo>
                  <a:cubicBezTo>
                    <a:pt x="1" y="3"/>
                    <a:pt x="49" y="579"/>
                    <a:pt x="433" y="579"/>
                  </a:cubicBezTo>
                  <a:cubicBezTo>
                    <a:pt x="803" y="579"/>
                    <a:pt x="816" y="0"/>
                    <a:pt x="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7910190" y="947389"/>
              <a:ext cx="83855" cy="59103"/>
            </a:xfrm>
            <a:custGeom>
              <a:avLst/>
              <a:gdLst/>
              <a:ahLst/>
              <a:cxnLst/>
              <a:rect l="l" t="t" r="r" b="b"/>
              <a:pathLst>
                <a:path w="1460" h="1029" extrusionOk="0">
                  <a:moveTo>
                    <a:pt x="764" y="0"/>
                  </a:moveTo>
                  <a:cubicBezTo>
                    <a:pt x="725" y="0"/>
                    <a:pt x="684" y="5"/>
                    <a:pt x="642" y="14"/>
                  </a:cubicBezTo>
                  <a:cubicBezTo>
                    <a:pt x="0" y="105"/>
                    <a:pt x="102" y="1028"/>
                    <a:pt x="698" y="1028"/>
                  </a:cubicBezTo>
                  <a:cubicBezTo>
                    <a:pt x="726" y="1028"/>
                    <a:pt x="755" y="1026"/>
                    <a:pt x="786" y="1022"/>
                  </a:cubicBezTo>
                  <a:cubicBezTo>
                    <a:pt x="1460" y="932"/>
                    <a:pt x="1335" y="0"/>
                    <a:pt x="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7762524" y="989375"/>
              <a:ext cx="56746" cy="40091"/>
            </a:xfrm>
            <a:custGeom>
              <a:avLst/>
              <a:gdLst/>
              <a:ahLst/>
              <a:cxnLst/>
              <a:rect l="l" t="t" r="r" b="b"/>
              <a:pathLst>
                <a:path w="988" h="698" extrusionOk="0">
                  <a:moveTo>
                    <a:pt x="478" y="0"/>
                  </a:moveTo>
                  <a:cubicBezTo>
                    <a:pt x="462" y="0"/>
                    <a:pt x="445" y="1"/>
                    <a:pt x="428" y="3"/>
                  </a:cubicBezTo>
                  <a:cubicBezTo>
                    <a:pt x="0" y="217"/>
                    <a:pt x="106" y="698"/>
                    <a:pt x="440" y="698"/>
                  </a:cubicBezTo>
                  <a:cubicBezTo>
                    <a:pt x="481" y="698"/>
                    <a:pt x="525" y="691"/>
                    <a:pt x="572" y="675"/>
                  </a:cubicBezTo>
                  <a:cubicBezTo>
                    <a:pt x="987" y="537"/>
                    <a:pt x="871" y="0"/>
                    <a:pt x="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7720654" y="823955"/>
              <a:ext cx="71162" cy="50660"/>
            </a:xfrm>
            <a:custGeom>
              <a:avLst/>
              <a:gdLst/>
              <a:ahLst/>
              <a:cxnLst/>
              <a:rect l="l" t="t" r="r" b="b"/>
              <a:pathLst>
                <a:path w="1239" h="882" extrusionOk="0">
                  <a:moveTo>
                    <a:pt x="628" y="0"/>
                  </a:moveTo>
                  <a:cubicBezTo>
                    <a:pt x="613" y="0"/>
                    <a:pt x="597" y="1"/>
                    <a:pt x="581" y="2"/>
                  </a:cubicBezTo>
                  <a:cubicBezTo>
                    <a:pt x="0" y="47"/>
                    <a:pt x="126" y="881"/>
                    <a:pt x="649" y="881"/>
                  </a:cubicBezTo>
                  <a:cubicBezTo>
                    <a:pt x="688" y="881"/>
                    <a:pt x="730" y="877"/>
                    <a:pt x="773" y="867"/>
                  </a:cubicBezTo>
                  <a:cubicBezTo>
                    <a:pt x="1239" y="727"/>
                    <a:pt x="1117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8608772" y="1132912"/>
              <a:ext cx="96606" cy="71739"/>
            </a:xfrm>
            <a:custGeom>
              <a:avLst/>
              <a:gdLst/>
              <a:ahLst/>
              <a:cxnLst/>
              <a:rect l="l" t="t" r="r" b="b"/>
              <a:pathLst>
                <a:path w="1682" h="1249" extrusionOk="0">
                  <a:moveTo>
                    <a:pt x="769" y="0"/>
                  </a:moveTo>
                  <a:cubicBezTo>
                    <a:pt x="1" y="96"/>
                    <a:pt x="97" y="1249"/>
                    <a:pt x="865" y="1249"/>
                  </a:cubicBezTo>
                  <a:cubicBezTo>
                    <a:pt x="1681" y="1153"/>
                    <a:pt x="1585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8818352" y="1546519"/>
              <a:ext cx="18379" cy="14244"/>
            </a:xfrm>
            <a:custGeom>
              <a:avLst/>
              <a:gdLst/>
              <a:ahLst/>
              <a:cxnLst/>
              <a:rect l="l" t="t" r="r" b="b"/>
              <a:pathLst>
                <a:path w="320" h="248" extrusionOk="0">
                  <a:moveTo>
                    <a:pt x="145" y="1"/>
                  </a:moveTo>
                  <a:cubicBezTo>
                    <a:pt x="49" y="97"/>
                    <a:pt x="1" y="241"/>
                    <a:pt x="145" y="241"/>
                  </a:cubicBezTo>
                  <a:cubicBezTo>
                    <a:pt x="158" y="245"/>
                    <a:pt x="170" y="247"/>
                    <a:pt x="181" y="247"/>
                  </a:cubicBezTo>
                  <a:cubicBezTo>
                    <a:pt x="295" y="247"/>
                    <a:pt x="319" y="44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8809679" y="1270647"/>
              <a:ext cx="76791" cy="56059"/>
            </a:xfrm>
            <a:custGeom>
              <a:avLst/>
              <a:gdLst/>
              <a:ahLst/>
              <a:cxnLst/>
              <a:rect l="l" t="t" r="r" b="b"/>
              <a:pathLst>
                <a:path w="1337" h="976" extrusionOk="0">
                  <a:moveTo>
                    <a:pt x="681" y="1"/>
                  </a:moveTo>
                  <a:cubicBezTo>
                    <a:pt x="665" y="1"/>
                    <a:pt x="648" y="2"/>
                    <a:pt x="632" y="3"/>
                  </a:cubicBezTo>
                  <a:cubicBezTo>
                    <a:pt x="1" y="3"/>
                    <a:pt x="89" y="976"/>
                    <a:pt x="658" y="976"/>
                  </a:cubicBezTo>
                  <a:cubicBezTo>
                    <a:pt x="695" y="976"/>
                    <a:pt x="735" y="972"/>
                    <a:pt x="776" y="963"/>
                  </a:cubicBezTo>
                  <a:cubicBezTo>
                    <a:pt x="1336" y="823"/>
                    <a:pt x="1260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8879003" y="1168753"/>
              <a:ext cx="68979" cy="63468"/>
            </a:xfrm>
            <a:custGeom>
              <a:avLst/>
              <a:gdLst/>
              <a:ahLst/>
              <a:cxnLst/>
              <a:rect l="l" t="t" r="r" b="b"/>
              <a:pathLst>
                <a:path w="1201" h="1105" extrusionOk="0">
                  <a:moveTo>
                    <a:pt x="529" y="1"/>
                  </a:moveTo>
                  <a:lnTo>
                    <a:pt x="529" y="1"/>
                  </a:lnTo>
                  <a:cubicBezTo>
                    <a:pt x="1" y="241"/>
                    <a:pt x="97" y="1009"/>
                    <a:pt x="673" y="1105"/>
                  </a:cubicBezTo>
                  <a:cubicBezTo>
                    <a:pt x="1201" y="865"/>
                    <a:pt x="1105" y="97"/>
                    <a:pt x="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8719104" y="1201837"/>
              <a:ext cx="68979" cy="63468"/>
            </a:xfrm>
            <a:custGeom>
              <a:avLst/>
              <a:gdLst/>
              <a:ahLst/>
              <a:cxnLst/>
              <a:rect l="l" t="t" r="r" b="b"/>
              <a:pathLst>
                <a:path w="1201" h="1105" extrusionOk="0">
                  <a:moveTo>
                    <a:pt x="480" y="1"/>
                  </a:moveTo>
                  <a:lnTo>
                    <a:pt x="480" y="1"/>
                  </a:lnTo>
                  <a:cubicBezTo>
                    <a:pt x="0" y="241"/>
                    <a:pt x="96" y="1009"/>
                    <a:pt x="672" y="1105"/>
                  </a:cubicBezTo>
                  <a:cubicBezTo>
                    <a:pt x="1200" y="865"/>
                    <a:pt x="1056" y="49"/>
                    <a:pt x="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8655466" y="1301089"/>
              <a:ext cx="66452" cy="56461"/>
            </a:xfrm>
            <a:custGeom>
              <a:avLst/>
              <a:gdLst/>
              <a:ahLst/>
              <a:cxnLst/>
              <a:rect l="l" t="t" r="r" b="b"/>
              <a:pathLst>
                <a:path w="1157" h="983" extrusionOk="0">
                  <a:moveTo>
                    <a:pt x="532" y="1"/>
                  </a:moveTo>
                  <a:cubicBezTo>
                    <a:pt x="0" y="1"/>
                    <a:pt x="123" y="983"/>
                    <a:pt x="560" y="983"/>
                  </a:cubicBezTo>
                  <a:cubicBezTo>
                    <a:pt x="597" y="983"/>
                    <a:pt x="636" y="976"/>
                    <a:pt x="676" y="961"/>
                  </a:cubicBezTo>
                  <a:cubicBezTo>
                    <a:pt x="1156" y="769"/>
                    <a:pt x="1060" y="49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8699806" y="1474837"/>
              <a:ext cx="38654" cy="30384"/>
            </a:xfrm>
            <a:custGeom>
              <a:avLst/>
              <a:gdLst/>
              <a:ahLst/>
              <a:cxnLst/>
              <a:rect l="l" t="t" r="r" b="b"/>
              <a:pathLst>
                <a:path w="673" h="529" extrusionOk="0">
                  <a:moveTo>
                    <a:pt x="336" y="0"/>
                  </a:moveTo>
                  <a:cubicBezTo>
                    <a:pt x="96" y="144"/>
                    <a:pt x="0" y="385"/>
                    <a:pt x="336" y="529"/>
                  </a:cubicBezTo>
                  <a:cubicBezTo>
                    <a:pt x="672" y="529"/>
                    <a:pt x="672" y="0"/>
                    <a:pt x="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8753106" y="1372311"/>
              <a:ext cx="60939" cy="44801"/>
            </a:xfrm>
            <a:custGeom>
              <a:avLst/>
              <a:gdLst/>
              <a:ahLst/>
              <a:cxnLst/>
              <a:rect l="l" t="t" r="r" b="b"/>
              <a:pathLst>
                <a:path w="1061" h="780" extrusionOk="0">
                  <a:moveTo>
                    <a:pt x="593" y="1"/>
                  </a:moveTo>
                  <a:cubicBezTo>
                    <a:pt x="567" y="1"/>
                    <a:pt x="541" y="4"/>
                    <a:pt x="512" y="9"/>
                  </a:cubicBezTo>
                  <a:cubicBezTo>
                    <a:pt x="0" y="56"/>
                    <a:pt x="75" y="779"/>
                    <a:pt x="562" y="779"/>
                  </a:cubicBezTo>
                  <a:cubicBezTo>
                    <a:pt x="577" y="779"/>
                    <a:pt x="592" y="779"/>
                    <a:pt x="608" y="777"/>
                  </a:cubicBezTo>
                  <a:cubicBezTo>
                    <a:pt x="1060" y="687"/>
                    <a:pt x="1002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8917600" y="1339744"/>
              <a:ext cx="55252" cy="44169"/>
            </a:xfrm>
            <a:custGeom>
              <a:avLst/>
              <a:gdLst/>
              <a:ahLst/>
              <a:cxnLst/>
              <a:rect l="l" t="t" r="r" b="b"/>
              <a:pathLst>
                <a:path w="962" h="769" extrusionOk="0">
                  <a:moveTo>
                    <a:pt x="433" y="0"/>
                  </a:moveTo>
                  <a:cubicBezTo>
                    <a:pt x="1" y="96"/>
                    <a:pt x="97" y="768"/>
                    <a:pt x="529" y="768"/>
                  </a:cubicBezTo>
                  <a:cubicBezTo>
                    <a:pt x="961" y="672"/>
                    <a:pt x="913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8859705" y="1441638"/>
              <a:ext cx="44799" cy="33773"/>
            </a:xfrm>
            <a:custGeom>
              <a:avLst/>
              <a:gdLst/>
              <a:ahLst/>
              <a:cxnLst/>
              <a:rect l="l" t="t" r="r" b="b"/>
              <a:pathLst>
                <a:path w="780" h="588" extrusionOk="0">
                  <a:moveTo>
                    <a:pt x="338" y="0"/>
                  </a:moveTo>
                  <a:cubicBezTo>
                    <a:pt x="322" y="0"/>
                    <a:pt x="306" y="1"/>
                    <a:pt x="289" y="2"/>
                  </a:cubicBezTo>
                  <a:cubicBezTo>
                    <a:pt x="97" y="146"/>
                    <a:pt x="1" y="434"/>
                    <a:pt x="289" y="578"/>
                  </a:cubicBezTo>
                  <a:cubicBezTo>
                    <a:pt x="316" y="584"/>
                    <a:pt x="342" y="587"/>
                    <a:pt x="366" y="587"/>
                  </a:cubicBezTo>
                  <a:cubicBezTo>
                    <a:pt x="718" y="587"/>
                    <a:pt x="780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8968544" y="1516479"/>
              <a:ext cx="15335" cy="12579"/>
            </a:xfrm>
            <a:custGeom>
              <a:avLst/>
              <a:gdLst/>
              <a:ahLst/>
              <a:cxnLst/>
              <a:rect l="l" t="t" r="r" b="b"/>
              <a:pathLst>
                <a:path w="267" h="219" extrusionOk="0">
                  <a:moveTo>
                    <a:pt x="132" y="1"/>
                  </a:moveTo>
                  <a:cubicBezTo>
                    <a:pt x="89" y="1"/>
                    <a:pt x="48" y="27"/>
                    <a:pt x="26" y="92"/>
                  </a:cubicBezTo>
                  <a:cubicBezTo>
                    <a:pt x="0" y="169"/>
                    <a:pt x="71" y="218"/>
                    <a:pt x="142" y="218"/>
                  </a:cubicBezTo>
                  <a:cubicBezTo>
                    <a:pt x="204" y="218"/>
                    <a:pt x="266" y="181"/>
                    <a:pt x="266" y="92"/>
                  </a:cubicBezTo>
                  <a:cubicBezTo>
                    <a:pt x="240" y="39"/>
                    <a:pt x="18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9020466" y="1411426"/>
              <a:ext cx="43363" cy="30557"/>
            </a:xfrm>
            <a:custGeom>
              <a:avLst/>
              <a:gdLst/>
              <a:ahLst/>
              <a:cxnLst/>
              <a:rect l="l" t="t" r="r" b="b"/>
              <a:pathLst>
                <a:path w="755" h="532" extrusionOk="0">
                  <a:moveTo>
                    <a:pt x="322" y="0"/>
                  </a:moveTo>
                  <a:lnTo>
                    <a:pt x="322" y="0"/>
                  </a:lnTo>
                  <a:cubicBezTo>
                    <a:pt x="1" y="46"/>
                    <a:pt x="31" y="531"/>
                    <a:pt x="328" y="531"/>
                  </a:cubicBezTo>
                  <a:cubicBezTo>
                    <a:pt x="342" y="531"/>
                    <a:pt x="356" y="530"/>
                    <a:pt x="370" y="528"/>
                  </a:cubicBezTo>
                  <a:cubicBezTo>
                    <a:pt x="754" y="432"/>
                    <a:pt x="658" y="48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9076522" y="1308900"/>
              <a:ext cx="57435" cy="42389"/>
            </a:xfrm>
            <a:custGeom>
              <a:avLst/>
              <a:gdLst/>
              <a:ahLst/>
              <a:cxnLst/>
              <a:rect l="l" t="t" r="r" b="b"/>
              <a:pathLst>
                <a:path w="1000" h="738" extrusionOk="0">
                  <a:moveTo>
                    <a:pt x="528" y="0"/>
                  </a:moveTo>
                  <a:cubicBezTo>
                    <a:pt x="503" y="0"/>
                    <a:pt x="477" y="3"/>
                    <a:pt x="450" y="9"/>
                  </a:cubicBezTo>
                  <a:cubicBezTo>
                    <a:pt x="0" y="99"/>
                    <a:pt x="99" y="738"/>
                    <a:pt x="509" y="738"/>
                  </a:cubicBezTo>
                  <a:cubicBezTo>
                    <a:pt x="536" y="738"/>
                    <a:pt x="565" y="735"/>
                    <a:pt x="595" y="729"/>
                  </a:cubicBezTo>
                  <a:cubicBezTo>
                    <a:pt x="1000" y="639"/>
                    <a:pt x="898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8971818" y="1236874"/>
              <a:ext cx="78456" cy="56404"/>
            </a:xfrm>
            <a:custGeom>
              <a:avLst/>
              <a:gdLst/>
              <a:ahLst/>
              <a:cxnLst/>
              <a:rect l="l" t="t" r="r" b="b"/>
              <a:pathLst>
                <a:path w="1366" h="982" extrusionOk="0">
                  <a:moveTo>
                    <a:pt x="708" y="0"/>
                  </a:moveTo>
                  <a:cubicBezTo>
                    <a:pt x="672" y="0"/>
                    <a:pt x="633" y="5"/>
                    <a:pt x="593" y="15"/>
                  </a:cubicBezTo>
                  <a:cubicBezTo>
                    <a:pt x="0" y="152"/>
                    <a:pt x="144" y="982"/>
                    <a:pt x="695" y="982"/>
                  </a:cubicBezTo>
                  <a:cubicBezTo>
                    <a:pt x="724" y="982"/>
                    <a:pt x="754" y="980"/>
                    <a:pt x="785" y="975"/>
                  </a:cubicBezTo>
                  <a:cubicBezTo>
                    <a:pt x="1366" y="841"/>
                    <a:pt x="1198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2"/>
            <p:cNvSpPr/>
            <p:nvPr/>
          </p:nvSpPr>
          <p:spPr>
            <a:xfrm>
              <a:off x="9032355" y="1138081"/>
              <a:ext cx="84831" cy="61458"/>
            </a:xfrm>
            <a:custGeom>
              <a:avLst/>
              <a:gdLst/>
              <a:ahLst/>
              <a:cxnLst/>
              <a:rect l="l" t="t" r="r" b="b"/>
              <a:pathLst>
                <a:path w="1477" h="1070" extrusionOk="0">
                  <a:moveTo>
                    <a:pt x="686" y="0"/>
                  </a:moveTo>
                  <a:cubicBezTo>
                    <a:pt x="657" y="0"/>
                    <a:pt x="627" y="2"/>
                    <a:pt x="595" y="6"/>
                  </a:cubicBezTo>
                  <a:cubicBezTo>
                    <a:pt x="1" y="189"/>
                    <a:pt x="103" y="1069"/>
                    <a:pt x="695" y="1069"/>
                  </a:cubicBezTo>
                  <a:cubicBezTo>
                    <a:pt x="725" y="1069"/>
                    <a:pt x="756" y="1067"/>
                    <a:pt x="787" y="1063"/>
                  </a:cubicBezTo>
                  <a:cubicBezTo>
                    <a:pt x="1476" y="971"/>
                    <a:pt x="1330" y="0"/>
                    <a:pt x="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2"/>
            <p:cNvSpPr/>
            <p:nvPr/>
          </p:nvSpPr>
          <p:spPr>
            <a:xfrm>
              <a:off x="7631572" y="-72242"/>
              <a:ext cx="60996" cy="44744"/>
            </a:xfrm>
            <a:custGeom>
              <a:avLst/>
              <a:gdLst/>
              <a:ahLst/>
              <a:cxnLst/>
              <a:rect l="l" t="t" r="r" b="b"/>
              <a:pathLst>
                <a:path w="1062" h="779" extrusionOk="0">
                  <a:moveTo>
                    <a:pt x="542" y="0"/>
                  </a:moveTo>
                  <a:cubicBezTo>
                    <a:pt x="528" y="0"/>
                    <a:pt x="514" y="1"/>
                    <a:pt x="500" y="3"/>
                  </a:cubicBezTo>
                  <a:cubicBezTo>
                    <a:pt x="1" y="48"/>
                    <a:pt x="59" y="779"/>
                    <a:pt x="512" y="779"/>
                  </a:cubicBezTo>
                  <a:cubicBezTo>
                    <a:pt x="538" y="779"/>
                    <a:pt x="566" y="776"/>
                    <a:pt x="596" y="771"/>
                  </a:cubicBezTo>
                  <a:cubicBezTo>
                    <a:pt x="1061" y="724"/>
                    <a:pt x="985" y="0"/>
                    <a:pt x="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7549957" y="-127267"/>
              <a:ext cx="30383" cy="27627"/>
            </a:xfrm>
            <a:custGeom>
              <a:avLst/>
              <a:gdLst/>
              <a:ahLst/>
              <a:cxnLst/>
              <a:rect l="l" t="t" r="r" b="b"/>
              <a:pathLst>
                <a:path w="529" h="481" extrusionOk="0">
                  <a:moveTo>
                    <a:pt x="240" y="0"/>
                  </a:moveTo>
                  <a:cubicBezTo>
                    <a:pt x="0" y="48"/>
                    <a:pt x="0" y="433"/>
                    <a:pt x="240" y="481"/>
                  </a:cubicBezTo>
                  <a:cubicBezTo>
                    <a:pt x="528" y="481"/>
                    <a:pt x="528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7570921" y="27010"/>
              <a:ext cx="55367" cy="39345"/>
            </a:xfrm>
            <a:custGeom>
              <a:avLst/>
              <a:gdLst/>
              <a:ahLst/>
              <a:cxnLst/>
              <a:rect l="l" t="t" r="r" b="b"/>
              <a:pathLst>
                <a:path w="964" h="685" extrusionOk="0">
                  <a:moveTo>
                    <a:pt x="450" y="0"/>
                  </a:moveTo>
                  <a:cubicBezTo>
                    <a:pt x="435" y="0"/>
                    <a:pt x="419" y="1"/>
                    <a:pt x="404" y="3"/>
                  </a:cubicBezTo>
                  <a:cubicBezTo>
                    <a:pt x="0" y="93"/>
                    <a:pt x="57" y="684"/>
                    <a:pt x="457" y="684"/>
                  </a:cubicBezTo>
                  <a:cubicBezTo>
                    <a:pt x="486" y="684"/>
                    <a:pt x="516" y="681"/>
                    <a:pt x="548" y="675"/>
                  </a:cubicBezTo>
                  <a:cubicBezTo>
                    <a:pt x="964" y="583"/>
                    <a:pt x="845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7701586" y="-169082"/>
              <a:ext cx="64270" cy="47386"/>
            </a:xfrm>
            <a:custGeom>
              <a:avLst/>
              <a:gdLst/>
              <a:ahLst/>
              <a:cxnLst/>
              <a:rect l="l" t="t" r="r" b="b"/>
              <a:pathLst>
                <a:path w="1119" h="825" extrusionOk="0">
                  <a:moveTo>
                    <a:pt x="419" y="0"/>
                  </a:moveTo>
                  <a:cubicBezTo>
                    <a:pt x="287" y="0"/>
                    <a:pt x="150" y="82"/>
                    <a:pt x="49" y="296"/>
                  </a:cubicBezTo>
                  <a:cubicBezTo>
                    <a:pt x="1" y="584"/>
                    <a:pt x="193" y="824"/>
                    <a:pt x="481" y="824"/>
                  </a:cubicBezTo>
                  <a:cubicBezTo>
                    <a:pt x="1118" y="647"/>
                    <a:pt x="78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7510787" y="126262"/>
              <a:ext cx="49394" cy="34003"/>
            </a:xfrm>
            <a:custGeom>
              <a:avLst/>
              <a:gdLst/>
              <a:ahLst/>
              <a:cxnLst/>
              <a:rect l="l" t="t" r="r" b="b"/>
              <a:pathLst>
                <a:path w="860" h="592" extrusionOk="0">
                  <a:moveTo>
                    <a:pt x="439" y="0"/>
                  </a:moveTo>
                  <a:cubicBezTo>
                    <a:pt x="425" y="0"/>
                    <a:pt x="410" y="1"/>
                    <a:pt x="394" y="3"/>
                  </a:cubicBezTo>
                  <a:cubicBezTo>
                    <a:pt x="1" y="178"/>
                    <a:pt x="125" y="592"/>
                    <a:pt x="404" y="592"/>
                  </a:cubicBezTo>
                  <a:cubicBezTo>
                    <a:pt x="431" y="592"/>
                    <a:pt x="460" y="588"/>
                    <a:pt x="490" y="579"/>
                  </a:cubicBezTo>
                  <a:cubicBezTo>
                    <a:pt x="859" y="533"/>
                    <a:pt x="785" y="0"/>
                    <a:pt x="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7820189" y="-187347"/>
              <a:ext cx="1428351" cy="1232379"/>
            </a:xfrm>
            <a:custGeom>
              <a:avLst/>
              <a:gdLst/>
              <a:ahLst/>
              <a:cxnLst/>
              <a:rect l="l" t="t" r="r" b="b"/>
              <a:pathLst>
                <a:path w="24869" h="21456" extrusionOk="0">
                  <a:moveTo>
                    <a:pt x="18756" y="268"/>
                  </a:moveTo>
                  <a:cubicBezTo>
                    <a:pt x="19471" y="268"/>
                    <a:pt x="19873" y="1671"/>
                    <a:pt x="18676" y="1671"/>
                  </a:cubicBezTo>
                  <a:cubicBezTo>
                    <a:pt x="18660" y="1671"/>
                    <a:pt x="18644" y="1671"/>
                    <a:pt x="18628" y="1671"/>
                  </a:cubicBezTo>
                  <a:cubicBezTo>
                    <a:pt x="18148" y="1575"/>
                    <a:pt x="17908" y="1046"/>
                    <a:pt x="18148" y="566"/>
                  </a:cubicBezTo>
                  <a:lnTo>
                    <a:pt x="18148" y="566"/>
                  </a:lnTo>
                  <a:lnTo>
                    <a:pt x="18148" y="614"/>
                  </a:lnTo>
                  <a:cubicBezTo>
                    <a:pt x="18356" y="366"/>
                    <a:pt x="18567" y="268"/>
                    <a:pt x="18756" y="268"/>
                  </a:cubicBezTo>
                  <a:close/>
                  <a:moveTo>
                    <a:pt x="11499" y="299"/>
                  </a:moveTo>
                  <a:cubicBezTo>
                    <a:pt x="12141" y="299"/>
                    <a:pt x="12701" y="1388"/>
                    <a:pt x="11570" y="1671"/>
                  </a:cubicBezTo>
                  <a:cubicBezTo>
                    <a:pt x="11548" y="1673"/>
                    <a:pt x="11526" y="1674"/>
                    <a:pt x="11504" y="1674"/>
                  </a:cubicBezTo>
                  <a:cubicBezTo>
                    <a:pt x="11056" y="1674"/>
                    <a:pt x="10711" y="1218"/>
                    <a:pt x="10802" y="806"/>
                  </a:cubicBezTo>
                  <a:lnTo>
                    <a:pt x="10850" y="806"/>
                  </a:lnTo>
                  <a:cubicBezTo>
                    <a:pt x="11028" y="439"/>
                    <a:pt x="11269" y="299"/>
                    <a:pt x="11499" y="299"/>
                  </a:cubicBezTo>
                  <a:close/>
                  <a:moveTo>
                    <a:pt x="15929" y="888"/>
                  </a:moveTo>
                  <a:cubicBezTo>
                    <a:pt x="16520" y="888"/>
                    <a:pt x="17080" y="1902"/>
                    <a:pt x="16083" y="2151"/>
                  </a:cubicBezTo>
                  <a:cubicBezTo>
                    <a:pt x="16038" y="2160"/>
                    <a:pt x="15993" y="2164"/>
                    <a:pt x="15949" y="2164"/>
                  </a:cubicBezTo>
                  <a:cubicBezTo>
                    <a:pt x="15535" y="2164"/>
                    <a:pt x="15233" y="1769"/>
                    <a:pt x="15363" y="1334"/>
                  </a:cubicBezTo>
                  <a:cubicBezTo>
                    <a:pt x="15512" y="1011"/>
                    <a:pt x="15723" y="888"/>
                    <a:pt x="15929" y="888"/>
                  </a:cubicBezTo>
                  <a:close/>
                  <a:moveTo>
                    <a:pt x="8636" y="804"/>
                  </a:moveTo>
                  <a:cubicBezTo>
                    <a:pt x="9419" y="804"/>
                    <a:pt x="9830" y="2217"/>
                    <a:pt x="8594" y="2295"/>
                  </a:cubicBezTo>
                  <a:cubicBezTo>
                    <a:pt x="8018" y="2199"/>
                    <a:pt x="7730" y="1575"/>
                    <a:pt x="8018" y="1094"/>
                  </a:cubicBezTo>
                  <a:cubicBezTo>
                    <a:pt x="8234" y="888"/>
                    <a:pt x="8446" y="804"/>
                    <a:pt x="8636" y="804"/>
                  </a:cubicBezTo>
                  <a:close/>
                  <a:moveTo>
                    <a:pt x="13202" y="1477"/>
                  </a:moveTo>
                  <a:cubicBezTo>
                    <a:pt x="13974" y="1477"/>
                    <a:pt x="14051" y="2632"/>
                    <a:pt x="13251" y="2679"/>
                  </a:cubicBezTo>
                  <a:cubicBezTo>
                    <a:pt x="13219" y="2682"/>
                    <a:pt x="13189" y="2684"/>
                    <a:pt x="13160" y="2684"/>
                  </a:cubicBezTo>
                  <a:cubicBezTo>
                    <a:pt x="12425" y="2684"/>
                    <a:pt x="12322" y="1571"/>
                    <a:pt x="13107" y="1479"/>
                  </a:cubicBezTo>
                  <a:lnTo>
                    <a:pt x="13155" y="1479"/>
                  </a:lnTo>
                  <a:cubicBezTo>
                    <a:pt x="13171" y="1478"/>
                    <a:pt x="13186" y="1477"/>
                    <a:pt x="13202" y="1477"/>
                  </a:cubicBezTo>
                  <a:close/>
                  <a:moveTo>
                    <a:pt x="20453" y="1348"/>
                  </a:moveTo>
                  <a:cubicBezTo>
                    <a:pt x="21170" y="1348"/>
                    <a:pt x="21576" y="2785"/>
                    <a:pt x="20404" y="2823"/>
                  </a:cubicBezTo>
                  <a:cubicBezTo>
                    <a:pt x="19876" y="2775"/>
                    <a:pt x="19588" y="2199"/>
                    <a:pt x="19828" y="1719"/>
                  </a:cubicBezTo>
                  <a:cubicBezTo>
                    <a:pt x="20042" y="1453"/>
                    <a:pt x="20259" y="1348"/>
                    <a:pt x="20453" y="1348"/>
                  </a:cubicBezTo>
                  <a:close/>
                  <a:moveTo>
                    <a:pt x="17704" y="2043"/>
                  </a:moveTo>
                  <a:cubicBezTo>
                    <a:pt x="18406" y="2043"/>
                    <a:pt x="18534" y="3119"/>
                    <a:pt x="17764" y="3255"/>
                  </a:cubicBezTo>
                  <a:cubicBezTo>
                    <a:pt x="17732" y="3259"/>
                    <a:pt x="17702" y="3260"/>
                    <a:pt x="17672" y="3260"/>
                  </a:cubicBezTo>
                  <a:cubicBezTo>
                    <a:pt x="16934" y="3260"/>
                    <a:pt x="16787" y="2147"/>
                    <a:pt x="17572" y="2055"/>
                  </a:cubicBezTo>
                  <a:cubicBezTo>
                    <a:pt x="17618" y="2046"/>
                    <a:pt x="17662" y="2043"/>
                    <a:pt x="17704" y="2043"/>
                  </a:cubicBezTo>
                  <a:close/>
                  <a:moveTo>
                    <a:pt x="10344" y="2032"/>
                  </a:moveTo>
                  <a:cubicBezTo>
                    <a:pt x="10914" y="2032"/>
                    <a:pt x="11468" y="3007"/>
                    <a:pt x="10514" y="3255"/>
                  </a:cubicBezTo>
                  <a:cubicBezTo>
                    <a:pt x="10450" y="3274"/>
                    <a:pt x="10387" y="3283"/>
                    <a:pt x="10326" y="3283"/>
                  </a:cubicBezTo>
                  <a:cubicBezTo>
                    <a:pt x="9929" y="3283"/>
                    <a:pt x="9621" y="2903"/>
                    <a:pt x="9746" y="2487"/>
                  </a:cubicBezTo>
                  <a:lnTo>
                    <a:pt x="9794" y="2487"/>
                  </a:lnTo>
                  <a:cubicBezTo>
                    <a:pt x="9933" y="2157"/>
                    <a:pt x="10140" y="2032"/>
                    <a:pt x="10344" y="2032"/>
                  </a:cubicBezTo>
                  <a:close/>
                  <a:moveTo>
                    <a:pt x="14836" y="2672"/>
                  </a:moveTo>
                  <a:cubicBezTo>
                    <a:pt x="15428" y="2672"/>
                    <a:pt x="15575" y="3507"/>
                    <a:pt x="15027" y="3735"/>
                  </a:cubicBezTo>
                  <a:cubicBezTo>
                    <a:pt x="14970" y="3750"/>
                    <a:pt x="14915" y="3757"/>
                    <a:pt x="14864" y="3757"/>
                  </a:cubicBezTo>
                  <a:cubicBezTo>
                    <a:pt x="14267" y="3757"/>
                    <a:pt x="14076" y="2811"/>
                    <a:pt x="14739" y="2679"/>
                  </a:cubicBezTo>
                  <a:cubicBezTo>
                    <a:pt x="14772" y="2674"/>
                    <a:pt x="14805" y="2672"/>
                    <a:pt x="14836" y="2672"/>
                  </a:cubicBezTo>
                  <a:close/>
                  <a:moveTo>
                    <a:pt x="7538" y="2535"/>
                  </a:moveTo>
                  <a:lnTo>
                    <a:pt x="7538" y="2535"/>
                  </a:lnTo>
                  <a:cubicBezTo>
                    <a:pt x="8919" y="2856"/>
                    <a:pt x="8044" y="3886"/>
                    <a:pt x="7385" y="3886"/>
                  </a:cubicBezTo>
                  <a:cubicBezTo>
                    <a:pt x="7059" y="3886"/>
                    <a:pt x="6786" y="3634"/>
                    <a:pt x="6866" y="2919"/>
                  </a:cubicBezTo>
                  <a:cubicBezTo>
                    <a:pt x="7010" y="2583"/>
                    <a:pt x="7202" y="2631"/>
                    <a:pt x="7538" y="2535"/>
                  </a:cubicBezTo>
                  <a:close/>
                  <a:moveTo>
                    <a:pt x="22171" y="2496"/>
                  </a:moveTo>
                  <a:cubicBezTo>
                    <a:pt x="22610" y="2496"/>
                    <a:pt x="22920" y="2890"/>
                    <a:pt x="22853" y="3495"/>
                  </a:cubicBezTo>
                  <a:lnTo>
                    <a:pt x="22805" y="3543"/>
                  </a:lnTo>
                  <a:cubicBezTo>
                    <a:pt x="22686" y="3840"/>
                    <a:pt x="22447" y="3963"/>
                    <a:pt x="22196" y="3963"/>
                  </a:cubicBezTo>
                  <a:cubicBezTo>
                    <a:pt x="21639" y="3963"/>
                    <a:pt x="21026" y="3356"/>
                    <a:pt x="21556" y="2727"/>
                  </a:cubicBezTo>
                  <a:cubicBezTo>
                    <a:pt x="21772" y="2568"/>
                    <a:pt x="21984" y="2496"/>
                    <a:pt x="22171" y="2496"/>
                  </a:cubicBezTo>
                  <a:close/>
                  <a:moveTo>
                    <a:pt x="12051" y="3207"/>
                  </a:moveTo>
                  <a:cubicBezTo>
                    <a:pt x="12771" y="3207"/>
                    <a:pt x="12819" y="4263"/>
                    <a:pt x="12099" y="4311"/>
                  </a:cubicBezTo>
                  <a:lnTo>
                    <a:pt x="12147" y="4311"/>
                  </a:lnTo>
                  <a:cubicBezTo>
                    <a:pt x="12132" y="4312"/>
                    <a:pt x="12117" y="4313"/>
                    <a:pt x="12103" y="4313"/>
                  </a:cubicBezTo>
                  <a:cubicBezTo>
                    <a:pt x="11468" y="4313"/>
                    <a:pt x="11346" y="3301"/>
                    <a:pt x="12051" y="3207"/>
                  </a:cubicBezTo>
                  <a:close/>
                  <a:moveTo>
                    <a:pt x="19302" y="3157"/>
                  </a:moveTo>
                  <a:cubicBezTo>
                    <a:pt x="20119" y="3157"/>
                    <a:pt x="20195" y="4313"/>
                    <a:pt x="19348" y="4407"/>
                  </a:cubicBezTo>
                  <a:cubicBezTo>
                    <a:pt x="19333" y="4408"/>
                    <a:pt x="19317" y="4408"/>
                    <a:pt x="19303" y="4408"/>
                  </a:cubicBezTo>
                  <a:cubicBezTo>
                    <a:pt x="18530" y="4408"/>
                    <a:pt x="18499" y="3206"/>
                    <a:pt x="19300" y="3159"/>
                  </a:cubicBezTo>
                  <a:lnTo>
                    <a:pt x="19252" y="3159"/>
                  </a:lnTo>
                  <a:cubicBezTo>
                    <a:pt x="19269" y="3158"/>
                    <a:pt x="19285" y="3157"/>
                    <a:pt x="19302" y="3157"/>
                  </a:cubicBezTo>
                  <a:close/>
                  <a:moveTo>
                    <a:pt x="16537" y="3825"/>
                  </a:moveTo>
                  <a:cubicBezTo>
                    <a:pt x="17050" y="3825"/>
                    <a:pt x="17115" y="4839"/>
                    <a:pt x="16563" y="4839"/>
                  </a:cubicBezTo>
                  <a:cubicBezTo>
                    <a:pt x="15939" y="4791"/>
                    <a:pt x="15891" y="3927"/>
                    <a:pt x="16467" y="3831"/>
                  </a:cubicBezTo>
                  <a:cubicBezTo>
                    <a:pt x="16491" y="3827"/>
                    <a:pt x="16515" y="3825"/>
                    <a:pt x="16537" y="3825"/>
                  </a:cubicBezTo>
                  <a:close/>
                  <a:moveTo>
                    <a:pt x="9331" y="3714"/>
                  </a:moveTo>
                  <a:cubicBezTo>
                    <a:pt x="9968" y="3714"/>
                    <a:pt x="10122" y="4754"/>
                    <a:pt x="9410" y="4887"/>
                  </a:cubicBezTo>
                  <a:lnTo>
                    <a:pt x="9458" y="4887"/>
                  </a:lnTo>
                  <a:cubicBezTo>
                    <a:pt x="9399" y="4902"/>
                    <a:pt x="9343" y="4909"/>
                    <a:pt x="9291" y="4909"/>
                  </a:cubicBezTo>
                  <a:cubicBezTo>
                    <a:pt x="8652" y="4909"/>
                    <a:pt x="8461" y="3912"/>
                    <a:pt x="9170" y="3735"/>
                  </a:cubicBezTo>
                  <a:cubicBezTo>
                    <a:pt x="9227" y="3721"/>
                    <a:pt x="9280" y="3714"/>
                    <a:pt x="9331" y="3714"/>
                  </a:cubicBezTo>
                  <a:close/>
                  <a:moveTo>
                    <a:pt x="13693" y="4454"/>
                  </a:moveTo>
                  <a:cubicBezTo>
                    <a:pt x="14086" y="4454"/>
                    <a:pt x="14446" y="5144"/>
                    <a:pt x="13779" y="5319"/>
                  </a:cubicBezTo>
                  <a:cubicBezTo>
                    <a:pt x="13757" y="5323"/>
                    <a:pt x="13736" y="5324"/>
                    <a:pt x="13716" y="5324"/>
                  </a:cubicBezTo>
                  <a:cubicBezTo>
                    <a:pt x="13457" y="5324"/>
                    <a:pt x="13254" y="5058"/>
                    <a:pt x="13299" y="4791"/>
                  </a:cubicBezTo>
                  <a:cubicBezTo>
                    <a:pt x="13402" y="4546"/>
                    <a:pt x="13550" y="4454"/>
                    <a:pt x="13693" y="4454"/>
                  </a:cubicBezTo>
                  <a:close/>
                  <a:moveTo>
                    <a:pt x="21018" y="4258"/>
                  </a:moveTo>
                  <a:cubicBezTo>
                    <a:pt x="21714" y="4258"/>
                    <a:pt x="21863" y="5375"/>
                    <a:pt x="21124" y="5559"/>
                  </a:cubicBezTo>
                  <a:lnTo>
                    <a:pt x="21076" y="5559"/>
                  </a:lnTo>
                  <a:cubicBezTo>
                    <a:pt x="21047" y="5563"/>
                    <a:pt x="21019" y="5564"/>
                    <a:pt x="20991" y="5564"/>
                  </a:cubicBezTo>
                  <a:cubicBezTo>
                    <a:pt x="20248" y="5564"/>
                    <a:pt x="20099" y="4356"/>
                    <a:pt x="20932" y="4263"/>
                  </a:cubicBezTo>
                  <a:cubicBezTo>
                    <a:pt x="20962" y="4259"/>
                    <a:pt x="20990" y="4258"/>
                    <a:pt x="21018" y="4258"/>
                  </a:cubicBezTo>
                  <a:close/>
                  <a:moveTo>
                    <a:pt x="6328" y="4196"/>
                  </a:moveTo>
                  <a:cubicBezTo>
                    <a:pt x="6987" y="4196"/>
                    <a:pt x="7597" y="5319"/>
                    <a:pt x="6481" y="5607"/>
                  </a:cubicBezTo>
                  <a:cubicBezTo>
                    <a:pt x="6001" y="5607"/>
                    <a:pt x="5617" y="5127"/>
                    <a:pt x="5761" y="4647"/>
                  </a:cubicBezTo>
                  <a:lnTo>
                    <a:pt x="5713" y="4647"/>
                  </a:lnTo>
                  <a:cubicBezTo>
                    <a:pt x="5882" y="4322"/>
                    <a:pt x="6108" y="4196"/>
                    <a:pt x="6328" y="4196"/>
                  </a:cubicBezTo>
                  <a:close/>
                  <a:moveTo>
                    <a:pt x="18156" y="4970"/>
                  </a:moveTo>
                  <a:cubicBezTo>
                    <a:pt x="18609" y="4970"/>
                    <a:pt x="19047" y="5719"/>
                    <a:pt x="18340" y="5895"/>
                  </a:cubicBezTo>
                  <a:cubicBezTo>
                    <a:pt x="18294" y="5907"/>
                    <a:pt x="18250" y="5912"/>
                    <a:pt x="18208" y="5912"/>
                  </a:cubicBezTo>
                  <a:cubicBezTo>
                    <a:pt x="17892" y="5912"/>
                    <a:pt x="17673" y="5616"/>
                    <a:pt x="17716" y="5319"/>
                  </a:cubicBezTo>
                  <a:cubicBezTo>
                    <a:pt x="17830" y="5066"/>
                    <a:pt x="17994" y="4970"/>
                    <a:pt x="18156" y="4970"/>
                  </a:cubicBezTo>
                  <a:close/>
                  <a:moveTo>
                    <a:pt x="10933" y="4963"/>
                  </a:moveTo>
                  <a:cubicBezTo>
                    <a:pt x="11361" y="4963"/>
                    <a:pt x="11780" y="5697"/>
                    <a:pt x="11042" y="5943"/>
                  </a:cubicBezTo>
                  <a:cubicBezTo>
                    <a:pt x="10981" y="5966"/>
                    <a:pt x="10919" y="5977"/>
                    <a:pt x="10860" y="5977"/>
                  </a:cubicBezTo>
                  <a:cubicBezTo>
                    <a:pt x="10549" y="5977"/>
                    <a:pt x="10297" y="5682"/>
                    <a:pt x="10418" y="5319"/>
                  </a:cubicBezTo>
                  <a:lnTo>
                    <a:pt x="10514" y="5319"/>
                  </a:lnTo>
                  <a:cubicBezTo>
                    <a:pt x="10617" y="5062"/>
                    <a:pt x="10776" y="4963"/>
                    <a:pt x="10933" y="4963"/>
                  </a:cubicBezTo>
                  <a:close/>
                  <a:moveTo>
                    <a:pt x="15378" y="5659"/>
                  </a:moveTo>
                  <a:cubicBezTo>
                    <a:pt x="15720" y="5659"/>
                    <a:pt x="16022" y="6228"/>
                    <a:pt x="15507" y="6375"/>
                  </a:cubicBezTo>
                  <a:cubicBezTo>
                    <a:pt x="15486" y="6379"/>
                    <a:pt x="15465" y="6381"/>
                    <a:pt x="15444" y="6381"/>
                  </a:cubicBezTo>
                  <a:cubicBezTo>
                    <a:pt x="15185" y="6381"/>
                    <a:pt x="14986" y="6114"/>
                    <a:pt x="15075" y="5847"/>
                  </a:cubicBezTo>
                  <a:cubicBezTo>
                    <a:pt x="15165" y="5712"/>
                    <a:pt x="15273" y="5659"/>
                    <a:pt x="15378" y="5659"/>
                  </a:cubicBezTo>
                  <a:close/>
                  <a:moveTo>
                    <a:pt x="8070" y="5432"/>
                  </a:moveTo>
                  <a:cubicBezTo>
                    <a:pt x="8614" y="5432"/>
                    <a:pt x="9144" y="6370"/>
                    <a:pt x="8162" y="6615"/>
                  </a:cubicBezTo>
                  <a:cubicBezTo>
                    <a:pt x="8140" y="6618"/>
                    <a:pt x="8118" y="6620"/>
                    <a:pt x="8096" y="6620"/>
                  </a:cubicBezTo>
                  <a:cubicBezTo>
                    <a:pt x="7741" y="6620"/>
                    <a:pt x="7447" y="6257"/>
                    <a:pt x="7538" y="5895"/>
                  </a:cubicBezTo>
                  <a:cubicBezTo>
                    <a:pt x="7667" y="5559"/>
                    <a:pt x="7869" y="5432"/>
                    <a:pt x="8070" y="5432"/>
                  </a:cubicBezTo>
                  <a:close/>
                  <a:moveTo>
                    <a:pt x="22613" y="5319"/>
                  </a:moveTo>
                  <a:lnTo>
                    <a:pt x="22613" y="5319"/>
                  </a:lnTo>
                  <a:cubicBezTo>
                    <a:pt x="23381" y="5367"/>
                    <a:pt x="23573" y="6471"/>
                    <a:pt x="22805" y="6711"/>
                  </a:cubicBezTo>
                  <a:lnTo>
                    <a:pt x="22757" y="6759"/>
                  </a:lnTo>
                  <a:cubicBezTo>
                    <a:pt x="22725" y="6763"/>
                    <a:pt x="22694" y="6764"/>
                    <a:pt x="22663" y="6764"/>
                  </a:cubicBezTo>
                  <a:cubicBezTo>
                    <a:pt x="21788" y="6764"/>
                    <a:pt x="21684" y="5458"/>
                    <a:pt x="22613" y="5319"/>
                  </a:cubicBezTo>
                  <a:close/>
                  <a:moveTo>
                    <a:pt x="12670" y="6222"/>
                  </a:moveTo>
                  <a:cubicBezTo>
                    <a:pt x="13075" y="6222"/>
                    <a:pt x="13171" y="6814"/>
                    <a:pt x="12723" y="6903"/>
                  </a:cubicBezTo>
                  <a:cubicBezTo>
                    <a:pt x="12679" y="6917"/>
                    <a:pt x="12638" y="6922"/>
                    <a:pt x="12600" y="6922"/>
                  </a:cubicBezTo>
                  <a:cubicBezTo>
                    <a:pt x="12213" y="6922"/>
                    <a:pt x="12094" y="6319"/>
                    <a:pt x="12531" y="6231"/>
                  </a:cubicBezTo>
                  <a:lnTo>
                    <a:pt x="12579" y="6231"/>
                  </a:lnTo>
                  <a:cubicBezTo>
                    <a:pt x="12610" y="6225"/>
                    <a:pt x="12641" y="6222"/>
                    <a:pt x="12670" y="6222"/>
                  </a:cubicBezTo>
                  <a:close/>
                  <a:moveTo>
                    <a:pt x="19870" y="6033"/>
                  </a:moveTo>
                  <a:cubicBezTo>
                    <a:pt x="20511" y="6033"/>
                    <a:pt x="20615" y="7006"/>
                    <a:pt x="19972" y="7144"/>
                  </a:cubicBezTo>
                  <a:cubicBezTo>
                    <a:pt x="19942" y="7148"/>
                    <a:pt x="19913" y="7149"/>
                    <a:pt x="19885" y="7149"/>
                  </a:cubicBezTo>
                  <a:cubicBezTo>
                    <a:pt x="19241" y="7149"/>
                    <a:pt x="19138" y="6131"/>
                    <a:pt x="19828" y="6039"/>
                  </a:cubicBezTo>
                  <a:lnTo>
                    <a:pt x="19780" y="6039"/>
                  </a:lnTo>
                  <a:cubicBezTo>
                    <a:pt x="19811" y="6035"/>
                    <a:pt x="19841" y="6033"/>
                    <a:pt x="19870" y="6033"/>
                  </a:cubicBezTo>
                  <a:close/>
                  <a:moveTo>
                    <a:pt x="5246" y="5856"/>
                  </a:moveTo>
                  <a:cubicBezTo>
                    <a:pt x="5926" y="5856"/>
                    <a:pt x="6502" y="6997"/>
                    <a:pt x="5377" y="7288"/>
                  </a:cubicBezTo>
                  <a:cubicBezTo>
                    <a:pt x="5334" y="7294"/>
                    <a:pt x="5293" y="7297"/>
                    <a:pt x="5253" y="7297"/>
                  </a:cubicBezTo>
                  <a:cubicBezTo>
                    <a:pt x="4728" y="7297"/>
                    <a:pt x="4564" y="6726"/>
                    <a:pt x="4609" y="6279"/>
                  </a:cubicBezTo>
                  <a:cubicBezTo>
                    <a:pt x="4797" y="5975"/>
                    <a:pt x="5027" y="5856"/>
                    <a:pt x="5246" y="5856"/>
                  </a:cubicBezTo>
                  <a:close/>
                  <a:moveTo>
                    <a:pt x="17042" y="6757"/>
                  </a:moveTo>
                  <a:cubicBezTo>
                    <a:pt x="17437" y="6757"/>
                    <a:pt x="17557" y="7341"/>
                    <a:pt x="17188" y="7480"/>
                  </a:cubicBezTo>
                  <a:lnTo>
                    <a:pt x="17139" y="7480"/>
                  </a:lnTo>
                  <a:cubicBezTo>
                    <a:pt x="17111" y="7486"/>
                    <a:pt x="17084" y="7489"/>
                    <a:pt x="17058" y="7489"/>
                  </a:cubicBezTo>
                  <a:cubicBezTo>
                    <a:pt x="16691" y="7489"/>
                    <a:pt x="16592" y="6894"/>
                    <a:pt x="16995" y="6759"/>
                  </a:cubicBezTo>
                  <a:cubicBezTo>
                    <a:pt x="17011" y="6758"/>
                    <a:pt x="17027" y="6757"/>
                    <a:pt x="17042" y="6757"/>
                  </a:cubicBezTo>
                  <a:close/>
                  <a:moveTo>
                    <a:pt x="9794" y="6683"/>
                  </a:moveTo>
                  <a:cubicBezTo>
                    <a:pt x="10220" y="6683"/>
                    <a:pt x="10634" y="7380"/>
                    <a:pt x="9938" y="7624"/>
                  </a:cubicBezTo>
                  <a:cubicBezTo>
                    <a:pt x="9893" y="7635"/>
                    <a:pt x="9848" y="7640"/>
                    <a:pt x="9805" y="7640"/>
                  </a:cubicBezTo>
                  <a:cubicBezTo>
                    <a:pt x="9481" y="7640"/>
                    <a:pt x="9229" y="7344"/>
                    <a:pt x="9314" y="7048"/>
                  </a:cubicBezTo>
                  <a:lnTo>
                    <a:pt x="9362" y="7048"/>
                  </a:lnTo>
                  <a:cubicBezTo>
                    <a:pt x="9468" y="6783"/>
                    <a:pt x="9632" y="6683"/>
                    <a:pt x="9794" y="6683"/>
                  </a:cubicBezTo>
                  <a:close/>
                  <a:moveTo>
                    <a:pt x="14289" y="7477"/>
                  </a:moveTo>
                  <a:cubicBezTo>
                    <a:pt x="14489" y="7477"/>
                    <a:pt x="14489" y="7915"/>
                    <a:pt x="14289" y="7915"/>
                  </a:cubicBezTo>
                  <a:cubicBezTo>
                    <a:pt x="14279" y="7915"/>
                    <a:pt x="14269" y="7914"/>
                    <a:pt x="14259" y="7912"/>
                  </a:cubicBezTo>
                  <a:cubicBezTo>
                    <a:pt x="14019" y="7864"/>
                    <a:pt x="14019" y="7528"/>
                    <a:pt x="14259" y="7480"/>
                  </a:cubicBezTo>
                  <a:cubicBezTo>
                    <a:pt x="14269" y="7478"/>
                    <a:pt x="14279" y="7477"/>
                    <a:pt x="14289" y="7477"/>
                  </a:cubicBezTo>
                  <a:close/>
                  <a:moveTo>
                    <a:pt x="21632" y="7075"/>
                  </a:moveTo>
                  <a:cubicBezTo>
                    <a:pt x="22313" y="7075"/>
                    <a:pt x="22504" y="8118"/>
                    <a:pt x="21748" y="8296"/>
                  </a:cubicBezTo>
                  <a:cubicBezTo>
                    <a:pt x="21690" y="8309"/>
                    <a:pt x="21635" y="8316"/>
                    <a:pt x="21583" y="8316"/>
                  </a:cubicBezTo>
                  <a:cubicBezTo>
                    <a:pt x="20903" y="8316"/>
                    <a:pt x="20750" y="7229"/>
                    <a:pt x="21508" y="7096"/>
                  </a:cubicBezTo>
                  <a:lnTo>
                    <a:pt x="21460" y="7096"/>
                  </a:lnTo>
                  <a:cubicBezTo>
                    <a:pt x="21520" y="7081"/>
                    <a:pt x="21578" y="7075"/>
                    <a:pt x="21632" y="7075"/>
                  </a:cubicBezTo>
                  <a:close/>
                  <a:moveTo>
                    <a:pt x="6952" y="7053"/>
                  </a:moveTo>
                  <a:cubicBezTo>
                    <a:pt x="7529" y="7053"/>
                    <a:pt x="8034" y="8046"/>
                    <a:pt x="7106" y="8296"/>
                  </a:cubicBezTo>
                  <a:cubicBezTo>
                    <a:pt x="7047" y="8313"/>
                    <a:pt x="6988" y="8322"/>
                    <a:pt x="6932" y="8322"/>
                  </a:cubicBezTo>
                  <a:cubicBezTo>
                    <a:pt x="6529" y="8322"/>
                    <a:pt x="6217" y="7901"/>
                    <a:pt x="6385" y="7480"/>
                  </a:cubicBezTo>
                  <a:cubicBezTo>
                    <a:pt x="6546" y="7172"/>
                    <a:pt x="6753" y="7053"/>
                    <a:pt x="6952" y="7053"/>
                  </a:cubicBezTo>
                  <a:close/>
                  <a:moveTo>
                    <a:pt x="11476" y="7908"/>
                  </a:moveTo>
                  <a:cubicBezTo>
                    <a:pt x="11775" y="7908"/>
                    <a:pt x="12054" y="8442"/>
                    <a:pt x="11522" y="8584"/>
                  </a:cubicBezTo>
                  <a:cubicBezTo>
                    <a:pt x="11502" y="8588"/>
                    <a:pt x="11481" y="8590"/>
                    <a:pt x="11461" y="8590"/>
                  </a:cubicBezTo>
                  <a:cubicBezTo>
                    <a:pt x="11251" y="8590"/>
                    <a:pt x="11095" y="8371"/>
                    <a:pt x="11138" y="8152"/>
                  </a:cubicBezTo>
                  <a:lnTo>
                    <a:pt x="11186" y="8152"/>
                  </a:lnTo>
                  <a:cubicBezTo>
                    <a:pt x="11262" y="7976"/>
                    <a:pt x="11370" y="7908"/>
                    <a:pt x="11476" y="7908"/>
                  </a:cubicBezTo>
                  <a:close/>
                  <a:moveTo>
                    <a:pt x="18730" y="7833"/>
                  </a:moveTo>
                  <a:cubicBezTo>
                    <a:pt x="19115" y="7833"/>
                    <a:pt x="19492" y="8507"/>
                    <a:pt x="18868" y="8680"/>
                  </a:cubicBezTo>
                  <a:cubicBezTo>
                    <a:pt x="18843" y="8684"/>
                    <a:pt x="18818" y="8686"/>
                    <a:pt x="18793" y="8686"/>
                  </a:cubicBezTo>
                  <a:cubicBezTo>
                    <a:pt x="18532" y="8686"/>
                    <a:pt x="18296" y="8463"/>
                    <a:pt x="18340" y="8200"/>
                  </a:cubicBezTo>
                  <a:cubicBezTo>
                    <a:pt x="18433" y="7933"/>
                    <a:pt x="18582" y="7833"/>
                    <a:pt x="18730" y="7833"/>
                  </a:cubicBezTo>
                  <a:close/>
                  <a:moveTo>
                    <a:pt x="15993" y="8587"/>
                  </a:moveTo>
                  <a:cubicBezTo>
                    <a:pt x="16100" y="8587"/>
                    <a:pt x="16206" y="8648"/>
                    <a:pt x="16227" y="8776"/>
                  </a:cubicBezTo>
                  <a:cubicBezTo>
                    <a:pt x="16227" y="8943"/>
                    <a:pt x="16081" y="9046"/>
                    <a:pt x="15950" y="9046"/>
                  </a:cubicBezTo>
                  <a:cubicBezTo>
                    <a:pt x="15855" y="9046"/>
                    <a:pt x="15767" y="8993"/>
                    <a:pt x="15747" y="8872"/>
                  </a:cubicBezTo>
                  <a:cubicBezTo>
                    <a:pt x="15720" y="8685"/>
                    <a:pt x="15858" y="8587"/>
                    <a:pt x="15993" y="8587"/>
                  </a:cubicBezTo>
                  <a:close/>
                  <a:moveTo>
                    <a:pt x="4273" y="7528"/>
                  </a:moveTo>
                  <a:cubicBezTo>
                    <a:pt x="5428" y="7682"/>
                    <a:pt x="4823" y="9070"/>
                    <a:pt x="4118" y="9070"/>
                  </a:cubicBezTo>
                  <a:cubicBezTo>
                    <a:pt x="3943" y="9070"/>
                    <a:pt x="3763" y="8985"/>
                    <a:pt x="3601" y="8776"/>
                  </a:cubicBezTo>
                  <a:cubicBezTo>
                    <a:pt x="3361" y="7960"/>
                    <a:pt x="3313" y="7576"/>
                    <a:pt x="4273" y="7528"/>
                  </a:cubicBezTo>
                  <a:close/>
                  <a:moveTo>
                    <a:pt x="8628" y="8319"/>
                  </a:moveTo>
                  <a:cubicBezTo>
                    <a:pt x="9112" y="8319"/>
                    <a:pt x="9569" y="9138"/>
                    <a:pt x="8786" y="9352"/>
                  </a:cubicBezTo>
                  <a:cubicBezTo>
                    <a:pt x="8761" y="9355"/>
                    <a:pt x="8737" y="9357"/>
                    <a:pt x="8713" y="9357"/>
                  </a:cubicBezTo>
                  <a:cubicBezTo>
                    <a:pt x="8360" y="9357"/>
                    <a:pt x="8072" y="9039"/>
                    <a:pt x="8162" y="8680"/>
                  </a:cubicBezTo>
                  <a:cubicBezTo>
                    <a:pt x="8286" y="8419"/>
                    <a:pt x="8459" y="8319"/>
                    <a:pt x="8628" y="8319"/>
                  </a:cubicBezTo>
                  <a:close/>
                  <a:moveTo>
                    <a:pt x="13211" y="9225"/>
                  </a:moveTo>
                  <a:cubicBezTo>
                    <a:pt x="13271" y="9225"/>
                    <a:pt x="13324" y="9263"/>
                    <a:pt x="13347" y="9352"/>
                  </a:cubicBezTo>
                  <a:cubicBezTo>
                    <a:pt x="13347" y="9472"/>
                    <a:pt x="13251" y="9532"/>
                    <a:pt x="13155" y="9532"/>
                  </a:cubicBezTo>
                  <a:cubicBezTo>
                    <a:pt x="13059" y="9532"/>
                    <a:pt x="12963" y="9472"/>
                    <a:pt x="12963" y="9352"/>
                  </a:cubicBezTo>
                  <a:lnTo>
                    <a:pt x="13011" y="9352"/>
                  </a:lnTo>
                  <a:cubicBezTo>
                    <a:pt x="13062" y="9275"/>
                    <a:pt x="13141" y="9225"/>
                    <a:pt x="13211" y="9225"/>
                  </a:cubicBezTo>
                  <a:close/>
                  <a:moveTo>
                    <a:pt x="20446" y="8866"/>
                  </a:moveTo>
                  <a:cubicBezTo>
                    <a:pt x="21083" y="8866"/>
                    <a:pt x="21141" y="9836"/>
                    <a:pt x="20452" y="9928"/>
                  </a:cubicBezTo>
                  <a:cubicBezTo>
                    <a:pt x="20437" y="9929"/>
                    <a:pt x="20423" y="9930"/>
                    <a:pt x="20408" y="9930"/>
                  </a:cubicBezTo>
                  <a:cubicBezTo>
                    <a:pt x="19774" y="9930"/>
                    <a:pt x="19652" y="8919"/>
                    <a:pt x="20356" y="8872"/>
                  </a:cubicBezTo>
                  <a:cubicBezTo>
                    <a:pt x="20387" y="8868"/>
                    <a:pt x="20417" y="8866"/>
                    <a:pt x="20446" y="8866"/>
                  </a:cubicBezTo>
                  <a:close/>
                  <a:moveTo>
                    <a:pt x="5853" y="8723"/>
                  </a:moveTo>
                  <a:cubicBezTo>
                    <a:pt x="6682" y="8723"/>
                    <a:pt x="6786" y="9979"/>
                    <a:pt x="5905" y="10072"/>
                  </a:cubicBezTo>
                  <a:cubicBezTo>
                    <a:pt x="5890" y="10073"/>
                    <a:pt x="5874" y="10073"/>
                    <a:pt x="5859" y="10073"/>
                  </a:cubicBezTo>
                  <a:cubicBezTo>
                    <a:pt x="5036" y="10073"/>
                    <a:pt x="4913" y="8822"/>
                    <a:pt x="5761" y="8728"/>
                  </a:cubicBezTo>
                  <a:cubicBezTo>
                    <a:pt x="5793" y="8725"/>
                    <a:pt x="5823" y="8723"/>
                    <a:pt x="5853" y="8723"/>
                  </a:cubicBezTo>
                  <a:close/>
                  <a:moveTo>
                    <a:pt x="17642" y="9603"/>
                  </a:moveTo>
                  <a:cubicBezTo>
                    <a:pt x="17962" y="9603"/>
                    <a:pt x="18211" y="10203"/>
                    <a:pt x="17668" y="10312"/>
                  </a:cubicBezTo>
                  <a:cubicBezTo>
                    <a:pt x="17428" y="10312"/>
                    <a:pt x="17236" y="10072"/>
                    <a:pt x="17332" y="9832"/>
                  </a:cubicBezTo>
                  <a:cubicBezTo>
                    <a:pt x="17426" y="9667"/>
                    <a:pt x="17538" y="9603"/>
                    <a:pt x="17642" y="9603"/>
                  </a:cubicBezTo>
                  <a:close/>
                  <a:moveTo>
                    <a:pt x="10372" y="9556"/>
                  </a:moveTo>
                  <a:cubicBezTo>
                    <a:pt x="10753" y="9556"/>
                    <a:pt x="11071" y="10182"/>
                    <a:pt x="10466" y="10360"/>
                  </a:cubicBezTo>
                  <a:cubicBezTo>
                    <a:pt x="10422" y="10373"/>
                    <a:pt x="10378" y="10379"/>
                    <a:pt x="10336" y="10379"/>
                  </a:cubicBezTo>
                  <a:cubicBezTo>
                    <a:pt x="10060" y="10379"/>
                    <a:pt x="9855" y="10123"/>
                    <a:pt x="9938" y="9832"/>
                  </a:cubicBezTo>
                  <a:lnTo>
                    <a:pt x="9986" y="9832"/>
                  </a:lnTo>
                  <a:cubicBezTo>
                    <a:pt x="10098" y="9633"/>
                    <a:pt x="10239" y="9556"/>
                    <a:pt x="10372" y="9556"/>
                  </a:cubicBezTo>
                  <a:close/>
                  <a:moveTo>
                    <a:pt x="14883" y="10372"/>
                  </a:moveTo>
                  <a:cubicBezTo>
                    <a:pt x="14991" y="10372"/>
                    <a:pt x="15099" y="10432"/>
                    <a:pt x="15075" y="10552"/>
                  </a:cubicBezTo>
                  <a:cubicBezTo>
                    <a:pt x="15075" y="10696"/>
                    <a:pt x="14967" y="10768"/>
                    <a:pt x="14865" y="10768"/>
                  </a:cubicBezTo>
                  <a:cubicBezTo>
                    <a:pt x="14763" y="10768"/>
                    <a:pt x="14667" y="10696"/>
                    <a:pt x="14691" y="10552"/>
                  </a:cubicBezTo>
                  <a:cubicBezTo>
                    <a:pt x="14667" y="10432"/>
                    <a:pt x="14775" y="10372"/>
                    <a:pt x="14883" y="10372"/>
                  </a:cubicBezTo>
                  <a:close/>
                  <a:moveTo>
                    <a:pt x="7525" y="9926"/>
                  </a:moveTo>
                  <a:cubicBezTo>
                    <a:pt x="8060" y="9926"/>
                    <a:pt x="8531" y="10865"/>
                    <a:pt x="7634" y="11080"/>
                  </a:cubicBezTo>
                  <a:cubicBezTo>
                    <a:pt x="7609" y="11083"/>
                    <a:pt x="7585" y="11084"/>
                    <a:pt x="7561" y="11084"/>
                  </a:cubicBezTo>
                  <a:cubicBezTo>
                    <a:pt x="7165" y="11084"/>
                    <a:pt x="6871" y="10720"/>
                    <a:pt x="6962" y="10312"/>
                  </a:cubicBezTo>
                  <a:lnTo>
                    <a:pt x="7010" y="10312"/>
                  </a:lnTo>
                  <a:cubicBezTo>
                    <a:pt x="7155" y="10033"/>
                    <a:pt x="7344" y="9926"/>
                    <a:pt x="7525" y="9926"/>
                  </a:cubicBezTo>
                  <a:close/>
                  <a:moveTo>
                    <a:pt x="22084" y="9880"/>
                  </a:moveTo>
                  <a:lnTo>
                    <a:pt x="22084" y="9880"/>
                  </a:lnTo>
                  <a:cubicBezTo>
                    <a:pt x="22805" y="9976"/>
                    <a:pt x="22853" y="10984"/>
                    <a:pt x="22180" y="11128"/>
                  </a:cubicBezTo>
                  <a:lnTo>
                    <a:pt x="22132" y="11176"/>
                  </a:lnTo>
                  <a:cubicBezTo>
                    <a:pt x="22118" y="11177"/>
                    <a:pt x="22103" y="11178"/>
                    <a:pt x="22089" y="11178"/>
                  </a:cubicBezTo>
                  <a:cubicBezTo>
                    <a:pt x="21313" y="11178"/>
                    <a:pt x="21236" y="9927"/>
                    <a:pt x="22084" y="9880"/>
                  </a:cubicBezTo>
                  <a:close/>
                  <a:moveTo>
                    <a:pt x="12062" y="10761"/>
                  </a:moveTo>
                  <a:cubicBezTo>
                    <a:pt x="12359" y="10761"/>
                    <a:pt x="12610" y="11274"/>
                    <a:pt x="12147" y="11416"/>
                  </a:cubicBezTo>
                  <a:cubicBezTo>
                    <a:pt x="12114" y="11429"/>
                    <a:pt x="12081" y="11435"/>
                    <a:pt x="12048" y="11435"/>
                  </a:cubicBezTo>
                  <a:cubicBezTo>
                    <a:pt x="11836" y="11435"/>
                    <a:pt x="11631" y="11192"/>
                    <a:pt x="11714" y="10984"/>
                  </a:cubicBezTo>
                  <a:lnTo>
                    <a:pt x="11762" y="10984"/>
                  </a:lnTo>
                  <a:cubicBezTo>
                    <a:pt x="11849" y="10823"/>
                    <a:pt x="11958" y="10761"/>
                    <a:pt x="12062" y="10761"/>
                  </a:cubicBezTo>
                  <a:close/>
                  <a:moveTo>
                    <a:pt x="19277" y="10587"/>
                  </a:moveTo>
                  <a:cubicBezTo>
                    <a:pt x="19711" y="10587"/>
                    <a:pt x="20152" y="11348"/>
                    <a:pt x="19444" y="11560"/>
                  </a:cubicBezTo>
                  <a:cubicBezTo>
                    <a:pt x="19419" y="11564"/>
                    <a:pt x="19395" y="11566"/>
                    <a:pt x="19370" y="11566"/>
                  </a:cubicBezTo>
                  <a:cubicBezTo>
                    <a:pt x="19061" y="11566"/>
                    <a:pt x="18779" y="11292"/>
                    <a:pt x="18868" y="10936"/>
                  </a:cubicBezTo>
                  <a:cubicBezTo>
                    <a:pt x="18969" y="10684"/>
                    <a:pt x="19123" y="10587"/>
                    <a:pt x="19277" y="10587"/>
                  </a:cubicBezTo>
                  <a:close/>
                  <a:moveTo>
                    <a:pt x="4753" y="10312"/>
                  </a:moveTo>
                  <a:cubicBezTo>
                    <a:pt x="5949" y="10351"/>
                    <a:pt x="5409" y="11816"/>
                    <a:pt x="4677" y="11816"/>
                  </a:cubicBezTo>
                  <a:cubicBezTo>
                    <a:pt x="4498" y="11816"/>
                    <a:pt x="4308" y="11729"/>
                    <a:pt x="4129" y="11512"/>
                  </a:cubicBezTo>
                  <a:cubicBezTo>
                    <a:pt x="3889" y="10936"/>
                    <a:pt x="4033" y="10360"/>
                    <a:pt x="4753" y="10312"/>
                  </a:cubicBezTo>
                  <a:close/>
                  <a:moveTo>
                    <a:pt x="16534" y="11297"/>
                  </a:moveTo>
                  <a:cubicBezTo>
                    <a:pt x="16842" y="11297"/>
                    <a:pt x="17069" y="11848"/>
                    <a:pt x="16563" y="11992"/>
                  </a:cubicBezTo>
                  <a:cubicBezTo>
                    <a:pt x="16323" y="11992"/>
                    <a:pt x="16131" y="11752"/>
                    <a:pt x="16227" y="11512"/>
                  </a:cubicBezTo>
                  <a:cubicBezTo>
                    <a:pt x="16323" y="11357"/>
                    <a:pt x="16433" y="11297"/>
                    <a:pt x="16534" y="11297"/>
                  </a:cubicBezTo>
                  <a:close/>
                  <a:moveTo>
                    <a:pt x="9227" y="11143"/>
                  </a:moveTo>
                  <a:cubicBezTo>
                    <a:pt x="9674" y="11143"/>
                    <a:pt x="10090" y="11925"/>
                    <a:pt x="9314" y="12136"/>
                  </a:cubicBezTo>
                  <a:cubicBezTo>
                    <a:pt x="9273" y="12147"/>
                    <a:pt x="9234" y="12151"/>
                    <a:pt x="9195" y="12151"/>
                  </a:cubicBezTo>
                  <a:cubicBezTo>
                    <a:pt x="8873" y="12151"/>
                    <a:pt x="8652" y="11813"/>
                    <a:pt x="8738" y="11512"/>
                  </a:cubicBezTo>
                  <a:lnTo>
                    <a:pt x="8786" y="11512"/>
                  </a:lnTo>
                  <a:cubicBezTo>
                    <a:pt x="8901" y="11245"/>
                    <a:pt x="9066" y="11143"/>
                    <a:pt x="9227" y="11143"/>
                  </a:cubicBezTo>
                  <a:close/>
                  <a:moveTo>
                    <a:pt x="13716" y="11886"/>
                  </a:moveTo>
                  <a:cubicBezTo>
                    <a:pt x="14009" y="11886"/>
                    <a:pt x="14293" y="12377"/>
                    <a:pt x="13827" y="12521"/>
                  </a:cubicBezTo>
                  <a:cubicBezTo>
                    <a:pt x="13802" y="12525"/>
                    <a:pt x="13777" y="12527"/>
                    <a:pt x="13754" y="12527"/>
                  </a:cubicBezTo>
                  <a:cubicBezTo>
                    <a:pt x="13508" y="12527"/>
                    <a:pt x="13355" y="12308"/>
                    <a:pt x="13443" y="12088"/>
                  </a:cubicBezTo>
                  <a:cubicBezTo>
                    <a:pt x="13516" y="11942"/>
                    <a:pt x="13617" y="11886"/>
                    <a:pt x="13716" y="11886"/>
                  </a:cubicBezTo>
                  <a:close/>
                  <a:moveTo>
                    <a:pt x="20932" y="11560"/>
                  </a:moveTo>
                  <a:lnTo>
                    <a:pt x="20932" y="11608"/>
                  </a:lnTo>
                  <a:cubicBezTo>
                    <a:pt x="20976" y="11600"/>
                    <a:pt x="21017" y="11596"/>
                    <a:pt x="21057" y="11596"/>
                  </a:cubicBezTo>
                  <a:cubicBezTo>
                    <a:pt x="21724" y="11596"/>
                    <a:pt x="21894" y="12673"/>
                    <a:pt x="21124" y="12809"/>
                  </a:cubicBezTo>
                  <a:cubicBezTo>
                    <a:pt x="21093" y="12812"/>
                    <a:pt x="21063" y="12814"/>
                    <a:pt x="21033" y="12814"/>
                  </a:cubicBezTo>
                  <a:cubicBezTo>
                    <a:pt x="20295" y="12814"/>
                    <a:pt x="20147" y="11699"/>
                    <a:pt x="20932" y="11560"/>
                  </a:cubicBezTo>
                  <a:close/>
                  <a:moveTo>
                    <a:pt x="6396" y="11519"/>
                  </a:moveTo>
                  <a:cubicBezTo>
                    <a:pt x="6996" y="11519"/>
                    <a:pt x="7567" y="12539"/>
                    <a:pt x="6577" y="12857"/>
                  </a:cubicBezTo>
                  <a:cubicBezTo>
                    <a:pt x="6531" y="12865"/>
                    <a:pt x="6486" y="12869"/>
                    <a:pt x="6442" y="12869"/>
                  </a:cubicBezTo>
                  <a:cubicBezTo>
                    <a:pt x="5978" y="12869"/>
                    <a:pt x="5630" y="12431"/>
                    <a:pt x="5761" y="11992"/>
                  </a:cubicBezTo>
                  <a:lnTo>
                    <a:pt x="5809" y="11992"/>
                  </a:lnTo>
                  <a:cubicBezTo>
                    <a:pt x="5962" y="11650"/>
                    <a:pt x="6181" y="11519"/>
                    <a:pt x="6396" y="11519"/>
                  </a:cubicBezTo>
                  <a:close/>
                  <a:moveTo>
                    <a:pt x="10911" y="12299"/>
                  </a:moveTo>
                  <a:cubicBezTo>
                    <a:pt x="11307" y="12299"/>
                    <a:pt x="11702" y="12984"/>
                    <a:pt x="11042" y="13193"/>
                  </a:cubicBezTo>
                  <a:cubicBezTo>
                    <a:pt x="10987" y="13216"/>
                    <a:pt x="10933" y="13227"/>
                    <a:pt x="10880" y="13227"/>
                  </a:cubicBezTo>
                  <a:cubicBezTo>
                    <a:pt x="10608" y="13227"/>
                    <a:pt x="10386" y="12946"/>
                    <a:pt x="10466" y="12665"/>
                  </a:cubicBezTo>
                  <a:lnTo>
                    <a:pt x="10514" y="12665"/>
                  </a:lnTo>
                  <a:cubicBezTo>
                    <a:pt x="10607" y="12399"/>
                    <a:pt x="10759" y="12299"/>
                    <a:pt x="10911" y="12299"/>
                  </a:cubicBezTo>
                  <a:close/>
                  <a:moveTo>
                    <a:pt x="18156" y="12275"/>
                  </a:moveTo>
                  <a:cubicBezTo>
                    <a:pt x="18603" y="12275"/>
                    <a:pt x="18992" y="13062"/>
                    <a:pt x="18244" y="13241"/>
                  </a:cubicBezTo>
                  <a:cubicBezTo>
                    <a:pt x="17956" y="13241"/>
                    <a:pt x="17668" y="12953"/>
                    <a:pt x="17764" y="12617"/>
                  </a:cubicBezTo>
                  <a:lnTo>
                    <a:pt x="17716" y="12617"/>
                  </a:lnTo>
                  <a:cubicBezTo>
                    <a:pt x="17839" y="12369"/>
                    <a:pt x="18001" y="12275"/>
                    <a:pt x="18156" y="12275"/>
                  </a:cubicBezTo>
                  <a:close/>
                  <a:moveTo>
                    <a:pt x="15372" y="12917"/>
                  </a:moveTo>
                  <a:cubicBezTo>
                    <a:pt x="15741" y="12917"/>
                    <a:pt x="16112" y="13543"/>
                    <a:pt x="15507" y="13721"/>
                  </a:cubicBezTo>
                  <a:cubicBezTo>
                    <a:pt x="15469" y="13733"/>
                    <a:pt x="15430" y="13739"/>
                    <a:pt x="15391" y="13739"/>
                  </a:cubicBezTo>
                  <a:cubicBezTo>
                    <a:pt x="15138" y="13739"/>
                    <a:pt x="14902" y="13484"/>
                    <a:pt x="15027" y="13193"/>
                  </a:cubicBezTo>
                  <a:cubicBezTo>
                    <a:pt x="15114" y="12994"/>
                    <a:pt x="15243" y="12917"/>
                    <a:pt x="15372" y="12917"/>
                  </a:cubicBezTo>
                  <a:close/>
                  <a:moveTo>
                    <a:pt x="8031" y="12703"/>
                  </a:moveTo>
                  <a:cubicBezTo>
                    <a:pt x="8579" y="12703"/>
                    <a:pt x="9103" y="13631"/>
                    <a:pt x="8258" y="13913"/>
                  </a:cubicBezTo>
                  <a:cubicBezTo>
                    <a:pt x="8198" y="13931"/>
                    <a:pt x="8140" y="13939"/>
                    <a:pt x="8083" y="13939"/>
                  </a:cubicBezTo>
                  <a:cubicBezTo>
                    <a:pt x="7680" y="13939"/>
                    <a:pt x="7369" y="13523"/>
                    <a:pt x="7538" y="13145"/>
                  </a:cubicBezTo>
                  <a:lnTo>
                    <a:pt x="7490" y="13145"/>
                  </a:lnTo>
                  <a:cubicBezTo>
                    <a:pt x="7630" y="12825"/>
                    <a:pt x="7832" y="12703"/>
                    <a:pt x="8031" y="12703"/>
                  </a:cubicBezTo>
                  <a:close/>
                  <a:moveTo>
                    <a:pt x="22661" y="12617"/>
                  </a:moveTo>
                  <a:cubicBezTo>
                    <a:pt x="23611" y="12617"/>
                    <a:pt x="23623" y="14025"/>
                    <a:pt x="22736" y="14025"/>
                  </a:cubicBezTo>
                  <a:cubicBezTo>
                    <a:pt x="22682" y="14025"/>
                    <a:pt x="22625" y="14020"/>
                    <a:pt x="22565" y="14009"/>
                  </a:cubicBezTo>
                  <a:lnTo>
                    <a:pt x="22565" y="14057"/>
                  </a:lnTo>
                  <a:cubicBezTo>
                    <a:pt x="21748" y="13865"/>
                    <a:pt x="21796" y="12665"/>
                    <a:pt x="22661" y="12617"/>
                  </a:cubicBezTo>
                  <a:close/>
                  <a:moveTo>
                    <a:pt x="12603" y="13432"/>
                  </a:moveTo>
                  <a:cubicBezTo>
                    <a:pt x="13021" y="13432"/>
                    <a:pt x="13427" y="14134"/>
                    <a:pt x="12723" y="14345"/>
                  </a:cubicBezTo>
                  <a:cubicBezTo>
                    <a:pt x="12668" y="14368"/>
                    <a:pt x="12613" y="14379"/>
                    <a:pt x="12558" y="14379"/>
                  </a:cubicBezTo>
                  <a:cubicBezTo>
                    <a:pt x="12276" y="14379"/>
                    <a:pt x="12026" y="14091"/>
                    <a:pt x="12147" y="13769"/>
                  </a:cubicBezTo>
                  <a:lnTo>
                    <a:pt x="12195" y="13769"/>
                  </a:lnTo>
                  <a:cubicBezTo>
                    <a:pt x="12297" y="13525"/>
                    <a:pt x="12451" y="13432"/>
                    <a:pt x="12603" y="13432"/>
                  </a:cubicBezTo>
                  <a:close/>
                  <a:moveTo>
                    <a:pt x="19847" y="13294"/>
                  </a:moveTo>
                  <a:cubicBezTo>
                    <a:pt x="20412" y="13294"/>
                    <a:pt x="20922" y="14275"/>
                    <a:pt x="19924" y="14489"/>
                  </a:cubicBezTo>
                  <a:cubicBezTo>
                    <a:pt x="19902" y="14491"/>
                    <a:pt x="19880" y="14493"/>
                    <a:pt x="19858" y="14493"/>
                  </a:cubicBezTo>
                  <a:cubicBezTo>
                    <a:pt x="19459" y="14493"/>
                    <a:pt x="19163" y="14085"/>
                    <a:pt x="19300" y="13721"/>
                  </a:cubicBezTo>
                  <a:cubicBezTo>
                    <a:pt x="19448" y="13412"/>
                    <a:pt x="19651" y="13294"/>
                    <a:pt x="19847" y="13294"/>
                  </a:cubicBezTo>
                  <a:close/>
                  <a:moveTo>
                    <a:pt x="5243" y="13154"/>
                  </a:moveTo>
                  <a:cubicBezTo>
                    <a:pt x="5742" y="13154"/>
                    <a:pt x="6237" y="13548"/>
                    <a:pt x="6001" y="14153"/>
                  </a:cubicBezTo>
                  <a:cubicBezTo>
                    <a:pt x="5807" y="14477"/>
                    <a:pt x="5541" y="14615"/>
                    <a:pt x="5291" y="14615"/>
                  </a:cubicBezTo>
                  <a:cubicBezTo>
                    <a:pt x="4801" y="14615"/>
                    <a:pt x="4371" y="14084"/>
                    <a:pt x="4657" y="13385"/>
                  </a:cubicBezTo>
                  <a:cubicBezTo>
                    <a:pt x="4815" y="13226"/>
                    <a:pt x="5030" y="13154"/>
                    <a:pt x="5243" y="13154"/>
                  </a:cubicBezTo>
                  <a:close/>
                  <a:moveTo>
                    <a:pt x="17040" y="13928"/>
                  </a:moveTo>
                  <a:cubicBezTo>
                    <a:pt x="17520" y="13928"/>
                    <a:pt x="17965" y="14722"/>
                    <a:pt x="17188" y="14969"/>
                  </a:cubicBezTo>
                  <a:cubicBezTo>
                    <a:pt x="17163" y="14972"/>
                    <a:pt x="17138" y="14974"/>
                    <a:pt x="17114" y="14974"/>
                  </a:cubicBezTo>
                  <a:cubicBezTo>
                    <a:pt x="16762" y="14974"/>
                    <a:pt x="16474" y="14656"/>
                    <a:pt x="16563" y="14297"/>
                  </a:cubicBezTo>
                  <a:cubicBezTo>
                    <a:pt x="16690" y="14031"/>
                    <a:pt x="16867" y="13928"/>
                    <a:pt x="17040" y="13928"/>
                  </a:cubicBezTo>
                  <a:close/>
                  <a:moveTo>
                    <a:pt x="9751" y="13854"/>
                  </a:moveTo>
                  <a:cubicBezTo>
                    <a:pt x="10279" y="13854"/>
                    <a:pt x="10757" y="14771"/>
                    <a:pt x="9842" y="15017"/>
                  </a:cubicBezTo>
                  <a:cubicBezTo>
                    <a:pt x="9820" y="15020"/>
                    <a:pt x="9798" y="15021"/>
                    <a:pt x="9777" y="15021"/>
                  </a:cubicBezTo>
                  <a:cubicBezTo>
                    <a:pt x="9421" y="15021"/>
                    <a:pt x="9127" y="14659"/>
                    <a:pt x="9218" y="14297"/>
                  </a:cubicBezTo>
                  <a:cubicBezTo>
                    <a:pt x="9359" y="13976"/>
                    <a:pt x="9559" y="13854"/>
                    <a:pt x="9751" y="13854"/>
                  </a:cubicBezTo>
                  <a:close/>
                  <a:moveTo>
                    <a:pt x="14240" y="14483"/>
                  </a:moveTo>
                  <a:cubicBezTo>
                    <a:pt x="14711" y="14483"/>
                    <a:pt x="15164" y="15286"/>
                    <a:pt x="14355" y="15497"/>
                  </a:cubicBezTo>
                  <a:cubicBezTo>
                    <a:pt x="14330" y="15500"/>
                    <a:pt x="14306" y="15502"/>
                    <a:pt x="14282" y="15502"/>
                  </a:cubicBezTo>
                  <a:cubicBezTo>
                    <a:pt x="13935" y="15502"/>
                    <a:pt x="13689" y="15187"/>
                    <a:pt x="13779" y="14873"/>
                  </a:cubicBezTo>
                  <a:cubicBezTo>
                    <a:pt x="13895" y="14590"/>
                    <a:pt x="14069" y="14483"/>
                    <a:pt x="14240" y="14483"/>
                  </a:cubicBezTo>
                  <a:close/>
                  <a:moveTo>
                    <a:pt x="21612" y="14274"/>
                  </a:moveTo>
                  <a:cubicBezTo>
                    <a:pt x="22277" y="14274"/>
                    <a:pt x="22405" y="15693"/>
                    <a:pt x="21672" y="15693"/>
                  </a:cubicBezTo>
                  <a:cubicBezTo>
                    <a:pt x="21650" y="15693"/>
                    <a:pt x="21628" y="15692"/>
                    <a:pt x="21604" y="15689"/>
                  </a:cubicBezTo>
                  <a:lnTo>
                    <a:pt x="21604" y="15737"/>
                  </a:lnTo>
                  <a:cubicBezTo>
                    <a:pt x="20740" y="15689"/>
                    <a:pt x="20644" y="14489"/>
                    <a:pt x="21460" y="14297"/>
                  </a:cubicBezTo>
                  <a:cubicBezTo>
                    <a:pt x="21513" y="14281"/>
                    <a:pt x="21564" y="14274"/>
                    <a:pt x="21612" y="14274"/>
                  </a:cubicBezTo>
                  <a:close/>
                  <a:moveTo>
                    <a:pt x="7030" y="14281"/>
                  </a:moveTo>
                  <a:cubicBezTo>
                    <a:pt x="7886" y="14281"/>
                    <a:pt x="7960" y="15692"/>
                    <a:pt x="7010" y="15737"/>
                  </a:cubicBezTo>
                  <a:lnTo>
                    <a:pt x="6962" y="15737"/>
                  </a:lnTo>
                  <a:cubicBezTo>
                    <a:pt x="6947" y="15738"/>
                    <a:pt x="6933" y="15738"/>
                    <a:pt x="6919" y="15738"/>
                  </a:cubicBezTo>
                  <a:cubicBezTo>
                    <a:pt x="6141" y="15738"/>
                    <a:pt x="6017" y="14438"/>
                    <a:pt x="6866" y="14297"/>
                  </a:cubicBezTo>
                  <a:cubicBezTo>
                    <a:pt x="6923" y="14286"/>
                    <a:pt x="6978" y="14281"/>
                    <a:pt x="7030" y="14281"/>
                  </a:cubicBezTo>
                  <a:close/>
                  <a:moveTo>
                    <a:pt x="11418" y="15020"/>
                  </a:moveTo>
                  <a:cubicBezTo>
                    <a:pt x="11944" y="15020"/>
                    <a:pt x="12460" y="15889"/>
                    <a:pt x="11618" y="16169"/>
                  </a:cubicBezTo>
                  <a:cubicBezTo>
                    <a:pt x="11573" y="16179"/>
                    <a:pt x="11528" y="16184"/>
                    <a:pt x="11484" y="16184"/>
                  </a:cubicBezTo>
                  <a:cubicBezTo>
                    <a:pt x="11111" y="16184"/>
                    <a:pt x="10812" y="15836"/>
                    <a:pt x="10898" y="15449"/>
                  </a:cubicBezTo>
                  <a:cubicBezTo>
                    <a:pt x="11028" y="15138"/>
                    <a:pt x="11224" y="15020"/>
                    <a:pt x="11418" y="15020"/>
                  </a:cubicBezTo>
                  <a:close/>
                  <a:moveTo>
                    <a:pt x="18739" y="14946"/>
                  </a:moveTo>
                  <a:cubicBezTo>
                    <a:pt x="19319" y="14946"/>
                    <a:pt x="19822" y="15922"/>
                    <a:pt x="18868" y="16169"/>
                  </a:cubicBezTo>
                  <a:lnTo>
                    <a:pt x="18820" y="16217"/>
                  </a:lnTo>
                  <a:cubicBezTo>
                    <a:pt x="18782" y="16226"/>
                    <a:pt x="18745" y="16230"/>
                    <a:pt x="18708" y="16230"/>
                  </a:cubicBezTo>
                  <a:cubicBezTo>
                    <a:pt x="18325" y="16230"/>
                    <a:pt x="18016" y="15795"/>
                    <a:pt x="18148" y="15401"/>
                  </a:cubicBezTo>
                  <a:cubicBezTo>
                    <a:pt x="18312" y="15072"/>
                    <a:pt x="18531" y="14946"/>
                    <a:pt x="18739" y="14946"/>
                  </a:cubicBezTo>
                  <a:close/>
                  <a:moveTo>
                    <a:pt x="15923" y="15550"/>
                  </a:moveTo>
                  <a:cubicBezTo>
                    <a:pt x="16460" y="15550"/>
                    <a:pt x="16962" y="16531"/>
                    <a:pt x="16035" y="16745"/>
                  </a:cubicBezTo>
                  <a:cubicBezTo>
                    <a:pt x="16013" y="16748"/>
                    <a:pt x="15991" y="16749"/>
                    <a:pt x="15969" y="16749"/>
                  </a:cubicBezTo>
                  <a:cubicBezTo>
                    <a:pt x="15570" y="16749"/>
                    <a:pt x="15275" y="16341"/>
                    <a:pt x="15411" y="15977"/>
                  </a:cubicBezTo>
                  <a:cubicBezTo>
                    <a:pt x="15547" y="15668"/>
                    <a:pt x="15737" y="15550"/>
                    <a:pt x="15923" y="15550"/>
                  </a:cubicBezTo>
                  <a:close/>
                  <a:moveTo>
                    <a:pt x="8576" y="15445"/>
                  </a:moveTo>
                  <a:cubicBezTo>
                    <a:pt x="8597" y="15445"/>
                    <a:pt x="8619" y="15446"/>
                    <a:pt x="8642" y="15449"/>
                  </a:cubicBezTo>
                  <a:cubicBezTo>
                    <a:pt x="9410" y="15497"/>
                    <a:pt x="9506" y="16601"/>
                    <a:pt x="8738" y="16793"/>
                  </a:cubicBezTo>
                  <a:cubicBezTo>
                    <a:pt x="8687" y="16809"/>
                    <a:pt x="8638" y="16817"/>
                    <a:pt x="8592" y="16817"/>
                  </a:cubicBezTo>
                  <a:cubicBezTo>
                    <a:pt x="7974" y="16817"/>
                    <a:pt x="7885" y="15445"/>
                    <a:pt x="8576" y="15445"/>
                  </a:cubicBezTo>
                  <a:close/>
                  <a:moveTo>
                    <a:pt x="13087" y="16098"/>
                  </a:moveTo>
                  <a:cubicBezTo>
                    <a:pt x="13666" y="16098"/>
                    <a:pt x="14228" y="17074"/>
                    <a:pt x="13203" y="17321"/>
                  </a:cubicBezTo>
                  <a:cubicBezTo>
                    <a:pt x="12771" y="17321"/>
                    <a:pt x="12435" y="16937"/>
                    <a:pt x="12531" y="16553"/>
                  </a:cubicBezTo>
                  <a:cubicBezTo>
                    <a:pt x="12670" y="16224"/>
                    <a:pt x="12880" y="16098"/>
                    <a:pt x="13087" y="16098"/>
                  </a:cubicBezTo>
                  <a:close/>
                  <a:moveTo>
                    <a:pt x="20407" y="15987"/>
                  </a:moveTo>
                  <a:cubicBezTo>
                    <a:pt x="20956" y="15987"/>
                    <a:pt x="21499" y="16653"/>
                    <a:pt x="21028" y="17225"/>
                  </a:cubicBezTo>
                  <a:lnTo>
                    <a:pt x="20980" y="17225"/>
                  </a:lnTo>
                  <a:cubicBezTo>
                    <a:pt x="20818" y="17347"/>
                    <a:pt x="20630" y="17404"/>
                    <a:pt x="20449" y="17404"/>
                  </a:cubicBezTo>
                  <a:cubicBezTo>
                    <a:pt x="19986" y="17404"/>
                    <a:pt x="19573" y="17031"/>
                    <a:pt x="19780" y="16409"/>
                  </a:cubicBezTo>
                  <a:cubicBezTo>
                    <a:pt x="19938" y="16108"/>
                    <a:pt x="20173" y="15987"/>
                    <a:pt x="20407" y="15987"/>
                  </a:cubicBezTo>
                  <a:close/>
                  <a:moveTo>
                    <a:pt x="10355" y="16543"/>
                  </a:moveTo>
                  <a:cubicBezTo>
                    <a:pt x="11155" y="16543"/>
                    <a:pt x="11286" y="17809"/>
                    <a:pt x="10418" y="17945"/>
                  </a:cubicBezTo>
                  <a:cubicBezTo>
                    <a:pt x="10388" y="17949"/>
                    <a:pt x="10358" y="17950"/>
                    <a:pt x="10330" y="17950"/>
                  </a:cubicBezTo>
                  <a:cubicBezTo>
                    <a:pt x="9494" y="17950"/>
                    <a:pt x="9344" y="16646"/>
                    <a:pt x="10226" y="16553"/>
                  </a:cubicBezTo>
                  <a:cubicBezTo>
                    <a:pt x="10271" y="16546"/>
                    <a:pt x="10314" y="16543"/>
                    <a:pt x="10355" y="16543"/>
                  </a:cubicBezTo>
                  <a:close/>
                  <a:moveTo>
                    <a:pt x="17524" y="16601"/>
                  </a:moveTo>
                  <a:cubicBezTo>
                    <a:pt x="18292" y="16601"/>
                    <a:pt x="18484" y="17657"/>
                    <a:pt x="17764" y="17897"/>
                  </a:cubicBezTo>
                  <a:lnTo>
                    <a:pt x="17764" y="17945"/>
                  </a:lnTo>
                  <a:cubicBezTo>
                    <a:pt x="17732" y="17949"/>
                    <a:pt x="17701" y="17951"/>
                    <a:pt x="17671" y="17951"/>
                  </a:cubicBezTo>
                  <a:cubicBezTo>
                    <a:pt x="16887" y="17951"/>
                    <a:pt x="16738" y="16786"/>
                    <a:pt x="17524" y="16601"/>
                  </a:cubicBezTo>
                  <a:close/>
                  <a:moveTo>
                    <a:pt x="14787" y="17129"/>
                  </a:moveTo>
                  <a:cubicBezTo>
                    <a:pt x="15459" y="17273"/>
                    <a:pt x="15555" y="18186"/>
                    <a:pt x="14931" y="18474"/>
                  </a:cubicBezTo>
                  <a:lnTo>
                    <a:pt x="14931" y="18522"/>
                  </a:lnTo>
                  <a:cubicBezTo>
                    <a:pt x="14067" y="18474"/>
                    <a:pt x="13971" y="17321"/>
                    <a:pt x="14787" y="17129"/>
                  </a:cubicBezTo>
                  <a:close/>
                  <a:moveTo>
                    <a:pt x="12006" y="17665"/>
                  </a:moveTo>
                  <a:cubicBezTo>
                    <a:pt x="12649" y="17665"/>
                    <a:pt x="13256" y="18696"/>
                    <a:pt x="12195" y="19050"/>
                  </a:cubicBezTo>
                  <a:cubicBezTo>
                    <a:pt x="12119" y="19077"/>
                    <a:pt x="12045" y="19090"/>
                    <a:pt x="11973" y="19090"/>
                  </a:cubicBezTo>
                  <a:cubicBezTo>
                    <a:pt x="11543" y="19090"/>
                    <a:pt x="11214" y="18631"/>
                    <a:pt x="11378" y="18138"/>
                  </a:cubicBezTo>
                  <a:cubicBezTo>
                    <a:pt x="11543" y="17796"/>
                    <a:pt x="11777" y="17665"/>
                    <a:pt x="12006" y="17665"/>
                  </a:cubicBezTo>
                  <a:close/>
                  <a:moveTo>
                    <a:pt x="16475" y="18214"/>
                  </a:moveTo>
                  <a:cubicBezTo>
                    <a:pt x="16980" y="18214"/>
                    <a:pt x="17474" y="18765"/>
                    <a:pt x="17188" y="19338"/>
                  </a:cubicBezTo>
                  <a:cubicBezTo>
                    <a:pt x="16992" y="19551"/>
                    <a:pt x="16717" y="19659"/>
                    <a:pt x="16461" y="19659"/>
                  </a:cubicBezTo>
                  <a:cubicBezTo>
                    <a:pt x="16025" y="19659"/>
                    <a:pt x="15644" y="19348"/>
                    <a:pt x="15795" y="18714"/>
                  </a:cubicBezTo>
                  <a:cubicBezTo>
                    <a:pt x="15957" y="18357"/>
                    <a:pt x="16218" y="18214"/>
                    <a:pt x="16475" y="18214"/>
                  </a:cubicBezTo>
                  <a:close/>
                  <a:moveTo>
                    <a:pt x="13748" y="18725"/>
                  </a:moveTo>
                  <a:cubicBezTo>
                    <a:pt x="14243" y="18725"/>
                    <a:pt x="14597" y="19281"/>
                    <a:pt x="14451" y="19866"/>
                  </a:cubicBezTo>
                  <a:lnTo>
                    <a:pt x="14451" y="19914"/>
                  </a:lnTo>
                  <a:cubicBezTo>
                    <a:pt x="14237" y="20168"/>
                    <a:pt x="13987" y="20273"/>
                    <a:pt x="13753" y="20273"/>
                  </a:cubicBezTo>
                  <a:cubicBezTo>
                    <a:pt x="13148" y="20273"/>
                    <a:pt x="12662" y="19564"/>
                    <a:pt x="13251" y="18906"/>
                  </a:cubicBezTo>
                  <a:cubicBezTo>
                    <a:pt x="13423" y="18779"/>
                    <a:pt x="13592" y="18725"/>
                    <a:pt x="13748" y="18725"/>
                  </a:cubicBezTo>
                  <a:close/>
                  <a:moveTo>
                    <a:pt x="20117" y="1"/>
                  </a:moveTo>
                  <a:cubicBezTo>
                    <a:pt x="19235" y="1"/>
                    <a:pt x="18066" y="432"/>
                    <a:pt x="17235" y="432"/>
                  </a:cubicBezTo>
                  <a:cubicBezTo>
                    <a:pt x="16859" y="432"/>
                    <a:pt x="16551" y="343"/>
                    <a:pt x="16371" y="86"/>
                  </a:cubicBezTo>
                  <a:cubicBezTo>
                    <a:pt x="16067" y="44"/>
                    <a:pt x="15842" y="24"/>
                    <a:pt x="15671" y="24"/>
                  </a:cubicBezTo>
                  <a:cubicBezTo>
                    <a:pt x="14872" y="24"/>
                    <a:pt x="15273" y="461"/>
                    <a:pt x="14403" y="1094"/>
                  </a:cubicBezTo>
                  <a:cubicBezTo>
                    <a:pt x="14380" y="1096"/>
                    <a:pt x="14358" y="1097"/>
                    <a:pt x="14336" y="1097"/>
                  </a:cubicBezTo>
                  <a:cubicBezTo>
                    <a:pt x="13794" y="1097"/>
                    <a:pt x="13406" y="547"/>
                    <a:pt x="13683" y="86"/>
                  </a:cubicBezTo>
                  <a:cubicBezTo>
                    <a:pt x="13558" y="83"/>
                    <a:pt x="13434" y="82"/>
                    <a:pt x="13310" y="82"/>
                  </a:cubicBezTo>
                  <a:cubicBezTo>
                    <a:pt x="12018" y="82"/>
                    <a:pt x="10767" y="226"/>
                    <a:pt x="9581" y="226"/>
                  </a:cubicBezTo>
                  <a:cubicBezTo>
                    <a:pt x="8995" y="226"/>
                    <a:pt x="8425" y="191"/>
                    <a:pt x="7874" y="86"/>
                  </a:cubicBezTo>
                  <a:cubicBezTo>
                    <a:pt x="6371" y="1884"/>
                    <a:pt x="6532" y="2777"/>
                    <a:pt x="6159" y="2777"/>
                  </a:cubicBezTo>
                  <a:cubicBezTo>
                    <a:pt x="5924" y="2777"/>
                    <a:pt x="5478" y="2423"/>
                    <a:pt x="4273" y="1719"/>
                  </a:cubicBezTo>
                  <a:lnTo>
                    <a:pt x="4273" y="1719"/>
                  </a:lnTo>
                  <a:cubicBezTo>
                    <a:pt x="2641" y="3255"/>
                    <a:pt x="5233" y="2727"/>
                    <a:pt x="5473" y="3399"/>
                  </a:cubicBezTo>
                  <a:cubicBezTo>
                    <a:pt x="6097" y="4743"/>
                    <a:pt x="4225" y="4167"/>
                    <a:pt x="4321" y="4983"/>
                  </a:cubicBezTo>
                  <a:cubicBezTo>
                    <a:pt x="4945" y="6567"/>
                    <a:pt x="2497" y="5895"/>
                    <a:pt x="3409" y="7720"/>
                  </a:cubicBezTo>
                  <a:cubicBezTo>
                    <a:pt x="144" y="8584"/>
                    <a:pt x="3841" y="8968"/>
                    <a:pt x="3889" y="10072"/>
                  </a:cubicBezTo>
                  <a:cubicBezTo>
                    <a:pt x="0" y="12617"/>
                    <a:pt x="6337" y="11512"/>
                    <a:pt x="3937" y="13433"/>
                  </a:cubicBezTo>
                  <a:cubicBezTo>
                    <a:pt x="1681" y="14633"/>
                    <a:pt x="5329" y="14585"/>
                    <a:pt x="5233" y="16025"/>
                  </a:cubicBezTo>
                  <a:cubicBezTo>
                    <a:pt x="5420" y="15950"/>
                    <a:pt x="5597" y="15918"/>
                    <a:pt x="5759" y="15918"/>
                  </a:cubicBezTo>
                  <a:cubicBezTo>
                    <a:pt x="6842" y="15918"/>
                    <a:pt x="7259" y="17382"/>
                    <a:pt x="5713" y="17465"/>
                  </a:cubicBezTo>
                  <a:cubicBezTo>
                    <a:pt x="5107" y="18071"/>
                    <a:pt x="5729" y="18772"/>
                    <a:pt x="6320" y="18772"/>
                  </a:cubicBezTo>
                  <a:cubicBezTo>
                    <a:pt x="6572" y="18772"/>
                    <a:pt x="6818" y="18645"/>
                    <a:pt x="6962" y="18330"/>
                  </a:cubicBezTo>
                  <a:cubicBezTo>
                    <a:pt x="6817" y="17355"/>
                    <a:pt x="7209" y="16978"/>
                    <a:pt x="7603" y="16978"/>
                  </a:cubicBezTo>
                  <a:cubicBezTo>
                    <a:pt x="8258" y="16978"/>
                    <a:pt x="8922" y="18019"/>
                    <a:pt x="7154" y="19098"/>
                  </a:cubicBezTo>
                  <a:cubicBezTo>
                    <a:pt x="7486" y="19735"/>
                    <a:pt x="7726" y="19968"/>
                    <a:pt x="7914" y="19968"/>
                  </a:cubicBezTo>
                  <a:cubicBezTo>
                    <a:pt x="8405" y="19968"/>
                    <a:pt x="8540" y="18372"/>
                    <a:pt x="9026" y="18234"/>
                  </a:cubicBezTo>
                  <a:lnTo>
                    <a:pt x="9026" y="18234"/>
                  </a:lnTo>
                  <a:cubicBezTo>
                    <a:pt x="11522" y="18618"/>
                    <a:pt x="8930" y="19530"/>
                    <a:pt x="8834" y="20298"/>
                  </a:cubicBezTo>
                  <a:cubicBezTo>
                    <a:pt x="8983" y="20812"/>
                    <a:pt x="9265" y="21017"/>
                    <a:pt x="9543" y="21017"/>
                  </a:cubicBezTo>
                  <a:cubicBezTo>
                    <a:pt x="10070" y="21017"/>
                    <a:pt x="10587" y="20284"/>
                    <a:pt x="10178" y="19530"/>
                  </a:cubicBezTo>
                  <a:cubicBezTo>
                    <a:pt x="10389" y="19392"/>
                    <a:pt x="10592" y="19332"/>
                    <a:pt x="10790" y="19332"/>
                  </a:cubicBezTo>
                  <a:cubicBezTo>
                    <a:pt x="11978" y="19332"/>
                    <a:pt x="12977" y="21456"/>
                    <a:pt x="14110" y="21456"/>
                  </a:cubicBezTo>
                  <a:cubicBezTo>
                    <a:pt x="14300" y="21456"/>
                    <a:pt x="14493" y="21396"/>
                    <a:pt x="14691" y="21258"/>
                  </a:cubicBezTo>
                  <a:cubicBezTo>
                    <a:pt x="14739" y="20111"/>
                    <a:pt x="14898" y="19741"/>
                    <a:pt x="15134" y="19741"/>
                  </a:cubicBezTo>
                  <a:cubicBezTo>
                    <a:pt x="15564" y="19741"/>
                    <a:pt x="16252" y="20967"/>
                    <a:pt x="16995" y="20967"/>
                  </a:cubicBezTo>
                  <a:cubicBezTo>
                    <a:pt x="17075" y="20967"/>
                    <a:pt x="17155" y="20953"/>
                    <a:pt x="17236" y="20922"/>
                  </a:cubicBezTo>
                  <a:cubicBezTo>
                    <a:pt x="17669" y="19588"/>
                    <a:pt x="17939" y="19167"/>
                    <a:pt x="18178" y="19167"/>
                  </a:cubicBezTo>
                  <a:cubicBezTo>
                    <a:pt x="18587" y="19167"/>
                    <a:pt x="18903" y="20399"/>
                    <a:pt x="19782" y="20399"/>
                  </a:cubicBezTo>
                  <a:cubicBezTo>
                    <a:pt x="19813" y="20399"/>
                    <a:pt x="19844" y="20397"/>
                    <a:pt x="19876" y="20394"/>
                  </a:cubicBezTo>
                  <a:cubicBezTo>
                    <a:pt x="20780" y="19922"/>
                    <a:pt x="20365" y="18936"/>
                    <a:pt x="19605" y="18936"/>
                  </a:cubicBezTo>
                  <a:cubicBezTo>
                    <a:pt x="19437" y="18936"/>
                    <a:pt x="19251" y="18984"/>
                    <a:pt x="19060" y="19098"/>
                  </a:cubicBezTo>
                  <a:cubicBezTo>
                    <a:pt x="18118" y="18459"/>
                    <a:pt x="18849" y="17629"/>
                    <a:pt x="19489" y="17629"/>
                  </a:cubicBezTo>
                  <a:cubicBezTo>
                    <a:pt x="19860" y="17629"/>
                    <a:pt x="20199" y="17908"/>
                    <a:pt x="20164" y="18666"/>
                  </a:cubicBezTo>
                  <a:cubicBezTo>
                    <a:pt x="20294" y="18696"/>
                    <a:pt x="20414" y="18710"/>
                    <a:pt x="20526" y="18710"/>
                  </a:cubicBezTo>
                  <a:cubicBezTo>
                    <a:pt x="22177" y="18710"/>
                    <a:pt x="21866" y="15569"/>
                    <a:pt x="23621" y="15209"/>
                  </a:cubicBezTo>
                  <a:cubicBezTo>
                    <a:pt x="23621" y="13097"/>
                    <a:pt x="23237" y="11368"/>
                    <a:pt x="23621" y="9448"/>
                  </a:cubicBezTo>
                  <a:lnTo>
                    <a:pt x="23621" y="9448"/>
                  </a:lnTo>
                  <a:cubicBezTo>
                    <a:pt x="23515" y="9501"/>
                    <a:pt x="23408" y="9525"/>
                    <a:pt x="23304" y="9525"/>
                  </a:cubicBezTo>
                  <a:cubicBezTo>
                    <a:pt x="22845" y="9525"/>
                    <a:pt x="22465" y="9054"/>
                    <a:pt x="22661" y="8584"/>
                  </a:cubicBezTo>
                  <a:cubicBezTo>
                    <a:pt x="24869" y="7960"/>
                    <a:pt x="22661" y="4743"/>
                    <a:pt x="23621" y="3639"/>
                  </a:cubicBezTo>
                  <a:cubicBezTo>
                    <a:pt x="24005" y="1479"/>
                    <a:pt x="21268" y="1863"/>
                    <a:pt x="20692" y="86"/>
                  </a:cubicBezTo>
                  <a:cubicBezTo>
                    <a:pt x="20523" y="25"/>
                    <a:pt x="20328" y="1"/>
                    <a:pt x="20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spTree>
      <p:nvGrpSpPr>
        <p:cNvPr id="1" name="Shape 6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Google Shape;6155;p2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156" name="Google Shape;6156;p24"/>
          <p:cNvGrpSpPr/>
          <p:nvPr/>
        </p:nvGrpSpPr>
        <p:grpSpPr>
          <a:xfrm>
            <a:off x="-56837" y="-207161"/>
            <a:ext cx="9305377" cy="5652318"/>
            <a:chOff x="-56837" y="-207161"/>
            <a:chExt cx="9305377" cy="5652318"/>
          </a:xfrm>
        </p:grpSpPr>
        <p:grpSp>
          <p:nvGrpSpPr>
            <p:cNvPr id="6157" name="Google Shape;6157;p24"/>
            <p:cNvGrpSpPr/>
            <p:nvPr/>
          </p:nvGrpSpPr>
          <p:grpSpPr>
            <a:xfrm flipH="1">
              <a:off x="7456204" y="-207161"/>
              <a:ext cx="1792336" cy="1774846"/>
              <a:chOff x="2464525" y="1610725"/>
              <a:chExt cx="769375" cy="761900"/>
            </a:xfrm>
          </p:grpSpPr>
          <p:sp>
            <p:nvSpPr>
              <p:cNvPr id="6158" name="Google Shape;6158;p24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24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24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24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24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24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24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24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24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24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24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24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24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24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24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24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24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24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24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24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24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24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24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24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24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24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24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24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24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24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24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24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24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24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24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24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24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24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24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24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24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24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24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24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24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24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24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24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24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24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24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24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24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24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24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24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24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24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24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24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24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24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24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24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24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24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24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24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24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24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24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24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24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24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24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24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24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24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24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24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24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24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24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24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24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24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24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24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24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24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24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24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24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24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24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24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24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24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24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24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24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24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24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24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24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3" name="Google Shape;6263;p24"/>
            <p:cNvGrpSpPr/>
            <p:nvPr/>
          </p:nvGrpSpPr>
          <p:grpSpPr>
            <a:xfrm rot="10800000">
              <a:off x="-56837" y="4427335"/>
              <a:ext cx="1043607" cy="1017822"/>
              <a:chOff x="3419925" y="1644325"/>
              <a:chExt cx="780150" cy="760875"/>
            </a:xfrm>
          </p:grpSpPr>
          <p:sp>
            <p:nvSpPr>
              <p:cNvPr id="6264" name="Google Shape;6264;p24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24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24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24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24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24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24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24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24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24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24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24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24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24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24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24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24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24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24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24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24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24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24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24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24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24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24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24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24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24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24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24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24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24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24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24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24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24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24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24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24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24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24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24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24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24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24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24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24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24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24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24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24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24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24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24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24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24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24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24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24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24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24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24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24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24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24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24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24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24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24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24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24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24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24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24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24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24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24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24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24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24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24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24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24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24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24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24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24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24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24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24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24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24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24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24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24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24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24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24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24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24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24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0_1_1">
    <p:spTree>
      <p:nvGrpSpPr>
        <p:cNvPr id="1" name="Shape 6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8" name="Google Shape;6368;p2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369" name="Google Shape;6369;p25"/>
          <p:cNvGrpSpPr/>
          <p:nvPr/>
        </p:nvGrpSpPr>
        <p:grpSpPr>
          <a:xfrm>
            <a:off x="2469420" y="-207161"/>
            <a:ext cx="6779120" cy="5853016"/>
            <a:chOff x="2469420" y="-207161"/>
            <a:chExt cx="6779120" cy="5853016"/>
          </a:xfrm>
        </p:grpSpPr>
        <p:grpSp>
          <p:nvGrpSpPr>
            <p:cNvPr id="6370" name="Google Shape;6370;p25"/>
            <p:cNvGrpSpPr/>
            <p:nvPr/>
          </p:nvGrpSpPr>
          <p:grpSpPr>
            <a:xfrm>
              <a:off x="2469420" y="4296878"/>
              <a:ext cx="1351918" cy="1348977"/>
              <a:chOff x="236900" y="1682375"/>
              <a:chExt cx="1057425" cy="1055125"/>
            </a:xfrm>
          </p:grpSpPr>
          <p:sp>
            <p:nvSpPr>
              <p:cNvPr id="6371" name="Google Shape;6371;p25"/>
              <p:cNvSpPr/>
              <p:nvPr/>
            </p:nvSpPr>
            <p:spPr>
              <a:xfrm>
                <a:off x="1025850" y="2311350"/>
                <a:ext cx="489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452" extrusionOk="0">
                    <a:moveTo>
                      <a:pt x="994" y="1"/>
                    </a:moveTo>
                    <a:cubicBezTo>
                      <a:pt x="124" y="1"/>
                      <a:pt x="1" y="1301"/>
                      <a:pt x="897" y="1442"/>
                    </a:cubicBezTo>
                    <a:cubicBezTo>
                      <a:pt x="938" y="1448"/>
                      <a:pt x="977" y="1451"/>
                      <a:pt x="1015" y="1451"/>
                    </a:cubicBezTo>
                    <a:cubicBezTo>
                      <a:pt x="1855" y="1451"/>
                      <a:pt x="1958" y="1"/>
                      <a:pt x="1082" y="1"/>
                    </a:cubicBezTo>
                    <a:cubicBezTo>
                      <a:pt x="1069" y="1"/>
                      <a:pt x="1055" y="1"/>
                      <a:pt x="1041" y="2"/>
                    </a:cubicBezTo>
                    <a:cubicBezTo>
                      <a:pt x="1025" y="1"/>
                      <a:pt x="1009" y="1"/>
                      <a:pt x="9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25"/>
              <p:cNvSpPr/>
              <p:nvPr/>
            </p:nvSpPr>
            <p:spPr>
              <a:xfrm>
                <a:off x="832225" y="1879200"/>
                <a:ext cx="399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101"/>
                      <a:pt x="0" y="1205"/>
                      <a:pt x="769" y="1397"/>
                    </a:cubicBezTo>
                    <a:cubicBezTo>
                      <a:pt x="803" y="1403"/>
                      <a:pt x="836" y="1406"/>
                      <a:pt x="868" y="1406"/>
                    </a:cubicBezTo>
                    <a:cubicBezTo>
                      <a:pt x="1566" y="1406"/>
                      <a:pt x="1599" y="1"/>
                      <a:pt x="9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25"/>
              <p:cNvSpPr/>
              <p:nvPr/>
            </p:nvSpPr>
            <p:spPr>
              <a:xfrm>
                <a:off x="761175" y="1891950"/>
                <a:ext cx="518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533" extrusionOk="0">
                    <a:moveTo>
                      <a:pt x="972" y="1"/>
                    </a:moveTo>
                    <a:cubicBezTo>
                      <a:pt x="830" y="1"/>
                      <a:pt x="682" y="50"/>
                      <a:pt x="538" y="167"/>
                    </a:cubicBezTo>
                    <a:cubicBezTo>
                      <a:pt x="1" y="743"/>
                      <a:pt x="292" y="1533"/>
                      <a:pt x="920" y="1533"/>
                    </a:cubicBezTo>
                    <a:cubicBezTo>
                      <a:pt x="1078" y="1533"/>
                      <a:pt x="1257" y="1483"/>
                      <a:pt x="1450" y="1367"/>
                    </a:cubicBezTo>
                    <a:cubicBezTo>
                      <a:pt x="2075" y="938"/>
                      <a:pt x="1589" y="1"/>
                      <a:pt x="9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25"/>
              <p:cNvSpPr/>
              <p:nvPr/>
            </p:nvSpPr>
            <p:spPr>
              <a:xfrm>
                <a:off x="999075" y="2352050"/>
                <a:ext cx="488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518" extrusionOk="0">
                    <a:moveTo>
                      <a:pt x="939" y="1"/>
                    </a:moveTo>
                    <a:cubicBezTo>
                      <a:pt x="1" y="1"/>
                      <a:pt x="27" y="1125"/>
                      <a:pt x="720" y="1495"/>
                    </a:cubicBezTo>
                    <a:cubicBezTo>
                      <a:pt x="792" y="1510"/>
                      <a:pt x="859" y="1518"/>
                      <a:pt x="923" y="1518"/>
                    </a:cubicBezTo>
                    <a:cubicBezTo>
                      <a:pt x="1844" y="1518"/>
                      <a:pt x="1954" y="6"/>
                      <a:pt x="1056" y="6"/>
                    </a:cubicBezTo>
                    <a:cubicBezTo>
                      <a:pt x="1016" y="3"/>
                      <a:pt x="977" y="1"/>
                      <a:pt x="9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25"/>
              <p:cNvSpPr/>
              <p:nvPr/>
            </p:nvSpPr>
            <p:spPr>
              <a:xfrm>
                <a:off x="1068250" y="2157725"/>
                <a:ext cx="492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399" extrusionOk="0">
                    <a:moveTo>
                      <a:pt x="977" y="1"/>
                    </a:moveTo>
                    <a:cubicBezTo>
                      <a:pt x="961" y="1"/>
                      <a:pt x="945" y="1"/>
                      <a:pt x="929" y="2"/>
                    </a:cubicBezTo>
                    <a:cubicBezTo>
                      <a:pt x="0" y="48"/>
                      <a:pt x="105" y="1399"/>
                      <a:pt x="983" y="1399"/>
                    </a:cubicBezTo>
                    <a:cubicBezTo>
                      <a:pt x="1012" y="1399"/>
                      <a:pt x="1043" y="1397"/>
                      <a:pt x="1073" y="1394"/>
                    </a:cubicBezTo>
                    <a:cubicBezTo>
                      <a:pt x="1970" y="1300"/>
                      <a:pt x="1846" y="1"/>
                      <a:pt x="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25"/>
              <p:cNvSpPr/>
              <p:nvPr/>
            </p:nvSpPr>
            <p:spPr>
              <a:xfrm>
                <a:off x="1038675" y="2199350"/>
                <a:ext cx="517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03" extrusionOk="0">
                    <a:moveTo>
                      <a:pt x="1099" y="1"/>
                    </a:moveTo>
                    <a:cubicBezTo>
                      <a:pt x="953" y="1"/>
                      <a:pt x="780" y="35"/>
                      <a:pt x="576" y="113"/>
                    </a:cubicBezTo>
                    <a:cubicBezTo>
                      <a:pt x="0" y="209"/>
                      <a:pt x="432" y="833"/>
                      <a:pt x="432" y="1217"/>
                    </a:cubicBezTo>
                    <a:cubicBezTo>
                      <a:pt x="659" y="1420"/>
                      <a:pt x="867" y="1502"/>
                      <a:pt x="1047" y="1502"/>
                    </a:cubicBezTo>
                    <a:cubicBezTo>
                      <a:pt x="1815" y="1502"/>
                      <a:pt x="2068" y="1"/>
                      <a:pt x="10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25"/>
              <p:cNvSpPr/>
              <p:nvPr/>
            </p:nvSpPr>
            <p:spPr>
              <a:xfrm>
                <a:off x="1055025" y="22692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976" y="0"/>
                    </a:moveTo>
                    <a:cubicBezTo>
                      <a:pt x="945" y="0"/>
                      <a:pt x="914" y="2"/>
                      <a:pt x="882" y="5"/>
                    </a:cubicBezTo>
                    <a:cubicBezTo>
                      <a:pt x="1" y="98"/>
                      <a:pt x="61" y="1402"/>
                      <a:pt x="933" y="1402"/>
                    </a:cubicBezTo>
                    <a:cubicBezTo>
                      <a:pt x="963" y="1402"/>
                      <a:pt x="994" y="1400"/>
                      <a:pt x="1026" y="1397"/>
                    </a:cubicBezTo>
                    <a:cubicBezTo>
                      <a:pt x="1955" y="1304"/>
                      <a:pt x="1851" y="0"/>
                      <a:pt x="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25"/>
              <p:cNvSpPr/>
              <p:nvPr/>
            </p:nvSpPr>
            <p:spPr>
              <a:xfrm>
                <a:off x="1053875" y="2088025"/>
                <a:ext cx="488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3" extrusionOk="0">
                    <a:moveTo>
                      <a:pt x="1017" y="1"/>
                    </a:moveTo>
                    <a:cubicBezTo>
                      <a:pt x="988" y="1"/>
                      <a:pt x="959" y="2"/>
                      <a:pt x="928" y="5"/>
                    </a:cubicBezTo>
                    <a:cubicBezTo>
                      <a:pt x="0" y="98"/>
                      <a:pt x="104" y="1402"/>
                      <a:pt x="979" y="1402"/>
                    </a:cubicBezTo>
                    <a:cubicBezTo>
                      <a:pt x="1009" y="1402"/>
                      <a:pt x="1040" y="1401"/>
                      <a:pt x="1072" y="1398"/>
                    </a:cubicBezTo>
                    <a:cubicBezTo>
                      <a:pt x="1954" y="1305"/>
                      <a:pt x="1849" y="1"/>
                      <a:pt x="10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25"/>
              <p:cNvSpPr/>
              <p:nvPr/>
            </p:nvSpPr>
            <p:spPr>
              <a:xfrm>
                <a:off x="789600" y="1851700"/>
                <a:ext cx="462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70" extrusionOk="0">
                    <a:moveTo>
                      <a:pt x="937" y="1"/>
                    </a:moveTo>
                    <a:cubicBezTo>
                      <a:pt x="0" y="1"/>
                      <a:pt x="59" y="1370"/>
                      <a:pt x="881" y="1370"/>
                    </a:cubicBezTo>
                    <a:cubicBezTo>
                      <a:pt x="944" y="1370"/>
                      <a:pt x="1010" y="1362"/>
                      <a:pt x="1081" y="1345"/>
                    </a:cubicBezTo>
                    <a:cubicBezTo>
                      <a:pt x="1850" y="1153"/>
                      <a:pt x="1754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25"/>
              <p:cNvSpPr/>
              <p:nvPr/>
            </p:nvSpPr>
            <p:spPr>
              <a:xfrm>
                <a:off x="429725" y="2397500"/>
                <a:ext cx="42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219" extrusionOk="0">
                    <a:moveTo>
                      <a:pt x="910" y="1"/>
                    </a:moveTo>
                    <a:cubicBezTo>
                      <a:pt x="870" y="1"/>
                      <a:pt x="829" y="5"/>
                      <a:pt x="786" y="13"/>
                    </a:cubicBezTo>
                    <a:cubicBezTo>
                      <a:pt x="1" y="105"/>
                      <a:pt x="104" y="1218"/>
                      <a:pt x="839" y="1218"/>
                    </a:cubicBezTo>
                    <a:cubicBezTo>
                      <a:pt x="868" y="1218"/>
                      <a:pt x="898" y="1217"/>
                      <a:pt x="930" y="1213"/>
                    </a:cubicBezTo>
                    <a:cubicBezTo>
                      <a:pt x="1700" y="1077"/>
                      <a:pt x="1572" y="1"/>
                      <a:pt x="9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25"/>
              <p:cNvSpPr/>
              <p:nvPr/>
            </p:nvSpPr>
            <p:spPr>
              <a:xfrm>
                <a:off x="415300" y="2326325"/>
                <a:ext cx="455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82" extrusionOk="0">
                    <a:moveTo>
                      <a:pt x="937" y="0"/>
                    </a:moveTo>
                    <a:cubicBezTo>
                      <a:pt x="875" y="0"/>
                      <a:pt x="809" y="9"/>
                      <a:pt x="738" y="27"/>
                    </a:cubicBezTo>
                    <a:cubicBezTo>
                      <a:pt x="1" y="212"/>
                      <a:pt x="149" y="1281"/>
                      <a:pt x="884" y="1281"/>
                    </a:cubicBezTo>
                    <a:cubicBezTo>
                      <a:pt x="914" y="1281"/>
                      <a:pt x="946" y="1279"/>
                      <a:pt x="979" y="1275"/>
                    </a:cubicBezTo>
                    <a:cubicBezTo>
                      <a:pt x="1821" y="1231"/>
                      <a:pt x="1681" y="0"/>
                      <a:pt x="9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25"/>
              <p:cNvSpPr/>
              <p:nvPr/>
            </p:nvSpPr>
            <p:spPr>
              <a:xfrm>
                <a:off x="721800" y="1866000"/>
                <a:ext cx="399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53"/>
                      <a:pt x="1" y="1157"/>
                      <a:pt x="721" y="1397"/>
                    </a:cubicBezTo>
                    <a:cubicBezTo>
                      <a:pt x="755" y="1403"/>
                      <a:pt x="789" y="1406"/>
                      <a:pt x="821" y="1406"/>
                    </a:cubicBezTo>
                    <a:cubicBezTo>
                      <a:pt x="1522" y="1406"/>
                      <a:pt x="1596" y="1"/>
                      <a:pt x="9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25"/>
              <p:cNvSpPr/>
              <p:nvPr/>
            </p:nvSpPr>
            <p:spPr>
              <a:xfrm>
                <a:off x="454100" y="2353275"/>
                <a:ext cx="485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408" extrusionOk="0">
                    <a:moveTo>
                      <a:pt x="1006" y="0"/>
                    </a:moveTo>
                    <a:cubicBezTo>
                      <a:pt x="977" y="0"/>
                      <a:pt x="946" y="2"/>
                      <a:pt x="915" y="5"/>
                    </a:cubicBezTo>
                    <a:cubicBezTo>
                      <a:pt x="0" y="97"/>
                      <a:pt x="131" y="1408"/>
                      <a:pt x="975" y="1408"/>
                    </a:cubicBezTo>
                    <a:cubicBezTo>
                      <a:pt x="1017" y="1408"/>
                      <a:pt x="1061" y="1404"/>
                      <a:pt x="1107" y="1398"/>
                    </a:cubicBezTo>
                    <a:cubicBezTo>
                      <a:pt x="1941" y="1259"/>
                      <a:pt x="1836" y="0"/>
                      <a:pt x="10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25"/>
              <p:cNvSpPr/>
              <p:nvPr/>
            </p:nvSpPr>
            <p:spPr>
              <a:xfrm>
                <a:off x="378550" y="2300575"/>
                <a:ext cx="33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54" extrusionOk="0">
                    <a:moveTo>
                      <a:pt x="576" y="1"/>
                    </a:moveTo>
                    <a:cubicBezTo>
                      <a:pt x="0" y="289"/>
                      <a:pt x="192" y="1105"/>
                      <a:pt x="768" y="1153"/>
                    </a:cubicBezTo>
                    <a:cubicBezTo>
                      <a:pt x="1344" y="865"/>
                      <a:pt x="1152" y="49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25"/>
              <p:cNvSpPr/>
              <p:nvPr/>
            </p:nvSpPr>
            <p:spPr>
              <a:xfrm>
                <a:off x="391575" y="2371250"/>
                <a:ext cx="36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077" extrusionOk="0">
                    <a:moveTo>
                      <a:pt x="678" y="0"/>
                    </a:moveTo>
                    <a:cubicBezTo>
                      <a:pt x="647" y="0"/>
                      <a:pt x="616" y="2"/>
                      <a:pt x="583" y="6"/>
                    </a:cubicBezTo>
                    <a:cubicBezTo>
                      <a:pt x="0" y="186"/>
                      <a:pt x="87" y="1077"/>
                      <a:pt x="649" y="1077"/>
                    </a:cubicBezTo>
                    <a:cubicBezTo>
                      <a:pt x="689" y="1077"/>
                      <a:pt x="731" y="1072"/>
                      <a:pt x="775" y="1063"/>
                    </a:cubicBezTo>
                    <a:cubicBezTo>
                      <a:pt x="1463" y="925"/>
                      <a:pt x="1319" y="0"/>
                      <a:pt x="6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25"/>
              <p:cNvSpPr/>
              <p:nvPr/>
            </p:nvSpPr>
            <p:spPr>
              <a:xfrm>
                <a:off x="4713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48" y="0"/>
                    </a:moveTo>
                    <a:cubicBezTo>
                      <a:pt x="833" y="0"/>
                      <a:pt x="817" y="1"/>
                      <a:pt x="801" y="2"/>
                    </a:cubicBezTo>
                    <a:cubicBezTo>
                      <a:pt x="1" y="143"/>
                      <a:pt x="170" y="1300"/>
                      <a:pt x="900" y="1300"/>
                    </a:cubicBezTo>
                    <a:cubicBezTo>
                      <a:pt x="915" y="1300"/>
                      <a:pt x="930" y="1299"/>
                      <a:pt x="945" y="1298"/>
                    </a:cubicBezTo>
                    <a:cubicBezTo>
                      <a:pt x="1745" y="1157"/>
                      <a:pt x="1622" y="0"/>
                      <a:pt x="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25"/>
              <p:cNvSpPr/>
              <p:nvPr/>
            </p:nvSpPr>
            <p:spPr>
              <a:xfrm>
                <a:off x="364625" y="2230750"/>
                <a:ext cx="31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197" extrusionOk="0">
                    <a:moveTo>
                      <a:pt x="564" y="0"/>
                    </a:moveTo>
                    <a:cubicBezTo>
                      <a:pt x="1" y="0"/>
                      <a:pt x="84" y="1197"/>
                      <a:pt x="592" y="1197"/>
                    </a:cubicBezTo>
                    <a:cubicBezTo>
                      <a:pt x="640" y="1197"/>
                      <a:pt x="693" y="1186"/>
                      <a:pt x="749" y="1162"/>
                    </a:cubicBezTo>
                    <a:cubicBezTo>
                      <a:pt x="1277" y="922"/>
                      <a:pt x="1229" y="105"/>
                      <a:pt x="653" y="9"/>
                    </a:cubicBezTo>
                    <a:cubicBezTo>
                      <a:pt x="622" y="3"/>
                      <a:pt x="592" y="0"/>
                      <a:pt x="5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25"/>
              <p:cNvSpPr/>
              <p:nvPr/>
            </p:nvSpPr>
            <p:spPr>
              <a:xfrm>
                <a:off x="510950" y="2451700"/>
                <a:ext cx="4570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1" extrusionOk="0">
                    <a:moveTo>
                      <a:pt x="936" y="0"/>
                    </a:moveTo>
                    <a:cubicBezTo>
                      <a:pt x="908" y="0"/>
                      <a:pt x="879" y="2"/>
                      <a:pt x="849" y="5"/>
                    </a:cubicBezTo>
                    <a:cubicBezTo>
                      <a:pt x="1" y="99"/>
                      <a:pt x="124" y="1351"/>
                      <a:pt x="947" y="1351"/>
                    </a:cubicBezTo>
                    <a:cubicBezTo>
                      <a:pt x="962" y="1351"/>
                      <a:pt x="978" y="1350"/>
                      <a:pt x="993" y="1349"/>
                    </a:cubicBezTo>
                    <a:cubicBezTo>
                      <a:pt x="1828" y="1257"/>
                      <a:pt x="1722" y="0"/>
                      <a:pt x="9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25"/>
              <p:cNvSpPr/>
              <p:nvPr/>
            </p:nvSpPr>
            <p:spPr>
              <a:xfrm>
                <a:off x="495350" y="2380825"/>
                <a:ext cx="47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448" extrusionOk="0">
                    <a:moveTo>
                      <a:pt x="990" y="0"/>
                    </a:moveTo>
                    <a:cubicBezTo>
                      <a:pt x="787" y="0"/>
                      <a:pt x="579" y="89"/>
                      <a:pt x="417" y="296"/>
                    </a:cubicBezTo>
                    <a:cubicBezTo>
                      <a:pt x="1" y="936"/>
                      <a:pt x="588" y="1448"/>
                      <a:pt x="1110" y="1448"/>
                    </a:cubicBezTo>
                    <a:cubicBezTo>
                      <a:pt x="1372" y="1448"/>
                      <a:pt x="1617" y="1320"/>
                      <a:pt x="1713" y="1016"/>
                    </a:cubicBezTo>
                    <a:cubicBezTo>
                      <a:pt x="1880" y="450"/>
                      <a:pt x="1447" y="0"/>
                      <a:pt x="9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25"/>
              <p:cNvSpPr/>
              <p:nvPr/>
            </p:nvSpPr>
            <p:spPr>
              <a:xfrm>
                <a:off x="1082650" y="222845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1"/>
                    </a:moveTo>
                    <a:cubicBezTo>
                      <a:pt x="943" y="1"/>
                      <a:pt x="913" y="2"/>
                      <a:pt x="882" y="5"/>
                    </a:cubicBezTo>
                    <a:cubicBezTo>
                      <a:pt x="1" y="98"/>
                      <a:pt x="105" y="1355"/>
                      <a:pt x="934" y="1355"/>
                    </a:cubicBezTo>
                    <a:cubicBezTo>
                      <a:pt x="964" y="1355"/>
                      <a:pt x="994" y="1353"/>
                      <a:pt x="1026" y="1350"/>
                    </a:cubicBezTo>
                    <a:cubicBezTo>
                      <a:pt x="1906" y="1257"/>
                      <a:pt x="1802" y="1"/>
                      <a:pt x="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25"/>
              <p:cNvSpPr/>
              <p:nvPr/>
            </p:nvSpPr>
            <p:spPr>
              <a:xfrm>
                <a:off x="918650" y="1934650"/>
                <a:ext cx="499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3" extrusionOk="0">
                    <a:moveTo>
                      <a:pt x="729" y="1"/>
                    </a:moveTo>
                    <a:cubicBezTo>
                      <a:pt x="504" y="1"/>
                      <a:pt x="286" y="108"/>
                      <a:pt x="144" y="379"/>
                    </a:cubicBezTo>
                    <a:cubicBezTo>
                      <a:pt x="0" y="1028"/>
                      <a:pt x="315" y="1433"/>
                      <a:pt x="786" y="1433"/>
                    </a:cubicBezTo>
                    <a:cubicBezTo>
                      <a:pt x="942" y="1433"/>
                      <a:pt x="1116" y="1388"/>
                      <a:pt x="1296" y="1292"/>
                    </a:cubicBezTo>
                    <a:cubicBezTo>
                      <a:pt x="1999" y="800"/>
                      <a:pt x="1340" y="1"/>
                      <a:pt x="7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25"/>
              <p:cNvSpPr/>
              <p:nvPr/>
            </p:nvSpPr>
            <p:spPr>
              <a:xfrm>
                <a:off x="944625" y="1894775"/>
                <a:ext cx="440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260" extrusionOk="0">
                    <a:moveTo>
                      <a:pt x="923" y="1"/>
                    </a:moveTo>
                    <a:cubicBezTo>
                      <a:pt x="894" y="1"/>
                      <a:pt x="864" y="3"/>
                      <a:pt x="833" y="6"/>
                    </a:cubicBezTo>
                    <a:cubicBezTo>
                      <a:pt x="0" y="52"/>
                      <a:pt x="60" y="1259"/>
                      <a:pt x="840" y="1259"/>
                    </a:cubicBezTo>
                    <a:cubicBezTo>
                      <a:pt x="869" y="1259"/>
                      <a:pt x="899" y="1258"/>
                      <a:pt x="930" y="1254"/>
                    </a:cubicBezTo>
                    <a:cubicBezTo>
                      <a:pt x="1763" y="1208"/>
                      <a:pt x="1703" y="1"/>
                      <a:pt x="9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25"/>
              <p:cNvSpPr/>
              <p:nvPr/>
            </p:nvSpPr>
            <p:spPr>
              <a:xfrm>
                <a:off x="986975" y="1922225"/>
                <a:ext cx="446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73" extrusionOk="0">
                    <a:moveTo>
                      <a:pt x="900" y="1"/>
                    </a:moveTo>
                    <a:cubicBezTo>
                      <a:pt x="859" y="1"/>
                      <a:pt x="816" y="4"/>
                      <a:pt x="772" y="12"/>
                    </a:cubicBezTo>
                    <a:cubicBezTo>
                      <a:pt x="0" y="148"/>
                      <a:pt x="173" y="1272"/>
                      <a:pt x="884" y="1272"/>
                    </a:cubicBezTo>
                    <a:cubicBezTo>
                      <a:pt x="925" y="1272"/>
                      <a:pt x="967" y="1268"/>
                      <a:pt x="1012" y="1260"/>
                    </a:cubicBezTo>
                    <a:cubicBezTo>
                      <a:pt x="1784" y="1124"/>
                      <a:pt x="1611" y="1"/>
                      <a:pt x="9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25"/>
              <p:cNvSpPr/>
              <p:nvPr/>
            </p:nvSpPr>
            <p:spPr>
              <a:xfrm>
                <a:off x="903825" y="1867000"/>
                <a:ext cx="437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267" extrusionOk="0">
                    <a:moveTo>
                      <a:pt x="917" y="1"/>
                    </a:moveTo>
                    <a:cubicBezTo>
                      <a:pt x="875" y="1"/>
                      <a:pt x="831" y="5"/>
                      <a:pt x="785" y="13"/>
                    </a:cubicBezTo>
                    <a:cubicBezTo>
                      <a:pt x="0" y="151"/>
                      <a:pt x="148" y="1267"/>
                      <a:pt x="886" y="1267"/>
                    </a:cubicBezTo>
                    <a:cubicBezTo>
                      <a:pt x="916" y="1267"/>
                      <a:pt x="946" y="1265"/>
                      <a:pt x="977" y="1261"/>
                    </a:cubicBezTo>
                    <a:cubicBezTo>
                      <a:pt x="1747" y="1080"/>
                      <a:pt x="1620" y="1"/>
                      <a:pt x="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25"/>
              <p:cNvSpPr/>
              <p:nvPr/>
            </p:nvSpPr>
            <p:spPr>
              <a:xfrm>
                <a:off x="957050" y="1962125"/>
                <a:ext cx="5112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457" extrusionOk="0">
                    <a:moveTo>
                      <a:pt x="913" y="1"/>
                    </a:moveTo>
                    <a:lnTo>
                      <a:pt x="913" y="1"/>
                    </a:lnTo>
                    <a:cubicBezTo>
                      <a:pt x="144" y="97"/>
                      <a:pt x="0" y="1105"/>
                      <a:pt x="673" y="1441"/>
                    </a:cubicBezTo>
                    <a:cubicBezTo>
                      <a:pt x="736" y="1452"/>
                      <a:pt x="796" y="1457"/>
                      <a:pt x="854" y="1457"/>
                    </a:cubicBezTo>
                    <a:cubicBezTo>
                      <a:pt x="1810" y="1457"/>
                      <a:pt x="2044" y="46"/>
                      <a:pt x="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25"/>
              <p:cNvSpPr/>
              <p:nvPr/>
            </p:nvSpPr>
            <p:spPr>
              <a:xfrm>
                <a:off x="999800" y="1990800"/>
                <a:ext cx="465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404" extrusionOk="0">
                    <a:moveTo>
                      <a:pt x="880" y="0"/>
                    </a:moveTo>
                    <a:cubicBezTo>
                      <a:pt x="850" y="0"/>
                      <a:pt x="819" y="2"/>
                      <a:pt x="787" y="6"/>
                    </a:cubicBezTo>
                    <a:cubicBezTo>
                      <a:pt x="1" y="237"/>
                      <a:pt x="195" y="1403"/>
                      <a:pt x="982" y="1403"/>
                    </a:cubicBezTo>
                    <a:cubicBezTo>
                      <a:pt x="1012" y="1403"/>
                      <a:pt x="1043" y="1402"/>
                      <a:pt x="1075" y="1398"/>
                    </a:cubicBezTo>
                    <a:cubicBezTo>
                      <a:pt x="1861" y="1167"/>
                      <a:pt x="1667" y="0"/>
                      <a:pt x="8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25"/>
              <p:cNvSpPr/>
              <p:nvPr/>
            </p:nvSpPr>
            <p:spPr>
              <a:xfrm>
                <a:off x="915825" y="247930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0"/>
                    </a:moveTo>
                    <a:cubicBezTo>
                      <a:pt x="943" y="0"/>
                      <a:pt x="913" y="2"/>
                      <a:pt x="881" y="5"/>
                    </a:cubicBezTo>
                    <a:cubicBezTo>
                      <a:pt x="1" y="98"/>
                      <a:pt x="104" y="1354"/>
                      <a:pt x="934" y="1354"/>
                    </a:cubicBezTo>
                    <a:cubicBezTo>
                      <a:pt x="963" y="1354"/>
                      <a:pt x="994" y="1353"/>
                      <a:pt x="1025" y="1350"/>
                    </a:cubicBezTo>
                    <a:cubicBezTo>
                      <a:pt x="1906" y="1257"/>
                      <a:pt x="1802" y="0"/>
                      <a:pt x="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25"/>
              <p:cNvSpPr/>
              <p:nvPr/>
            </p:nvSpPr>
            <p:spPr>
              <a:xfrm>
                <a:off x="1113825" y="2188825"/>
                <a:ext cx="417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212" extrusionOk="0">
                    <a:moveTo>
                      <a:pt x="830" y="1"/>
                    </a:moveTo>
                    <a:cubicBezTo>
                      <a:pt x="800" y="1"/>
                      <a:pt x="770" y="2"/>
                      <a:pt x="739" y="6"/>
                    </a:cubicBezTo>
                    <a:cubicBezTo>
                      <a:pt x="0" y="99"/>
                      <a:pt x="105" y="1212"/>
                      <a:pt x="840" y="1212"/>
                    </a:cubicBezTo>
                    <a:cubicBezTo>
                      <a:pt x="869" y="1212"/>
                      <a:pt x="899" y="1210"/>
                      <a:pt x="931" y="1206"/>
                    </a:cubicBezTo>
                    <a:cubicBezTo>
                      <a:pt x="1669" y="1114"/>
                      <a:pt x="1565" y="1"/>
                      <a:pt x="8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25"/>
              <p:cNvSpPr/>
              <p:nvPr/>
            </p:nvSpPr>
            <p:spPr>
              <a:xfrm>
                <a:off x="943050" y="2436175"/>
                <a:ext cx="477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452" extrusionOk="0">
                    <a:moveTo>
                      <a:pt x="948" y="1"/>
                    </a:moveTo>
                    <a:cubicBezTo>
                      <a:pt x="77" y="1"/>
                      <a:pt x="0" y="1395"/>
                      <a:pt x="945" y="1442"/>
                    </a:cubicBezTo>
                    <a:cubicBezTo>
                      <a:pt x="982" y="1448"/>
                      <a:pt x="1018" y="1451"/>
                      <a:pt x="1053" y="1451"/>
                    </a:cubicBezTo>
                    <a:cubicBezTo>
                      <a:pt x="1819" y="1451"/>
                      <a:pt x="1911" y="2"/>
                      <a:pt x="993" y="2"/>
                    </a:cubicBezTo>
                    <a:cubicBezTo>
                      <a:pt x="978" y="1"/>
                      <a:pt x="963" y="1"/>
                      <a:pt x="9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25"/>
              <p:cNvSpPr/>
              <p:nvPr/>
            </p:nvSpPr>
            <p:spPr>
              <a:xfrm>
                <a:off x="889825" y="252217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7"/>
                      <a:pt x="769" y="19"/>
                    </a:cubicBezTo>
                    <a:cubicBezTo>
                      <a:pt x="1" y="163"/>
                      <a:pt x="145" y="1267"/>
                      <a:pt x="913" y="1267"/>
                    </a:cubicBezTo>
                    <a:cubicBezTo>
                      <a:pt x="1768" y="1267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25"/>
              <p:cNvSpPr/>
              <p:nvPr/>
            </p:nvSpPr>
            <p:spPr>
              <a:xfrm>
                <a:off x="874225" y="1905725"/>
                <a:ext cx="507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93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97" y="144"/>
                      <a:pt x="1" y="1152"/>
                      <a:pt x="673" y="1488"/>
                    </a:cubicBezTo>
                    <a:cubicBezTo>
                      <a:pt x="706" y="1491"/>
                      <a:pt x="739" y="1493"/>
                      <a:pt x="771" y="1493"/>
                    </a:cubicBezTo>
                    <a:cubicBezTo>
                      <a:pt x="1793" y="1493"/>
                      <a:pt x="2029" y="47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25"/>
              <p:cNvSpPr/>
              <p:nvPr/>
            </p:nvSpPr>
            <p:spPr>
              <a:xfrm>
                <a:off x="1101675" y="2118300"/>
                <a:ext cx="454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269" extrusionOk="0">
                    <a:moveTo>
                      <a:pt x="715" y="0"/>
                    </a:moveTo>
                    <a:cubicBezTo>
                      <a:pt x="518" y="0"/>
                      <a:pt x="316" y="119"/>
                      <a:pt x="169" y="427"/>
                    </a:cubicBezTo>
                    <a:cubicBezTo>
                      <a:pt x="0" y="848"/>
                      <a:pt x="275" y="1269"/>
                      <a:pt x="701" y="1269"/>
                    </a:cubicBezTo>
                    <a:cubicBezTo>
                      <a:pt x="761" y="1269"/>
                      <a:pt x="824" y="1261"/>
                      <a:pt x="889" y="1243"/>
                    </a:cubicBezTo>
                    <a:cubicBezTo>
                      <a:pt x="1817" y="993"/>
                      <a:pt x="1285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25"/>
              <p:cNvSpPr/>
              <p:nvPr/>
            </p:nvSpPr>
            <p:spPr>
              <a:xfrm>
                <a:off x="1129775" y="2078000"/>
                <a:ext cx="39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140" extrusionOk="0">
                    <a:moveTo>
                      <a:pt x="839" y="0"/>
                    </a:moveTo>
                    <a:cubicBezTo>
                      <a:pt x="788" y="0"/>
                      <a:pt x="734" y="7"/>
                      <a:pt x="677" y="22"/>
                    </a:cubicBezTo>
                    <a:cubicBezTo>
                      <a:pt x="1" y="158"/>
                      <a:pt x="129" y="1140"/>
                      <a:pt x="783" y="1140"/>
                    </a:cubicBezTo>
                    <a:cubicBezTo>
                      <a:pt x="825" y="1140"/>
                      <a:pt x="870" y="1135"/>
                      <a:pt x="917" y="1127"/>
                    </a:cubicBezTo>
                    <a:cubicBezTo>
                      <a:pt x="1580" y="950"/>
                      <a:pt x="1429" y="0"/>
                      <a:pt x="8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25"/>
              <p:cNvSpPr/>
              <p:nvPr/>
            </p:nvSpPr>
            <p:spPr>
              <a:xfrm>
                <a:off x="1117450" y="2008900"/>
                <a:ext cx="34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18" extrusionOk="0">
                    <a:moveTo>
                      <a:pt x="641" y="0"/>
                    </a:moveTo>
                    <a:cubicBezTo>
                      <a:pt x="625" y="0"/>
                      <a:pt x="610" y="1"/>
                      <a:pt x="594" y="2"/>
                    </a:cubicBezTo>
                    <a:cubicBezTo>
                      <a:pt x="1" y="184"/>
                      <a:pt x="145" y="1017"/>
                      <a:pt x="696" y="1017"/>
                    </a:cubicBezTo>
                    <a:cubicBezTo>
                      <a:pt x="725" y="1017"/>
                      <a:pt x="755" y="1015"/>
                      <a:pt x="786" y="1010"/>
                    </a:cubicBezTo>
                    <a:cubicBezTo>
                      <a:pt x="1394" y="870"/>
                      <a:pt x="1227" y="0"/>
                      <a:pt x="6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25"/>
              <p:cNvSpPr/>
              <p:nvPr/>
            </p:nvSpPr>
            <p:spPr>
              <a:xfrm>
                <a:off x="1144675" y="2148125"/>
                <a:ext cx="364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060" extrusionOk="0">
                    <a:moveTo>
                      <a:pt x="657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0" y="142"/>
                      <a:pt x="122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57" y="918"/>
                      <a:pt x="1290" y="0"/>
                      <a:pt x="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25"/>
              <p:cNvSpPr/>
              <p:nvPr/>
            </p:nvSpPr>
            <p:spPr>
              <a:xfrm>
                <a:off x="1029850" y="1951200"/>
                <a:ext cx="428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12" extrusionOk="0">
                    <a:moveTo>
                      <a:pt x="876" y="0"/>
                    </a:moveTo>
                    <a:cubicBezTo>
                      <a:pt x="847" y="0"/>
                      <a:pt x="816" y="2"/>
                      <a:pt x="785" y="5"/>
                    </a:cubicBezTo>
                    <a:cubicBezTo>
                      <a:pt x="0" y="98"/>
                      <a:pt x="103" y="1211"/>
                      <a:pt x="838" y="1211"/>
                    </a:cubicBezTo>
                    <a:cubicBezTo>
                      <a:pt x="867" y="1211"/>
                      <a:pt x="898" y="1209"/>
                      <a:pt x="929" y="1206"/>
                    </a:cubicBezTo>
                    <a:cubicBezTo>
                      <a:pt x="1714" y="1113"/>
                      <a:pt x="1611" y="0"/>
                      <a:pt x="8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25"/>
              <p:cNvSpPr/>
              <p:nvPr/>
            </p:nvSpPr>
            <p:spPr>
              <a:xfrm>
                <a:off x="1085050" y="2048400"/>
                <a:ext cx="429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212" extrusionOk="0">
                    <a:moveTo>
                      <a:pt x="871" y="1"/>
                    </a:moveTo>
                    <a:cubicBezTo>
                      <a:pt x="844" y="1"/>
                      <a:pt x="815" y="2"/>
                      <a:pt x="786" y="6"/>
                    </a:cubicBezTo>
                    <a:cubicBezTo>
                      <a:pt x="1" y="98"/>
                      <a:pt x="148" y="1212"/>
                      <a:pt x="886" y="1212"/>
                    </a:cubicBezTo>
                    <a:cubicBezTo>
                      <a:pt x="916" y="1212"/>
                      <a:pt x="946" y="1210"/>
                      <a:pt x="978" y="1206"/>
                    </a:cubicBezTo>
                    <a:cubicBezTo>
                      <a:pt x="1716" y="1114"/>
                      <a:pt x="156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25"/>
              <p:cNvSpPr/>
              <p:nvPr/>
            </p:nvSpPr>
            <p:spPr>
              <a:xfrm>
                <a:off x="1013450" y="2059350"/>
                <a:ext cx="5322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545" extrusionOk="0">
                    <a:moveTo>
                      <a:pt x="961" y="0"/>
                    </a:moveTo>
                    <a:cubicBezTo>
                      <a:pt x="1" y="0"/>
                      <a:pt x="145" y="864"/>
                      <a:pt x="433" y="1489"/>
                    </a:cubicBezTo>
                    <a:cubicBezTo>
                      <a:pt x="552" y="1527"/>
                      <a:pt x="666" y="1544"/>
                      <a:pt x="773" y="1544"/>
                    </a:cubicBezTo>
                    <a:cubicBezTo>
                      <a:pt x="1738" y="1544"/>
                      <a:pt x="2128" y="130"/>
                      <a:pt x="9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25"/>
              <p:cNvSpPr/>
              <p:nvPr/>
            </p:nvSpPr>
            <p:spPr>
              <a:xfrm>
                <a:off x="1042275" y="2019700"/>
                <a:ext cx="452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47" extrusionOk="0">
                    <a:moveTo>
                      <a:pt x="910" y="1"/>
                    </a:moveTo>
                    <a:cubicBezTo>
                      <a:pt x="895" y="1"/>
                      <a:pt x="880" y="1"/>
                      <a:pt x="864" y="2"/>
                    </a:cubicBezTo>
                    <a:cubicBezTo>
                      <a:pt x="0" y="98"/>
                      <a:pt x="96" y="1346"/>
                      <a:pt x="960" y="1346"/>
                    </a:cubicBezTo>
                    <a:cubicBezTo>
                      <a:pt x="1808" y="1205"/>
                      <a:pt x="1685" y="1"/>
                      <a:pt x="9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25"/>
              <p:cNvSpPr/>
              <p:nvPr/>
            </p:nvSpPr>
            <p:spPr>
              <a:xfrm>
                <a:off x="1073350" y="1979975"/>
                <a:ext cx="389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3" extrusionOk="0">
                    <a:moveTo>
                      <a:pt x="816" y="1"/>
                    </a:moveTo>
                    <a:cubicBezTo>
                      <a:pt x="787" y="1"/>
                      <a:pt x="757" y="3"/>
                      <a:pt x="725" y="7"/>
                    </a:cubicBezTo>
                    <a:cubicBezTo>
                      <a:pt x="1" y="52"/>
                      <a:pt x="88" y="1123"/>
                      <a:pt x="745" y="1123"/>
                    </a:cubicBezTo>
                    <a:cubicBezTo>
                      <a:pt x="785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25"/>
              <p:cNvSpPr/>
              <p:nvPr/>
            </p:nvSpPr>
            <p:spPr>
              <a:xfrm>
                <a:off x="652200" y="1879200"/>
                <a:ext cx="407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413" extrusionOk="0">
                    <a:moveTo>
                      <a:pt x="930" y="1"/>
                    </a:moveTo>
                    <a:cubicBezTo>
                      <a:pt x="909" y="1"/>
                      <a:pt x="887" y="2"/>
                      <a:pt x="864" y="5"/>
                    </a:cubicBezTo>
                    <a:cubicBezTo>
                      <a:pt x="48" y="101"/>
                      <a:pt x="0" y="1205"/>
                      <a:pt x="768" y="1397"/>
                    </a:cubicBezTo>
                    <a:cubicBezTo>
                      <a:pt x="810" y="1408"/>
                      <a:pt x="850" y="1413"/>
                      <a:pt x="887" y="1413"/>
                    </a:cubicBezTo>
                    <a:cubicBezTo>
                      <a:pt x="1530" y="1413"/>
                      <a:pt x="1631" y="1"/>
                      <a:pt x="9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25"/>
              <p:cNvSpPr/>
              <p:nvPr/>
            </p:nvSpPr>
            <p:spPr>
              <a:xfrm>
                <a:off x="310925" y="2136950"/>
                <a:ext cx="305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841" extrusionOk="0">
                    <a:moveTo>
                      <a:pt x="660" y="1"/>
                    </a:moveTo>
                    <a:cubicBezTo>
                      <a:pt x="624" y="1"/>
                      <a:pt x="585" y="6"/>
                      <a:pt x="545" y="17"/>
                    </a:cubicBezTo>
                    <a:cubicBezTo>
                      <a:pt x="0" y="108"/>
                      <a:pt x="99" y="841"/>
                      <a:pt x="597" y="841"/>
                    </a:cubicBezTo>
                    <a:cubicBezTo>
                      <a:pt x="626" y="841"/>
                      <a:pt x="657" y="838"/>
                      <a:pt x="689" y="833"/>
                    </a:cubicBezTo>
                    <a:cubicBezTo>
                      <a:pt x="1221" y="744"/>
                      <a:pt x="1098" y="1"/>
                      <a:pt x="6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25"/>
              <p:cNvSpPr/>
              <p:nvPr/>
            </p:nvSpPr>
            <p:spPr>
              <a:xfrm>
                <a:off x="595375" y="2508100"/>
                <a:ext cx="45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07" extrusionOk="0">
                    <a:moveTo>
                      <a:pt x="970" y="0"/>
                    </a:moveTo>
                    <a:cubicBezTo>
                      <a:pt x="942" y="0"/>
                      <a:pt x="912" y="2"/>
                      <a:pt x="881" y="5"/>
                    </a:cubicBezTo>
                    <a:cubicBezTo>
                      <a:pt x="0" y="52"/>
                      <a:pt x="104" y="1307"/>
                      <a:pt x="890" y="1307"/>
                    </a:cubicBezTo>
                    <a:cubicBezTo>
                      <a:pt x="918" y="1307"/>
                      <a:pt x="947" y="1305"/>
                      <a:pt x="977" y="1302"/>
                    </a:cubicBezTo>
                    <a:cubicBezTo>
                      <a:pt x="1810" y="1209"/>
                      <a:pt x="1751" y="0"/>
                      <a:pt x="9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25"/>
              <p:cNvSpPr/>
              <p:nvPr/>
            </p:nvSpPr>
            <p:spPr>
              <a:xfrm>
                <a:off x="553675" y="2479150"/>
                <a:ext cx="4700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7" extrusionOk="0">
                    <a:moveTo>
                      <a:pt x="951" y="0"/>
                    </a:moveTo>
                    <a:cubicBezTo>
                      <a:pt x="909" y="0"/>
                      <a:pt x="866" y="4"/>
                      <a:pt x="821" y="11"/>
                    </a:cubicBezTo>
                    <a:cubicBezTo>
                      <a:pt x="0" y="148"/>
                      <a:pt x="175" y="1366"/>
                      <a:pt x="934" y="1366"/>
                    </a:cubicBezTo>
                    <a:cubicBezTo>
                      <a:pt x="975" y="1366"/>
                      <a:pt x="1017" y="1363"/>
                      <a:pt x="1061" y="1356"/>
                    </a:cubicBezTo>
                    <a:cubicBezTo>
                      <a:pt x="1879" y="1174"/>
                      <a:pt x="1707" y="0"/>
                      <a:pt x="9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25"/>
              <p:cNvSpPr/>
              <p:nvPr/>
            </p:nvSpPr>
            <p:spPr>
              <a:xfrm>
                <a:off x="662100" y="2492225"/>
                <a:ext cx="502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66" extrusionOk="0">
                    <a:moveTo>
                      <a:pt x="976" y="0"/>
                    </a:moveTo>
                    <a:cubicBezTo>
                      <a:pt x="114" y="0"/>
                      <a:pt x="0" y="1411"/>
                      <a:pt x="996" y="1457"/>
                    </a:cubicBezTo>
                    <a:cubicBezTo>
                      <a:pt x="1035" y="1463"/>
                      <a:pt x="1072" y="1466"/>
                      <a:pt x="1108" y="1466"/>
                    </a:cubicBezTo>
                    <a:cubicBezTo>
                      <a:pt x="1907" y="1466"/>
                      <a:pt x="2011" y="15"/>
                      <a:pt x="1179" y="15"/>
                    </a:cubicBezTo>
                    <a:cubicBezTo>
                      <a:pt x="1167" y="15"/>
                      <a:pt x="1154" y="16"/>
                      <a:pt x="1140" y="16"/>
                    </a:cubicBezTo>
                    <a:cubicBezTo>
                      <a:pt x="1083" y="5"/>
                      <a:pt x="1028" y="0"/>
                      <a:pt x="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25"/>
              <p:cNvSpPr/>
              <p:nvPr/>
            </p:nvSpPr>
            <p:spPr>
              <a:xfrm>
                <a:off x="640200" y="2535575"/>
                <a:ext cx="387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07" extrusionOk="0">
                    <a:moveTo>
                      <a:pt x="819" y="1"/>
                    </a:moveTo>
                    <a:cubicBezTo>
                      <a:pt x="787" y="1"/>
                      <a:pt x="754" y="4"/>
                      <a:pt x="720" y="11"/>
                    </a:cubicBezTo>
                    <a:cubicBezTo>
                      <a:pt x="0" y="203"/>
                      <a:pt x="96" y="1259"/>
                      <a:pt x="864" y="1307"/>
                    </a:cubicBezTo>
                    <a:cubicBezTo>
                      <a:pt x="1550" y="1307"/>
                      <a:pt x="1452" y="1"/>
                      <a:pt x="8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25"/>
              <p:cNvSpPr/>
              <p:nvPr/>
            </p:nvSpPr>
            <p:spPr>
              <a:xfrm>
                <a:off x="706575" y="2521300"/>
                <a:ext cx="481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0" extrusionOk="0">
                    <a:moveTo>
                      <a:pt x="991" y="1"/>
                    </a:moveTo>
                    <a:cubicBezTo>
                      <a:pt x="961" y="1"/>
                      <a:pt x="930" y="2"/>
                      <a:pt x="898" y="6"/>
                    </a:cubicBezTo>
                    <a:cubicBezTo>
                      <a:pt x="1" y="53"/>
                      <a:pt x="79" y="1399"/>
                      <a:pt x="994" y="1399"/>
                    </a:cubicBezTo>
                    <a:cubicBezTo>
                      <a:pt x="1009" y="1399"/>
                      <a:pt x="1025" y="1399"/>
                      <a:pt x="1042" y="1398"/>
                    </a:cubicBezTo>
                    <a:cubicBezTo>
                      <a:pt x="1924" y="1305"/>
                      <a:pt x="1863" y="1"/>
                      <a:pt x="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25"/>
              <p:cNvSpPr/>
              <p:nvPr/>
            </p:nvSpPr>
            <p:spPr>
              <a:xfrm>
                <a:off x="526400" y="1975675"/>
                <a:ext cx="437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459" extrusionOk="0">
                    <a:moveTo>
                      <a:pt x="853" y="1"/>
                    </a:moveTo>
                    <a:cubicBezTo>
                      <a:pt x="612" y="1"/>
                      <a:pt x="364" y="138"/>
                      <a:pt x="183" y="467"/>
                    </a:cubicBezTo>
                    <a:cubicBezTo>
                      <a:pt x="1" y="1136"/>
                      <a:pt x="435" y="1458"/>
                      <a:pt x="899" y="1458"/>
                    </a:cubicBezTo>
                    <a:cubicBezTo>
                      <a:pt x="1168" y="1458"/>
                      <a:pt x="1447" y="1350"/>
                      <a:pt x="1623" y="1139"/>
                    </a:cubicBezTo>
                    <a:cubicBezTo>
                      <a:pt x="1750" y="507"/>
                      <a:pt x="1315" y="1"/>
                      <a:pt x="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25"/>
              <p:cNvSpPr/>
              <p:nvPr/>
            </p:nvSpPr>
            <p:spPr>
              <a:xfrm>
                <a:off x="555825" y="1935450"/>
                <a:ext cx="457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78" extrusionOk="0">
                    <a:moveTo>
                      <a:pt x="803" y="0"/>
                    </a:moveTo>
                    <a:cubicBezTo>
                      <a:pt x="536" y="0"/>
                      <a:pt x="275" y="142"/>
                      <a:pt x="158" y="491"/>
                    </a:cubicBezTo>
                    <a:cubicBezTo>
                      <a:pt x="1" y="1028"/>
                      <a:pt x="423" y="1377"/>
                      <a:pt x="854" y="1377"/>
                    </a:cubicBezTo>
                    <a:cubicBezTo>
                      <a:pt x="1079" y="1377"/>
                      <a:pt x="1306" y="1282"/>
                      <a:pt x="1455" y="1068"/>
                    </a:cubicBezTo>
                    <a:cubicBezTo>
                      <a:pt x="1831" y="503"/>
                      <a:pt x="1306" y="0"/>
                      <a:pt x="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25"/>
              <p:cNvSpPr/>
              <p:nvPr/>
            </p:nvSpPr>
            <p:spPr>
              <a:xfrm>
                <a:off x="299500" y="2249275"/>
                <a:ext cx="28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63" extrusionOk="0">
                    <a:moveTo>
                      <a:pt x="449" y="0"/>
                    </a:moveTo>
                    <a:cubicBezTo>
                      <a:pt x="322" y="0"/>
                      <a:pt x="190" y="77"/>
                      <a:pt x="89" y="277"/>
                    </a:cubicBezTo>
                    <a:cubicBezTo>
                      <a:pt x="1" y="499"/>
                      <a:pt x="200" y="762"/>
                      <a:pt x="458" y="762"/>
                    </a:cubicBezTo>
                    <a:cubicBezTo>
                      <a:pt x="479" y="762"/>
                      <a:pt x="500" y="760"/>
                      <a:pt x="522" y="757"/>
                    </a:cubicBezTo>
                    <a:cubicBezTo>
                      <a:pt x="1125" y="615"/>
                      <a:pt x="810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25"/>
              <p:cNvSpPr/>
              <p:nvPr/>
            </p:nvSpPr>
            <p:spPr>
              <a:xfrm>
                <a:off x="325375" y="2205725"/>
                <a:ext cx="288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928" extrusionOk="0">
                    <a:moveTo>
                      <a:pt x="543" y="0"/>
                    </a:moveTo>
                    <a:cubicBezTo>
                      <a:pt x="527" y="0"/>
                      <a:pt x="511" y="1"/>
                      <a:pt x="495" y="2"/>
                    </a:cubicBezTo>
                    <a:cubicBezTo>
                      <a:pt x="0" y="2"/>
                      <a:pt x="95" y="928"/>
                      <a:pt x="542" y="928"/>
                    </a:cubicBezTo>
                    <a:cubicBezTo>
                      <a:pt x="573" y="928"/>
                      <a:pt x="605" y="924"/>
                      <a:pt x="639" y="914"/>
                    </a:cubicBezTo>
                    <a:cubicBezTo>
                      <a:pt x="1152" y="775"/>
                      <a:pt x="1076" y="0"/>
                      <a:pt x="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25"/>
              <p:cNvSpPr/>
              <p:nvPr/>
            </p:nvSpPr>
            <p:spPr>
              <a:xfrm>
                <a:off x="582150" y="1893575"/>
                <a:ext cx="452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56" extrusionOk="0">
                    <a:moveTo>
                      <a:pt x="877" y="1"/>
                    </a:moveTo>
                    <a:cubicBezTo>
                      <a:pt x="847" y="1"/>
                      <a:pt x="817" y="2"/>
                      <a:pt x="786" y="6"/>
                    </a:cubicBezTo>
                    <a:cubicBezTo>
                      <a:pt x="1" y="237"/>
                      <a:pt x="193" y="1356"/>
                      <a:pt x="935" y="1356"/>
                    </a:cubicBezTo>
                    <a:cubicBezTo>
                      <a:pt x="964" y="1356"/>
                      <a:pt x="995" y="1354"/>
                      <a:pt x="1026" y="1350"/>
                    </a:cubicBezTo>
                    <a:cubicBezTo>
                      <a:pt x="1811" y="1119"/>
                      <a:pt x="1619" y="1"/>
                      <a:pt x="8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25"/>
              <p:cNvSpPr/>
              <p:nvPr/>
            </p:nvSpPr>
            <p:spPr>
              <a:xfrm>
                <a:off x="1221700" y="2138550"/>
                <a:ext cx="22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729" extrusionOk="0">
                    <a:moveTo>
                      <a:pt x="409" y="1"/>
                    </a:moveTo>
                    <a:cubicBezTo>
                      <a:pt x="0" y="1"/>
                      <a:pt x="106" y="729"/>
                      <a:pt x="443" y="729"/>
                    </a:cubicBezTo>
                    <a:cubicBezTo>
                      <a:pt x="463" y="729"/>
                      <a:pt x="483" y="726"/>
                      <a:pt x="505" y="721"/>
                    </a:cubicBezTo>
                    <a:cubicBezTo>
                      <a:pt x="889" y="577"/>
                      <a:pt x="793" y="1"/>
                      <a:pt x="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25"/>
              <p:cNvSpPr/>
              <p:nvPr/>
            </p:nvSpPr>
            <p:spPr>
              <a:xfrm>
                <a:off x="845425" y="2492600"/>
                <a:ext cx="48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18" extrusionOk="0">
                    <a:moveTo>
                      <a:pt x="1005" y="0"/>
                    </a:moveTo>
                    <a:cubicBezTo>
                      <a:pt x="990" y="0"/>
                      <a:pt x="976" y="1"/>
                      <a:pt x="961" y="1"/>
                    </a:cubicBezTo>
                    <a:cubicBezTo>
                      <a:pt x="145" y="1"/>
                      <a:pt x="1" y="1202"/>
                      <a:pt x="817" y="1394"/>
                    </a:cubicBezTo>
                    <a:cubicBezTo>
                      <a:pt x="884" y="1410"/>
                      <a:pt x="948" y="1417"/>
                      <a:pt x="1008" y="1417"/>
                    </a:cubicBezTo>
                    <a:cubicBezTo>
                      <a:pt x="1832" y="1417"/>
                      <a:pt x="1943" y="0"/>
                      <a:pt x="10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25"/>
              <p:cNvSpPr/>
              <p:nvPr/>
            </p:nvSpPr>
            <p:spPr>
              <a:xfrm>
                <a:off x="822975" y="2535775"/>
                <a:ext cx="452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13" extrusionOk="0">
                    <a:moveTo>
                      <a:pt x="693" y="1"/>
                    </a:moveTo>
                    <a:cubicBezTo>
                      <a:pt x="484" y="1"/>
                      <a:pt x="273" y="134"/>
                      <a:pt x="130" y="483"/>
                    </a:cubicBezTo>
                    <a:cubicBezTo>
                      <a:pt x="0" y="917"/>
                      <a:pt x="342" y="1312"/>
                      <a:pt x="764" y="1312"/>
                    </a:cubicBezTo>
                    <a:cubicBezTo>
                      <a:pt x="808" y="1312"/>
                      <a:pt x="853" y="1308"/>
                      <a:pt x="899" y="1299"/>
                    </a:cubicBezTo>
                    <a:cubicBezTo>
                      <a:pt x="1811" y="983"/>
                      <a:pt x="1261" y="1"/>
                      <a:pt x="6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25"/>
              <p:cNvSpPr/>
              <p:nvPr/>
            </p:nvSpPr>
            <p:spPr>
              <a:xfrm>
                <a:off x="353325" y="2346200"/>
                <a:ext cx="2765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13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144"/>
                      <a:pt x="97" y="864"/>
                      <a:pt x="625" y="912"/>
                    </a:cubicBezTo>
                    <a:cubicBezTo>
                      <a:pt x="1105" y="720"/>
                      <a:pt x="1009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25"/>
              <p:cNvSpPr/>
              <p:nvPr/>
            </p:nvSpPr>
            <p:spPr>
              <a:xfrm>
                <a:off x="775825" y="2505825"/>
                <a:ext cx="479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57" extrusionOk="0">
                    <a:moveTo>
                      <a:pt x="1008" y="0"/>
                    </a:moveTo>
                    <a:cubicBezTo>
                      <a:pt x="144" y="0"/>
                      <a:pt x="0" y="1297"/>
                      <a:pt x="864" y="1441"/>
                    </a:cubicBezTo>
                    <a:cubicBezTo>
                      <a:pt x="915" y="1451"/>
                      <a:pt x="963" y="1456"/>
                      <a:pt x="1010" y="1456"/>
                    </a:cubicBezTo>
                    <a:cubicBezTo>
                      <a:pt x="1794" y="1456"/>
                      <a:pt x="1915" y="0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25"/>
              <p:cNvSpPr/>
              <p:nvPr/>
            </p:nvSpPr>
            <p:spPr>
              <a:xfrm>
                <a:off x="408550" y="1905400"/>
                <a:ext cx="703350" cy="606575"/>
              </a:xfrm>
              <a:custGeom>
                <a:avLst/>
                <a:gdLst/>
                <a:ahLst/>
                <a:cxnLst/>
                <a:rect l="l" t="t" r="r" b="b"/>
                <a:pathLst>
                  <a:path w="28134" h="24263" extrusionOk="0">
                    <a:moveTo>
                      <a:pt x="12648" y="1375"/>
                    </a:moveTo>
                    <a:cubicBezTo>
                      <a:pt x="13086" y="1375"/>
                      <a:pt x="13411" y="1641"/>
                      <a:pt x="13347" y="2318"/>
                    </a:cubicBezTo>
                    <a:cubicBezTo>
                      <a:pt x="13235" y="2702"/>
                      <a:pt x="12968" y="2856"/>
                      <a:pt x="12687" y="2856"/>
                    </a:cubicBezTo>
                    <a:cubicBezTo>
                      <a:pt x="12125" y="2856"/>
                      <a:pt x="11506" y="2238"/>
                      <a:pt x="11955" y="1597"/>
                    </a:cubicBezTo>
                    <a:lnTo>
                      <a:pt x="11955" y="1549"/>
                    </a:lnTo>
                    <a:cubicBezTo>
                      <a:pt x="12191" y="1439"/>
                      <a:pt x="12433" y="1375"/>
                      <a:pt x="12648" y="1375"/>
                    </a:cubicBezTo>
                    <a:close/>
                    <a:moveTo>
                      <a:pt x="17077" y="1942"/>
                    </a:moveTo>
                    <a:cubicBezTo>
                      <a:pt x="17500" y="1942"/>
                      <a:pt x="17861" y="2263"/>
                      <a:pt x="17764" y="2846"/>
                    </a:cubicBezTo>
                    <a:cubicBezTo>
                      <a:pt x="17678" y="3223"/>
                      <a:pt x="17403" y="3379"/>
                      <a:pt x="17115" y="3379"/>
                    </a:cubicBezTo>
                    <a:cubicBezTo>
                      <a:pt x="16596" y="3379"/>
                      <a:pt x="16035" y="2870"/>
                      <a:pt x="16467" y="2222"/>
                    </a:cubicBezTo>
                    <a:lnTo>
                      <a:pt x="16467" y="2174"/>
                    </a:lnTo>
                    <a:cubicBezTo>
                      <a:pt x="16655" y="2017"/>
                      <a:pt x="16873" y="1942"/>
                      <a:pt x="17077" y="1942"/>
                    </a:cubicBezTo>
                    <a:close/>
                    <a:moveTo>
                      <a:pt x="14216" y="2531"/>
                    </a:moveTo>
                    <a:cubicBezTo>
                      <a:pt x="14872" y="2531"/>
                      <a:pt x="15405" y="3612"/>
                      <a:pt x="14355" y="3902"/>
                    </a:cubicBezTo>
                    <a:cubicBezTo>
                      <a:pt x="14330" y="3904"/>
                      <a:pt x="14306" y="3905"/>
                      <a:pt x="14282" y="3905"/>
                    </a:cubicBezTo>
                    <a:cubicBezTo>
                      <a:pt x="13788" y="3905"/>
                      <a:pt x="13404" y="3445"/>
                      <a:pt x="13587" y="2942"/>
                    </a:cubicBezTo>
                    <a:cubicBezTo>
                      <a:pt x="13776" y="2646"/>
                      <a:pt x="14003" y="2531"/>
                      <a:pt x="14216" y="2531"/>
                    </a:cubicBezTo>
                    <a:close/>
                    <a:moveTo>
                      <a:pt x="11423" y="3106"/>
                    </a:moveTo>
                    <a:cubicBezTo>
                      <a:pt x="12049" y="3106"/>
                      <a:pt x="12618" y="4195"/>
                      <a:pt x="11522" y="4478"/>
                    </a:cubicBezTo>
                    <a:cubicBezTo>
                      <a:pt x="11042" y="4478"/>
                      <a:pt x="10658" y="4046"/>
                      <a:pt x="10802" y="3614"/>
                    </a:cubicBezTo>
                    <a:cubicBezTo>
                      <a:pt x="10967" y="3246"/>
                      <a:pt x="11199" y="3106"/>
                      <a:pt x="11423" y="3106"/>
                    </a:cubicBezTo>
                    <a:close/>
                    <a:moveTo>
                      <a:pt x="18747" y="3032"/>
                    </a:moveTo>
                    <a:cubicBezTo>
                      <a:pt x="19467" y="3032"/>
                      <a:pt x="19879" y="4479"/>
                      <a:pt x="18675" y="4479"/>
                    </a:cubicBezTo>
                    <a:cubicBezTo>
                      <a:pt x="18660" y="4479"/>
                      <a:pt x="18644" y="4478"/>
                      <a:pt x="18628" y="4478"/>
                    </a:cubicBezTo>
                    <a:cubicBezTo>
                      <a:pt x="18148" y="4382"/>
                      <a:pt x="17908" y="3854"/>
                      <a:pt x="18148" y="3422"/>
                    </a:cubicBezTo>
                    <a:lnTo>
                      <a:pt x="18148" y="3374"/>
                    </a:lnTo>
                    <a:cubicBezTo>
                      <a:pt x="18353" y="3129"/>
                      <a:pt x="18560" y="3032"/>
                      <a:pt x="18747" y="3032"/>
                    </a:cubicBezTo>
                    <a:close/>
                    <a:moveTo>
                      <a:pt x="15901" y="3695"/>
                    </a:moveTo>
                    <a:cubicBezTo>
                      <a:pt x="16498" y="3695"/>
                      <a:pt x="17032" y="4709"/>
                      <a:pt x="16035" y="4958"/>
                    </a:cubicBezTo>
                    <a:cubicBezTo>
                      <a:pt x="16008" y="4961"/>
                      <a:pt x="15981" y="4962"/>
                      <a:pt x="15955" y="4962"/>
                    </a:cubicBezTo>
                    <a:cubicBezTo>
                      <a:pt x="15518" y="4962"/>
                      <a:pt x="15225" y="4595"/>
                      <a:pt x="15315" y="4142"/>
                    </a:cubicBezTo>
                    <a:cubicBezTo>
                      <a:pt x="15477" y="3819"/>
                      <a:pt x="15693" y="3695"/>
                      <a:pt x="15901" y="3695"/>
                    </a:cubicBezTo>
                    <a:close/>
                    <a:moveTo>
                      <a:pt x="8614" y="3612"/>
                    </a:moveTo>
                    <a:cubicBezTo>
                      <a:pt x="9373" y="3612"/>
                      <a:pt x="9791" y="5025"/>
                      <a:pt x="8594" y="5102"/>
                    </a:cubicBezTo>
                    <a:cubicBezTo>
                      <a:pt x="8018" y="5006"/>
                      <a:pt x="7730" y="4382"/>
                      <a:pt x="8018" y="3902"/>
                    </a:cubicBezTo>
                    <a:cubicBezTo>
                      <a:pt x="8224" y="3695"/>
                      <a:pt x="8429" y="3612"/>
                      <a:pt x="8614" y="3612"/>
                    </a:cubicBezTo>
                    <a:close/>
                    <a:moveTo>
                      <a:pt x="13151" y="4285"/>
                    </a:moveTo>
                    <a:cubicBezTo>
                      <a:pt x="13878" y="4285"/>
                      <a:pt x="13955" y="5439"/>
                      <a:pt x="13155" y="5486"/>
                    </a:cubicBezTo>
                    <a:cubicBezTo>
                      <a:pt x="13125" y="5490"/>
                      <a:pt x="13097" y="5492"/>
                      <a:pt x="13069" y="5492"/>
                    </a:cubicBezTo>
                    <a:cubicBezTo>
                      <a:pt x="12381" y="5492"/>
                      <a:pt x="12322" y="4378"/>
                      <a:pt x="13107" y="4286"/>
                    </a:cubicBezTo>
                    <a:cubicBezTo>
                      <a:pt x="13122" y="4285"/>
                      <a:pt x="13137" y="4285"/>
                      <a:pt x="13151" y="4285"/>
                    </a:cubicBezTo>
                    <a:close/>
                    <a:moveTo>
                      <a:pt x="20394" y="4180"/>
                    </a:moveTo>
                    <a:cubicBezTo>
                      <a:pt x="21134" y="4180"/>
                      <a:pt x="21585" y="5630"/>
                      <a:pt x="20404" y="5630"/>
                    </a:cubicBezTo>
                    <a:cubicBezTo>
                      <a:pt x="19876" y="5534"/>
                      <a:pt x="19540" y="5006"/>
                      <a:pt x="19780" y="4526"/>
                    </a:cubicBezTo>
                    <a:cubicBezTo>
                      <a:pt x="19988" y="4278"/>
                      <a:pt x="20201" y="4180"/>
                      <a:pt x="20394" y="4180"/>
                    </a:cubicBezTo>
                    <a:close/>
                    <a:moveTo>
                      <a:pt x="17696" y="4850"/>
                    </a:moveTo>
                    <a:cubicBezTo>
                      <a:pt x="18358" y="4850"/>
                      <a:pt x="18488" y="5926"/>
                      <a:pt x="17764" y="6062"/>
                    </a:cubicBezTo>
                    <a:cubicBezTo>
                      <a:pt x="17732" y="6066"/>
                      <a:pt x="17702" y="6068"/>
                      <a:pt x="17672" y="6068"/>
                    </a:cubicBezTo>
                    <a:cubicBezTo>
                      <a:pt x="16934" y="6068"/>
                      <a:pt x="16787" y="4954"/>
                      <a:pt x="17572" y="4862"/>
                    </a:cubicBezTo>
                    <a:cubicBezTo>
                      <a:pt x="17615" y="4854"/>
                      <a:pt x="17656" y="4850"/>
                      <a:pt x="17696" y="4850"/>
                    </a:cubicBezTo>
                    <a:close/>
                    <a:moveTo>
                      <a:pt x="10256" y="4839"/>
                    </a:moveTo>
                    <a:cubicBezTo>
                      <a:pt x="10840" y="4839"/>
                      <a:pt x="11420" y="5815"/>
                      <a:pt x="10466" y="6062"/>
                    </a:cubicBezTo>
                    <a:cubicBezTo>
                      <a:pt x="10416" y="6072"/>
                      <a:pt x="10367" y="6077"/>
                      <a:pt x="10320" y="6077"/>
                    </a:cubicBezTo>
                    <a:cubicBezTo>
                      <a:pt x="9911" y="6077"/>
                      <a:pt x="9612" y="5724"/>
                      <a:pt x="9698" y="5294"/>
                    </a:cubicBezTo>
                    <a:cubicBezTo>
                      <a:pt x="9838" y="4965"/>
                      <a:pt x="10047" y="4839"/>
                      <a:pt x="10256" y="4839"/>
                    </a:cubicBezTo>
                    <a:close/>
                    <a:moveTo>
                      <a:pt x="14785" y="5484"/>
                    </a:moveTo>
                    <a:cubicBezTo>
                      <a:pt x="15325" y="5484"/>
                      <a:pt x="15493" y="6309"/>
                      <a:pt x="14979" y="6542"/>
                    </a:cubicBezTo>
                    <a:cubicBezTo>
                      <a:pt x="14900" y="6572"/>
                      <a:pt x="14826" y="6585"/>
                      <a:pt x="14758" y="6585"/>
                    </a:cubicBezTo>
                    <a:cubicBezTo>
                      <a:pt x="14163" y="6585"/>
                      <a:pt x="14007" y="5572"/>
                      <a:pt x="14739" y="5486"/>
                    </a:cubicBezTo>
                    <a:cubicBezTo>
                      <a:pt x="14755" y="5485"/>
                      <a:pt x="14770" y="5484"/>
                      <a:pt x="14785" y="5484"/>
                    </a:cubicBezTo>
                    <a:close/>
                    <a:moveTo>
                      <a:pt x="7490" y="5342"/>
                    </a:moveTo>
                    <a:lnTo>
                      <a:pt x="7490" y="5342"/>
                    </a:lnTo>
                    <a:cubicBezTo>
                      <a:pt x="8903" y="5663"/>
                      <a:pt x="8017" y="6693"/>
                      <a:pt x="7362" y="6693"/>
                    </a:cubicBezTo>
                    <a:cubicBezTo>
                      <a:pt x="7038" y="6693"/>
                      <a:pt x="6770" y="6441"/>
                      <a:pt x="6866" y="5726"/>
                    </a:cubicBezTo>
                    <a:cubicBezTo>
                      <a:pt x="7010" y="5390"/>
                      <a:pt x="7202" y="5438"/>
                      <a:pt x="7490" y="5342"/>
                    </a:cubicBezTo>
                    <a:close/>
                    <a:moveTo>
                      <a:pt x="22170" y="5304"/>
                    </a:moveTo>
                    <a:cubicBezTo>
                      <a:pt x="22606" y="5304"/>
                      <a:pt x="22905" y="5697"/>
                      <a:pt x="22805" y="6302"/>
                    </a:cubicBezTo>
                    <a:cubicBezTo>
                      <a:pt x="22697" y="6624"/>
                      <a:pt x="22454" y="6755"/>
                      <a:pt x="22196" y="6755"/>
                    </a:cubicBezTo>
                    <a:cubicBezTo>
                      <a:pt x="21646" y="6755"/>
                      <a:pt x="21033" y="6156"/>
                      <a:pt x="21556" y="5534"/>
                    </a:cubicBezTo>
                    <a:cubicBezTo>
                      <a:pt x="21772" y="5376"/>
                      <a:pt x="21984" y="5304"/>
                      <a:pt x="22170" y="5304"/>
                    </a:cubicBezTo>
                    <a:close/>
                    <a:moveTo>
                      <a:pt x="12087" y="6056"/>
                    </a:moveTo>
                    <a:cubicBezTo>
                      <a:pt x="12686" y="6056"/>
                      <a:pt x="12787" y="7027"/>
                      <a:pt x="12099" y="7118"/>
                    </a:cubicBezTo>
                    <a:cubicBezTo>
                      <a:pt x="12083" y="7119"/>
                      <a:pt x="12067" y="7120"/>
                      <a:pt x="12052" y="7120"/>
                    </a:cubicBezTo>
                    <a:cubicBezTo>
                      <a:pt x="11375" y="7120"/>
                      <a:pt x="11298" y="6109"/>
                      <a:pt x="12003" y="6062"/>
                    </a:cubicBezTo>
                    <a:cubicBezTo>
                      <a:pt x="12032" y="6058"/>
                      <a:pt x="12060" y="6056"/>
                      <a:pt x="12087" y="6056"/>
                    </a:cubicBezTo>
                    <a:close/>
                    <a:moveTo>
                      <a:pt x="19343" y="6009"/>
                    </a:moveTo>
                    <a:cubicBezTo>
                      <a:pt x="20074" y="6009"/>
                      <a:pt x="20133" y="7122"/>
                      <a:pt x="19348" y="7214"/>
                    </a:cubicBezTo>
                    <a:cubicBezTo>
                      <a:pt x="19332" y="7215"/>
                      <a:pt x="19316" y="7216"/>
                      <a:pt x="19301" y="7216"/>
                    </a:cubicBezTo>
                    <a:cubicBezTo>
                      <a:pt x="18528" y="7216"/>
                      <a:pt x="18452" y="6061"/>
                      <a:pt x="19252" y="6014"/>
                    </a:cubicBezTo>
                    <a:cubicBezTo>
                      <a:pt x="19283" y="6011"/>
                      <a:pt x="19314" y="6009"/>
                      <a:pt x="19343" y="6009"/>
                    </a:cubicBezTo>
                    <a:close/>
                    <a:moveTo>
                      <a:pt x="16467" y="6638"/>
                    </a:moveTo>
                    <a:cubicBezTo>
                      <a:pt x="17044" y="6638"/>
                      <a:pt x="17140" y="7550"/>
                      <a:pt x="16515" y="7647"/>
                    </a:cubicBezTo>
                    <a:cubicBezTo>
                      <a:pt x="16500" y="7648"/>
                      <a:pt x="16485" y="7648"/>
                      <a:pt x="16470" y="7648"/>
                    </a:cubicBezTo>
                    <a:cubicBezTo>
                      <a:pt x="15841" y="7648"/>
                      <a:pt x="15811" y="6685"/>
                      <a:pt x="16467" y="6638"/>
                    </a:cubicBezTo>
                    <a:close/>
                    <a:moveTo>
                      <a:pt x="9245" y="6474"/>
                    </a:moveTo>
                    <a:cubicBezTo>
                      <a:pt x="9927" y="6474"/>
                      <a:pt x="10122" y="7520"/>
                      <a:pt x="9410" y="7743"/>
                    </a:cubicBezTo>
                    <a:lnTo>
                      <a:pt x="9362" y="7695"/>
                    </a:lnTo>
                    <a:cubicBezTo>
                      <a:pt x="9305" y="7709"/>
                      <a:pt x="9251" y="7715"/>
                      <a:pt x="9200" y="7715"/>
                    </a:cubicBezTo>
                    <a:cubicBezTo>
                      <a:pt x="8551" y="7715"/>
                      <a:pt x="8318" y="6672"/>
                      <a:pt x="9074" y="6494"/>
                    </a:cubicBezTo>
                    <a:cubicBezTo>
                      <a:pt x="9134" y="6480"/>
                      <a:pt x="9191" y="6474"/>
                      <a:pt x="9245" y="6474"/>
                    </a:cubicBezTo>
                    <a:close/>
                    <a:moveTo>
                      <a:pt x="13662" y="7282"/>
                    </a:moveTo>
                    <a:cubicBezTo>
                      <a:pt x="14061" y="7282"/>
                      <a:pt x="14401" y="7950"/>
                      <a:pt x="13731" y="8127"/>
                    </a:cubicBezTo>
                    <a:cubicBezTo>
                      <a:pt x="13710" y="8130"/>
                      <a:pt x="13688" y="8132"/>
                      <a:pt x="13668" y="8132"/>
                    </a:cubicBezTo>
                    <a:cubicBezTo>
                      <a:pt x="13409" y="8132"/>
                      <a:pt x="13206" y="7865"/>
                      <a:pt x="13251" y="7599"/>
                    </a:cubicBezTo>
                    <a:cubicBezTo>
                      <a:pt x="13365" y="7369"/>
                      <a:pt x="13517" y="7282"/>
                      <a:pt x="13662" y="7282"/>
                    </a:cubicBezTo>
                    <a:close/>
                    <a:moveTo>
                      <a:pt x="21015" y="7059"/>
                    </a:moveTo>
                    <a:cubicBezTo>
                      <a:pt x="21766" y="7059"/>
                      <a:pt x="21895" y="8230"/>
                      <a:pt x="21076" y="8367"/>
                    </a:cubicBezTo>
                    <a:cubicBezTo>
                      <a:pt x="21045" y="8370"/>
                      <a:pt x="21016" y="8372"/>
                      <a:pt x="20987" y="8372"/>
                    </a:cubicBezTo>
                    <a:cubicBezTo>
                      <a:pt x="20203" y="8372"/>
                      <a:pt x="20097" y="7163"/>
                      <a:pt x="20884" y="7070"/>
                    </a:cubicBezTo>
                    <a:cubicBezTo>
                      <a:pt x="20930" y="7063"/>
                      <a:pt x="20973" y="7059"/>
                      <a:pt x="21015" y="7059"/>
                    </a:cubicBezTo>
                    <a:close/>
                    <a:moveTo>
                      <a:pt x="6328" y="7004"/>
                    </a:moveTo>
                    <a:cubicBezTo>
                      <a:pt x="6987" y="7004"/>
                      <a:pt x="7597" y="8127"/>
                      <a:pt x="6482" y="8415"/>
                    </a:cubicBezTo>
                    <a:cubicBezTo>
                      <a:pt x="6457" y="8417"/>
                      <a:pt x="6433" y="8418"/>
                      <a:pt x="6409" y="8418"/>
                    </a:cubicBezTo>
                    <a:cubicBezTo>
                      <a:pt x="5919" y="8418"/>
                      <a:pt x="5576" y="7958"/>
                      <a:pt x="5713" y="7454"/>
                    </a:cubicBezTo>
                    <a:cubicBezTo>
                      <a:pt x="5882" y="7129"/>
                      <a:pt x="6108" y="7004"/>
                      <a:pt x="6328" y="7004"/>
                    </a:cubicBezTo>
                    <a:close/>
                    <a:moveTo>
                      <a:pt x="18154" y="7778"/>
                    </a:moveTo>
                    <a:cubicBezTo>
                      <a:pt x="18607" y="7778"/>
                      <a:pt x="19048" y="8538"/>
                      <a:pt x="18340" y="8751"/>
                    </a:cubicBezTo>
                    <a:cubicBezTo>
                      <a:pt x="18295" y="8762"/>
                      <a:pt x="18250" y="8767"/>
                      <a:pt x="18207" y="8767"/>
                    </a:cubicBezTo>
                    <a:cubicBezTo>
                      <a:pt x="17883" y="8767"/>
                      <a:pt x="17631" y="8466"/>
                      <a:pt x="17716" y="8127"/>
                    </a:cubicBezTo>
                    <a:cubicBezTo>
                      <a:pt x="17829" y="7874"/>
                      <a:pt x="17992" y="7778"/>
                      <a:pt x="18154" y="7778"/>
                    </a:cubicBezTo>
                    <a:close/>
                    <a:moveTo>
                      <a:pt x="10902" y="7789"/>
                    </a:moveTo>
                    <a:cubicBezTo>
                      <a:pt x="11327" y="7789"/>
                      <a:pt x="11736" y="8508"/>
                      <a:pt x="11042" y="8751"/>
                    </a:cubicBezTo>
                    <a:cubicBezTo>
                      <a:pt x="10985" y="8772"/>
                      <a:pt x="10928" y="8782"/>
                      <a:pt x="10873" y="8782"/>
                    </a:cubicBezTo>
                    <a:cubicBezTo>
                      <a:pt x="10556" y="8782"/>
                      <a:pt x="10296" y="8461"/>
                      <a:pt x="10418" y="8175"/>
                    </a:cubicBezTo>
                    <a:lnTo>
                      <a:pt x="10466" y="8175"/>
                    </a:lnTo>
                    <a:cubicBezTo>
                      <a:pt x="10573" y="7895"/>
                      <a:pt x="10739" y="7789"/>
                      <a:pt x="10902" y="7789"/>
                    </a:cubicBezTo>
                    <a:close/>
                    <a:moveTo>
                      <a:pt x="15330" y="8466"/>
                    </a:moveTo>
                    <a:cubicBezTo>
                      <a:pt x="15672" y="8466"/>
                      <a:pt x="15974" y="9036"/>
                      <a:pt x="15459" y="9183"/>
                    </a:cubicBezTo>
                    <a:cubicBezTo>
                      <a:pt x="15438" y="9186"/>
                      <a:pt x="15417" y="9188"/>
                      <a:pt x="15396" y="9188"/>
                    </a:cubicBezTo>
                    <a:cubicBezTo>
                      <a:pt x="15137" y="9188"/>
                      <a:pt x="14938" y="8921"/>
                      <a:pt x="15027" y="8655"/>
                    </a:cubicBezTo>
                    <a:cubicBezTo>
                      <a:pt x="15117" y="8520"/>
                      <a:pt x="15226" y="8466"/>
                      <a:pt x="15330" y="8466"/>
                    </a:cubicBezTo>
                    <a:close/>
                    <a:moveTo>
                      <a:pt x="8070" y="8239"/>
                    </a:moveTo>
                    <a:cubicBezTo>
                      <a:pt x="8614" y="8239"/>
                      <a:pt x="9144" y="9177"/>
                      <a:pt x="8162" y="9423"/>
                    </a:cubicBezTo>
                    <a:cubicBezTo>
                      <a:pt x="8137" y="9426"/>
                      <a:pt x="8113" y="9427"/>
                      <a:pt x="8088" y="9427"/>
                    </a:cubicBezTo>
                    <a:cubicBezTo>
                      <a:pt x="7731" y="9427"/>
                      <a:pt x="7400" y="9107"/>
                      <a:pt x="7490" y="8703"/>
                    </a:cubicBezTo>
                    <a:lnTo>
                      <a:pt x="7538" y="8703"/>
                    </a:lnTo>
                    <a:cubicBezTo>
                      <a:pt x="7667" y="8367"/>
                      <a:pt x="7869" y="8239"/>
                      <a:pt x="8070" y="8239"/>
                    </a:cubicBezTo>
                    <a:close/>
                    <a:moveTo>
                      <a:pt x="22701" y="8122"/>
                    </a:moveTo>
                    <a:cubicBezTo>
                      <a:pt x="23536" y="8122"/>
                      <a:pt x="23685" y="9426"/>
                      <a:pt x="22757" y="9519"/>
                    </a:cubicBezTo>
                    <a:cubicBezTo>
                      <a:pt x="22741" y="9520"/>
                      <a:pt x="22725" y="9520"/>
                      <a:pt x="22710" y="9520"/>
                    </a:cubicBezTo>
                    <a:cubicBezTo>
                      <a:pt x="21886" y="9520"/>
                      <a:pt x="21717" y="8268"/>
                      <a:pt x="22613" y="8127"/>
                    </a:cubicBezTo>
                    <a:cubicBezTo>
                      <a:pt x="22643" y="8123"/>
                      <a:pt x="22673" y="8122"/>
                      <a:pt x="22701" y="8122"/>
                    </a:cubicBezTo>
                    <a:close/>
                    <a:moveTo>
                      <a:pt x="12529" y="9036"/>
                    </a:moveTo>
                    <a:cubicBezTo>
                      <a:pt x="12921" y="9036"/>
                      <a:pt x="12997" y="9618"/>
                      <a:pt x="12627" y="9711"/>
                    </a:cubicBezTo>
                    <a:cubicBezTo>
                      <a:pt x="12609" y="9713"/>
                      <a:pt x="12593" y="9714"/>
                      <a:pt x="12577" y="9714"/>
                    </a:cubicBezTo>
                    <a:cubicBezTo>
                      <a:pt x="12188" y="9714"/>
                      <a:pt x="12114" y="9177"/>
                      <a:pt x="12483" y="9039"/>
                    </a:cubicBezTo>
                    <a:cubicBezTo>
                      <a:pt x="12499" y="9037"/>
                      <a:pt x="12514" y="9036"/>
                      <a:pt x="12529" y="9036"/>
                    </a:cubicBezTo>
                    <a:close/>
                    <a:moveTo>
                      <a:pt x="19780" y="8847"/>
                    </a:moveTo>
                    <a:cubicBezTo>
                      <a:pt x="20452" y="8847"/>
                      <a:pt x="20596" y="9759"/>
                      <a:pt x="19972" y="9951"/>
                    </a:cubicBezTo>
                    <a:cubicBezTo>
                      <a:pt x="19300" y="9951"/>
                      <a:pt x="19156" y="8991"/>
                      <a:pt x="19780" y="8847"/>
                    </a:cubicBezTo>
                    <a:close/>
                    <a:moveTo>
                      <a:pt x="5239" y="8684"/>
                    </a:moveTo>
                    <a:cubicBezTo>
                      <a:pt x="5922" y="8684"/>
                      <a:pt x="6506" y="9804"/>
                      <a:pt x="5377" y="10095"/>
                    </a:cubicBezTo>
                    <a:cubicBezTo>
                      <a:pt x="5319" y="10108"/>
                      <a:pt x="5264" y="10115"/>
                      <a:pt x="5213" y="10115"/>
                    </a:cubicBezTo>
                    <a:cubicBezTo>
                      <a:pt x="4719" y="10115"/>
                      <a:pt x="4566" y="9522"/>
                      <a:pt x="4609" y="9087"/>
                    </a:cubicBezTo>
                    <a:cubicBezTo>
                      <a:pt x="4795" y="8797"/>
                      <a:pt x="5022" y="8684"/>
                      <a:pt x="5239" y="8684"/>
                    </a:cubicBezTo>
                    <a:close/>
                    <a:moveTo>
                      <a:pt x="17044" y="9564"/>
                    </a:moveTo>
                    <a:cubicBezTo>
                      <a:pt x="17485" y="9564"/>
                      <a:pt x="17603" y="10194"/>
                      <a:pt x="17140" y="10287"/>
                    </a:cubicBezTo>
                    <a:cubicBezTo>
                      <a:pt x="17099" y="10299"/>
                      <a:pt x="17060" y="10305"/>
                      <a:pt x="17024" y="10305"/>
                    </a:cubicBezTo>
                    <a:cubicBezTo>
                      <a:pt x="16639" y="10305"/>
                      <a:pt x="16556" y="9655"/>
                      <a:pt x="16996" y="9567"/>
                    </a:cubicBezTo>
                    <a:cubicBezTo>
                      <a:pt x="17012" y="9565"/>
                      <a:pt x="17028" y="9564"/>
                      <a:pt x="17044" y="9564"/>
                    </a:cubicBezTo>
                    <a:close/>
                    <a:moveTo>
                      <a:pt x="9785" y="9490"/>
                    </a:moveTo>
                    <a:cubicBezTo>
                      <a:pt x="10198" y="9490"/>
                      <a:pt x="10586" y="10187"/>
                      <a:pt x="9890" y="10431"/>
                    </a:cubicBezTo>
                    <a:cubicBezTo>
                      <a:pt x="9845" y="10442"/>
                      <a:pt x="9800" y="10448"/>
                      <a:pt x="9757" y="10448"/>
                    </a:cubicBezTo>
                    <a:cubicBezTo>
                      <a:pt x="9433" y="10448"/>
                      <a:pt x="9187" y="10151"/>
                      <a:pt x="9314" y="9855"/>
                    </a:cubicBezTo>
                    <a:lnTo>
                      <a:pt x="9362" y="9855"/>
                    </a:lnTo>
                    <a:cubicBezTo>
                      <a:pt x="9468" y="9591"/>
                      <a:pt x="9628" y="9490"/>
                      <a:pt x="9785" y="9490"/>
                    </a:cubicBezTo>
                    <a:close/>
                    <a:moveTo>
                      <a:pt x="24640" y="9176"/>
                    </a:moveTo>
                    <a:cubicBezTo>
                      <a:pt x="25017" y="9176"/>
                      <a:pt x="25061" y="10063"/>
                      <a:pt x="25061" y="10383"/>
                    </a:cubicBezTo>
                    <a:cubicBezTo>
                      <a:pt x="24816" y="10600"/>
                      <a:pt x="24580" y="10687"/>
                      <a:pt x="24372" y="10687"/>
                    </a:cubicBezTo>
                    <a:cubicBezTo>
                      <a:pt x="23524" y="10687"/>
                      <a:pt x="23154" y="9231"/>
                      <a:pt x="24581" y="9231"/>
                    </a:cubicBezTo>
                    <a:lnTo>
                      <a:pt x="24581" y="9183"/>
                    </a:lnTo>
                    <a:cubicBezTo>
                      <a:pt x="24601" y="9178"/>
                      <a:pt x="24621" y="9176"/>
                      <a:pt x="24640" y="9176"/>
                    </a:cubicBezTo>
                    <a:close/>
                    <a:moveTo>
                      <a:pt x="14247" y="10284"/>
                    </a:moveTo>
                    <a:cubicBezTo>
                      <a:pt x="14487" y="10284"/>
                      <a:pt x="14487" y="10722"/>
                      <a:pt x="14247" y="10722"/>
                    </a:cubicBezTo>
                    <a:cubicBezTo>
                      <a:pt x="14236" y="10722"/>
                      <a:pt x="14224" y="10721"/>
                      <a:pt x="14211" y="10719"/>
                    </a:cubicBezTo>
                    <a:cubicBezTo>
                      <a:pt x="14019" y="10623"/>
                      <a:pt x="14019" y="10335"/>
                      <a:pt x="14211" y="10287"/>
                    </a:cubicBezTo>
                    <a:cubicBezTo>
                      <a:pt x="14224" y="10285"/>
                      <a:pt x="14236" y="10284"/>
                      <a:pt x="14247" y="10284"/>
                    </a:cubicBezTo>
                    <a:close/>
                    <a:moveTo>
                      <a:pt x="21631" y="9882"/>
                    </a:moveTo>
                    <a:cubicBezTo>
                      <a:pt x="22306" y="9882"/>
                      <a:pt x="22460" y="10925"/>
                      <a:pt x="21748" y="11103"/>
                    </a:cubicBezTo>
                    <a:cubicBezTo>
                      <a:pt x="21688" y="11117"/>
                      <a:pt x="21631" y="11124"/>
                      <a:pt x="21577" y="11124"/>
                    </a:cubicBezTo>
                    <a:cubicBezTo>
                      <a:pt x="20896" y="11124"/>
                      <a:pt x="20704" y="10081"/>
                      <a:pt x="21460" y="9903"/>
                    </a:cubicBezTo>
                    <a:cubicBezTo>
                      <a:pt x="21520" y="9889"/>
                      <a:pt x="21577" y="9882"/>
                      <a:pt x="21631" y="9882"/>
                    </a:cubicBezTo>
                    <a:close/>
                    <a:moveTo>
                      <a:pt x="6954" y="9908"/>
                    </a:moveTo>
                    <a:cubicBezTo>
                      <a:pt x="7530" y="9908"/>
                      <a:pt x="8032" y="10889"/>
                      <a:pt x="7106" y="11103"/>
                    </a:cubicBezTo>
                    <a:cubicBezTo>
                      <a:pt x="7046" y="11121"/>
                      <a:pt x="6988" y="11129"/>
                      <a:pt x="6931" y="11129"/>
                    </a:cubicBezTo>
                    <a:cubicBezTo>
                      <a:pt x="6528" y="11129"/>
                      <a:pt x="6217" y="10714"/>
                      <a:pt x="6385" y="10335"/>
                    </a:cubicBezTo>
                    <a:cubicBezTo>
                      <a:pt x="6546" y="10026"/>
                      <a:pt x="6755" y="9908"/>
                      <a:pt x="6954" y="9908"/>
                    </a:cubicBezTo>
                    <a:close/>
                    <a:moveTo>
                      <a:pt x="11421" y="10764"/>
                    </a:moveTo>
                    <a:cubicBezTo>
                      <a:pt x="11708" y="10764"/>
                      <a:pt x="11970" y="11297"/>
                      <a:pt x="11474" y="11439"/>
                    </a:cubicBezTo>
                    <a:cubicBezTo>
                      <a:pt x="11234" y="11439"/>
                      <a:pt x="11042" y="11247"/>
                      <a:pt x="11138" y="11007"/>
                    </a:cubicBezTo>
                    <a:cubicBezTo>
                      <a:pt x="11214" y="10831"/>
                      <a:pt x="11319" y="10764"/>
                      <a:pt x="11421" y="10764"/>
                    </a:cubicBezTo>
                    <a:close/>
                    <a:moveTo>
                      <a:pt x="18738" y="10640"/>
                    </a:moveTo>
                    <a:cubicBezTo>
                      <a:pt x="19134" y="10640"/>
                      <a:pt x="19526" y="11314"/>
                      <a:pt x="18868" y="11487"/>
                    </a:cubicBezTo>
                    <a:cubicBezTo>
                      <a:pt x="18824" y="11502"/>
                      <a:pt x="18780" y="11509"/>
                      <a:pt x="18736" y="11509"/>
                    </a:cubicBezTo>
                    <a:cubicBezTo>
                      <a:pt x="18488" y="11509"/>
                      <a:pt x="18258" y="11292"/>
                      <a:pt x="18340" y="11007"/>
                    </a:cubicBezTo>
                    <a:cubicBezTo>
                      <a:pt x="18433" y="10740"/>
                      <a:pt x="18586" y="10640"/>
                      <a:pt x="18738" y="10640"/>
                    </a:cubicBezTo>
                    <a:close/>
                    <a:moveTo>
                      <a:pt x="15980" y="11409"/>
                    </a:moveTo>
                    <a:cubicBezTo>
                      <a:pt x="16072" y="11409"/>
                      <a:pt x="16159" y="11463"/>
                      <a:pt x="16179" y="11583"/>
                    </a:cubicBezTo>
                    <a:cubicBezTo>
                      <a:pt x="16206" y="11771"/>
                      <a:pt x="16069" y="11868"/>
                      <a:pt x="15942" y="11868"/>
                    </a:cubicBezTo>
                    <a:cubicBezTo>
                      <a:pt x="15841" y="11868"/>
                      <a:pt x="15747" y="11807"/>
                      <a:pt x="15747" y="11679"/>
                    </a:cubicBezTo>
                    <a:cubicBezTo>
                      <a:pt x="15719" y="11512"/>
                      <a:pt x="15854" y="11409"/>
                      <a:pt x="15980" y="11409"/>
                    </a:cubicBezTo>
                    <a:close/>
                    <a:moveTo>
                      <a:pt x="4273" y="10383"/>
                    </a:moveTo>
                    <a:lnTo>
                      <a:pt x="4273" y="10383"/>
                    </a:lnTo>
                    <a:cubicBezTo>
                      <a:pt x="5438" y="10499"/>
                      <a:pt x="4782" y="11903"/>
                      <a:pt x="4056" y="11903"/>
                    </a:cubicBezTo>
                    <a:cubicBezTo>
                      <a:pt x="3885" y="11903"/>
                      <a:pt x="3709" y="11824"/>
                      <a:pt x="3553" y="11631"/>
                    </a:cubicBezTo>
                    <a:cubicBezTo>
                      <a:pt x="3313" y="10815"/>
                      <a:pt x="3313" y="10431"/>
                      <a:pt x="4273" y="10383"/>
                    </a:cubicBezTo>
                    <a:close/>
                    <a:moveTo>
                      <a:pt x="8627" y="11144"/>
                    </a:moveTo>
                    <a:cubicBezTo>
                      <a:pt x="9098" y="11144"/>
                      <a:pt x="9558" y="11936"/>
                      <a:pt x="8786" y="12111"/>
                    </a:cubicBezTo>
                    <a:cubicBezTo>
                      <a:pt x="8741" y="12123"/>
                      <a:pt x="8696" y="12128"/>
                      <a:pt x="8652" y="12128"/>
                    </a:cubicBezTo>
                    <a:cubicBezTo>
                      <a:pt x="8328" y="12128"/>
                      <a:pt x="8071" y="11832"/>
                      <a:pt x="8114" y="11535"/>
                    </a:cubicBezTo>
                    <a:lnTo>
                      <a:pt x="8162" y="11535"/>
                    </a:lnTo>
                    <a:cubicBezTo>
                      <a:pt x="8278" y="11251"/>
                      <a:pt x="8453" y="11144"/>
                      <a:pt x="8627" y="11144"/>
                    </a:cubicBezTo>
                    <a:close/>
                    <a:moveTo>
                      <a:pt x="13143" y="12033"/>
                    </a:moveTo>
                    <a:cubicBezTo>
                      <a:pt x="13199" y="12033"/>
                      <a:pt x="13254" y="12070"/>
                      <a:pt x="13299" y="12159"/>
                    </a:cubicBezTo>
                    <a:cubicBezTo>
                      <a:pt x="13323" y="12255"/>
                      <a:pt x="13227" y="12303"/>
                      <a:pt x="13131" y="12303"/>
                    </a:cubicBezTo>
                    <a:cubicBezTo>
                      <a:pt x="13035" y="12303"/>
                      <a:pt x="12939" y="12255"/>
                      <a:pt x="12963" y="12159"/>
                    </a:cubicBezTo>
                    <a:cubicBezTo>
                      <a:pt x="13014" y="12082"/>
                      <a:pt x="13079" y="12033"/>
                      <a:pt x="13143" y="12033"/>
                    </a:cubicBezTo>
                    <a:close/>
                    <a:moveTo>
                      <a:pt x="23203" y="10947"/>
                    </a:moveTo>
                    <a:cubicBezTo>
                      <a:pt x="23838" y="10947"/>
                      <a:pt x="24405" y="12098"/>
                      <a:pt x="23285" y="12351"/>
                    </a:cubicBezTo>
                    <a:cubicBezTo>
                      <a:pt x="22805" y="12351"/>
                      <a:pt x="22421" y="11871"/>
                      <a:pt x="22613" y="11391"/>
                    </a:cubicBezTo>
                    <a:cubicBezTo>
                      <a:pt x="22779" y="11071"/>
                      <a:pt x="22994" y="10947"/>
                      <a:pt x="23203" y="10947"/>
                    </a:cubicBezTo>
                    <a:close/>
                    <a:moveTo>
                      <a:pt x="20446" y="11673"/>
                    </a:moveTo>
                    <a:cubicBezTo>
                      <a:pt x="21083" y="11673"/>
                      <a:pt x="21141" y="12644"/>
                      <a:pt x="20452" y="12735"/>
                    </a:cubicBezTo>
                    <a:cubicBezTo>
                      <a:pt x="20424" y="12740"/>
                      <a:pt x="20397" y="12742"/>
                      <a:pt x="20370" y="12742"/>
                    </a:cubicBezTo>
                    <a:cubicBezTo>
                      <a:pt x="19817" y="12742"/>
                      <a:pt x="19714" y="11817"/>
                      <a:pt x="20356" y="11679"/>
                    </a:cubicBezTo>
                    <a:cubicBezTo>
                      <a:pt x="20387" y="11675"/>
                      <a:pt x="20417" y="11673"/>
                      <a:pt x="20446" y="11673"/>
                    </a:cubicBezTo>
                    <a:close/>
                    <a:moveTo>
                      <a:pt x="5927" y="11518"/>
                    </a:moveTo>
                    <a:cubicBezTo>
                      <a:pt x="6735" y="11518"/>
                      <a:pt x="6807" y="12834"/>
                      <a:pt x="5905" y="12879"/>
                    </a:cubicBezTo>
                    <a:cubicBezTo>
                      <a:pt x="5089" y="12879"/>
                      <a:pt x="4945" y="11679"/>
                      <a:pt x="5761" y="11535"/>
                    </a:cubicBezTo>
                    <a:cubicBezTo>
                      <a:pt x="5820" y="11524"/>
                      <a:pt x="5875" y="11518"/>
                      <a:pt x="5927" y="11518"/>
                    </a:cubicBezTo>
                    <a:close/>
                    <a:moveTo>
                      <a:pt x="17643" y="12411"/>
                    </a:moveTo>
                    <a:cubicBezTo>
                      <a:pt x="17965" y="12411"/>
                      <a:pt x="18223" y="13011"/>
                      <a:pt x="17716" y="13119"/>
                    </a:cubicBezTo>
                    <a:cubicBezTo>
                      <a:pt x="17694" y="13123"/>
                      <a:pt x="17673" y="13125"/>
                      <a:pt x="17652" y="13125"/>
                    </a:cubicBezTo>
                    <a:cubicBezTo>
                      <a:pt x="17394" y="13125"/>
                      <a:pt x="17195" y="12862"/>
                      <a:pt x="17284" y="12639"/>
                    </a:cubicBezTo>
                    <a:lnTo>
                      <a:pt x="17332" y="12639"/>
                    </a:lnTo>
                    <a:cubicBezTo>
                      <a:pt x="17426" y="12474"/>
                      <a:pt x="17538" y="12411"/>
                      <a:pt x="17643" y="12411"/>
                    </a:cubicBezTo>
                    <a:close/>
                    <a:moveTo>
                      <a:pt x="10345" y="12364"/>
                    </a:moveTo>
                    <a:cubicBezTo>
                      <a:pt x="10708" y="12364"/>
                      <a:pt x="11035" y="12990"/>
                      <a:pt x="10466" y="13168"/>
                    </a:cubicBezTo>
                    <a:cubicBezTo>
                      <a:pt x="10422" y="13180"/>
                      <a:pt x="10377" y="13186"/>
                      <a:pt x="10334" y="13186"/>
                    </a:cubicBezTo>
                    <a:cubicBezTo>
                      <a:pt x="10049" y="13186"/>
                      <a:pt x="9813" y="12931"/>
                      <a:pt x="9938" y="12639"/>
                    </a:cubicBezTo>
                    <a:lnTo>
                      <a:pt x="9986" y="12639"/>
                    </a:lnTo>
                    <a:cubicBezTo>
                      <a:pt x="10086" y="12440"/>
                      <a:pt x="10217" y="12364"/>
                      <a:pt x="10345" y="12364"/>
                    </a:cubicBezTo>
                    <a:close/>
                    <a:moveTo>
                      <a:pt x="14835" y="13180"/>
                    </a:moveTo>
                    <a:cubicBezTo>
                      <a:pt x="14931" y="13180"/>
                      <a:pt x="15027" y="13240"/>
                      <a:pt x="15027" y="13360"/>
                    </a:cubicBezTo>
                    <a:cubicBezTo>
                      <a:pt x="14979" y="13456"/>
                      <a:pt x="14895" y="13504"/>
                      <a:pt x="14817" y="13504"/>
                    </a:cubicBezTo>
                    <a:cubicBezTo>
                      <a:pt x="14739" y="13504"/>
                      <a:pt x="14667" y="13456"/>
                      <a:pt x="14643" y="13360"/>
                    </a:cubicBezTo>
                    <a:cubicBezTo>
                      <a:pt x="14643" y="13240"/>
                      <a:pt x="14739" y="13180"/>
                      <a:pt x="14835" y="13180"/>
                    </a:cubicBezTo>
                    <a:close/>
                    <a:moveTo>
                      <a:pt x="7520" y="12753"/>
                    </a:moveTo>
                    <a:cubicBezTo>
                      <a:pt x="8040" y="12753"/>
                      <a:pt x="8509" y="13675"/>
                      <a:pt x="7586" y="13888"/>
                    </a:cubicBezTo>
                    <a:cubicBezTo>
                      <a:pt x="7561" y="13890"/>
                      <a:pt x="7537" y="13892"/>
                      <a:pt x="7513" y="13892"/>
                    </a:cubicBezTo>
                    <a:cubicBezTo>
                      <a:pt x="7117" y="13892"/>
                      <a:pt x="6826" y="13530"/>
                      <a:pt x="6962" y="13168"/>
                    </a:cubicBezTo>
                    <a:lnTo>
                      <a:pt x="7010" y="13168"/>
                    </a:lnTo>
                    <a:cubicBezTo>
                      <a:pt x="7147" y="12867"/>
                      <a:pt x="7337" y="12753"/>
                      <a:pt x="7520" y="12753"/>
                    </a:cubicBezTo>
                    <a:close/>
                    <a:moveTo>
                      <a:pt x="22132" y="12687"/>
                    </a:moveTo>
                    <a:lnTo>
                      <a:pt x="22132" y="12687"/>
                    </a:lnTo>
                    <a:cubicBezTo>
                      <a:pt x="22805" y="12831"/>
                      <a:pt x="22805" y="13792"/>
                      <a:pt x="22132" y="13984"/>
                    </a:cubicBezTo>
                    <a:lnTo>
                      <a:pt x="22180" y="13984"/>
                    </a:lnTo>
                    <a:cubicBezTo>
                      <a:pt x="22165" y="13985"/>
                      <a:pt x="22149" y="13985"/>
                      <a:pt x="22134" y="13985"/>
                    </a:cubicBezTo>
                    <a:cubicBezTo>
                      <a:pt x="21315" y="13985"/>
                      <a:pt x="21284" y="12735"/>
                      <a:pt x="22132" y="12687"/>
                    </a:cubicBezTo>
                    <a:close/>
                    <a:moveTo>
                      <a:pt x="11966" y="13569"/>
                    </a:moveTo>
                    <a:cubicBezTo>
                      <a:pt x="12266" y="13569"/>
                      <a:pt x="12526" y="14081"/>
                      <a:pt x="12099" y="14224"/>
                    </a:cubicBezTo>
                    <a:cubicBezTo>
                      <a:pt x="12073" y="14228"/>
                      <a:pt x="12049" y="14230"/>
                      <a:pt x="12026" y="14230"/>
                    </a:cubicBezTo>
                    <a:cubicBezTo>
                      <a:pt x="11779" y="14230"/>
                      <a:pt x="11623" y="14011"/>
                      <a:pt x="11666" y="13792"/>
                    </a:cubicBezTo>
                    <a:cubicBezTo>
                      <a:pt x="11753" y="13631"/>
                      <a:pt x="11862" y="13569"/>
                      <a:pt x="11966" y="13569"/>
                    </a:cubicBezTo>
                    <a:close/>
                    <a:moveTo>
                      <a:pt x="19258" y="13395"/>
                    </a:moveTo>
                    <a:cubicBezTo>
                      <a:pt x="19712" y="13395"/>
                      <a:pt x="20152" y="14155"/>
                      <a:pt x="19444" y="14368"/>
                    </a:cubicBezTo>
                    <a:cubicBezTo>
                      <a:pt x="19416" y="14371"/>
                      <a:pt x="19388" y="14373"/>
                      <a:pt x="19361" y="14373"/>
                    </a:cubicBezTo>
                    <a:cubicBezTo>
                      <a:pt x="19019" y="14373"/>
                      <a:pt x="18775" y="14100"/>
                      <a:pt x="18820" y="13744"/>
                    </a:cubicBezTo>
                    <a:cubicBezTo>
                      <a:pt x="18933" y="13491"/>
                      <a:pt x="19097" y="13395"/>
                      <a:pt x="19258" y="13395"/>
                    </a:cubicBezTo>
                    <a:close/>
                    <a:moveTo>
                      <a:pt x="4705" y="13168"/>
                    </a:moveTo>
                    <a:cubicBezTo>
                      <a:pt x="5950" y="13168"/>
                      <a:pt x="5398" y="14649"/>
                      <a:pt x="4659" y="14649"/>
                    </a:cubicBezTo>
                    <a:cubicBezTo>
                      <a:pt x="4485" y="14649"/>
                      <a:pt x="4302" y="14568"/>
                      <a:pt x="4129" y="14368"/>
                    </a:cubicBezTo>
                    <a:cubicBezTo>
                      <a:pt x="3889" y="13792"/>
                      <a:pt x="3985" y="13216"/>
                      <a:pt x="4705" y="13168"/>
                    </a:cubicBezTo>
                    <a:close/>
                    <a:moveTo>
                      <a:pt x="16477" y="14131"/>
                    </a:moveTo>
                    <a:cubicBezTo>
                      <a:pt x="16806" y="14131"/>
                      <a:pt x="17077" y="14690"/>
                      <a:pt x="16563" y="14800"/>
                    </a:cubicBezTo>
                    <a:cubicBezTo>
                      <a:pt x="16542" y="14803"/>
                      <a:pt x="16521" y="14805"/>
                      <a:pt x="16501" y="14805"/>
                    </a:cubicBezTo>
                    <a:cubicBezTo>
                      <a:pt x="16248" y="14805"/>
                      <a:pt x="16090" y="14542"/>
                      <a:pt x="16179" y="14320"/>
                    </a:cubicBezTo>
                    <a:cubicBezTo>
                      <a:pt x="16270" y="14184"/>
                      <a:pt x="16376" y="14131"/>
                      <a:pt x="16477" y="14131"/>
                    </a:cubicBezTo>
                    <a:close/>
                    <a:moveTo>
                      <a:pt x="9187" y="13950"/>
                    </a:moveTo>
                    <a:cubicBezTo>
                      <a:pt x="9648" y="13950"/>
                      <a:pt x="10090" y="14732"/>
                      <a:pt x="9314" y="14944"/>
                    </a:cubicBezTo>
                    <a:cubicBezTo>
                      <a:pt x="9269" y="14955"/>
                      <a:pt x="9225" y="14960"/>
                      <a:pt x="9182" y="14960"/>
                    </a:cubicBezTo>
                    <a:cubicBezTo>
                      <a:pt x="8857" y="14960"/>
                      <a:pt x="8605" y="14659"/>
                      <a:pt x="8690" y="14320"/>
                    </a:cubicBezTo>
                    <a:lnTo>
                      <a:pt x="8738" y="14320"/>
                    </a:lnTo>
                    <a:cubicBezTo>
                      <a:pt x="8853" y="14052"/>
                      <a:pt x="9021" y="13950"/>
                      <a:pt x="9187" y="13950"/>
                    </a:cubicBezTo>
                    <a:close/>
                    <a:moveTo>
                      <a:pt x="23778" y="13707"/>
                    </a:moveTo>
                    <a:cubicBezTo>
                      <a:pt x="24121" y="13707"/>
                      <a:pt x="24456" y="13957"/>
                      <a:pt x="24485" y="14368"/>
                    </a:cubicBezTo>
                    <a:cubicBezTo>
                      <a:pt x="24629" y="14902"/>
                      <a:pt x="24271" y="15137"/>
                      <a:pt x="23875" y="15137"/>
                    </a:cubicBezTo>
                    <a:cubicBezTo>
                      <a:pt x="23346" y="15137"/>
                      <a:pt x="22749" y="14718"/>
                      <a:pt x="23189" y="14032"/>
                    </a:cubicBezTo>
                    <a:cubicBezTo>
                      <a:pt x="23338" y="13808"/>
                      <a:pt x="23559" y="13707"/>
                      <a:pt x="23778" y="13707"/>
                    </a:cubicBezTo>
                    <a:close/>
                    <a:moveTo>
                      <a:pt x="13658" y="14700"/>
                    </a:moveTo>
                    <a:cubicBezTo>
                      <a:pt x="13955" y="14700"/>
                      <a:pt x="14250" y="15219"/>
                      <a:pt x="13779" y="15328"/>
                    </a:cubicBezTo>
                    <a:cubicBezTo>
                      <a:pt x="13754" y="15332"/>
                      <a:pt x="13729" y="15334"/>
                      <a:pt x="13706" y="15334"/>
                    </a:cubicBezTo>
                    <a:cubicBezTo>
                      <a:pt x="13460" y="15334"/>
                      <a:pt x="13307" y="15115"/>
                      <a:pt x="13395" y="14896"/>
                    </a:cubicBezTo>
                    <a:cubicBezTo>
                      <a:pt x="13465" y="14755"/>
                      <a:pt x="13562" y="14700"/>
                      <a:pt x="13658" y="14700"/>
                    </a:cubicBezTo>
                    <a:close/>
                    <a:moveTo>
                      <a:pt x="21057" y="14404"/>
                    </a:moveTo>
                    <a:cubicBezTo>
                      <a:pt x="21719" y="14404"/>
                      <a:pt x="21849" y="15480"/>
                      <a:pt x="21124" y="15616"/>
                    </a:cubicBezTo>
                    <a:cubicBezTo>
                      <a:pt x="21093" y="15620"/>
                      <a:pt x="21063" y="15621"/>
                      <a:pt x="21033" y="15621"/>
                    </a:cubicBezTo>
                    <a:cubicBezTo>
                      <a:pt x="20295" y="15621"/>
                      <a:pt x="20147" y="14508"/>
                      <a:pt x="20932" y="14416"/>
                    </a:cubicBezTo>
                    <a:cubicBezTo>
                      <a:pt x="20976" y="14408"/>
                      <a:pt x="21017" y="14404"/>
                      <a:pt x="21057" y="14404"/>
                    </a:cubicBezTo>
                    <a:close/>
                    <a:moveTo>
                      <a:pt x="6396" y="14326"/>
                    </a:moveTo>
                    <a:cubicBezTo>
                      <a:pt x="6996" y="14326"/>
                      <a:pt x="7567" y="15346"/>
                      <a:pt x="6578" y="15664"/>
                    </a:cubicBezTo>
                    <a:cubicBezTo>
                      <a:pt x="6513" y="15682"/>
                      <a:pt x="6450" y="15690"/>
                      <a:pt x="6389" y="15690"/>
                    </a:cubicBezTo>
                    <a:cubicBezTo>
                      <a:pt x="5952" y="15690"/>
                      <a:pt x="5635" y="15263"/>
                      <a:pt x="5761" y="14800"/>
                    </a:cubicBezTo>
                    <a:lnTo>
                      <a:pt x="5809" y="14800"/>
                    </a:lnTo>
                    <a:cubicBezTo>
                      <a:pt x="5962" y="14457"/>
                      <a:pt x="6181" y="14326"/>
                      <a:pt x="6396" y="14326"/>
                    </a:cubicBezTo>
                    <a:close/>
                    <a:moveTo>
                      <a:pt x="10867" y="15127"/>
                    </a:moveTo>
                    <a:cubicBezTo>
                      <a:pt x="11275" y="15127"/>
                      <a:pt x="11691" y="15791"/>
                      <a:pt x="10994" y="16000"/>
                    </a:cubicBezTo>
                    <a:cubicBezTo>
                      <a:pt x="10939" y="16024"/>
                      <a:pt x="10885" y="16034"/>
                      <a:pt x="10832" y="16034"/>
                    </a:cubicBezTo>
                    <a:cubicBezTo>
                      <a:pt x="10560" y="16034"/>
                      <a:pt x="10338" y="15753"/>
                      <a:pt x="10418" y="15472"/>
                    </a:cubicBezTo>
                    <a:lnTo>
                      <a:pt x="10466" y="15472"/>
                    </a:lnTo>
                    <a:cubicBezTo>
                      <a:pt x="10558" y="15222"/>
                      <a:pt x="10712" y="15127"/>
                      <a:pt x="10867" y="15127"/>
                    </a:cubicBezTo>
                    <a:close/>
                    <a:moveTo>
                      <a:pt x="18156" y="15082"/>
                    </a:moveTo>
                    <a:cubicBezTo>
                      <a:pt x="18606" y="15082"/>
                      <a:pt x="19005" y="15870"/>
                      <a:pt x="18292" y="16048"/>
                    </a:cubicBezTo>
                    <a:cubicBezTo>
                      <a:pt x="18270" y="16051"/>
                      <a:pt x="18248" y="16053"/>
                      <a:pt x="18227" y="16053"/>
                    </a:cubicBezTo>
                    <a:cubicBezTo>
                      <a:pt x="17914" y="16053"/>
                      <a:pt x="17626" y="15738"/>
                      <a:pt x="17716" y="15424"/>
                    </a:cubicBezTo>
                    <a:cubicBezTo>
                      <a:pt x="17839" y="15177"/>
                      <a:pt x="18001" y="15082"/>
                      <a:pt x="18156" y="15082"/>
                    </a:cubicBezTo>
                    <a:close/>
                    <a:moveTo>
                      <a:pt x="15324" y="15724"/>
                    </a:moveTo>
                    <a:cubicBezTo>
                      <a:pt x="15694" y="15724"/>
                      <a:pt x="16064" y="16350"/>
                      <a:pt x="15459" y="16528"/>
                    </a:cubicBezTo>
                    <a:cubicBezTo>
                      <a:pt x="15421" y="16541"/>
                      <a:pt x="15383" y="16547"/>
                      <a:pt x="15345" y="16547"/>
                    </a:cubicBezTo>
                    <a:cubicBezTo>
                      <a:pt x="15101" y="16547"/>
                      <a:pt x="14896" y="16291"/>
                      <a:pt x="14979" y="16000"/>
                    </a:cubicBezTo>
                    <a:cubicBezTo>
                      <a:pt x="15066" y="15801"/>
                      <a:pt x="15195" y="15724"/>
                      <a:pt x="15324" y="15724"/>
                    </a:cubicBezTo>
                    <a:close/>
                    <a:moveTo>
                      <a:pt x="8073" y="15531"/>
                    </a:moveTo>
                    <a:cubicBezTo>
                      <a:pt x="8620" y="15531"/>
                      <a:pt x="9141" y="16438"/>
                      <a:pt x="8258" y="16720"/>
                    </a:cubicBezTo>
                    <a:cubicBezTo>
                      <a:pt x="8184" y="16750"/>
                      <a:pt x="8109" y="16764"/>
                      <a:pt x="8037" y="16764"/>
                    </a:cubicBezTo>
                    <a:cubicBezTo>
                      <a:pt x="7645" y="16764"/>
                      <a:pt x="7327" y="16358"/>
                      <a:pt x="7490" y="15952"/>
                    </a:cubicBezTo>
                    <a:lnTo>
                      <a:pt x="7538" y="15952"/>
                    </a:lnTo>
                    <a:cubicBezTo>
                      <a:pt x="7677" y="15648"/>
                      <a:pt x="7877" y="15531"/>
                      <a:pt x="8073" y="15531"/>
                    </a:cubicBezTo>
                    <a:close/>
                    <a:moveTo>
                      <a:pt x="22661" y="15424"/>
                    </a:moveTo>
                    <a:cubicBezTo>
                      <a:pt x="23611" y="15424"/>
                      <a:pt x="23623" y="16832"/>
                      <a:pt x="22736" y="16832"/>
                    </a:cubicBezTo>
                    <a:cubicBezTo>
                      <a:pt x="22682" y="16832"/>
                      <a:pt x="22625" y="16827"/>
                      <a:pt x="22565" y="16816"/>
                    </a:cubicBezTo>
                    <a:lnTo>
                      <a:pt x="22517" y="16816"/>
                    </a:lnTo>
                    <a:cubicBezTo>
                      <a:pt x="21700" y="16672"/>
                      <a:pt x="21796" y="15424"/>
                      <a:pt x="22661" y="15424"/>
                    </a:cubicBezTo>
                    <a:close/>
                    <a:moveTo>
                      <a:pt x="12506" y="16241"/>
                    </a:moveTo>
                    <a:cubicBezTo>
                      <a:pt x="12927" y="16241"/>
                      <a:pt x="13345" y="16953"/>
                      <a:pt x="12675" y="17200"/>
                    </a:cubicBezTo>
                    <a:cubicBezTo>
                      <a:pt x="12650" y="17203"/>
                      <a:pt x="12625" y="17205"/>
                      <a:pt x="12602" y="17205"/>
                    </a:cubicBezTo>
                    <a:cubicBezTo>
                      <a:pt x="12255" y="17205"/>
                      <a:pt x="12009" y="16890"/>
                      <a:pt x="12099" y="16576"/>
                    </a:cubicBezTo>
                    <a:cubicBezTo>
                      <a:pt x="12201" y="16334"/>
                      <a:pt x="12353" y="16241"/>
                      <a:pt x="12506" y="16241"/>
                    </a:cubicBezTo>
                    <a:close/>
                    <a:moveTo>
                      <a:pt x="19857" y="16094"/>
                    </a:moveTo>
                    <a:cubicBezTo>
                      <a:pt x="20418" y="16094"/>
                      <a:pt x="20916" y="17048"/>
                      <a:pt x="19924" y="17296"/>
                    </a:cubicBezTo>
                    <a:cubicBezTo>
                      <a:pt x="19902" y="17299"/>
                      <a:pt x="19880" y="17300"/>
                      <a:pt x="19858" y="17300"/>
                    </a:cubicBezTo>
                    <a:cubicBezTo>
                      <a:pt x="19459" y="17300"/>
                      <a:pt x="19163" y="16892"/>
                      <a:pt x="19300" y="16528"/>
                    </a:cubicBezTo>
                    <a:cubicBezTo>
                      <a:pt x="19451" y="16214"/>
                      <a:pt x="19658" y="16094"/>
                      <a:pt x="19857" y="16094"/>
                    </a:cubicBezTo>
                    <a:close/>
                    <a:moveTo>
                      <a:pt x="5252" y="15979"/>
                    </a:moveTo>
                    <a:cubicBezTo>
                      <a:pt x="5758" y="15979"/>
                      <a:pt x="6233" y="16380"/>
                      <a:pt x="6001" y="17008"/>
                    </a:cubicBezTo>
                    <a:cubicBezTo>
                      <a:pt x="5791" y="17332"/>
                      <a:pt x="5520" y="17471"/>
                      <a:pt x="5268" y="17471"/>
                    </a:cubicBezTo>
                    <a:cubicBezTo>
                      <a:pt x="4774" y="17471"/>
                      <a:pt x="4355" y="16940"/>
                      <a:pt x="4609" y="16240"/>
                    </a:cubicBezTo>
                    <a:cubicBezTo>
                      <a:pt x="4788" y="16061"/>
                      <a:pt x="5023" y="15979"/>
                      <a:pt x="5252" y="15979"/>
                    </a:cubicBezTo>
                    <a:close/>
                    <a:moveTo>
                      <a:pt x="17049" y="16743"/>
                    </a:moveTo>
                    <a:cubicBezTo>
                      <a:pt x="17514" y="16743"/>
                      <a:pt x="17970" y="17563"/>
                      <a:pt x="17188" y="17776"/>
                    </a:cubicBezTo>
                    <a:cubicBezTo>
                      <a:pt x="17163" y="17779"/>
                      <a:pt x="17138" y="17781"/>
                      <a:pt x="17114" y="17781"/>
                    </a:cubicBezTo>
                    <a:cubicBezTo>
                      <a:pt x="16762" y="17781"/>
                      <a:pt x="16477" y="17464"/>
                      <a:pt x="16611" y="17104"/>
                    </a:cubicBezTo>
                    <a:cubicBezTo>
                      <a:pt x="16723" y="16843"/>
                      <a:pt x="16887" y="16743"/>
                      <a:pt x="17049" y="16743"/>
                    </a:cubicBezTo>
                    <a:close/>
                    <a:moveTo>
                      <a:pt x="9737" y="16690"/>
                    </a:moveTo>
                    <a:cubicBezTo>
                      <a:pt x="10271" y="16690"/>
                      <a:pt x="10765" y="17611"/>
                      <a:pt x="9842" y="17824"/>
                    </a:cubicBezTo>
                    <a:cubicBezTo>
                      <a:pt x="9820" y="17827"/>
                      <a:pt x="9798" y="17828"/>
                      <a:pt x="9777" y="17828"/>
                    </a:cubicBezTo>
                    <a:cubicBezTo>
                      <a:pt x="9421" y="17828"/>
                      <a:pt x="9128" y="17466"/>
                      <a:pt x="9218" y="17104"/>
                    </a:cubicBezTo>
                    <a:cubicBezTo>
                      <a:pt x="9356" y="16804"/>
                      <a:pt x="9549" y="16690"/>
                      <a:pt x="9737" y="16690"/>
                    </a:cubicBezTo>
                    <a:close/>
                    <a:moveTo>
                      <a:pt x="14225" y="17312"/>
                    </a:moveTo>
                    <a:cubicBezTo>
                      <a:pt x="14684" y="17312"/>
                      <a:pt x="15120" y="18105"/>
                      <a:pt x="14307" y="18352"/>
                    </a:cubicBezTo>
                    <a:cubicBezTo>
                      <a:pt x="13971" y="18352"/>
                      <a:pt x="13683" y="18064"/>
                      <a:pt x="13779" y="17680"/>
                    </a:cubicBezTo>
                    <a:cubicBezTo>
                      <a:pt x="13893" y="17414"/>
                      <a:pt x="14061" y="17312"/>
                      <a:pt x="14225" y="17312"/>
                    </a:cubicBezTo>
                    <a:close/>
                    <a:moveTo>
                      <a:pt x="21553" y="17099"/>
                    </a:moveTo>
                    <a:cubicBezTo>
                      <a:pt x="22426" y="17099"/>
                      <a:pt x="22486" y="18404"/>
                      <a:pt x="21604" y="18496"/>
                    </a:cubicBezTo>
                    <a:cubicBezTo>
                      <a:pt x="21588" y="18497"/>
                      <a:pt x="21571" y="18498"/>
                      <a:pt x="21555" y="18498"/>
                    </a:cubicBezTo>
                    <a:cubicBezTo>
                      <a:pt x="20641" y="18498"/>
                      <a:pt x="20564" y="17199"/>
                      <a:pt x="21460" y="17104"/>
                    </a:cubicBezTo>
                    <a:cubicBezTo>
                      <a:pt x="21492" y="17101"/>
                      <a:pt x="21523" y="17099"/>
                      <a:pt x="21553" y="17099"/>
                    </a:cubicBezTo>
                    <a:close/>
                    <a:moveTo>
                      <a:pt x="7026" y="17089"/>
                    </a:moveTo>
                    <a:cubicBezTo>
                      <a:pt x="7886" y="17089"/>
                      <a:pt x="7962" y="18544"/>
                      <a:pt x="7010" y="18544"/>
                    </a:cubicBezTo>
                    <a:cubicBezTo>
                      <a:pt x="6994" y="18545"/>
                      <a:pt x="6980" y="18546"/>
                      <a:pt x="6965" y="18546"/>
                    </a:cubicBezTo>
                    <a:cubicBezTo>
                      <a:pt x="6141" y="18546"/>
                      <a:pt x="6017" y="17246"/>
                      <a:pt x="6866" y="17104"/>
                    </a:cubicBezTo>
                    <a:cubicBezTo>
                      <a:pt x="6922" y="17094"/>
                      <a:pt x="6975" y="17089"/>
                      <a:pt x="7026" y="17089"/>
                    </a:cubicBezTo>
                    <a:close/>
                    <a:moveTo>
                      <a:pt x="11418" y="17827"/>
                    </a:moveTo>
                    <a:cubicBezTo>
                      <a:pt x="11944" y="17827"/>
                      <a:pt x="12460" y="18696"/>
                      <a:pt x="11618" y="18977"/>
                    </a:cubicBezTo>
                    <a:cubicBezTo>
                      <a:pt x="11573" y="18987"/>
                      <a:pt x="11528" y="18991"/>
                      <a:pt x="11483" y="18991"/>
                    </a:cubicBezTo>
                    <a:cubicBezTo>
                      <a:pt x="11102" y="18991"/>
                      <a:pt x="10769" y="18643"/>
                      <a:pt x="10898" y="18256"/>
                    </a:cubicBezTo>
                    <a:cubicBezTo>
                      <a:pt x="11028" y="17946"/>
                      <a:pt x="11224" y="17827"/>
                      <a:pt x="11418" y="17827"/>
                    </a:cubicBezTo>
                    <a:close/>
                    <a:moveTo>
                      <a:pt x="18700" y="17782"/>
                    </a:moveTo>
                    <a:cubicBezTo>
                      <a:pt x="19280" y="17782"/>
                      <a:pt x="19819" y="18775"/>
                      <a:pt x="18820" y="19025"/>
                    </a:cubicBezTo>
                    <a:cubicBezTo>
                      <a:pt x="18778" y="19033"/>
                      <a:pt x="18737" y="19037"/>
                      <a:pt x="18696" y="19037"/>
                    </a:cubicBezTo>
                    <a:cubicBezTo>
                      <a:pt x="18277" y="19037"/>
                      <a:pt x="17972" y="18603"/>
                      <a:pt x="18148" y="18208"/>
                    </a:cubicBezTo>
                    <a:cubicBezTo>
                      <a:pt x="18296" y="17900"/>
                      <a:pt x="18500" y="17782"/>
                      <a:pt x="18700" y="17782"/>
                    </a:cubicBezTo>
                    <a:close/>
                    <a:moveTo>
                      <a:pt x="15933" y="18350"/>
                    </a:moveTo>
                    <a:cubicBezTo>
                      <a:pt x="16466" y="18350"/>
                      <a:pt x="16957" y="19305"/>
                      <a:pt x="16035" y="19553"/>
                    </a:cubicBezTo>
                    <a:cubicBezTo>
                      <a:pt x="16013" y="19555"/>
                      <a:pt x="15991" y="19556"/>
                      <a:pt x="15969" y="19556"/>
                    </a:cubicBezTo>
                    <a:cubicBezTo>
                      <a:pt x="15570" y="19556"/>
                      <a:pt x="15275" y="19149"/>
                      <a:pt x="15411" y="18785"/>
                    </a:cubicBezTo>
                    <a:cubicBezTo>
                      <a:pt x="15549" y="18470"/>
                      <a:pt x="15744" y="18350"/>
                      <a:pt x="15933" y="18350"/>
                    </a:cubicBezTo>
                    <a:close/>
                    <a:moveTo>
                      <a:pt x="8688" y="18255"/>
                    </a:moveTo>
                    <a:cubicBezTo>
                      <a:pt x="9509" y="18255"/>
                      <a:pt x="9586" y="19507"/>
                      <a:pt x="8738" y="19649"/>
                    </a:cubicBezTo>
                    <a:cubicBezTo>
                      <a:pt x="8709" y="19652"/>
                      <a:pt x="8680" y="19653"/>
                      <a:pt x="8652" y="19653"/>
                    </a:cubicBezTo>
                    <a:cubicBezTo>
                      <a:pt x="7818" y="19653"/>
                      <a:pt x="7713" y="18303"/>
                      <a:pt x="8642" y="18256"/>
                    </a:cubicBezTo>
                    <a:cubicBezTo>
                      <a:pt x="8658" y="18256"/>
                      <a:pt x="8673" y="18255"/>
                      <a:pt x="8688" y="18255"/>
                    </a:cubicBezTo>
                    <a:close/>
                    <a:moveTo>
                      <a:pt x="13092" y="18885"/>
                    </a:moveTo>
                    <a:cubicBezTo>
                      <a:pt x="13669" y="18885"/>
                      <a:pt x="14225" y="19882"/>
                      <a:pt x="13203" y="20129"/>
                    </a:cubicBezTo>
                    <a:cubicBezTo>
                      <a:pt x="12771" y="20129"/>
                      <a:pt x="12435" y="19793"/>
                      <a:pt x="12531" y="19361"/>
                    </a:cubicBezTo>
                    <a:cubicBezTo>
                      <a:pt x="12671" y="19016"/>
                      <a:pt x="12883" y="18885"/>
                      <a:pt x="13092" y="18885"/>
                    </a:cubicBezTo>
                    <a:close/>
                    <a:moveTo>
                      <a:pt x="20376" y="18794"/>
                    </a:moveTo>
                    <a:cubicBezTo>
                      <a:pt x="20908" y="18794"/>
                      <a:pt x="21451" y="19461"/>
                      <a:pt x="20980" y="20033"/>
                    </a:cubicBezTo>
                    <a:cubicBezTo>
                      <a:pt x="20821" y="20139"/>
                      <a:pt x="20632" y="20190"/>
                      <a:pt x="20449" y="20190"/>
                    </a:cubicBezTo>
                    <a:cubicBezTo>
                      <a:pt x="19972" y="20190"/>
                      <a:pt x="19537" y="19841"/>
                      <a:pt x="19780" y="19217"/>
                    </a:cubicBezTo>
                    <a:cubicBezTo>
                      <a:pt x="19924" y="18915"/>
                      <a:pt x="20149" y="18794"/>
                      <a:pt x="20376" y="18794"/>
                    </a:cubicBezTo>
                    <a:close/>
                    <a:moveTo>
                      <a:pt x="10427" y="19336"/>
                    </a:moveTo>
                    <a:cubicBezTo>
                      <a:pt x="11255" y="19336"/>
                      <a:pt x="11356" y="20708"/>
                      <a:pt x="10418" y="20753"/>
                    </a:cubicBezTo>
                    <a:cubicBezTo>
                      <a:pt x="10402" y="20754"/>
                      <a:pt x="10386" y="20754"/>
                      <a:pt x="10370" y="20754"/>
                    </a:cubicBezTo>
                    <a:cubicBezTo>
                      <a:pt x="9549" y="20754"/>
                      <a:pt x="9425" y="19549"/>
                      <a:pt x="10226" y="19361"/>
                    </a:cubicBezTo>
                    <a:cubicBezTo>
                      <a:pt x="10297" y="19344"/>
                      <a:pt x="10364" y="19336"/>
                      <a:pt x="10427" y="19336"/>
                    </a:cubicBezTo>
                    <a:close/>
                    <a:moveTo>
                      <a:pt x="17615" y="19403"/>
                    </a:moveTo>
                    <a:cubicBezTo>
                      <a:pt x="18357" y="19403"/>
                      <a:pt x="18549" y="20522"/>
                      <a:pt x="17764" y="20753"/>
                    </a:cubicBezTo>
                    <a:cubicBezTo>
                      <a:pt x="17732" y="20756"/>
                      <a:pt x="17701" y="20758"/>
                      <a:pt x="17670" y="20758"/>
                    </a:cubicBezTo>
                    <a:cubicBezTo>
                      <a:pt x="16883" y="20758"/>
                      <a:pt x="16691" y="19594"/>
                      <a:pt x="17524" y="19409"/>
                    </a:cubicBezTo>
                    <a:cubicBezTo>
                      <a:pt x="17555" y="19405"/>
                      <a:pt x="17585" y="19403"/>
                      <a:pt x="17615" y="19403"/>
                    </a:cubicBezTo>
                    <a:close/>
                    <a:moveTo>
                      <a:pt x="14787" y="19937"/>
                    </a:moveTo>
                    <a:cubicBezTo>
                      <a:pt x="15651" y="19937"/>
                      <a:pt x="15747" y="21185"/>
                      <a:pt x="14883" y="21281"/>
                    </a:cubicBezTo>
                    <a:cubicBezTo>
                      <a:pt x="14867" y="21282"/>
                      <a:pt x="14852" y="21282"/>
                      <a:pt x="14837" y="21282"/>
                    </a:cubicBezTo>
                    <a:cubicBezTo>
                      <a:pt x="14016" y="21282"/>
                      <a:pt x="13939" y="20031"/>
                      <a:pt x="14787" y="19937"/>
                    </a:cubicBezTo>
                    <a:close/>
                    <a:moveTo>
                      <a:pt x="11955" y="20479"/>
                    </a:moveTo>
                    <a:cubicBezTo>
                      <a:pt x="12613" y="20479"/>
                      <a:pt x="13249" y="21537"/>
                      <a:pt x="12147" y="21857"/>
                    </a:cubicBezTo>
                    <a:cubicBezTo>
                      <a:pt x="12082" y="21883"/>
                      <a:pt x="12016" y="21895"/>
                      <a:pt x="11952" y="21895"/>
                    </a:cubicBezTo>
                    <a:cubicBezTo>
                      <a:pt x="11537" y="21895"/>
                      <a:pt x="11164" y="21402"/>
                      <a:pt x="11330" y="20945"/>
                    </a:cubicBezTo>
                    <a:cubicBezTo>
                      <a:pt x="11492" y="20609"/>
                      <a:pt x="11725" y="20479"/>
                      <a:pt x="11955" y="20479"/>
                    </a:cubicBezTo>
                    <a:close/>
                    <a:moveTo>
                      <a:pt x="16439" y="21018"/>
                    </a:moveTo>
                    <a:cubicBezTo>
                      <a:pt x="16935" y="21018"/>
                      <a:pt x="17443" y="21539"/>
                      <a:pt x="17188" y="22145"/>
                    </a:cubicBezTo>
                    <a:cubicBezTo>
                      <a:pt x="16999" y="22351"/>
                      <a:pt x="16738" y="22452"/>
                      <a:pt x="16490" y="22452"/>
                    </a:cubicBezTo>
                    <a:cubicBezTo>
                      <a:pt x="16043" y="22452"/>
                      <a:pt x="15641" y="22122"/>
                      <a:pt x="15795" y="21473"/>
                    </a:cubicBezTo>
                    <a:cubicBezTo>
                      <a:pt x="15940" y="21151"/>
                      <a:pt x="16188" y="21018"/>
                      <a:pt x="16439" y="21018"/>
                    </a:cubicBezTo>
                    <a:close/>
                    <a:moveTo>
                      <a:pt x="13696" y="21558"/>
                    </a:moveTo>
                    <a:cubicBezTo>
                      <a:pt x="14184" y="21558"/>
                      <a:pt x="14563" y="22115"/>
                      <a:pt x="14451" y="22673"/>
                    </a:cubicBezTo>
                    <a:cubicBezTo>
                      <a:pt x="14232" y="22934"/>
                      <a:pt x="13974" y="23041"/>
                      <a:pt x="13735" y="23041"/>
                    </a:cubicBezTo>
                    <a:cubicBezTo>
                      <a:pt x="13139" y="23041"/>
                      <a:pt x="12668" y="22365"/>
                      <a:pt x="13251" y="21713"/>
                    </a:cubicBezTo>
                    <a:cubicBezTo>
                      <a:pt x="13402" y="21605"/>
                      <a:pt x="13554" y="21558"/>
                      <a:pt x="13696" y="21558"/>
                    </a:cubicBezTo>
                    <a:close/>
                    <a:moveTo>
                      <a:pt x="12262" y="0"/>
                    </a:moveTo>
                    <a:cubicBezTo>
                      <a:pt x="12050" y="0"/>
                      <a:pt x="11817" y="127"/>
                      <a:pt x="11570" y="445"/>
                    </a:cubicBezTo>
                    <a:cubicBezTo>
                      <a:pt x="11633" y="1482"/>
                      <a:pt x="11501" y="1820"/>
                      <a:pt x="11258" y="1820"/>
                    </a:cubicBezTo>
                    <a:cubicBezTo>
                      <a:pt x="10807" y="1820"/>
                      <a:pt x="9974" y="646"/>
                      <a:pt x="9317" y="646"/>
                    </a:cubicBezTo>
                    <a:cubicBezTo>
                      <a:pt x="9250" y="646"/>
                      <a:pt x="9185" y="658"/>
                      <a:pt x="9122" y="685"/>
                    </a:cubicBezTo>
                    <a:cubicBezTo>
                      <a:pt x="7298" y="2222"/>
                      <a:pt x="12867" y="2174"/>
                      <a:pt x="9650" y="3422"/>
                    </a:cubicBezTo>
                    <a:cubicBezTo>
                      <a:pt x="8934" y="2477"/>
                      <a:pt x="8556" y="2142"/>
                      <a:pt x="8323" y="2142"/>
                    </a:cubicBezTo>
                    <a:cubicBezTo>
                      <a:pt x="7777" y="2142"/>
                      <a:pt x="8040" y="3993"/>
                      <a:pt x="6626" y="4094"/>
                    </a:cubicBezTo>
                    <a:cubicBezTo>
                      <a:pt x="6525" y="5364"/>
                      <a:pt x="6338" y="5768"/>
                      <a:pt x="6089" y="5768"/>
                    </a:cubicBezTo>
                    <a:cubicBezTo>
                      <a:pt x="5657" y="5768"/>
                      <a:pt x="5041" y="4551"/>
                      <a:pt x="4380" y="4551"/>
                    </a:cubicBezTo>
                    <a:cubicBezTo>
                      <a:pt x="4328" y="4551"/>
                      <a:pt x="4277" y="4558"/>
                      <a:pt x="4225" y="4574"/>
                    </a:cubicBezTo>
                    <a:cubicBezTo>
                      <a:pt x="2641" y="6062"/>
                      <a:pt x="5185" y="5582"/>
                      <a:pt x="5425" y="6254"/>
                    </a:cubicBezTo>
                    <a:cubicBezTo>
                      <a:pt x="6097" y="7550"/>
                      <a:pt x="4225" y="7022"/>
                      <a:pt x="4321" y="7791"/>
                    </a:cubicBezTo>
                    <a:cubicBezTo>
                      <a:pt x="4897" y="9375"/>
                      <a:pt x="2449" y="8703"/>
                      <a:pt x="3361" y="10527"/>
                    </a:cubicBezTo>
                    <a:cubicBezTo>
                      <a:pt x="96" y="11391"/>
                      <a:pt x="3841" y="11775"/>
                      <a:pt x="3889" y="12927"/>
                    </a:cubicBezTo>
                    <a:cubicBezTo>
                      <a:pt x="0" y="15424"/>
                      <a:pt x="6337" y="14320"/>
                      <a:pt x="3889" y="16240"/>
                    </a:cubicBezTo>
                    <a:cubicBezTo>
                      <a:pt x="960" y="17776"/>
                      <a:pt x="9650" y="19025"/>
                      <a:pt x="5713" y="20273"/>
                    </a:cubicBezTo>
                    <a:cubicBezTo>
                      <a:pt x="5100" y="20886"/>
                      <a:pt x="5744" y="21596"/>
                      <a:pt x="6342" y="21596"/>
                    </a:cubicBezTo>
                    <a:cubicBezTo>
                      <a:pt x="6586" y="21596"/>
                      <a:pt x="6822" y="21478"/>
                      <a:pt x="6962" y="21185"/>
                    </a:cubicBezTo>
                    <a:cubicBezTo>
                      <a:pt x="6789" y="20410"/>
                      <a:pt x="6772" y="19867"/>
                      <a:pt x="7601" y="19867"/>
                    </a:cubicBezTo>
                    <a:cubicBezTo>
                      <a:pt x="7696" y="19867"/>
                      <a:pt x="7803" y="19874"/>
                      <a:pt x="7922" y="19889"/>
                    </a:cubicBezTo>
                    <a:cubicBezTo>
                      <a:pt x="9410" y="21089"/>
                      <a:pt x="7250" y="21041"/>
                      <a:pt x="7154" y="21953"/>
                    </a:cubicBezTo>
                    <a:cubicBezTo>
                      <a:pt x="7482" y="22583"/>
                      <a:pt x="7720" y="22815"/>
                      <a:pt x="7907" y="22815"/>
                    </a:cubicBezTo>
                    <a:cubicBezTo>
                      <a:pt x="8404" y="22815"/>
                      <a:pt x="8538" y="21180"/>
                      <a:pt x="9026" y="21041"/>
                    </a:cubicBezTo>
                    <a:lnTo>
                      <a:pt x="9026" y="21041"/>
                    </a:lnTo>
                    <a:cubicBezTo>
                      <a:pt x="11522" y="21425"/>
                      <a:pt x="8930" y="22337"/>
                      <a:pt x="8834" y="23105"/>
                    </a:cubicBezTo>
                    <a:cubicBezTo>
                      <a:pt x="8983" y="23620"/>
                      <a:pt x="9265" y="23824"/>
                      <a:pt x="9543" y="23824"/>
                    </a:cubicBezTo>
                    <a:cubicBezTo>
                      <a:pt x="10070" y="23824"/>
                      <a:pt x="10587" y="23091"/>
                      <a:pt x="10178" y="22337"/>
                    </a:cubicBezTo>
                    <a:cubicBezTo>
                      <a:pt x="10389" y="22199"/>
                      <a:pt x="10592" y="22140"/>
                      <a:pt x="10791" y="22140"/>
                    </a:cubicBezTo>
                    <a:cubicBezTo>
                      <a:pt x="11978" y="22140"/>
                      <a:pt x="12977" y="24263"/>
                      <a:pt x="14110" y="24263"/>
                    </a:cubicBezTo>
                    <a:cubicBezTo>
                      <a:pt x="14300" y="24263"/>
                      <a:pt x="14493" y="24204"/>
                      <a:pt x="14691" y="24065"/>
                    </a:cubicBezTo>
                    <a:cubicBezTo>
                      <a:pt x="14723" y="22919"/>
                      <a:pt x="14871" y="22549"/>
                      <a:pt x="15100" y="22549"/>
                    </a:cubicBezTo>
                    <a:cubicBezTo>
                      <a:pt x="15518" y="22549"/>
                      <a:pt x="16204" y="23774"/>
                      <a:pt x="16947" y="23774"/>
                    </a:cubicBezTo>
                    <a:cubicBezTo>
                      <a:pt x="17027" y="23774"/>
                      <a:pt x="17107" y="23760"/>
                      <a:pt x="17188" y="23729"/>
                    </a:cubicBezTo>
                    <a:cubicBezTo>
                      <a:pt x="17620" y="22399"/>
                      <a:pt x="17890" y="21976"/>
                      <a:pt x="18126" y="21976"/>
                    </a:cubicBezTo>
                    <a:cubicBezTo>
                      <a:pt x="18537" y="21976"/>
                      <a:pt x="18844" y="23251"/>
                      <a:pt x="19719" y="23251"/>
                    </a:cubicBezTo>
                    <a:cubicBezTo>
                      <a:pt x="19739" y="23251"/>
                      <a:pt x="19759" y="23251"/>
                      <a:pt x="19780" y="23249"/>
                    </a:cubicBezTo>
                    <a:cubicBezTo>
                      <a:pt x="20731" y="22734"/>
                      <a:pt x="20308" y="21761"/>
                      <a:pt x="19538" y="21761"/>
                    </a:cubicBezTo>
                    <a:cubicBezTo>
                      <a:pt x="19375" y="21761"/>
                      <a:pt x="19196" y="21805"/>
                      <a:pt x="19012" y="21905"/>
                    </a:cubicBezTo>
                    <a:cubicBezTo>
                      <a:pt x="18071" y="21268"/>
                      <a:pt x="18800" y="20457"/>
                      <a:pt x="19426" y="20457"/>
                    </a:cubicBezTo>
                    <a:cubicBezTo>
                      <a:pt x="19791" y="20457"/>
                      <a:pt x="20121" y="20732"/>
                      <a:pt x="20068" y="21473"/>
                    </a:cubicBezTo>
                    <a:cubicBezTo>
                      <a:pt x="20325" y="21582"/>
                      <a:pt x="20526" y="21630"/>
                      <a:pt x="20686" y="21630"/>
                    </a:cubicBezTo>
                    <a:cubicBezTo>
                      <a:pt x="21721" y="21630"/>
                      <a:pt x="21032" y="19649"/>
                      <a:pt x="22613" y="19649"/>
                    </a:cubicBezTo>
                    <a:cubicBezTo>
                      <a:pt x="22613" y="18352"/>
                      <a:pt x="23717" y="16912"/>
                      <a:pt x="24821" y="16240"/>
                    </a:cubicBezTo>
                    <a:cubicBezTo>
                      <a:pt x="24101" y="14608"/>
                      <a:pt x="25925" y="15280"/>
                      <a:pt x="25877" y="14080"/>
                    </a:cubicBezTo>
                    <a:cubicBezTo>
                      <a:pt x="26021" y="12831"/>
                      <a:pt x="23141" y="13984"/>
                      <a:pt x="24485" y="12159"/>
                    </a:cubicBezTo>
                    <a:cubicBezTo>
                      <a:pt x="25589" y="12063"/>
                      <a:pt x="25349" y="11439"/>
                      <a:pt x="25253" y="10623"/>
                    </a:cubicBezTo>
                    <a:cubicBezTo>
                      <a:pt x="28134" y="9807"/>
                      <a:pt x="24869" y="8319"/>
                      <a:pt x="23141" y="7550"/>
                    </a:cubicBezTo>
                    <a:cubicBezTo>
                      <a:pt x="22661" y="6302"/>
                      <a:pt x="26357" y="5246"/>
                      <a:pt x="22709" y="5102"/>
                    </a:cubicBezTo>
                    <a:cubicBezTo>
                      <a:pt x="22565" y="3230"/>
                      <a:pt x="20836" y="4670"/>
                      <a:pt x="20692" y="2846"/>
                    </a:cubicBezTo>
                    <a:cubicBezTo>
                      <a:pt x="18916" y="2798"/>
                      <a:pt x="18196" y="1501"/>
                      <a:pt x="16851" y="541"/>
                    </a:cubicBezTo>
                    <a:cubicBezTo>
                      <a:pt x="16825" y="536"/>
                      <a:pt x="16800" y="534"/>
                      <a:pt x="16774" y="534"/>
                    </a:cubicBezTo>
                    <a:cubicBezTo>
                      <a:pt x="16059" y="534"/>
                      <a:pt x="15851" y="2420"/>
                      <a:pt x="15354" y="2420"/>
                    </a:cubicBezTo>
                    <a:cubicBezTo>
                      <a:pt x="15170" y="2420"/>
                      <a:pt x="14947" y="2162"/>
                      <a:pt x="14643" y="1453"/>
                    </a:cubicBezTo>
                    <a:cubicBezTo>
                      <a:pt x="14643" y="1141"/>
                      <a:pt x="14508" y="1051"/>
                      <a:pt x="14312" y="1051"/>
                    </a:cubicBezTo>
                    <a:cubicBezTo>
                      <a:pt x="14046" y="1051"/>
                      <a:pt x="13669" y="1216"/>
                      <a:pt x="13365" y="1216"/>
                    </a:cubicBezTo>
                    <a:cubicBezTo>
                      <a:pt x="13343" y="1216"/>
                      <a:pt x="13321" y="1215"/>
                      <a:pt x="13299" y="1213"/>
                    </a:cubicBezTo>
                    <a:cubicBezTo>
                      <a:pt x="13131" y="677"/>
                      <a:pt x="12753" y="0"/>
                      <a:pt x="12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25"/>
              <p:cNvSpPr/>
              <p:nvPr/>
            </p:nvSpPr>
            <p:spPr>
              <a:xfrm>
                <a:off x="1253500" y="2099850"/>
                <a:ext cx="148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3" extrusionOk="0">
                    <a:moveTo>
                      <a:pt x="271" y="1"/>
                    </a:moveTo>
                    <a:cubicBezTo>
                      <a:pt x="247" y="1"/>
                      <a:pt x="221" y="5"/>
                      <a:pt x="193" y="13"/>
                    </a:cubicBezTo>
                    <a:cubicBezTo>
                      <a:pt x="1" y="157"/>
                      <a:pt x="1" y="349"/>
                      <a:pt x="241" y="493"/>
                    </a:cubicBezTo>
                    <a:cubicBezTo>
                      <a:pt x="593" y="449"/>
                      <a:pt x="541" y="1"/>
                      <a:pt x="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25"/>
              <p:cNvSpPr/>
              <p:nvPr/>
            </p:nvSpPr>
            <p:spPr>
              <a:xfrm>
                <a:off x="1239100" y="2030550"/>
                <a:ext cx="144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3" extrusionOk="0">
                    <a:moveTo>
                      <a:pt x="241" y="0"/>
                    </a:moveTo>
                    <a:cubicBezTo>
                      <a:pt x="1" y="48"/>
                      <a:pt x="1" y="384"/>
                      <a:pt x="241" y="432"/>
                    </a:cubicBezTo>
                    <a:cubicBezTo>
                      <a:pt x="577" y="432"/>
                      <a:pt x="577" y="0"/>
                      <a:pt x="2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25"/>
              <p:cNvSpPr/>
              <p:nvPr/>
            </p:nvSpPr>
            <p:spPr>
              <a:xfrm>
                <a:off x="971450" y="2394175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0"/>
                    </a:moveTo>
                    <a:cubicBezTo>
                      <a:pt x="1" y="0"/>
                      <a:pt x="15" y="1254"/>
                      <a:pt x="817" y="1490"/>
                    </a:cubicBezTo>
                    <a:cubicBezTo>
                      <a:pt x="871" y="1500"/>
                      <a:pt x="923" y="1505"/>
                      <a:pt x="973" y="1505"/>
                    </a:cubicBezTo>
                    <a:cubicBezTo>
                      <a:pt x="1837" y="1505"/>
                      <a:pt x="1920" y="2"/>
                      <a:pt x="1057" y="2"/>
                    </a:cubicBezTo>
                    <a:cubicBezTo>
                      <a:pt x="1038" y="1"/>
                      <a:pt x="1019" y="0"/>
                      <a:pt x="10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25"/>
              <p:cNvSpPr/>
              <p:nvPr/>
            </p:nvSpPr>
            <p:spPr>
              <a:xfrm>
                <a:off x="1228300" y="1962125"/>
                <a:ext cx="96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7" extrusionOk="0">
                    <a:moveTo>
                      <a:pt x="145" y="1"/>
                    </a:moveTo>
                    <a:cubicBezTo>
                      <a:pt x="0" y="49"/>
                      <a:pt x="0" y="241"/>
                      <a:pt x="145" y="337"/>
                    </a:cubicBezTo>
                    <a:cubicBezTo>
                      <a:pt x="385" y="337"/>
                      <a:pt x="385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25"/>
              <p:cNvSpPr/>
              <p:nvPr/>
            </p:nvSpPr>
            <p:spPr>
              <a:xfrm>
                <a:off x="378675" y="2119100"/>
                <a:ext cx="419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67" extrusionOk="0">
                    <a:moveTo>
                      <a:pt x="633" y="0"/>
                    </a:moveTo>
                    <a:cubicBezTo>
                      <a:pt x="435" y="0"/>
                      <a:pt x="232" y="122"/>
                      <a:pt x="91" y="443"/>
                    </a:cubicBezTo>
                    <a:cubicBezTo>
                      <a:pt x="1" y="805"/>
                      <a:pt x="294" y="1167"/>
                      <a:pt x="690" y="1167"/>
                    </a:cubicBezTo>
                    <a:cubicBezTo>
                      <a:pt x="714" y="1167"/>
                      <a:pt x="738" y="1166"/>
                      <a:pt x="763" y="1163"/>
                    </a:cubicBezTo>
                    <a:cubicBezTo>
                      <a:pt x="1678" y="917"/>
                      <a:pt x="1175" y="0"/>
                      <a:pt x="6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25"/>
              <p:cNvSpPr/>
              <p:nvPr/>
            </p:nvSpPr>
            <p:spPr>
              <a:xfrm>
                <a:off x="404225" y="2076400"/>
                <a:ext cx="45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67" extrusionOk="0">
                    <a:moveTo>
                      <a:pt x="677" y="0"/>
                    </a:moveTo>
                    <a:cubicBezTo>
                      <a:pt x="466" y="0"/>
                      <a:pt x="256" y="130"/>
                      <a:pt x="125" y="470"/>
                    </a:cubicBezTo>
                    <a:cubicBezTo>
                      <a:pt x="0" y="887"/>
                      <a:pt x="345" y="1267"/>
                      <a:pt x="751" y="1267"/>
                    </a:cubicBezTo>
                    <a:cubicBezTo>
                      <a:pt x="814" y="1267"/>
                      <a:pt x="878" y="1258"/>
                      <a:pt x="941" y="1239"/>
                    </a:cubicBezTo>
                    <a:cubicBezTo>
                      <a:pt x="1814" y="924"/>
                      <a:pt x="1240" y="0"/>
                      <a:pt x="6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25"/>
              <p:cNvSpPr/>
              <p:nvPr/>
            </p:nvSpPr>
            <p:spPr>
              <a:xfrm>
                <a:off x="389625" y="2008775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2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25"/>
              <p:cNvSpPr/>
              <p:nvPr/>
            </p:nvSpPr>
            <p:spPr>
              <a:xfrm>
                <a:off x="418100" y="1966350"/>
                <a:ext cx="38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094" extrusionOk="0">
                    <a:moveTo>
                      <a:pt x="832" y="0"/>
                    </a:moveTo>
                    <a:cubicBezTo>
                      <a:pt x="783" y="0"/>
                      <a:pt x="730" y="8"/>
                      <a:pt x="674" y="24"/>
                    </a:cubicBezTo>
                    <a:cubicBezTo>
                      <a:pt x="0" y="158"/>
                      <a:pt x="168" y="1093"/>
                      <a:pt x="783" y="1093"/>
                    </a:cubicBezTo>
                    <a:cubicBezTo>
                      <a:pt x="825" y="1093"/>
                      <a:pt x="869" y="1089"/>
                      <a:pt x="915" y="1080"/>
                    </a:cubicBezTo>
                    <a:cubicBezTo>
                      <a:pt x="1531" y="904"/>
                      <a:pt x="1380" y="0"/>
                      <a:pt x="8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25"/>
              <p:cNvSpPr/>
              <p:nvPr/>
            </p:nvSpPr>
            <p:spPr>
              <a:xfrm>
                <a:off x="432550" y="2033975"/>
                <a:ext cx="458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304" extrusionOk="0">
                    <a:moveTo>
                      <a:pt x="708" y="0"/>
                    </a:moveTo>
                    <a:cubicBezTo>
                      <a:pt x="513" y="0"/>
                      <a:pt x="309" y="110"/>
                      <a:pt x="144" y="391"/>
                    </a:cubicBezTo>
                    <a:cubicBezTo>
                      <a:pt x="0" y="823"/>
                      <a:pt x="337" y="1303"/>
                      <a:pt x="817" y="1303"/>
                    </a:cubicBezTo>
                    <a:cubicBezTo>
                      <a:pt x="1833" y="1049"/>
                      <a:pt x="1313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25"/>
              <p:cNvSpPr/>
              <p:nvPr/>
            </p:nvSpPr>
            <p:spPr>
              <a:xfrm>
                <a:off x="336925" y="2094100"/>
                <a:ext cx="32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17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1" y="49"/>
                      <a:pt x="76" y="916"/>
                      <a:pt x="658" y="916"/>
                    </a:cubicBezTo>
                    <a:cubicBezTo>
                      <a:pt x="673" y="916"/>
                      <a:pt x="689" y="916"/>
                      <a:pt x="705" y="915"/>
                    </a:cubicBezTo>
                    <a:cubicBezTo>
                      <a:pt x="1313" y="868"/>
                      <a:pt x="1237" y="1"/>
                      <a:pt x="6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25"/>
              <p:cNvSpPr/>
              <p:nvPr/>
            </p:nvSpPr>
            <p:spPr>
              <a:xfrm>
                <a:off x="364525" y="2050900"/>
                <a:ext cx="328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3"/>
                      <a:pt x="122" y="1012"/>
                      <a:pt x="706" y="1012"/>
                    </a:cubicBezTo>
                    <a:cubicBezTo>
                      <a:pt x="721" y="1012"/>
                      <a:pt x="737" y="1012"/>
                      <a:pt x="753" y="1010"/>
                    </a:cubicBezTo>
                    <a:cubicBezTo>
                      <a:pt x="1314" y="870"/>
                      <a:pt x="1238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25"/>
              <p:cNvSpPr/>
              <p:nvPr/>
            </p:nvSpPr>
            <p:spPr>
              <a:xfrm>
                <a:off x="336075" y="2275025"/>
                <a:ext cx="353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82" extrusionOk="0">
                    <a:moveTo>
                      <a:pt x="728" y="0"/>
                    </a:moveTo>
                    <a:cubicBezTo>
                      <a:pt x="686" y="0"/>
                      <a:pt x="642" y="5"/>
                      <a:pt x="595" y="15"/>
                    </a:cubicBezTo>
                    <a:cubicBezTo>
                      <a:pt x="0" y="106"/>
                      <a:pt x="146" y="982"/>
                      <a:pt x="701" y="982"/>
                    </a:cubicBezTo>
                    <a:cubicBezTo>
                      <a:pt x="729" y="982"/>
                      <a:pt x="757" y="980"/>
                      <a:pt x="787" y="975"/>
                    </a:cubicBezTo>
                    <a:cubicBezTo>
                      <a:pt x="1412" y="841"/>
                      <a:pt x="1289" y="0"/>
                      <a:pt x="7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25"/>
              <p:cNvSpPr/>
              <p:nvPr/>
            </p:nvSpPr>
            <p:spPr>
              <a:xfrm>
                <a:off x="352275" y="2162100"/>
                <a:ext cx="379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080" extrusionOk="0">
                    <a:moveTo>
                      <a:pt x="573" y="1"/>
                    </a:moveTo>
                    <a:cubicBezTo>
                      <a:pt x="398" y="1"/>
                      <a:pt x="218" y="112"/>
                      <a:pt x="91" y="403"/>
                    </a:cubicBezTo>
                    <a:cubicBezTo>
                      <a:pt x="0" y="720"/>
                      <a:pt x="251" y="1079"/>
                      <a:pt x="602" y="1079"/>
                    </a:cubicBezTo>
                    <a:cubicBezTo>
                      <a:pt x="623" y="1079"/>
                      <a:pt x="645" y="1078"/>
                      <a:pt x="667" y="1075"/>
                    </a:cubicBezTo>
                    <a:cubicBezTo>
                      <a:pt x="1515" y="863"/>
                      <a:pt x="1063" y="1"/>
                      <a:pt x="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25"/>
              <p:cNvSpPr/>
              <p:nvPr/>
            </p:nvSpPr>
            <p:spPr>
              <a:xfrm>
                <a:off x="444550" y="2282575"/>
                <a:ext cx="503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4" extrusionOk="0">
                    <a:moveTo>
                      <a:pt x="837" y="0"/>
                    </a:moveTo>
                    <a:cubicBezTo>
                      <a:pt x="649" y="0"/>
                      <a:pt x="443" y="96"/>
                      <a:pt x="241" y="337"/>
                    </a:cubicBezTo>
                    <a:cubicBezTo>
                      <a:pt x="1" y="817"/>
                      <a:pt x="241" y="1345"/>
                      <a:pt x="769" y="1441"/>
                    </a:cubicBezTo>
                    <a:cubicBezTo>
                      <a:pt x="800" y="1443"/>
                      <a:pt x="830" y="1444"/>
                      <a:pt x="859" y="1444"/>
                    </a:cubicBezTo>
                    <a:cubicBezTo>
                      <a:pt x="2012" y="1444"/>
                      <a:pt x="1565" y="0"/>
                      <a:pt x="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25"/>
              <p:cNvSpPr/>
              <p:nvPr/>
            </p:nvSpPr>
            <p:spPr>
              <a:xfrm>
                <a:off x="512925" y="1909025"/>
                <a:ext cx="43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25" extrusionOk="0">
                    <a:moveTo>
                      <a:pt x="895" y="0"/>
                    </a:moveTo>
                    <a:cubicBezTo>
                      <a:pt x="855" y="0"/>
                      <a:pt x="814" y="4"/>
                      <a:pt x="770" y="12"/>
                    </a:cubicBezTo>
                    <a:cubicBezTo>
                      <a:pt x="0" y="148"/>
                      <a:pt x="170" y="1224"/>
                      <a:pt x="878" y="1224"/>
                    </a:cubicBezTo>
                    <a:cubicBezTo>
                      <a:pt x="920" y="1224"/>
                      <a:pt x="964" y="1221"/>
                      <a:pt x="1010" y="1212"/>
                    </a:cubicBezTo>
                    <a:cubicBezTo>
                      <a:pt x="1735" y="1076"/>
                      <a:pt x="1562" y="0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25"/>
              <p:cNvSpPr/>
              <p:nvPr/>
            </p:nvSpPr>
            <p:spPr>
              <a:xfrm>
                <a:off x="425575" y="2212875"/>
                <a:ext cx="4952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461" extrusionOk="0">
                    <a:moveTo>
                      <a:pt x="1037" y="0"/>
                    </a:moveTo>
                    <a:cubicBezTo>
                      <a:pt x="1009" y="0"/>
                      <a:pt x="981" y="1"/>
                      <a:pt x="952" y="4"/>
                    </a:cubicBezTo>
                    <a:cubicBezTo>
                      <a:pt x="1" y="50"/>
                      <a:pt x="75" y="1461"/>
                      <a:pt x="931" y="1461"/>
                    </a:cubicBezTo>
                    <a:cubicBezTo>
                      <a:pt x="983" y="1461"/>
                      <a:pt x="1038" y="1456"/>
                      <a:pt x="1096" y="1445"/>
                    </a:cubicBezTo>
                    <a:cubicBezTo>
                      <a:pt x="1980" y="1445"/>
                      <a:pt x="1917" y="0"/>
                      <a:pt x="10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25"/>
              <p:cNvSpPr/>
              <p:nvPr/>
            </p:nvSpPr>
            <p:spPr>
              <a:xfrm>
                <a:off x="482725" y="1949975"/>
                <a:ext cx="463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293" extrusionOk="0">
                    <a:moveTo>
                      <a:pt x="967" y="1"/>
                    </a:moveTo>
                    <a:cubicBezTo>
                      <a:pt x="937" y="1"/>
                      <a:pt x="906" y="2"/>
                      <a:pt x="874" y="6"/>
                    </a:cubicBezTo>
                    <a:cubicBezTo>
                      <a:pt x="1" y="94"/>
                      <a:pt x="200" y="1293"/>
                      <a:pt x="929" y="1293"/>
                    </a:cubicBezTo>
                    <a:cubicBezTo>
                      <a:pt x="1001" y="1293"/>
                      <a:pt x="1079" y="1281"/>
                      <a:pt x="1162" y="1255"/>
                    </a:cubicBezTo>
                    <a:cubicBezTo>
                      <a:pt x="1852" y="1025"/>
                      <a:pt x="1660" y="1"/>
                      <a:pt x="9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25"/>
              <p:cNvSpPr/>
              <p:nvPr/>
            </p:nvSpPr>
            <p:spPr>
              <a:xfrm>
                <a:off x="400925" y="2257100"/>
                <a:ext cx="44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313" extrusionOk="0">
                    <a:moveTo>
                      <a:pt x="963" y="1"/>
                    </a:moveTo>
                    <a:cubicBezTo>
                      <a:pt x="922" y="1"/>
                      <a:pt x="879" y="4"/>
                      <a:pt x="833" y="12"/>
                    </a:cubicBezTo>
                    <a:cubicBezTo>
                      <a:pt x="0" y="104"/>
                      <a:pt x="104" y="1313"/>
                      <a:pt x="888" y="1313"/>
                    </a:cubicBezTo>
                    <a:cubicBezTo>
                      <a:pt x="917" y="1313"/>
                      <a:pt x="947" y="1311"/>
                      <a:pt x="977" y="1308"/>
                    </a:cubicBezTo>
                    <a:cubicBezTo>
                      <a:pt x="1796" y="1171"/>
                      <a:pt x="1710" y="1"/>
                      <a:pt x="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25"/>
              <p:cNvSpPr/>
              <p:nvPr/>
            </p:nvSpPr>
            <p:spPr>
              <a:xfrm>
                <a:off x="387350" y="2187650"/>
                <a:ext cx="433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5" extrusionOk="0">
                    <a:moveTo>
                      <a:pt x="933" y="0"/>
                    </a:moveTo>
                    <a:cubicBezTo>
                      <a:pt x="906" y="0"/>
                      <a:pt x="877" y="2"/>
                      <a:pt x="848" y="5"/>
                    </a:cubicBezTo>
                    <a:cubicBezTo>
                      <a:pt x="0" y="52"/>
                      <a:pt x="77" y="1255"/>
                      <a:pt x="896" y="1255"/>
                    </a:cubicBezTo>
                    <a:cubicBezTo>
                      <a:pt x="912" y="1255"/>
                      <a:pt x="928" y="1254"/>
                      <a:pt x="944" y="1253"/>
                    </a:cubicBezTo>
                    <a:cubicBezTo>
                      <a:pt x="1731" y="1207"/>
                      <a:pt x="1670" y="0"/>
                      <a:pt x="9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25"/>
              <p:cNvSpPr/>
              <p:nvPr/>
            </p:nvSpPr>
            <p:spPr>
              <a:xfrm>
                <a:off x="458150" y="1992100"/>
                <a:ext cx="4362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00" extrusionOk="0">
                    <a:moveTo>
                      <a:pt x="846" y="0"/>
                    </a:moveTo>
                    <a:cubicBezTo>
                      <a:pt x="831" y="0"/>
                      <a:pt x="816" y="1"/>
                      <a:pt x="801" y="2"/>
                    </a:cubicBezTo>
                    <a:cubicBezTo>
                      <a:pt x="0" y="96"/>
                      <a:pt x="77" y="1299"/>
                      <a:pt x="851" y="1299"/>
                    </a:cubicBezTo>
                    <a:cubicBezTo>
                      <a:pt x="866" y="1299"/>
                      <a:pt x="881" y="1299"/>
                      <a:pt x="897" y="1298"/>
                    </a:cubicBezTo>
                    <a:cubicBezTo>
                      <a:pt x="1745" y="1204"/>
                      <a:pt x="1622" y="0"/>
                      <a:pt x="8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25"/>
              <p:cNvSpPr/>
              <p:nvPr/>
            </p:nvSpPr>
            <p:spPr>
              <a:xfrm>
                <a:off x="467925" y="2059500"/>
                <a:ext cx="46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443" extrusionOk="0">
                    <a:moveTo>
                      <a:pt x="1002" y="1"/>
                    </a:moveTo>
                    <a:cubicBezTo>
                      <a:pt x="794" y="1"/>
                      <a:pt x="569" y="112"/>
                      <a:pt x="362" y="378"/>
                    </a:cubicBezTo>
                    <a:cubicBezTo>
                      <a:pt x="1" y="1067"/>
                      <a:pt x="537" y="1442"/>
                      <a:pt x="1081" y="1442"/>
                    </a:cubicBezTo>
                    <a:cubicBezTo>
                      <a:pt x="1333" y="1442"/>
                      <a:pt x="1587" y="1362"/>
                      <a:pt x="1754" y="1194"/>
                    </a:cubicBezTo>
                    <a:cubicBezTo>
                      <a:pt x="1854" y="563"/>
                      <a:pt x="1471" y="1"/>
                      <a:pt x="10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25"/>
              <p:cNvSpPr/>
              <p:nvPr/>
            </p:nvSpPr>
            <p:spPr>
              <a:xfrm>
                <a:off x="434450" y="2100875"/>
                <a:ext cx="50925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438" extrusionOk="0">
                    <a:moveTo>
                      <a:pt x="1290" y="1"/>
                    </a:moveTo>
                    <a:cubicBezTo>
                      <a:pt x="650" y="1"/>
                      <a:pt x="0" y="1438"/>
                      <a:pt x="1126" y="1438"/>
                    </a:cubicBezTo>
                    <a:cubicBezTo>
                      <a:pt x="1211" y="1438"/>
                      <a:pt x="1306" y="1430"/>
                      <a:pt x="1413" y="1412"/>
                    </a:cubicBezTo>
                    <a:cubicBezTo>
                      <a:pt x="1845" y="1316"/>
                      <a:pt x="2037" y="1124"/>
                      <a:pt x="1893" y="692"/>
                    </a:cubicBezTo>
                    <a:cubicBezTo>
                      <a:pt x="1749" y="187"/>
                      <a:pt x="1520" y="1"/>
                      <a:pt x="12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25"/>
              <p:cNvSpPr/>
              <p:nvPr/>
            </p:nvSpPr>
            <p:spPr>
              <a:xfrm>
                <a:off x="412400" y="2144300"/>
                <a:ext cx="490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74" extrusionOk="0">
                    <a:moveTo>
                      <a:pt x="988" y="0"/>
                    </a:moveTo>
                    <a:cubicBezTo>
                      <a:pt x="945" y="0"/>
                      <a:pt x="901" y="4"/>
                      <a:pt x="854" y="11"/>
                    </a:cubicBezTo>
                    <a:cubicBezTo>
                      <a:pt x="1" y="146"/>
                      <a:pt x="156" y="1373"/>
                      <a:pt x="927" y="1373"/>
                    </a:cubicBezTo>
                    <a:cubicBezTo>
                      <a:pt x="980" y="1373"/>
                      <a:pt x="1036" y="1367"/>
                      <a:pt x="1095" y="1355"/>
                    </a:cubicBezTo>
                    <a:cubicBezTo>
                      <a:pt x="1960" y="1218"/>
                      <a:pt x="1788" y="0"/>
                      <a:pt x="9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25"/>
              <p:cNvSpPr/>
              <p:nvPr/>
            </p:nvSpPr>
            <p:spPr>
              <a:xfrm>
                <a:off x="546575" y="1868250"/>
                <a:ext cx="409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64" extrusionOk="0">
                    <a:moveTo>
                      <a:pt x="588" y="0"/>
                    </a:moveTo>
                    <a:cubicBezTo>
                      <a:pt x="399" y="0"/>
                      <a:pt x="212" y="122"/>
                      <a:pt x="96" y="443"/>
                    </a:cubicBezTo>
                    <a:cubicBezTo>
                      <a:pt x="0" y="827"/>
                      <a:pt x="336" y="1163"/>
                      <a:pt x="720" y="1163"/>
                    </a:cubicBezTo>
                    <a:cubicBezTo>
                      <a:pt x="1635" y="917"/>
                      <a:pt x="1106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25"/>
              <p:cNvSpPr/>
              <p:nvPr/>
            </p:nvSpPr>
            <p:spPr>
              <a:xfrm>
                <a:off x="548500" y="2597825"/>
                <a:ext cx="294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842" extrusionOk="0">
                    <a:moveTo>
                      <a:pt x="615" y="1"/>
                    </a:moveTo>
                    <a:cubicBezTo>
                      <a:pt x="578" y="1"/>
                      <a:pt x="540" y="6"/>
                      <a:pt x="499" y="17"/>
                    </a:cubicBezTo>
                    <a:cubicBezTo>
                      <a:pt x="1" y="108"/>
                      <a:pt x="101" y="841"/>
                      <a:pt x="559" y="841"/>
                    </a:cubicBezTo>
                    <a:cubicBezTo>
                      <a:pt x="586" y="841"/>
                      <a:pt x="614" y="839"/>
                      <a:pt x="643" y="833"/>
                    </a:cubicBezTo>
                    <a:cubicBezTo>
                      <a:pt x="1175" y="745"/>
                      <a:pt x="1052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25"/>
              <p:cNvSpPr/>
              <p:nvPr/>
            </p:nvSpPr>
            <p:spPr>
              <a:xfrm>
                <a:off x="529675" y="2524700"/>
                <a:ext cx="386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83" extrusionOk="0">
                    <a:moveTo>
                      <a:pt x="807" y="0"/>
                    </a:moveTo>
                    <a:cubicBezTo>
                      <a:pt x="766" y="0"/>
                      <a:pt x="722" y="4"/>
                      <a:pt x="676" y="14"/>
                    </a:cubicBezTo>
                    <a:cubicBezTo>
                      <a:pt x="0" y="104"/>
                      <a:pt x="128" y="1083"/>
                      <a:pt x="782" y="1083"/>
                    </a:cubicBezTo>
                    <a:cubicBezTo>
                      <a:pt x="825" y="1083"/>
                      <a:pt x="869" y="1079"/>
                      <a:pt x="916" y="1070"/>
                    </a:cubicBezTo>
                    <a:cubicBezTo>
                      <a:pt x="1546" y="935"/>
                      <a:pt x="1417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25"/>
              <p:cNvSpPr/>
              <p:nvPr/>
            </p:nvSpPr>
            <p:spPr>
              <a:xfrm>
                <a:off x="568025" y="2672500"/>
                <a:ext cx="155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53" extrusionOk="0">
                    <a:moveTo>
                      <a:pt x="344" y="0"/>
                    </a:moveTo>
                    <a:cubicBezTo>
                      <a:pt x="328" y="0"/>
                      <a:pt x="312" y="2"/>
                      <a:pt x="295" y="7"/>
                    </a:cubicBezTo>
                    <a:cubicBezTo>
                      <a:pt x="0" y="117"/>
                      <a:pt x="129" y="453"/>
                      <a:pt x="334" y="453"/>
                    </a:cubicBezTo>
                    <a:cubicBezTo>
                      <a:pt x="397" y="453"/>
                      <a:pt x="467" y="421"/>
                      <a:pt x="535" y="343"/>
                    </a:cubicBezTo>
                    <a:cubicBezTo>
                      <a:pt x="622" y="211"/>
                      <a:pt x="510" y="0"/>
                      <a:pt x="3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25"/>
              <p:cNvSpPr/>
              <p:nvPr/>
            </p:nvSpPr>
            <p:spPr>
              <a:xfrm>
                <a:off x="571125" y="2552475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787" y="0"/>
                    </a:moveTo>
                    <a:cubicBezTo>
                      <a:pt x="759" y="0"/>
                      <a:pt x="729" y="2"/>
                      <a:pt x="699" y="7"/>
                    </a:cubicBezTo>
                    <a:cubicBezTo>
                      <a:pt x="0" y="94"/>
                      <a:pt x="135" y="1095"/>
                      <a:pt x="707" y="1095"/>
                    </a:cubicBezTo>
                    <a:cubicBezTo>
                      <a:pt x="764" y="1095"/>
                      <a:pt x="825" y="1085"/>
                      <a:pt x="891" y="1063"/>
                    </a:cubicBezTo>
                    <a:cubicBezTo>
                      <a:pt x="1532" y="925"/>
                      <a:pt x="1386" y="0"/>
                      <a:pt x="7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25"/>
              <p:cNvSpPr/>
              <p:nvPr/>
            </p:nvSpPr>
            <p:spPr>
              <a:xfrm>
                <a:off x="464525" y="2541625"/>
                <a:ext cx="297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34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9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5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25"/>
              <p:cNvSpPr/>
              <p:nvPr/>
            </p:nvSpPr>
            <p:spPr>
              <a:xfrm>
                <a:off x="485950" y="2496175"/>
                <a:ext cx="398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138" extrusionOk="0">
                    <a:moveTo>
                      <a:pt x="793" y="1"/>
                    </a:moveTo>
                    <a:cubicBezTo>
                      <a:pt x="777" y="1"/>
                      <a:pt x="761" y="1"/>
                      <a:pt x="745" y="2"/>
                    </a:cubicBezTo>
                    <a:cubicBezTo>
                      <a:pt x="0" y="90"/>
                      <a:pt x="135" y="1137"/>
                      <a:pt x="748" y="1137"/>
                    </a:cubicBezTo>
                    <a:cubicBezTo>
                      <a:pt x="807" y="1137"/>
                      <a:pt x="870" y="1128"/>
                      <a:pt x="937" y="1107"/>
                    </a:cubicBezTo>
                    <a:cubicBezTo>
                      <a:pt x="1593" y="919"/>
                      <a:pt x="1426" y="1"/>
                      <a:pt x="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9" name="Google Shape;6459;p25"/>
              <p:cNvSpPr/>
              <p:nvPr/>
            </p:nvSpPr>
            <p:spPr>
              <a:xfrm>
                <a:off x="483325" y="2616150"/>
                <a:ext cx="184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6" extrusionOk="0">
                    <a:moveTo>
                      <a:pt x="368" y="1"/>
                    </a:moveTo>
                    <a:cubicBezTo>
                      <a:pt x="353" y="1"/>
                      <a:pt x="338" y="2"/>
                      <a:pt x="322" y="4"/>
                    </a:cubicBezTo>
                    <a:cubicBezTo>
                      <a:pt x="0" y="50"/>
                      <a:pt x="74" y="535"/>
                      <a:pt x="376" y="535"/>
                    </a:cubicBezTo>
                    <a:cubicBezTo>
                      <a:pt x="389" y="535"/>
                      <a:pt x="403" y="534"/>
                      <a:pt x="418" y="532"/>
                    </a:cubicBezTo>
                    <a:cubicBezTo>
                      <a:pt x="738" y="441"/>
                      <a:pt x="666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0" name="Google Shape;6460;p25"/>
              <p:cNvSpPr/>
              <p:nvPr/>
            </p:nvSpPr>
            <p:spPr>
              <a:xfrm>
                <a:off x="612575" y="270145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1"/>
                    </a:moveTo>
                    <a:cubicBezTo>
                      <a:pt x="1" y="49"/>
                      <a:pt x="1" y="337"/>
                      <a:pt x="193" y="385"/>
                    </a:cubicBezTo>
                    <a:cubicBezTo>
                      <a:pt x="433" y="385"/>
                      <a:pt x="433" y="1"/>
                      <a:pt x="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25"/>
              <p:cNvSpPr/>
              <p:nvPr/>
            </p:nvSpPr>
            <p:spPr>
              <a:xfrm>
                <a:off x="505075" y="2569375"/>
                <a:ext cx="303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858" extrusionOk="0">
                    <a:moveTo>
                      <a:pt x="602" y="1"/>
                    </a:moveTo>
                    <a:cubicBezTo>
                      <a:pt x="587" y="1"/>
                      <a:pt x="572" y="1"/>
                      <a:pt x="556" y="3"/>
                    </a:cubicBezTo>
                    <a:cubicBezTo>
                      <a:pt x="1" y="88"/>
                      <a:pt x="92" y="857"/>
                      <a:pt x="558" y="857"/>
                    </a:cubicBezTo>
                    <a:cubicBezTo>
                      <a:pt x="616" y="857"/>
                      <a:pt x="679" y="846"/>
                      <a:pt x="748" y="819"/>
                    </a:cubicBezTo>
                    <a:cubicBezTo>
                      <a:pt x="1213" y="680"/>
                      <a:pt x="1048" y="1"/>
                      <a:pt x="6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25"/>
              <p:cNvSpPr/>
              <p:nvPr/>
            </p:nvSpPr>
            <p:spPr>
              <a:xfrm>
                <a:off x="526175" y="26438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288" y="0"/>
                    </a:moveTo>
                    <a:cubicBezTo>
                      <a:pt x="0" y="96"/>
                      <a:pt x="48" y="529"/>
                      <a:pt x="384" y="529"/>
                    </a:cubicBezTo>
                    <a:cubicBezTo>
                      <a:pt x="672" y="433"/>
                      <a:pt x="624" y="0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25"/>
              <p:cNvSpPr/>
              <p:nvPr/>
            </p:nvSpPr>
            <p:spPr>
              <a:xfrm>
                <a:off x="591375" y="2625800"/>
                <a:ext cx="280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1" extrusionOk="0">
                    <a:moveTo>
                      <a:pt x="555" y="0"/>
                    </a:moveTo>
                    <a:cubicBezTo>
                      <a:pt x="542" y="0"/>
                      <a:pt x="527" y="1"/>
                      <a:pt x="513" y="2"/>
                    </a:cubicBezTo>
                    <a:cubicBezTo>
                      <a:pt x="1" y="95"/>
                      <a:pt x="75" y="821"/>
                      <a:pt x="562" y="821"/>
                    </a:cubicBezTo>
                    <a:cubicBezTo>
                      <a:pt x="577" y="821"/>
                      <a:pt x="593" y="820"/>
                      <a:pt x="609" y="818"/>
                    </a:cubicBezTo>
                    <a:cubicBezTo>
                      <a:pt x="1121" y="725"/>
                      <a:pt x="1001" y="0"/>
                      <a:pt x="5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25"/>
              <p:cNvSpPr/>
              <p:nvPr/>
            </p:nvSpPr>
            <p:spPr>
              <a:xfrm>
                <a:off x="701000" y="2638850"/>
                <a:ext cx="308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81" extrusionOk="0">
                    <a:moveTo>
                      <a:pt x="625" y="1"/>
                    </a:moveTo>
                    <a:cubicBezTo>
                      <a:pt x="599" y="1"/>
                      <a:pt x="572" y="3"/>
                      <a:pt x="545" y="8"/>
                    </a:cubicBezTo>
                    <a:cubicBezTo>
                      <a:pt x="0" y="144"/>
                      <a:pt x="99" y="880"/>
                      <a:pt x="597" y="880"/>
                    </a:cubicBezTo>
                    <a:cubicBezTo>
                      <a:pt x="626" y="880"/>
                      <a:pt x="657" y="878"/>
                      <a:pt x="689" y="873"/>
                    </a:cubicBezTo>
                    <a:cubicBezTo>
                      <a:pt x="1235" y="782"/>
                      <a:pt x="1091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25"/>
              <p:cNvSpPr/>
              <p:nvPr/>
            </p:nvSpPr>
            <p:spPr>
              <a:xfrm>
                <a:off x="680950" y="2564325"/>
                <a:ext cx="43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6" extrusionOk="0">
                    <a:moveTo>
                      <a:pt x="903" y="1"/>
                    </a:moveTo>
                    <a:cubicBezTo>
                      <a:pt x="861" y="1"/>
                      <a:pt x="817" y="5"/>
                      <a:pt x="770" y="13"/>
                    </a:cubicBezTo>
                    <a:cubicBezTo>
                      <a:pt x="0" y="149"/>
                      <a:pt x="171" y="1225"/>
                      <a:pt x="838" y="1225"/>
                    </a:cubicBezTo>
                    <a:cubicBezTo>
                      <a:pt x="878" y="1225"/>
                      <a:pt x="919" y="1221"/>
                      <a:pt x="963" y="1213"/>
                    </a:cubicBezTo>
                    <a:cubicBezTo>
                      <a:pt x="1733" y="1077"/>
                      <a:pt x="1605" y="1"/>
                      <a:pt x="9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25"/>
              <p:cNvSpPr/>
              <p:nvPr/>
            </p:nvSpPr>
            <p:spPr>
              <a:xfrm>
                <a:off x="615375" y="2581400"/>
                <a:ext cx="34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2"/>
                      <a:pt x="122" y="1012"/>
                      <a:pt x="706" y="1012"/>
                    </a:cubicBezTo>
                    <a:cubicBezTo>
                      <a:pt x="721" y="1012"/>
                      <a:pt x="737" y="1011"/>
                      <a:pt x="753" y="1010"/>
                    </a:cubicBezTo>
                    <a:cubicBezTo>
                      <a:pt x="1361" y="870"/>
                      <a:pt x="1240" y="0"/>
                      <a:pt x="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25"/>
              <p:cNvSpPr/>
              <p:nvPr/>
            </p:nvSpPr>
            <p:spPr>
              <a:xfrm>
                <a:off x="726150" y="2594475"/>
                <a:ext cx="381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070" extrusionOk="0">
                    <a:moveTo>
                      <a:pt x="781" y="1"/>
                    </a:moveTo>
                    <a:cubicBezTo>
                      <a:pt x="752" y="1"/>
                      <a:pt x="722" y="3"/>
                      <a:pt x="691" y="7"/>
                    </a:cubicBezTo>
                    <a:cubicBezTo>
                      <a:pt x="1" y="53"/>
                      <a:pt x="104" y="1069"/>
                      <a:pt x="748" y="1069"/>
                    </a:cubicBezTo>
                    <a:cubicBezTo>
                      <a:pt x="776" y="1069"/>
                      <a:pt x="805" y="1067"/>
                      <a:pt x="835" y="1063"/>
                    </a:cubicBezTo>
                    <a:cubicBezTo>
                      <a:pt x="1524" y="971"/>
                      <a:pt x="1422" y="1"/>
                      <a:pt x="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25"/>
              <p:cNvSpPr/>
              <p:nvPr/>
            </p:nvSpPr>
            <p:spPr>
              <a:xfrm>
                <a:off x="722175" y="2714650"/>
                <a:ext cx="152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37" extrusionOk="0">
                    <a:moveTo>
                      <a:pt x="274" y="1"/>
                    </a:moveTo>
                    <a:cubicBezTo>
                      <a:pt x="1" y="46"/>
                      <a:pt x="73" y="437"/>
                      <a:pt x="326" y="437"/>
                    </a:cubicBezTo>
                    <a:cubicBezTo>
                      <a:pt x="340" y="437"/>
                      <a:pt x="355" y="436"/>
                      <a:pt x="370" y="433"/>
                    </a:cubicBezTo>
                    <a:cubicBezTo>
                      <a:pt x="610" y="337"/>
                      <a:pt x="562" y="1"/>
                      <a:pt x="2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25"/>
              <p:cNvSpPr/>
              <p:nvPr/>
            </p:nvSpPr>
            <p:spPr>
              <a:xfrm>
                <a:off x="663000" y="2726875"/>
                <a:ext cx="36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93" y="0"/>
                    </a:moveTo>
                    <a:cubicBezTo>
                      <a:pt x="48" y="0"/>
                      <a:pt x="0" y="68"/>
                      <a:pt x="0" y="136"/>
                    </a:cubicBezTo>
                    <a:cubicBezTo>
                      <a:pt x="14" y="164"/>
                      <a:pt x="32" y="176"/>
                      <a:pt x="51" y="176"/>
                    </a:cubicBezTo>
                    <a:cubicBezTo>
                      <a:pt x="96" y="176"/>
                      <a:pt x="144" y="108"/>
                      <a:pt x="144" y="40"/>
                    </a:cubicBezTo>
                    <a:cubicBezTo>
                      <a:pt x="130" y="12"/>
                      <a:pt x="112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25"/>
              <p:cNvSpPr/>
              <p:nvPr/>
            </p:nvSpPr>
            <p:spPr>
              <a:xfrm>
                <a:off x="633725" y="2654600"/>
                <a:ext cx="25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2" extrusionOk="0">
                    <a:moveTo>
                      <a:pt x="499" y="0"/>
                    </a:moveTo>
                    <a:cubicBezTo>
                      <a:pt x="484" y="0"/>
                      <a:pt x="468" y="1"/>
                      <a:pt x="451" y="3"/>
                    </a:cubicBezTo>
                    <a:cubicBezTo>
                      <a:pt x="1" y="93"/>
                      <a:pt x="100" y="731"/>
                      <a:pt x="509" y="731"/>
                    </a:cubicBezTo>
                    <a:cubicBezTo>
                      <a:pt x="537" y="731"/>
                      <a:pt x="565" y="729"/>
                      <a:pt x="595" y="723"/>
                    </a:cubicBezTo>
                    <a:cubicBezTo>
                      <a:pt x="1012" y="630"/>
                      <a:pt x="937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25"/>
              <p:cNvSpPr/>
              <p:nvPr/>
            </p:nvSpPr>
            <p:spPr>
              <a:xfrm>
                <a:off x="656225" y="2610075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741" y="0"/>
                    </a:moveTo>
                    <a:cubicBezTo>
                      <a:pt x="713" y="0"/>
                      <a:pt x="685" y="3"/>
                      <a:pt x="655" y="7"/>
                    </a:cubicBezTo>
                    <a:cubicBezTo>
                      <a:pt x="0" y="101"/>
                      <a:pt x="120" y="969"/>
                      <a:pt x="704" y="969"/>
                    </a:cubicBezTo>
                    <a:cubicBezTo>
                      <a:pt x="720" y="969"/>
                      <a:pt x="735" y="969"/>
                      <a:pt x="751" y="967"/>
                    </a:cubicBezTo>
                    <a:cubicBezTo>
                      <a:pt x="1346" y="876"/>
                      <a:pt x="1287" y="0"/>
                      <a:pt x="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25"/>
              <p:cNvSpPr/>
              <p:nvPr/>
            </p:nvSpPr>
            <p:spPr>
              <a:xfrm>
                <a:off x="678075" y="2684575"/>
                <a:ext cx="205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90" extrusionOk="0">
                    <a:moveTo>
                      <a:pt x="402" y="1"/>
                    </a:moveTo>
                    <a:cubicBezTo>
                      <a:pt x="388" y="1"/>
                      <a:pt x="373" y="2"/>
                      <a:pt x="357" y="4"/>
                    </a:cubicBezTo>
                    <a:cubicBezTo>
                      <a:pt x="1" y="48"/>
                      <a:pt x="58" y="590"/>
                      <a:pt x="376" y="590"/>
                    </a:cubicBezTo>
                    <a:cubicBezTo>
                      <a:pt x="400" y="590"/>
                      <a:pt x="426" y="587"/>
                      <a:pt x="453" y="580"/>
                    </a:cubicBezTo>
                    <a:cubicBezTo>
                      <a:pt x="822" y="534"/>
                      <a:pt x="748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25"/>
              <p:cNvSpPr/>
              <p:nvPr/>
            </p:nvSpPr>
            <p:spPr>
              <a:xfrm>
                <a:off x="401350" y="2560950"/>
                <a:ext cx="129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40" extrusionOk="0">
                    <a:moveTo>
                      <a:pt x="276" y="1"/>
                    </a:moveTo>
                    <a:cubicBezTo>
                      <a:pt x="265" y="1"/>
                      <a:pt x="253" y="2"/>
                      <a:pt x="240" y="4"/>
                    </a:cubicBezTo>
                    <a:cubicBezTo>
                      <a:pt x="48" y="100"/>
                      <a:pt x="0" y="340"/>
                      <a:pt x="240" y="436"/>
                    </a:cubicBezTo>
                    <a:cubicBezTo>
                      <a:pt x="253" y="438"/>
                      <a:pt x="265" y="439"/>
                      <a:pt x="276" y="439"/>
                    </a:cubicBezTo>
                    <a:cubicBezTo>
                      <a:pt x="516" y="439"/>
                      <a:pt x="516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4" name="Google Shape;6474;p25"/>
              <p:cNvSpPr/>
              <p:nvPr/>
            </p:nvSpPr>
            <p:spPr>
              <a:xfrm>
                <a:off x="310925" y="2318525"/>
                <a:ext cx="276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28" extrusionOk="0">
                    <a:moveTo>
                      <a:pt x="590" y="1"/>
                    </a:moveTo>
                    <a:cubicBezTo>
                      <a:pt x="575" y="1"/>
                      <a:pt x="560" y="2"/>
                      <a:pt x="545" y="3"/>
                    </a:cubicBezTo>
                    <a:cubicBezTo>
                      <a:pt x="0" y="94"/>
                      <a:pt x="99" y="827"/>
                      <a:pt x="557" y="827"/>
                    </a:cubicBezTo>
                    <a:cubicBezTo>
                      <a:pt x="583" y="827"/>
                      <a:pt x="611" y="825"/>
                      <a:pt x="641" y="819"/>
                    </a:cubicBezTo>
                    <a:cubicBezTo>
                      <a:pt x="1105" y="680"/>
                      <a:pt x="1030" y="1"/>
                      <a:pt x="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5" name="Google Shape;6475;p25"/>
              <p:cNvSpPr/>
              <p:nvPr/>
            </p:nvSpPr>
            <p:spPr>
              <a:xfrm>
                <a:off x="287325" y="2364150"/>
                <a:ext cx="189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62" extrusionOk="0">
                    <a:moveTo>
                      <a:pt x="379" y="0"/>
                    </a:moveTo>
                    <a:cubicBezTo>
                      <a:pt x="365" y="0"/>
                      <a:pt x="351" y="1"/>
                      <a:pt x="336" y="2"/>
                    </a:cubicBezTo>
                    <a:cubicBezTo>
                      <a:pt x="144" y="98"/>
                      <a:pt x="0" y="387"/>
                      <a:pt x="288" y="531"/>
                    </a:cubicBezTo>
                    <a:cubicBezTo>
                      <a:pt x="331" y="552"/>
                      <a:pt x="371" y="561"/>
                      <a:pt x="407" y="561"/>
                    </a:cubicBezTo>
                    <a:cubicBezTo>
                      <a:pt x="687" y="561"/>
                      <a:pt x="758" y="0"/>
                      <a:pt x="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6" name="Google Shape;6476;p25"/>
              <p:cNvSpPr/>
              <p:nvPr/>
            </p:nvSpPr>
            <p:spPr>
              <a:xfrm>
                <a:off x="286125" y="2180575"/>
                <a:ext cx="216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21" extrusionOk="0">
                    <a:moveTo>
                      <a:pt x="384" y="0"/>
                    </a:moveTo>
                    <a:cubicBezTo>
                      <a:pt x="0" y="96"/>
                      <a:pt x="48" y="672"/>
                      <a:pt x="480" y="720"/>
                    </a:cubicBezTo>
                    <a:cubicBezTo>
                      <a:pt x="865" y="624"/>
                      <a:pt x="817" y="0"/>
                      <a:pt x="3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7" name="Google Shape;6477;p25"/>
              <p:cNvSpPr/>
              <p:nvPr/>
            </p:nvSpPr>
            <p:spPr>
              <a:xfrm>
                <a:off x="322125" y="2508225"/>
                <a:ext cx="60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3" extrusionOk="0">
                    <a:moveTo>
                      <a:pt x="97" y="0"/>
                    </a:moveTo>
                    <a:cubicBezTo>
                      <a:pt x="1" y="97"/>
                      <a:pt x="49" y="193"/>
                      <a:pt x="145" y="193"/>
                    </a:cubicBezTo>
                    <a:cubicBezTo>
                      <a:pt x="241" y="193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8" name="Google Shape;6478;p25"/>
              <p:cNvSpPr/>
              <p:nvPr/>
            </p:nvSpPr>
            <p:spPr>
              <a:xfrm>
                <a:off x="304125" y="2436125"/>
                <a:ext cx="129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0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9" y="4"/>
                    </a:cubicBezTo>
                    <a:cubicBezTo>
                      <a:pt x="0" y="52"/>
                      <a:pt x="0" y="340"/>
                      <a:pt x="289" y="436"/>
                    </a:cubicBezTo>
                    <a:cubicBezTo>
                      <a:pt x="299" y="438"/>
                      <a:pt x="309" y="439"/>
                      <a:pt x="319" y="439"/>
                    </a:cubicBezTo>
                    <a:cubicBezTo>
                      <a:pt x="519" y="439"/>
                      <a:pt x="519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9" name="Google Shape;6479;p25"/>
              <p:cNvSpPr/>
              <p:nvPr/>
            </p:nvSpPr>
            <p:spPr>
              <a:xfrm>
                <a:off x="272450" y="2294300"/>
                <a:ext cx="213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1" extrusionOk="0">
                    <a:moveTo>
                      <a:pt x="446" y="0"/>
                    </a:moveTo>
                    <a:cubicBezTo>
                      <a:pt x="417" y="0"/>
                      <a:pt x="387" y="4"/>
                      <a:pt x="355" y="12"/>
                    </a:cubicBezTo>
                    <a:cubicBezTo>
                      <a:pt x="1" y="56"/>
                      <a:pt x="96" y="551"/>
                      <a:pt x="415" y="551"/>
                    </a:cubicBezTo>
                    <a:cubicBezTo>
                      <a:pt x="442" y="551"/>
                      <a:pt x="470" y="547"/>
                      <a:pt x="499" y="540"/>
                    </a:cubicBezTo>
                    <a:cubicBezTo>
                      <a:pt x="852" y="452"/>
                      <a:pt x="760" y="0"/>
                      <a:pt x="4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0" name="Google Shape;6480;p25"/>
              <p:cNvSpPr/>
              <p:nvPr/>
            </p:nvSpPr>
            <p:spPr>
              <a:xfrm>
                <a:off x="251325" y="2340050"/>
                <a:ext cx="84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95" extrusionOk="0">
                    <a:moveTo>
                      <a:pt x="185" y="1"/>
                    </a:moveTo>
                    <a:cubicBezTo>
                      <a:pt x="172" y="1"/>
                      <a:pt x="159" y="3"/>
                      <a:pt x="144" y="6"/>
                    </a:cubicBezTo>
                    <a:cubicBezTo>
                      <a:pt x="0" y="54"/>
                      <a:pt x="0" y="198"/>
                      <a:pt x="144" y="294"/>
                    </a:cubicBezTo>
                    <a:cubicBezTo>
                      <a:pt x="321" y="250"/>
                      <a:pt x="335" y="1"/>
                      <a:pt x="1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1" name="Google Shape;6481;p25"/>
              <p:cNvSpPr/>
              <p:nvPr/>
            </p:nvSpPr>
            <p:spPr>
              <a:xfrm>
                <a:off x="260075" y="2224900"/>
                <a:ext cx="185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35" extrusionOk="0">
                    <a:moveTo>
                      <a:pt x="365" y="0"/>
                    </a:moveTo>
                    <a:cubicBezTo>
                      <a:pt x="351" y="0"/>
                      <a:pt x="337" y="1"/>
                      <a:pt x="322" y="3"/>
                    </a:cubicBezTo>
                    <a:cubicBezTo>
                      <a:pt x="1" y="49"/>
                      <a:pt x="31" y="535"/>
                      <a:pt x="370" y="535"/>
                    </a:cubicBezTo>
                    <a:cubicBezTo>
                      <a:pt x="386" y="535"/>
                      <a:pt x="402" y="534"/>
                      <a:pt x="418" y="532"/>
                    </a:cubicBezTo>
                    <a:cubicBezTo>
                      <a:pt x="740" y="486"/>
                      <a:pt x="666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2" name="Google Shape;6482;p25"/>
              <p:cNvSpPr/>
              <p:nvPr/>
            </p:nvSpPr>
            <p:spPr>
              <a:xfrm>
                <a:off x="236900" y="2269375"/>
                <a:ext cx="84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94" extrusionOk="0">
                    <a:moveTo>
                      <a:pt x="193" y="1"/>
                    </a:moveTo>
                    <a:cubicBezTo>
                      <a:pt x="49" y="97"/>
                      <a:pt x="1" y="193"/>
                      <a:pt x="193" y="289"/>
                    </a:cubicBezTo>
                    <a:cubicBezTo>
                      <a:pt x="203" y="292"/>
                      <a:pt x="212" y="294"/>
                      <a:pt x="220" y="294"/>
                    </a:cubicBezTo>
                    <a:cubicBezTo>
                      <a:pt x="336" y="294"/>
                      <a:pt x="327" y="1"/>
                      <a:pt x="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3" name="Google Shape;6483;p25"/>
              <p:cNvSpPr/>
              <p:nvPr/>
            </p:nvSpPr>
            <p:spPr>
              <a:xfrm>
                <a:off x="248925" y="2156475"/>
                <a:ext cx="1175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2" extrusionOk="0">
                    <a:moveTo>
                      <a:pt x="273" y="1"/>
                    </a:moveTo>
                    <a:cubicBezTo>
                      <a:pt x="262" y="1"/>
                      <a:pt x="252" y="2"/>
                      <a:pt x="240" y="4"/>
                    </a:cubicBezTo>
                    <a:cubicBezTo>
                      <a:pt x="0" y="52"/>
                      <a:pt x="0" y="340"/>
                      <a:pt x="240" y="388"/>
                    </a:cubicBezTo>
                    <a:cubicBezTo>
                      <a:pt x="252" y="390"/>
                      <a:pt x="262" y="391"/>
                      <a:pt x="273" y="391"/>
                    </a:cubicBezTo>
                    <a:cubicBezTo>
                      <a:pt x="469" y="391"/>
                      <a:pt x="469" y="1"/>
                      <a:pt x="2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4" name="Google Shape;6484;p25"/>
              <p:cNvSpPr/>
              <p:nvPr/>
            </p:nvSpPr>
            <p:spPr>
              <a:xfrm>
                <a:off x="326500" y="2389400"/>
                <a:ext cx="256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30" extrusionOk="0">
                    <a:moveTo>
                      <a:pt x="498" y="1"/>
                    </a:moveTo>
                    <a:cubicBezTo>
                      <a:pt x="1" y="46"/>
                      <a:pt x="57" y="729"/>
                      <a:pt x="505" y="729"/>
                    </a:cubicBezTo>
                    <a:cubicBezTo>
                      <a:pt x="533" y="729"/>
                      <a:pt x="563" y="726"/>
                      <a:pt x="594" y="721"/>
                    </a:cubicBezTo>
                    <a:cubicBezTo>
                      <a:pt x="1026" y="673"/>
                      <a:pt x="978" y="1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5" name="Google Shape;6485;p25"/>
              <p:cNvSpPr/>
              <p:nvPr/>
            </p:nvSpPr>
            <p:spPr>
              <a:xfrm>
                <a:off x="407725" y="2442225"/>
                <a:ext cx="308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3" extrusionOk="0">
                    <a:moveTo>
                      <a:pt x="561" y="0"/>
                    </a:moveTo>
                    <a:cubicBezTo>
                      <a:pt x="1" y="140"/>
                      <a:pt x="77" y="962"/>
                      <a:pt x="612" y="962"/>
                    </a:cubicBezTo>
                    <a:cubicBezTo>
                      <a:pt x="627" y="962"/>
                      <a:pt x="642" y="961"/>
                      <a:pt x="657" y="960"/>
                    </a:cubicBezTo>
                    <a:cubicBezTo>
                      <a:pt x="1234" y="864"/>
                      <a:pt x="1137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6" name="Google Shape;6486;p25"/>
              <p:cNvSpPr/>
              <p:nvPr/>
            </p:nvSpPr>
            <p:spPr>
              <a:xfrm>
                <a:off x="422150" y="2514175"/>
                <a:ext cx="292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21" extrusionOk="0">
                    <a:moveTo>
                      <a:pt x="559" y="0"/>
                    </a:moveTo>
                    <a:cubicBezTo>
                      <a:pt x="544" y="0"/>
                      <a:pt x="528" y="1"/>
                      <a:pt x="512" y="3"/>
                    </a:cubicBezTo>
                    <a:cubicBezTo>
                      <a:pt x="0" y="96"/>
                      <a:pt x="120" y="821"/>
                      <a:pt x="610" y="821"/>
                    </a:cubicBezTo>
                    <a:cubicBezTo>
                      <a:pt x="625" y="821"/>
                      <a:pt x="641" y="820"/>
                      <a:pt x="657" y="819"/>
                    </a:cubicBezTo>
                    <a:cubicBezTo>
                      <a:pt x="1169" y="726"/>
                      <a:pt x="1049" y="0"/>
                      <a:pt x="5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7" name="Google Shape;6487;p25"/>
              <p:cNvSpPr/>
              <p:nvPr/>
            </p:nvSpPr>
            <p:spPr>
              <a:xfrm>
                <a:off x="263325" y="204615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192" y="0"/>
                    </a:moveTo>
                    <a:cubicBezTo>
                      <a:pt x="0" y="48"/>
                      <a:pt x="48" y="288"/>
                      <a:pt x="240" y="336"/>
                    </a:cubicBezTo>
                    <a:cubicBezTo>
                      <a:pt x="432" y="240"/>
                      <a:pt x="384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8" name="Google Shape;6488;p25"/>
              <p:cNvSpPr/>
              <p:nvPr/>
            </p:nvSpPr>
            <p:spPr>
              <a:xfrm>
                <a:off x="745025" y="26688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549" y="1"/>
                    </a:moveTo>
                    <a:cubicBezTo>
                      <a:pt x="522" y="1"/>
                      <a:pt x="494" y="4"/>
                      <a:pt x="464" y="10"/>
                    </a:cubicBezTo>
                    <a:cubicBezTo>
                      <a:pt x="0" y="102"/>
                      <a:pt x="74" y="732"/>
                      <a:pt x="512" y="732"/>
                    </a:cubicBezTo>
                    <a:cubicBezTo>
                      <a:pt x="527" y="732"/>
                      <a:pt x="543" y="731"/>
                      <a:pt x="560" y="730"/>
                    </a:cubicBezTo>
                    <a:cubicBezTo>
                      <a:pt x="1010" y="640"/>
                      <a:pt x="954" y="1"/>
                      <a:pt x="5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9" name="Google Shape;6489;p25"/>
              <p:cNvSpPr/>
              <p:nvPr/>
            </p:nvSpPr>
            <p:spPr>
              <a:xfrm>
                <a:off x="342525" y="2461425"/>
                <a:ext cx="20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7" extrusionOk="0">
                    <a:moveTo>
                      <a:pt x="433" y="0"/>
                    </a:moveTo>
                    <a:cubicBezTo>
                      <a:pt x="1" y="0"/>
                      <a:pt x="1" y="576"/>
                      <a:pt x="433" y="576"/>
                    </a:cubicBezTo>
                    <a:cubicBezTo>
                      <a:pt x="817" y="576"/>
                      <a:pt x="817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0" name="Google Shape;6490;p25"/>
              <p:cNvSpPr/>
              <p:nvPr/>
            </p:nvSpPr>
            <p:spPr>
              <a:xfrm>
                <a:off x="446525" y="24696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78" y="1"/>
                    </a:moveTo>
                    <a:cubicBezTo>
                      <a:pt x="750" y="1"/>
                      <a:pt x="720" y="3"/>
                      <a:pt x="690" y="7"/>
                    </a:cubicBezTo>
                    <a:cubicBezTo>
                      <a:pt x="1" y="99"/>
                      <a:pt x="103" y="1070"/>
                      <a:pt x="743" y="1070"/>
                    </a:cubicBezTo>
                    <a:cubicBezTo>
                      <a:pt x="772" y="1070"/>
                      <a:pt x="802" y="1068"/>
                      <a:pt x="834" y="1063"/>
                    </a:cubicBezTo>
                    <a:cubicBezTo>
                      <a:pt x="1475" y="926"/>
                      <a:pt x="1373" y="1"/>
                      <a:pt x="7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1" name="Google Shape;6491;p25"/>
              <p:cNvSpPr/>
              <p:nvPr/>
            </p:nvSpPr>
            <p:spPr>
              <a:xfrm>
                <a:off x="381850" y="2487575"/>
                <a:ext cx="260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42" extrusionOk="0">
                    <a:moveTo>
                      <a:pt x="535" y="1"/>
                    </a:moveTo>
                    <a:cubicBezTo>
                      <a:pt x="506" y="1"/>
                      <a:pt x="476" y="4"/>
                      <a:pt x="444" y="10"/>
                    </a:cubicBezTo>
                    <a:cubicBezTo>
                      <a:pt x="0" y="232"/>
                      <a:pt x="172" y="741"/>
                      <a:pt x="542" y="741"/>
                    </a:cubicBezTo>
                    <a:cubicBezTo>
                      <a:pt x="572" y="741"/>
                      <a:pt x="603" y="738"/>
                      <a:pt x="636" y="730"/>
                    </a:cubicBezTo>
                    <a:cubicBezTo>
                      <a:pt x="1040" y="596"/>
                      <a:pt x="941" y="1"/>
                      <a:pt x="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2" name="Google Shape;6492;p25"/>
              <p:cNvSpPr/>
              <p:nvPr/>
            </p:nvSpPr>
            <p:spPr>
              <a:xfrm>
                <a:off x="360525" y="2533425"/>
                <a:ext cx="120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85" extrusionOk="0">
                    <a:moveTo>
                      <a:pt x="241" y="1"/>
                    </a:moveTo>
                    <a:cubicBezTo>
                      <a:pt x="1" y="97"/>
                      <a:pt x="49" y="289"/>
                      <a:pt x="241" y="385"/>
                    </a:cubicBezTo>
                    <a:cubicBezTo>
                      <a:pt x="481" y="385"/>
                      <a:pt x="481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3" name="Google Shape;6493;p25"/>
              <p:cNvSpPr/>
              <p:nvPr/>
            </p:nvSpPr>
            <p:spPr>
              <a:xfrm>
                <a:off x="365275" y="2415750"/>
                <a:ext cx="309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83" extrusionOk="0">
                    <a:moveTo>
                      <a:pt x="626" y="1"/>
                    </a:moveTo>
                    <a:cubicBezTo>
                      <a:pt x="611" y="1"/>
                      <a:pt x="595" y="1"/>
                      <a:pt x="579" y="3"/>
                    </a:cubicBezTo>
                    <a:cubicBezTo>
                      <a:pt x="0" y="92"/>
                      <a:pt x="123" y="882"/>
                      <a:pt x="603" y="882"/>
                    </a:cubicBezTo>
                    <a:cubicBezTo>
                      <a:pt x="641" y="882"/>
                      <a:pt x="681" y="877"/>
                      <a:pt x="723" y="867"/>
                    </a:cubicBezTo>
                    <a:cubicBezTo>
                      <a:pt x="1235" y="727"/>
                      <a:pt x="1115" y="1"/>
                      <a:pt x="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4" name="Google Shape;6494;p25"/>
              <p:cNvSpPr/>
              <p:nvPr/>
            </p:nvSpPr>
            <p:spPr>
              <a:xfrm>
                <a:off x="442550" y="2587450"/>
                <a:ext cx="176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2" extrusionOk="0">
                    <a:moveTo>
                      <a:pt x="321" y="0"/>
                    </a:moveTo>
                    <a:cubicBezTo>
                      <a:pt x="0" y="92"/>
                      <a:pt x="29" y="532"/>
                      <a:pt x="323" y="532"/>
                    </a:cubicBezTo>
                    <a:cubicBezTo>
                      <a:pt x="337" y="532"/>
                      <a:pt x="353" y="530"/>
                      <a:pt x="369" y="528"/>
                    </a:cubicBezTo>
                    <a:cubicBezTo>
                      <a:pt x="705" y="480"/>
                      <a:pt x="609" y="0"/>
                      <a:pt x="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5" name="Google Shape;6495;p25"/>
              <p:cNvSpPr/>
              <p:nvPr/>
            </p:nvSpPr>
            <p:spPr>
              <a:xfrm>
                <a:off x="1128675" y="2560950"/>
                <a:ext cx="12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36" extrusionOk="0">
                    <a:moveTo>
                      <a:pt x="277" y="0"/>
                    </a:moveTo>
                    <a:cubicBezTo>
                      <a:pt x="265" y="0"/>
                      <a:pt x="253" y="1"/>
                      <a:pt x="241" y="4"/>
                    </a:cubicBezTo>
                    <a:cubicBezTo>
                      <a:pt x="1" y="100"/>
                      <a:pt x="1" y="388"/>
                      <a:pt x="289" y="436"/>
                    </a:cubicBezTo>
                    <a:cubicBezTo>
                      <a:pt x="516" y="390"/>
                      <a:pt x="485" y="0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6" name="Google Shape;6496;p25"/>
              <p:cNvSpPr/>
              <p:nvPr/>
            </p:nvSpPr>
            <p:spPr>
              <a:xfrm>
                <a:off x="1032225" y="2497375"/>
                <a:ext cx="360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18" extrusionOk="0">
                    <a:moveTo>
                      <a:pt x="690" y="1"/>
                    </a:moveTo>
                    <a:cubicBezTo>
                      <a:pt x="675" y="1"/>
                      <a:pt x="658" y="1"/>
                      <a:pt x="642" y="2"/>
                    </a:cubicBezTo>
                    <a:cubicBezTo>
                      <a:pt x="0" y="94"/>
                      <a:pt x="103" y="1017"/>
                      <a:pt x="698" y="1017"/>
                    </a:cubicBezTo>
                    <a:cubicBezTo>
                      <a:pt x="726" y="1017"/>
                      <a:pt x="756" y="1015"/>
                      <a:pt x="786" y="1011"/>
                    </a:cubicBezTo>
                    <a:cubicBezTo>
                      <a:pt x="1442" y="917"/>
                      <a:pt x="1321" y="1"/>
                      <a:pt x="6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7" name="Google Shape;6497;p25"/>
              <p:cNvSpPr/>
              <p:nvPr/>
            </p:nvSpPr>
            <p:spPr>
              <a:xfrm>
                <a:off x="1156275" y="2518950"/>
                <a:ext cx="118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39" extrusionOk="0">
                    <a:moveTo>
                      <a:pt x="271" y="0"/>
                    </a:moveTo>
                    <a:cubicBezTo>
                      <a:pt x="261" y="0"/>
                      <a:pt x="251" y="1"/>
                      <a:pt x="241" y="4"/>
                    </a:cubicBezTo>
                    <a:cubicBezTo>
                      <a:pt x="1" y="52"/>
                      <a:pt x="1" y="388"/>
                      <a:pt x="241" y="436"/>
                    </a:cubicBezTo>
                    <a:cubicBezTo>
                      <a:pt x="251" y="438"/>
                      <a:pt x="261" y="439"/>
                      <a:pt x="271" y="439"/>
                    </a:cubicBezTo>
                    <a:cubicBezTo>
                      <a:pt x="471" y="439"/>
                      <a:pt x="471" y="0"/>
                      <a:pt x="2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8" name="Google Shape;6498;p25"/>
              <p:cNvSpPr/>
              <p:nvPr/>
            </p:nvSpPr>
            <p:spPr>
              <a:xfrm>
                <a:off x="1106950" y="2486425"/>
                <a:ext cx="282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794" extrusionOk="0">
                    <a:moveTo>
                      <a:pt x="575" y="0"/>
                    </a:moveTo>
                    <a:cubicBezTo>
                      <a:pt x="546" y="0"/>
                      <a:pt x="517" y="3"/>
                      <a:pt x="486" y="8"/>
                    </a:cubicBezTo>
                    <a:cubicBezTo>
                      <a:pt x="0" y="97"/>
                      <a:pt x="123" y="793"/>
                      <a:pt x="557" y="793"/>
                    </a:cubicBezTo>
                    <a:cubicBezTo>
                      <a:pt x="595" y="793"/>
                      <a:pt x="635" y="788"/>
                      <a:pt x="678" y="776"/>
                    </a:cubicBezTo>
                    <a:cubicBezTo>
                      <a:pt x="1130" y="686"/>
                      <a:pt x="1028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9" name="Google Shape;6499;p25"/>
              <p:cNvSpPr/>
              <p:nvPr/>
            </p:nvSpPr>
            <p:spPr>
              <a:xfrm>
                <a:off x="1161825" y="2402400"/>
                <a:ext cx="28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33" extrusionOk="0">
                    <a:moveTo>
                      <a:pt x="588" y="0"/>
                    </a:moveTo>
                    <a:cubicBezTo>
                      <a:pt x="560" y="0"/>
                      <a:pt x="530" y="3"/>
                      <a:pt x="499" y="9"/>
                    </a:cubicBezTo>
                    <a:cubicBezTo>
                      <a:pt x="0" y="99"/>
                      <a:pt x="144" y="833"/>
                      <a:pt x="607" y="833"/>
                    </a:cubicBezTo>
                    <a:cubicBezTo>
                      <a:pt x="634" y="833"/>
                      <a:pt x="662" y="830"/>
                      <a:pt x="691" y="825"/>
                    </a:cubicBezTo>
                    <a:cubicBezTo>
                      <a:pt x="1143" y="689"/>
                      <a:pt x="1042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0" name="Google Shape;6500;p25"/>
              <p:cNvSpPr/>
              <p:nvPr/>
            </p:nvSpPr>
            <p:spPr>
              <a:xfrm>
                <a:off x="988125" y="2467275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8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6"/>
                    </a:cubicBezTo>
                    <a:cubicBezTo>
                      <a:pt x="1656" y="1114"/>
                      <a:pt x="1552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1" name="Google Shape;6501;p25"/>
              <p:cNvSpPr/>
              <p:nvPr/>
            </p:nvSpPr>
            <p:spPr>
              <a:xfrm>
                <a:off x="1182400" y="2476925"/>
                <a:ext cx="155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0" extrusionOk="0">
                    <a:moveTo>
                      <a:pt x="348" y="0"/>
                    </a:moveTo>
                    <a:cubicBezTo>
                      <a:pt x="333" y="0"/>
                      <a:pt x="317" y="1"/>
                      <a:pt x="300" y="4"/>
                    </a:cubicBezTo>
                    <a:cubicBezTo>
                      <a:pt x="0" y="176"/>
                      <a:pt x="121" y="500"/>
                      <a:pt x="321" y="500"/>
                    </a:cubicBezTo>
                    <a:cubicBezTo>
                      <a:pt x="345" y="500"/>
                      <a:pt x="370" y="495"/>
                      <a:pt x="396" y="484"/>
                    </a:cubicBezTo>
                    <a:cubicBezTo>
                      <a:pt x="622" y="349"/>
                      <a:pt x="593" y="0"/>
                      <a:pt x="3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2" name="Google Shape;6502;p25"/>
              <p:cNvSpPr/>
              <p:nvPr/>
            </p:nvSpPr>
            <p:spPr>
              <a:xfrm>
                <a:off x="1052675" y="2571600"/>
                <a:ext cx="249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692" extrusionOk="0">
                    <a:moveTo>
                      <a:pt x="530" y="1"/>
                    </a:moveTo>
                    <a:cubicBezTo>
                      <a:pt x="504" y="1"/>
                      <a:pt x="477" y="4"/>
                      <a:pt x="448" y="10"/>
                    </a:cubicBezTo>
                    <a:cubicBezTo>
                      <a:pt x="0" y="100"/>
                      <a:pt x="138" y="691"/>
                      <a:pt x="510" y="691"/>
                    </a:cubicBezTo>
                    <a:cubicBezTo>
                      <a:pt x="536" y="691"/>
                      <a:pt x="564" y="688"/>
                      <a:pt x="592" y="682"/>
                    </a:cubicBezTo>
                    <a:cubicBezTo>
                      <a:pt x="996" y="592"/>
                      <a:pt x="897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3" name="Google Shape;6503;p25"/>
              <p:cNvSpPr/>
              <p:nvPr/>
            </p:nvSpPr>
            <p:spPr>
              <a:xfrm>
                <a:off x="1080675" y="2528625"/>
                <a:ext cx="240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69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961" y="673"/>
                      <a:pt x="865" y="1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4" name="Google Shape;6504;p25"/>
              <p:cNvSpPr/>
              <p:nvPr/>
            </p:nvSpPr>
            <p:spPr>
              <a:xfrm>
                <a:off x="1102300" y="2604150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200" y="0"/>
                    </a:moveTo>
                    <a:cubicBezTo>
                      <a:pt x="0" y="0"/>
                      <a:pt x="14" y="340"/>
                      <a:pt x="240" y="340"/>
                    </a:cubicBezTo>
                    <a:cubicBezTo>
                      <a:pt x="384" y="244"/>
                      <a:pt x="384" y="100"/>
                      <a:pt x="240" y="4"/>
                    </a:cubicBezTo>
                    <a:cubicBezTo>
                      <a:pt x="225" y="1"/>
                      <a:pt x="212" y="0"/>
                      <a:pt x="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5" name="Google Shape;6505;p25"/>
              <p:cNvSpPr/>
              <p:nvPr/>
            </p:nvSpPr>
            <p:spPr>
              <a:xfrm>
                <a:off x="1134675" y="2444550"/>
                <a:ext cx="284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820" extrusionOk="0">
                    <a:moveTo>
                      <a:pt x="573" y="1"/>
                    </a:moveTo>
                    <a:cubicBezTo>
                      <a:pt x="559" y="1"/>
                      <a:pt x="544" y="2"/>
                      <a:pt x="529" y="3"/>
                    </a:cubicBezTo>
                    <a:cubicBezTo>
                      <a:pt x="1" y="51"/>
                      <a:pt x="49" y="819"/>
                      <a:pt x="625" y="819"/>
                    </a:cubicBezTo>
                    <a:cubicBezTo>
                      <a:pt x="1138" y="773"/>
                      <a:pt x="1062" y="1"/>
                      <a:pt x="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6" name="Google Shape;6506;p25"/>
              <p:cNvSpPr/>
              <p:nvPr/>
            </p:nvSpPr>
            <p:spPr>
              <a:xfrm>
                <a:off x="1269100" y="2348600"/>
                <a:ext cx="96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89" extrusionOk="0">
                    <a:moveTo>
                      <a:pt x="193" y="0"/>
                    </a:moveTo>
                    <a:cubicBezTo>
                      <a:pt x="1" y="0"/>
                      <a:pt x="1" y="288"/>
                      <a:pt x="193" y="288"/>
                    </a:cubicBezTo>
                    <a:cubicBezTo>
                      <a:pt x="385" y="288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7" name="Google Shape;6507;p25"/>
              <p:cNvSpPr/>
              <p:nvPr/>
            </p:nvSpPr>
            <p:spPr>
              <a:xfrm>
                <a:off x="751000" y="2550225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801" y="1"/>
                    </a:moveTo>
                    <a:cubicBezTo>
                      <a:pt x="1" y="95"/>
                      <a:pt x="77" y="1250"/>
                      <a:pt x="850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53"/>
                      <a:pt x="1617" y="1"/>
                      <a:pt x="8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8" name="Google Shape;6508;p25"/>
              <p:cNvSpPr/>
              <p:nvPr/>
            </p:nvSpPr>
            <p:spPr>
              <a:xfrm>
                <a:off x="1251050" y="2280175"/>
                <a:ext cx="180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7" extrusionOk="0">
                    <a:moveTo>
                      <a:pt x="339" y="1"/>
                    </a:moveTo>
                    <a:cubicBezTo>
                      <a:pt x="1" y="151"/>
                      <a:pt x="162" y="536"/>
                      <a:pt x="386" y="536"/>
                    </a:cubicBezTo>
                    <a:cubicBezTo>
                      <a:pt x="449" y="536"/>
                      <a:pt x="516" y="506"/>
                      <a:pt x="579" y="433"/>
                    </a:cubicBezTo>
                    <a:cubicBezTo>
                      <a:pt x="723" y="241"/>
                      <a:pt x="579" y="1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9" name="Google Shape;6509;p25"/>
              <p:cNvSpPr/>
              <p:nvPr/>
            </p:nvSpPr>
            <p:spPr>
              <a:xfrm>
                <a:off x="1193500" y="2361800"/>
                <a:ext cx="240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21" extrusionOk="0">
                    <a:moveTo>
                      <a:pt x="432" y="0"/>
                    </a:moveTo>
                    <a:cubicBezTo>
                      <a:pt x="0" y="48"/>
                      <a:pt x="48" y="721"/>
                      <a:pt x="480" y="721"/>
                    </a:cubicBezTo>
                    <a:cubicBezTo>
                      <a:pt x="960" y="625"/>
                      <a:pt x="864" y="0"/>
                      <a:pt x="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0" name="Google Shape;6510;p25"/>
              <p:cNvSpPr/>
              <p:nvPr/>
            </p:nvSpPr>
            <p:spPr>
              <a:xfrm>
                <a:off x="1282675" y="2240475"/>
                <a:ext cx="11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1" extrusionOk="0">
                    <a:moveTo>
                      <a:pt x="281" y="0"/>
                    </a:moveTo>
                    <a:cubicBezTo>
                      <a:pt x="72" y="0"/>
                      <a:pt x="0" y="341"/>
                      <a:pt x="226" y="341"/>
                    </a:cubicBezTo>
                    <a:cubicBezTo>
                      <a:pt x="418" y="293"/>
                      <a:pt x="466" y="101"/>
                      <a:pt x="322" y="5"/>
                    </a:cubicBezTo>
                    <a:cubicBezTo>
                      <a:pt x="308" y="2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1" name="Google Shape;6511;p25"/>
              <p:cNvSpPr/>
              <p:nvPr/>
            </p:nvSpPr>
            <p:spPr>
              <a:xfrm>
                <a:off x="1221525" y="2320925"/>
                <a:ext cx="220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31" extrusionOk="0">
                    <a:moveTo>
                      <a:pt x="412" y="0"/>
                    </a:moveTo>
                    <a:cubicBezTo>
                      <a:pt x="398" y="0"/>
                      <a:pt x="383" y="1"/>
                      <a:pt x="368" y="3"/>
                    </a:cubicBezTo>
                    <a:cubicBezTo>
                      <a:pt x="0" y="141"/>
                      <a:pt x="116" y="630"/>
                      <a:pt x="463" y="630"/>
                    </a:cubicBezTo>
                    <a:cubicBezTo>
                      <a:pt x="479" y="630"/>
                      <a:pt x="495" y="629"/>
                      <a:pt x="512" y="627"/>
                    </a:cubicBezTo>
                    <a:cubicBezTo>
                      <a:pt x="880" y="535"/>
                      <a:pt x="762" y="0"/>
                      <a:pt x="4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2" name="Google Shape;6512;p25"/>
              <p:cNvSpPr/>
              <p:nvPr/>
            </p:nvSpPr>
            <p:spPr>
              <a:xfrm>
                <a:off x="1210675" y="2436125"/>
                <a:ext cx="160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0" extrusionOk="0">
                    <a:moveTo>
                      <a:pt x="317" y="0"/>
                    </a:moveTo>
                    <a:cubicBezTo>
                      <a:pt x="303" y="0"/>
                      <a:pt x="289" y="1"/>
                      <a:pt x="273" y="4"/>
                    </a:cubicBezTo>
                    <a:cubicBezTo>
                      <a:pt x="0" y="49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0"/>
                      <a:pt x="3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3" name="Google Shape;6513;p25"/>
              <p:cNvSpPr/>
              <p:nvPr/>
            </p:nvSpPr>
            <p:spPr>
              <a:xfrm>
                <a:off x="1240300" y="239420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9" y="1"/>
                    </a:moveTo>
                    <a:cubicBezTo>
                      <a:pt x="97" y="1"/>
                      <a:pt x="1" y="289"/>
                      <a:pt x="241" y="385"/>
                    </a:cubicBezTo>
                    <a:cubicBezTo>
                      <a:pt x="433" y="385"/>
                      <a:pt x="529" y="9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4" name="Google Shape;6514;p25"/>
              <p:cNvSpPr/>
              <p:nvPr/>
            </p:nvSpPr>
            <p:spPr>
              <a:xfrm>
                <a:off x="1235025" y="2209125"/>
                <a:ext cx="2375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692" extrusionOk="0">
                    <a:moveTo>
                      <a:pt x="482" y="0"/>
                    </a:moveTo>
                    <a:cubicBezTo>
                      <a:pt x="457" y="0"/>
                      <a:pt x="431" y="4"/>
                      <a:pt x="404" y="10"/>
                    </a:cubicBezTo>
                    <a:cubicBezTo>
                      <a:pt x="0" y="100"/>
                      <a:pt x="99" y="692"/>
                      <a:pt x="466" y="692"/>
                    </a:cubicBezTo>
                    <a:cubicBezTo>
                      <a:pt x="492" y="692"/>
                      <a:pt x="519" y="689"/>
                      <a:pt x="548" y="682"/>
                    </a:cubicBezTo>
                    <a:cubicBezTo>
                      <a:pt x="949" y="549"/>
                      <a:pt x="812" y="0"/>
                      <a:pt x="4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5" name="Google Shape;6515;p25"/>
              <p:cNvSpPr/>
              <p:nvPr/>
            </p:nvSpPr>
            <p:spPr>
              <a:xfrm>
                <a:off x="1269100" y="2169775"/>
                <a:ext cx="15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4" extrusionOk="0">
                    <a:moveTo>
                      <a:pt x="193" y="0"/>
                    </a:moveTo>
                    <a:cubicBezTo>
                      <a:pt x="97" y="48"/>
                      <a:pt x="49" y="96"/>
                      <a:pt x="1" y="192"/>
                    </a:cubicBezTo>
                    <a:cubicBezTo>
                      <a:pt x="29" y="377"/>
                      <a:pt x="113" y="444"/>
                      <a:pt x="200" y="444"/>
                    </a:cubicBezTo>
                    <a:cubicBezTo>
                      <a:pt x="406" y="444"/>
                      <a:pt x="632" y="68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6" name="Google Shape;6516;p25"/>
              <p:cNvSpPr/>
              <p:nvPr/>
            </p:nvSpPr>
            <p:spPr>
              <a:xfrm>
                <a:off x="841825" y="2731475"/>
                <a:ext cx="96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41" extrusionOk="0">
                    <a:moveTo>
                      <a:pt x="193" y="0"/>
                    </a:moveTo>
                    <a:cubicBezTo>
                      <a:pt x="49" y="48"/>
                      <a:pt x="1" y="192"/>
                      <a:pt x="193" y="240"/>
                    </a:cubicBezTo>
                    <a:cubicBezTo>
                      <a:pt x="337" y="240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7" name="Google Shape;6517;p25"/>
              <p:cNvSpPr/>
              <p:nvPr/>
            </p:nvSpPr>
            <p:spPr>
              <a:xfrm>
                <a:off x="1027400" y="2615975"/>
                <a:ext cx="201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1" extrusionOk="0">
                    <a:moveTo>
                      <a:pt x="429" y="0"/>
                    </a:moveTo>
                    <a:cubicBezTo>
                      <a:pt x="405" y="0"/>
                      <a:pt x="381" y="4"/>
                      <a:pt x="355" y="11"/>
                    </a:cubicBezTo>
                    <a:cubicBezTo>
                      <a:pt x="0" y="56"/>
                      <a:pt x="55" y="550"/>
                      <a:pt x="368" y="550"/>
                    </a:cubicBezTo>
                    <a:cubicBezTo>
                      <a:pt x="394" y="550"/>
                      <a:pt x="422" y="547"/>
                      <a:pt x="451" y="539"/>
                    </a:cubicBezTo>
                    <a:cubicBezTo>
                      <a:pt x="806" y="495"/>
                      <a:pt x="710" y="0"/>
                      <a:pt x="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8" name="Google Shape;6518;p25"/>
              <p:cNvSpPr/>
              <p:nvPr/>
            </p:nvSpPr>
            <p:spPr>
              <a:xfrm>
                <a:off x="839025" y="2610075"/>
                <a:ext cx="345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75" extrusionOk="0">
                    <a:moveTo>
                      <a:pt x="726" y="0"/>
                    </a:moveTo>
                    <a:cubicBezTo>
                      <a:pt x="699" y="0"/>
                      <a:pt x="670" y="3"/>
                      <a:pt x="641" y="7"/>
                    </a:cubicBezTo>
                    <a:cubicBezTo>
                      <a:pt x="0" y="99"/>
                      <a:pt x="101" y="974"/>
                      <a:pt x="693" y="974"/>
                    </a:cubicBezTo>
                    <a:cubicBezTo>
                      <a:pt x="722" y="974"/>
                      <a:pt x="753" y="972"/>
                      <a:pt x="785" y="967"/>
                    </a:cubicBezTo>
                    <a:cubicBezTo>
                      <a:pt x="1379" y="876"/>
                      <a:pt x="1277" y="0"/>
                      <a:pt x="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9" name="Google Shape;6519;p25"/>
              <p:cNvSpPr/>
              <p:nvPr/>
            </p:nvSpPr>
            <p:spPr>
              <a:xfrm>
                <a:off x="868225" y="2565825"/>
                <a:ext cx="312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54" extrusionOk="0">
                    <a:moveTo>
                      <a:pt x="529" y="1"/>
                    </a:moveTo>
                    <a:cubicBezTo>
                      <a:pt x="1" y="241"/>
                      <a:pt x="145" y="1009"/>
                      <a:pt x="721" y="1153"/>
                    </a:cubicBezTo>
                    <a:cubicBezTo>
                      <a:pt x="1249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0" name="Google Shape;6520;p25"/>
              <p:cNvSpPr/>
              <p:nvPr/>
            </p:nvSpPr>
            <p:spPr>
              <a:xfrm>
                <a:off x="798625" y="2580250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8" y="0"/>
                    </a:moveTo>
                    <a:lnTo>
                      <a:pt x="528" y="0"/>
                    </a:lnTo>
                    <a:cubicBezTo>
                      <a:pt x="0" y="240"/>
                      <a:pt x="144" y="1008"/>
                      <a:pt x="672" y="1104"/>
                    </a:cubicBezTo>
                    <a:cubicBezTo>
                      <a:pt x="1200" y="864"/>
                      <a:pt x="1104" y="96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1" name="Google Shape;6521;p25"/>
              <p:cNvSpPr/>
              <p:nvPr/>
            </p:nvSpPr>
            <p:spPr>
              <a:xfrm>
                <a:off x="770550" y="2624475"/>
                <a:ext cx="321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927" extrusionOk="0">
                    <a:moveTo>
                      <a:pt x="685" y="0"/>
                    </a:moveTo>
                    <a:cubicBezTo>
                      <a:pt x="656" y="0"/>
                      <a:pt x="626" y="3"/>
                      <a:pt x="595" y="7"/>
                    </a:cubicBezTo>
                    <a:cubicBezTo>
                      <a:pt x="1" y="53"/>
                      <a:pt x="60" y="926"/>
                      <a:pt x="606" y="926"/>
                    </a:cubicBezTo>
                    <a:cubicBezTo>
                      <a:pt x="633" y="926"/>
                      <a:pt x="661" y="924"/>
                      <a:pt x="691" y="919"/>
                    </a:cubicBezTo>
                    <a:cubicBezTo>
                      <a:pt x="1284" y="828"/>
                      <a:pt x="1227" y="0"/>
                      <a:pt x="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2" name="Google Shape;6522;p25"/>
              <p:cNvSpPr/>
              <p:nvPr/>
            </p:nvSpPr>
            <p:spPr>
              <a:xfrm>
                <a:off x="790225" y="26990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1"/>
                    </a:moveTo>
                    <a:cubicBezTo>
                      <a:pt x="96" y="145"/>
                      <a:pt x="0" y="385"/>
                      <a:pt x="336" y="529"/>
                    </a:cubicBezTo>
                    <a:cubicBezTo>
                      <a:pt x="672" y="529"/>
                      <a:pt x="672" y="1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3" name="Google Shape;6523;p25"/>
              <p:cNvSpPr/>
              <p:nvPr/>
            </p:nvSpPr>
            <p:spPr>
              <a:xfrm>
                <a:off x="814575" y="2654600"/>
                <a:ext cx="268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3" extrusionOk="0">
                    <a:moveTo>
                      <a:pt x="513" y="0"/>
                    </a:moveTo>
                    <a:cubicBezTo>
                      <a:pt x="498" y="0"/>
                      <a:pt x="482" y="1"/>
                      <a:pt x="466" y="3"/>
                    </a:cubicBezTo>
                    <a:cubicBezTo>
                      <a:pt x="1" y="49"/>
                      <a:pt x="77" y="773"/>
                      <a:pt x="520" y="773"/>
                    </a:cubicBezTo>
                    <a:cubicBezTo>
                      <a:pt x="534" y="773"/>
                      <a:pt x="548" y="772"/>
                      <a:pt x="562" y="771"/>
                    </a:cubicBezTo>
                    <a:cubicBezTo>
                      <a:pt x="1075" y="724"/>
                      <a:pt x="1000" y="0"/>
                      <a:pt x="5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4" name="Google Shape;6524;p25"/>
              <p:cNvSpPr/>
              <p:nvPr/>
            </p:nvSpPr>
            <p:spPr>
              <a:xfrm>
                <a:off x="885025" y="2640250"/>
                <a:ext cx="252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69" extrusionOk="0">
                    <a:moveTo>
                      <a:pt x="481" y="0"/>
                    </a:moveTo>
                    <a:cubicBezTo>
                      <a:pt x="1" y="96"/>
                      <a:pt x="49" y="769"/>
                      <a:pt x="529" y="769"/>
                    </a:cubicBezTo>
                    <a:cubicBezTo>
                      <a:pt x="1009" y="673"/>
                      <a:pt x="913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5" name="Google Shape;6525;p25"/>
              <p:cNvSpPr/>
              <p:nvPr/>
            </p:nvSpPr>
            <p:spPr>
              <a:xfrm>
                <a:off x="861025" y="2684600"/>
                <a:ext cx="18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88" extrusionOk="0">
                    <a:moveTo>
                      <a:pt x="334" y="0"/>
                    </a:moveTo>
                    <a:cubicBezTo>
                      <a:pt x="319" y="0"/>
                      <a:pt x="304" y="1"/>
                      <a:pt x="289" y="3"/>
                    </a:cubicBezTo>
                    <a:cubicBezTo>
                      <a:pt x="97" y="147"/>
                      <a:pt x="1" y="435"/>
                      <a:pt x="289" y="579"/>
                    </a:cubicBezTo>
                    <a:cubicBezTo>
                      <a:pt x="313" y="585"/>
                      <a:pt x="336" y="588"/>
                      <a:pt x="357" y="588"/>
                    </a:cubicBezTo>
                    <a:cubicBezTo>
                      <a:pt x="671" y="588"/>
                      <a:pt x="735" y="0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6" name="Google Shape;6526;p25"/>
              <p:cNvSpPr/>
              <p:nvPr/>
            </p:nvSpPr>
            <p:spPr>
              <a:xfrm>
                <a:off x="980575" y="2583650"/>
                <a:ext cx="29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33" extrusionOk="0">
                    <a:moveTo>
                      <a:pt x="591" y="0"/>
                    </a:moveTo>
                    <a:cubicBezTo>
                      <a:pt x="562" y="0"/>
                      <a:pt x="532" y="3"/>
                      <a:pt x="500" y="8"/>
                    </a:cubicBezTo>
                    <a:cubicBezTo>
                      <a:pt x="1" y="99"/>
                      <a:pt x="102" y="832"/>
                      <a:pt x="600" y="832"/>
                    </a:cubicBezTo>
                    <a:cubicBezTo>
                      <a:pt x="629" y="832"/>
                      <a:pt x="660" y="829"/>
                      <a:pt x="692" y="824"/>
                    </a:cubicBezTo>
                    <a:cubicBezTo>
                      <a:pt x="1191" y="733"/>
                      <a:pt x="1090" y="0"/>
                      <a:pt x="5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7" name="Google Shape;6527;p25"/>
              <p:cNvSpPr/>
              <p:nvPr/>
            </p:nvSpPr>
            <p:spPr>
              <a:xfrm>
                <a:off x="1002650" y="2659375"/>
                <a:ext cx="106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92" extrusionOk="0">
                    <a:moveTo>
                      <a:pt x="267" y="0"/>
                    </a:moveTo>
                    <a:cubicBezTo>
                      <a:pt x="259" y="0"/>
                      <a:pt x="250" y="1"/>
                      <a:pt x="241" y="4"/>
                    </a:cubicBezTo>
                    <a:cubicBezTo>
                      <a:pt x="1" y="52"/>
                      <a:pt x="1" y="340"/>
                      <a:pt x="241" y="388"/>
                    </a:cubicBezTo>
                    <a:cubicBezTo>
                      <a:pt x="250" y="390"/>
                      <a:pt x="259" y="391"/>
                      <a:pt x="267" y="391"/>
                    </a:cubicBezTo>
                    <a:cubicBezTo>
                      <a:pt x="424" y="391"/>
                      <a:pt x="424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8" name="Google Shape;6528;p25"/>
              <p:cNvSpPr/>
              <p:nvPr/>
            </p:nvSpPr>
            <p:spPr>
              <a:xfrm>
                <a:off x="1007025" y="254045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4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9" name="Google Shape;6529;p25"/>
              <p:cNvSpPr/>
              <p:nvPr/>
            </p:nvSpPr>
            <p:spPr>
              <a:xfrm>
                <a:off x="963350" y="2509400"/>
                <a:ext cx="3572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81" extrusionOk="0">
                    <a:moveTo>
                      <a:pt x="626" y="0"/>
                    </a:moveTo>
                    <a:cubicBezTo>
                      <a:pt x="0" y="0"/>
                      <a:pt x="118" y="1181"/>
                      <a:pt x="658" y="1181"/>
                    </a:cubicBezTo>
                    <a:cubicBezTo>
                      <a:pt x="704" y="1181"/>
                      <a:pt x="753" y="1172"/>
                      <a:pt x="805" y="1154"/>
                    </a:cubicBezTo>
                    <a:cubicBezTo>
                      <a:pt x="1429" y="962"/>
                      <a:pt x="1285" y="50"/>
                      <a:pt x="661" y="1"/>
                    </a:cubicBezTo>
                    <a:cubicBezTo>
                      <a:pt x="649" y="1"/>
                      <a:pt x="637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0" name="Google Shape;6530;p25"/>
              <p:cNvSpPr/>
              <p:nvPr/>
            </p:nvSpPr>
            <p:spPr>
              <a:xfrm>
                <a:off x="908450" y="2717200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0" y="0"/>
                    </a:moveTo>
                    <a:cubicBezTo>
                      <a:pt x="87" y="0"/>
                      <a:pt x="46" y="26"/>
                      <a:pt x="24" y="91"/>
                    </a:cubicBezTo>
                    <a:cubicBezTo>
                      <a:pt x="0" y="187"/>
                      <a:pt x="60" y="235"/>
                      <a:pt x="126" y="235"/>
                    </a:cubicBezTo>
                    <a:cubicBezTo>
                      <a:pt x="192" y="235"/>
                      <a:pt x="264" y="187"/>
                      <a:pt x="264" y="91"/>
                    </a:cubicBezTo>
                    <a:cubicBezTo>
                      <a:pt x="238" y="3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1" name="Google Shape;6531;p25"/>
              <p:cNvSpPr/>
              <p:nvPr/>
            </p:nvSpPr>
            <p:spPr>
              <a:xfrm>
                <a:off x="931000" y="267145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1"/>
                    </a:moveTo>
                    <a:cubicBezTo>
                      <a:pt x="1" y="47"/>
                      <a:pt x="31" y="532"/>
                      <a:pt x="328" y="532"/>
                    </a:cubicBezTo>
                    <a:cubicBezTo>
                      <a:pt x="342" y="532"/>
                      <a:pt x="356" y="531"/>
                      <a:pt x="370" y="529"/>
                    </a:cubicBezTo>
                    <a:cubicBezTo>
                      <a:pt x="706" y="433"/>
                      <a:pt x="610" y="97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2" name="Google Shape;6532;p25"/>
              <p:cNvSpPr/>
              <p:nvPr/>
            </p:nvSpPr>
            <p:spPr>
              <a:xfrm>
                <a:off x="954200" y="2626825"/>
                <a:ext cx="261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39" extrusionOk="0">
                    <a:moveTo>
                      <a:pt x="536" y="1"/>
                    </a:moveTo>
                    <a:cubicBezTo>
                      <a:pt x="509" y="1"/>
                      <a:pt x="480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45" y="639"/>
                      <a:pt x="946" y="1"/>
                      <a:pt x="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3" name="Google Shape;6533;p25"/>
              <p:cNvSpPr/>
              <p:nvPr/>
            </p:nvSpPr>
            <p:spPr>
              <a:xfrm>
                <a:off x="908650" y="2595650"/>
                <a:ext cx="332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76" extrusionOk="0">
                    <a:moveTo>
                      <a:pt x="679" y="1"/>
                    </a:moveTo>
                    <a:cubicBezTo>
                      <a:pt x="651" y="1"/>
                      <a:pt x="622" y="3"/>
                      <a:pt x="592" y="8"/>
                    </a:cubicBezTo>
                    <a:cubicBezTo>
                      <a:pt x="1" y="190"/>
                      <a:pt x="142" y="976"/>
                      <a:pt x="690" y="976"/>
                    </a:cubicBezTo>
                    <a:cubicBezTo>
                      <a:pt x="720" y="976"/>
                      <a:pt x="752" y="973"/>
                      <a:pt x="784" y="968"/>
                    </a:cubicBezTo>
                    <a:cubicBezTo>
                      <a:pt x="1330" y="786"/>
                      <a:pt x="1186" y="1"/>
                      <a:pt x="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4" name="Google Shape;6534;p25"/>
              <p:cNvSpPr/>
              <p:nvPr/>
            </p:nvSpPr>
            <p:spPr>
              <a:xfrm>
                <a:off x="934200" y="2552475"/>
                <a:ext cx="377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077" extrusionOk="0">
                    <a:moveTo>
                      <a:pt x="759" y="1"/>
                    </a:moveTo>
                    <a:cubicBezTo>
                      <a:pt x="732" y="1"/>
                      <a:pt x="704" y="3"/>
                      <a:pt x="674" y="7"/>
                    </a:cubicBezTo>
                    <a:cubicBezTo>
                      <a:pt x="0" y="142"/>
                      <a:pt x="126" y="1076"/>
                      <a:pt x="696" y="1076"/>
                    </a:cubicBezTo>
                    <a:cubicBezTo>
                      <a:pt x="735" y="1076"/>
                      <a:pt x="776" y="1072"/>
                      <a:pt x="818" y="1063"/>
                    </a:cubicBezTo>
                    <a:cubicBezTo>
                      <a:pt x="1507" y="971"/>
                      <a:pt x="1361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5" name="Google Shape;6535;p25"/>
              <p:cNvSpPr/>
              <p:nvPr/>
            </p:nvSpPr>
            <p:spPr>
              <a:xfrm>
                <a:off x="1059875" y="2455250"/>
                <a:ext cx="368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070" extrusionOk="0">
                    <a:moveTo>
                      <a:pt x="776" y="1"/>
                    </a:moveTo>
                    <a:cubicBezTo>
                      <a:pt x="748" y="1"/>
                      <a:pt x="719" y="3"/>
                      <a:pt x="688" y="7"/>
                    </a:cubicBezTo>
                    <a:cubicBezTo>
                      <a:pt x="1" y="145"/>
                      <a:pt x="145" y="1070"/>
                      <a:pt x="744" y="1070"/>
                    </a:cubicBezTo>
                    <a:cubicBezTo>
                      <a:pt x="772" y="1070"/>
                      <a:pt x="802" y="1068"/>
                      <a:pt x="832" y="1063"/>
                    </a:cubicBezTo>
                    <a:cubicBezTo>
                      <a:pt x="1474" y="926"/>
                      <a:pt x="1372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6" name="Google Shape;6536;p25"/>
              <p:cNvSpPr/>
              <p:nvPr/>
            </p:nvSpPr>
            <p:spPr>
              <a:xfrm>
                <a:off x="1003850" y="1750850"/>
                <a:ext cx="11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5" extrusionOk="0">
                    <a:moveTo>
                      <a:pt x="226" y="1"/>
                    </a:moveTo>
                    <a:cubicBezTo>
                      <a:pt x="126" y="1"/>
                      <a:pt x="23" y="62"/>
                      <a:pt x="1" y="194"/>
                    </a:cubicBezTo>
                    <a:cubicBezTo>
                      <a:pt x="1" y="362"/>
                      <a:pt x="97" y="434"/>
                      <a:pt x="199" y="434"/>
                    </a:cubicBezTo>
                    <a:cubicBezTo>
                      <a:pt x="301" y="434"/>
                      <a:pt x="409" y="362"/>
                      <a:pt x="433" y="242"/>
                    </a:cubicBezTo>
                    <a:cubicBezTo>
                      <a:pt x="459" y="86"/>
                      <a:pt x="344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7" name="Google Shape;6537;p25"/>
              <p:cNvSpPr/>
              <p:nvPr/>
            </p:nvSpPr>
            <p:spPr>
              <a:xfrm>
                <a:off x="1139475" y="1903225"/>
                <a:ext cx="188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81" extrusionOk="0">
                    <a:moveTo>
                      <a:pt x="341" y="1"/>
                    </a:moveTo>
                    <a:cubicBezTo>
                      <a:pt x="325" y="1"/>
                      <a:pt x="307" y="2"/>
                      <a:pt x="289" y="4"/>
                    </a:cubicBezTo>
                    <a:cubicBezTo>
                      <a:pt x="1" y="100"/>
                      <a:pt x="97" y="580"/>
                      <a:pt x="433" y="580"/>
                    </a:cubicBezTo>
                    <a:cubicBezTo>
                      <a:pt x="753" y="443"/>
                      <a:pt x="68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8" name="Google Shape;6538;p25"/>
              <p:cNvSpPr/>
              <p:nvPr/>
            </p:nvSpPr>
            <p:spPr>
              <a:xfrm>
                <a:off x="1009850" y="1816825"/>
                <a:ext cx="260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72" extrusionOk="0">
                    <a:moveTo>
                      <a:pt x="485" y="1"/>
                    </a:moveTo>
                    <a:cubicBezTo>
                      <a:pt x="468" y="1"/>
                      <a:pt x="451" y="2"/>
                      <a:pt x="433" y="3"/>
                    </a:cubicBezTo>
                    <a:cubicBezTo>
                      <a:pt x="1" y="148"/>
                      <a:pt x="145" y="772"/>
                      <a:pt x="625" y="772"/>
                    </a:cubicBezTo>
                    <a:cubicBezTo>
                      <a:pt x="1041" y="587"/>
                      <a:pt x="923" y="1"/>
                      <a:pt x="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9" name="Google Shape;6539;p25"/>
              <p:cNvSpPr/>
              <p:nvPr/>
            </p:nvSpPr>
            <p:spPr>
              <a:xfrm>
                <a:off x="1022025" y="1883300"/>
                <a:ext cx="361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46" extrusionOk="0">
                    <a:moveTo>
                      <a:pt x="558" y="1"/>
                    </a:moveTo>
                    <a:cubicBezTo>
                      <a:pt x="390" y="1"/>
                      <a:pt x="217" y="103"/>
                      <a:pt x="90" y="369"/>
                    </a:cubicBezTo>
                    <a:cubicBezTo>
                      <a:pt x="0" y="728"/>
                      <a:pt x="247" y="1046"/>
                      <a:pt x="593" y="1046"/>
                    </a:cubicBezTo>
                    <a:cubicBezTo>
                      <a:pt x="617" y="1046"/>
                      <a:pt x="641" y="1044"/>
                      <a:pt x="666" y="1041"/>
                    </a:cubicBezTo>
                    <a:cubicBezTo>
                      <a:pt x="1443" y="794"/>
                      <a:pt x="1025" y="1"/>
                      <a:pt x="5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0" name="Google Shape;6540;p25"/>
              <p:cNvSpPr/>
              <p:nvPr/>
            </p:nvSpPr>
            <p:spPr>
              <a:xfrm>
                <a:off x="1064250" y="1912100"/>
                <a:ext cx="34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961" extrusionOk="0">
                    <a:moveTo>
                      <a:pt x="557" y="0"/>
                    </a:moveTo>
                    <a:cubicBezTo>
                      <a:pt x="408" y="0"/>
                      <a:pt x="251" y="89"/>
                      <a:pt x="129" y="321"/>
                    </a:cubicBezTo>
                    <a:cubicBezTo>
                      <a:pt x="1" y="622"/>
                      <a:pt x="217" y="960"/>
                      <a:pt x="539" y="960"/>
                    </a:cubicBezTo>
                    <a:cubicBezTo>
                      <a:pt x="577" y="960"/>
                      <a:pt x="617" y="956"/>
                      <a:pt x="657" y="945"/>
                    </a:cubicBezTo>
                    <a:cubicBezTo>
                      <a:pt x="1373" y="766"/>
                      <a:pt x="995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1" name="Google Shape;6541;p25"/>
              <p:cNvSpPr/>
              <p:nvPr/>
            </p:nvSpPr>
            <p:spPr>
              <a:xfrm>
                <a:off x="1044675" y="1779625"/>
                <a:ext cx="136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47" extrusionOk="0">
                    <a:moveTo>
                      <a:pt x="236" y="0"/>
                    </a:moveTo>
                    <a:cubicBezTo>
                      <a:pt x="222" y="0"/>
                      <a:pt x="208" y="1"/>
                      <a:pt x="192" y="3"/>
                    </a:cubicBezTo>
                    <a:cubicBezTo>
                      <a:pt x="0" y="51"/>
                      <a:pt x="0" y="339"/>
                      <a:pt x="192" y="435"/>
                    </a:cubicBezTo>
                    <a:cubicBezTo>
                      <a:pt x="218" y="443"/>
                      <a:pt x="242" y="446"/>
                      <a:pt x="265" y="446"/>
                    </a:cubicBezTo>
                    <a:cubicBezTo>
                      <a:pt x="521" y="446"/>
                      <a:pt x="545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2" name="Google Shape;6542;p25"/>
              <p:cNvSpPr/>
              <p:nvPr/>
            </p:nvSpPr>
            <p:spPr>
              <a:xfrm>
                <a:off x="1108375" y="1941175"/>
                <a:ext cx="306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2" extrusionOk="0">
                    <a:moveTo>
                      <a:pt x="472" y="0"/>
                    </a:moveTo>
                    <a:cubicBezTo>
                      <a:pt x="321" y="0"/>
                      <a:pt x="162" y="98"/>
                      <a:pt x="45" y="358"/>
                    </a:cubicBezTo>
                    <a:cubicBezTo>
                      <a:pt x="0" y="625"/>
                      <a:pt x="203" y="892"/>
                      <a:pt x="461" y="892"/>
                    </a:cubicBezTo>
                    <a:cubicBezTo>
                      <a:pt x="482" y="892"/>
                      <a:pt x="503" y="890"/>
                      <a:pt x="525" y="887"/>
                    </a:cubicBezTo>
                    <a:cubicBezTo>
                      <a:pt x="1225" y="712"/>
                      <a:pt x="878" y="0"/>
                      <a:pt x="4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3" name="Google Shape;6543;p25"/>
              <p:cNvSpPr/>
              <p:nvPr/>
            </p:nvSpPr>
            <p:spPr>
              <a:xfrm>
                <a:off x="1128675" y="1836000"/>
                <a:ext cx="940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5" extrusionOk="0">
                    <a:moveTo>
                      <a:pt x="222" y="1"/>
                    </a:moveTo>
                    <a:cubicBezTo>
                      <a:pt x="213" y="1"/>
                      <a:pt x="203" y="2"/>
                      <a:pt x="193" y="5"/>
                    </a:cubicBezTo>
                    <a:cubicBezTo>
                      <a:pt x="49" y="53"/>
                      <a:pt x="1" y="293"/>
                      <a:pt x="193" y="341"/>
                    </a:cubicBezTo>
                    <a:cubicBezTo>
                      <a:pt x="203" y="343"/>
                      <a:pt x="213" y="344"/>
                      <a:pt x="222" y="344"/>
                    </a:cubicBezTo>
                    <a:cubicBezTo>
                      <a:pt x="375" y="344"/>
                      <a:pt x="375" y="1"/>
                      <a:pt x="2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4" name="Google Shape;6544;p25"/>
              <p:cNvSpPr/>
              <p:nvPr/>
            </p:nvSpPr>
            <p:spPr>
              <a:xfrm>
                <a:off x="1095425" y="1873250"/>
                <a:ext cx="233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26" extrusionOk="0">
                    <a:moveTo>
                      <a:pt x="417" y="0"/>
                    </a:moveTo>
                    <a:cubicBezTo>
                      <a:pt x="402" y="0"/>
                      <a:pt x="386" y="1"/>
                      <a:pt x="371" y="3"/>
                    </a:cubicBezTo>
                    <a:cubicBezTo>
                      <a:pt x="1" y="142"/>
                      <a:pt x="121" y="726"/>
                      <a:pt x="516" y="726"/>
                    </a:cubicBezTo>
                    <a:cubicBezTo>
                      <a:pt x="531" y="726"/>
                      <a:pt x="547" y="725"/>
                      <a:pt x="563" y="723"/>
                    </a:cubicBezTo>
                    <a:cubicBezTo>
                      <a:pt x="932" y="584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5" name="Google Shape;6545;p25"/>
              <p:cNvSpPr/>
              <p:nvPr/>
            </p:nvSpPr>
            <p:spPr>
              <a:xfrm>
                <a:off x="856225" y="1773375"/>
                <a:ext cx="324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26" extrusionOk="0">
                    <a:moveTo>
                      <a:pt x="511" y="0"/>
                    </a:moveTo>
                    <a:cubicBezTo>
                      <a:pt x="368" y="0"/>
                      <a:pt x="217" y="84"/>
                      <a:pt x="97" y="301"/>
                    </a:cubicBezTo>
                    <a:cubicBezTo>
                      <a:pt x="1" y="589"/>
                      <a:pt x="241" y="925"/>
                      <a:pt x="577" y="925"/>
                    </a:cubicBezTo>
                    <a:cubicBezTo>
                      <a:pt x="1296" y="746"/>
                      <a:pt x="938" y="0"/>
                      <a:pt x="5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6" name="Google Shape;6546;p25"/>
              <p:cNvSpPr/>
              <p:nvPr/>
            </p:nvSpPr>
            <p:spPr>
              <a:xfrm>
                <a:off x="1053475" y="1845450"/>
                <a:ext cx="240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4" extrusionOk="0">
                    <a:moveTo>
                      <a:pt x="503" y="1"/>
                    </a:moveTo>
                    <a:cubicBezTo>
                      <a:pt x="476" y="1"/>
                      <a:pt x="447" y="4"/>
                      <a:pt x="416" y="11"/>
                    </a:cubicBezTo>
                    <a:cubicBezTo>
                      <a:pt x="0" y="149"/>
                      <a:pt x="118" y="733"/>
                      <a:pt x="514" y="733"/>
                    </a:cubicBezTo>
                    <a:cubicBezTo>
                      <a:pt x="529" y="733"/>
                      <a:pt x="544" y="733"/>
                      <a:pt x="560" y="731"/>
                    </a:cubicBezTo>
                    <a:cubicBezTo>
                      <a:pt x="962" y="552"/>
                      <a:pt x="866" y="1"/>
                      <a:pt x="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7" name="Google Shape;6547;p25"/>
              <p:cNvSpPr/>
              <p:nvPr/>
            </p:nvSpPr>
            <p:spPr>
              <a:xfrm>
                <a:off x="927050" y="1704675"/>
                <a:ext cx="8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35" extrusionOk="0">
                    <a:moveTo>
                      <a:pt x="107" y="0"/>
                    </a:moveTo>
                    <a:cubicBezTo>
                      <a:pt x="66" y="0"/>
                      <a:pt x="26" y="21"/>
                      <a:pt x="0" y="73"/>
                    </a:cubicBezTo>
                    <a:cubicBezTo>
                      <a:pt x="36" y="181"/>
                      <a:pt x="45" y="235"/>
                      <a:pt x="108" y="235"/>
                    </a:cubicBezTo>
                    <a:cubicBezTo>
                      <a:pt x="129" y="235"/>
                      <a:pt x="156" y="229"/>
                      <a:pt x="192" y="217"/>
                    </a:cubicBezTo>
                    <a:cubicBezTo>
                      <a:pt x="332" y="147"/>
                      <a:pt x="217" y="0"/>
                      <a:pt x="1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8" name="Google Shape;6548;p25"/>
              <p:cNvSpPr/>
              <p:nvPr/>
            </p:nvSpPr>
            <p:spPr>
              <a:xfrm>
                <a:off x="888625" y="1735275"/>
                <a:ext cx="180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626" extrusionOk="0">
                    <a:moveTo>
                      <a:pt x="289" y="1"/>
                    </a:moveTo>
                    <a:cubicBezTo>
                      <a:pt x="1" y="145"/>
                      <a:pt x="97" y="577"/>
                      <a:pt x="433" y="625"/>
                    </a:cubicBezTo>
                    <a:cubicBezTo>
                      <a:pt x="721" y="481"/>
                      <a:pt x="625" y="1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9" name="Google Shape;6549;p25"/>
              <p:cNvSpPr/>
              <p:nvPr/>
            </p:nvSpPr>
            <p:spPr>
              <a:xfrm>
                <a:off x="897325" y="1800600"/>
                <a:ext cx="343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06" extrusionOk="0">
                    <a:moveTo>
                      <a:pt x="515" y="1"/>
                    </a:moveTo>
                    <a:cubicBezTo>
                      <a:pt x="353" y="1"/>
                      <a:pt x="190" y="101"/>
                      <a:pt x="85" y="364"/>
                    </a:cubicBezTo>
                    <a:cubicBezTo>
                      <a:pt x="0" y="703"/>
                      <a:pt x="252" y="1005"/>
                      <a:pt x="577" y="1005"/>
                    </a:cubicBezTo>
                    <a:cubicBezTo>
                      <a:pt x="620" y="1005"/>
                      <a:pt x="664" y="1000"/>
                      <a:pt x="709" y="989"/>
                    </a:cubicBezTo>
                    <a:cubicBezTo>
                      <a:pt x="1371" y="710"/>
                      <a:pt x="945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0" name="Google Shape;6550;p25"/>
              <p:cNvSpPr/>
              <p:nvPr/>
            </p:nvSpPr>
            <p:spPr>
              <a:xfrm>
                <a:off x="864825" y="1839650"/>
                <a:ext cx="438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07" extrusionOk="0">
                    <a:moveTo>
                      <a:pt x="714" y="0"/>
                    </a:moveTo>
                    <a:cubicBezTo>
                      <a:pt x="513" y="0"/>
                      <a:pt x="300" y="120"/>
                      <a:pt x="137" y="435"/>
                    </a:cubicBezTo>
                    <a:cubicBezTo>
                      <a:pt x="1" y="842"/>
                      <a:pt x="292" y="1207"/>
                      <a:pt x="688" y="1207"/>
                    </a:cubicBezTo>
                    <a:cubicBezTo>
                      <a:pt x="712" y="1207"/>
                      <a:pt x="736" y="1206"/>
                      <a:pt x="761" y="1203"/>
                    </a:cubicBezTo>
                    <a:cubicBezTo>
                      <a:pt x="1753" y="955"/>
                      <a:pt x="1281" y="0"/>
                      <a:pt x="7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1" name="Google Shape;6551;p25"/>
              <p:cNvSpPr/>
              <p:nvPr/>
            </p:nvSpPr>
            <p:spPr>
              <a:xfrm>
                <a:off x="938050" y="1827925"/>
                <a:ext cx="365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004" extrusionOk="0">
                    <a:moveTo>
                      <a:pt x="583" y="1"/>
                    </a:moveTo>
                    <a:cubicBezTo>
                      <a:pt x="428" y="1"/>
                      <a:pt x="266" y="91"/>
                      <a:pt x="136" y="328"/>
                    </a:cubicBezTo>
                    <a:cubicBezTo>
                      <a:pt x="1" y="644"/>
                      <a:pt x="249" y="1004"/>
                      <a:pt x="599" y="1004"/>
                    </a:cubicBezTo>
                    <a:cubicBezTo>
                      <a:pt x="621" y="1004"/>
                      <a:pt x="642" y="1003"/>
                      <a:pt x="664" y="1000"/>
                    </a:cubicBezTo>
                    <a:cubicBezTo>
                      <a:pt x="1461" y="855"/>
                      <a:pt x="1056" y="1"/>
                      <a:pt x="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2" name="Google Shape;6552;p25"/>
              <p:cNvSpPr/>
              <p:nvPr/>
            </p:nvSpPr>
            <p:spPr>
              <a:xfrm>
                <a:off x="926750" y="1761475"/>
                <a:ext cx="259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40" extrusionOk="0">
                    <a:moveTo>
                      <a:pt x="530" y="0"/>
                    </a:moveTo>
                    <a:cubicBezTo>
                      <a:pt x="503" y="0"/>
                      <a:pt x="474" y="3"/>
                      <a:pt x="444" y="9"/>
                    </a:cubicBezTo>
                    <a:cubicBezTo>
                      <a:pt x="1" y="231"/>
                      <a:pt x="131" y="740"/>
                      <a:pt x="494" y="740"/>
                    </a:cubicBezTo>
                    <a:cubicBezTo>
                      <a:pt x="524" y="740"/>
                      <a:pt x="556" y="736"/>
                      <a:pt x="588" y="729"/>
                    </a:cubicBezTo>
                    <a:cubicBezTo>
                      <a:pt x="1039" y="639"/>
                      <a:pt x="940" y="0"/>
                      <a:pt x="5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3" name="Google Shape;6553;p25"/>
              <p:cNvSpPr/>
              <p:nvPr/>
            </p:nvSpPr>
            <p:spPr>
              <a:xfrm>
                <a:off x="967350" y="1788850"/>
                <a:ext cx="282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795" extrusionOk="0">
                    <a:moveTo>
                      <a:pt x="580" y="0"/>
                    </a:moveTo>
                    <a:cubicBezTo>
                      <a:pt x="540" y="0"/>
                      <a:pt x="498" y="6"/>
                      <a:pt x="453" y="18"/>
                    </a:cubicBezTo>
                    <a:cubicBezTo>
                      <a:pt x="1" y="109"/>
                      <a:pt x="144" y="795"/>
                      <a:pt x="563" y="795"/>
                    </a:cubicBezTo>
                    <a:cubicBezTo>
                      <a:pt x="589" y="795"/>
                      <a:pt x="616" y="792"/>
                      <a:pt x="645" y="786"/>
                    </a:cubicBezTo>
                    <a:cubicBezTo>
                      <a:pt x="1128" y="655"/>
                      <a:pt x="1008" y="0"/>
                      <a:pt x="5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4" name="Google Shape;6554;p25"/>
              <p:cNvSpPr/>
              <p:nvPr/>
            </p:nvSpPr>
            <p:spPr>
              <a:xfrm>
                <a:off x="963050" y="1724475"/>
                <a:ext cx="9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5" extrusionOk="0">
                    <a:moveTo>
                      <a:pt x="193" y="1"/>
                    </a:moveTo>
                    <a:cubicBezTo>
                      <a:pt x="109" y="1"/>
                      <a:pt x="24" y="49"/>
                      <a:pt x="0" y="145"/>
                    </a:cubicBezTo>
                    <a:cubicBezTo>
                      <a:pt x="0" y="265"/>
                      <a:pt x="96" y="325"/>
                      <a:pt x="193" y="325"/>
                    </a:cubicBezTo>
                    <a:cubicBezTo>
                      <a:pt x="289" y="325"/>
                      <a:pt x="385" y="265"/>
                      <a:pt x="385" y="145"/>
                    </a:cubicBezTo>
                    <a:cubicBezTo>
                      <a:pt x="361" y="49"/>
                      <a:pt x="277" y="1"/>
                      <a:pt x="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5" name="Google Shape;6555;p25"/>
              <p:cNvSpPr/>
              <p:nvPr/>
            </p:nvSpPr>
            <p:spPr>
              <a:xfrm>
                <a:off x="981200" y="1855950"/>
                <a:ext cx="351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000" extrusionOk="0">
                    <a:moveTo>
                      <a:pt x="521" y="0"/>
                    </a:moveTo>
                    <a:cubicBezTo>
                      <a:pt x="344" y="0"/>
                      <a:pt x="163" y="112"/>
                      <a:pt x="43" y="407"/>
                    </a:cubicBezTo>
                    <a:cubicBezTo>
                      <a:pt x="0" y="703"/>
                      <a:pt x="257" y="1000"/>
                      <a:pt x="581" y="1000"/>
                    </a:cubicBezTo>
                    <a:cubicBezTo>
                      <a:pt x="625" y="1000"/>
                      <a:pt x="669" y="994"/>
                      <a:pt x="715" y="983"/>
                    </a:cubicBezTo>
                    <a:cubicBezTo>
                      <a:pt x="1407" y="741"/>
                      <a:pt x="977" y="0"/>
                      <a:pt x="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6" name="Google Shape;6556;p25"/>
              <p:cNvSpPr/>
              <p:nvPr/>
            </p:nvSpPr>
            <p:spPr>
              <a:xfrm>
                <a:off x="1086675" y="180730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36"/>
                      <a:pt x="240" y="433"/>
                    </a:cubicBezTo>
                    <a:cubicBezTo>
                      <a:pt x="529" y="433"/>
                      <a:pt x="529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7" name="Google Shape;6557;p25"/>
              <p:cNvSpPr/>
              <p:nvPr/>
            </p:nvSpPr>
            <p:spPr>
              <a:xfrm>
                <a:off x="1116250" y="23712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0" y="0"/>
                    </a:moveTo>
                    <a:cubicBezTo>
                      <a:pt x="702" y="0"/>
                      <a:pt x="672" y="2"/>
                      <a:pt x="642" y="6"/>
                    </a:cubicBezTo>
                    <a:cubicBezTo>
                      <a:pt x="0" y="144"/>
                      <a:pt x="102" y="1069"/>
                      <a:pt x="739" y="1069"/>
                    </a:cubicBezTo>
                    <a:cubicBezTo>
                      <a:pt x="770" y="1069"/>
                      <a:pt x="801" y="1067"/>
                      <a:pt x="834" y="1063"/>
                    </a:cubicBezTo>
                    <a:cubicBezTo>
                      <a:pt x="1475" y="925"/>
                      <a:pt x="1330" y="0"/>
                      <a:pt x="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8" name="Google Shape;6558;p25"/>
              <p:cNvSpPr/>
              <p:nvPr/>
            </p:nvSpPr>
            <p:spPr>
              <a:xfrm>
                <a:off x="1098250" y="2299350"/>
                <a:ext cx="420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8" extrusionOk="0">
                    <a:moveTo>
                      <a:pt x="833" y="1"/>
                    </a:moveTo>
                    <a:cubicBezTo>
                      <a:pt x="817" y="1"/>
                      <a:pt x="802" y="1"/>
                      <a:pt x="786" y="2"/>
                    </a:cubicBezTo>
                    <a:cubicBezTo>
                      <a:pt x="1" y="94"/>
                      <a:pt x="104" y="1208"/>
                      <a:pt x="839" y="1208"/>
                    </a:cubicBezTo>
                    <a:cubicBezTo>
                      <a:pt x="868" y="1208"/>
                      <a:pt x="898" y="1206"/>
                      <a:pt x="930" y="1202"/>
                    </a:cubicBezTo>
                    <a:cubicBezTo>
                      <a:pt x="1683" y="1155"/>
                      <a:pt x="1605" y="1"/>
                      <a:pt x="8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9" name="Google Shape;6559;p25"/>
              <p:cNvSpPr/>
              <p:nvPr/>
            </p:nvSpPr>
            <p:spPr>
              <a:xfrm>
                <a:off x="1130550" y="2258350"/>
                <a:ext cx="32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97" extrusionOk="0">
                    <a:moveTo>
                      <a:pt x="599" y="0"/>
                    </a:moveTo>
                    <a:cubicBezTo>
                      <a:pt x="1" y="0"/>
                      <a:pt x="118" y="1197"/>
                      <a:pt x="632" y="1197"/>
                    </a:cubicBezTo>
                    <a:cubicBezTo>
                      <a:pt x="681" y="1197"/>
                      <a:pt x="734" y="1186"/>
                      <a:pt x="790" y="1162"/>
                    </a:cubicBezTo>
                    <a:cubicBezTo>
                      <a:pt x="1318" y="922"/>
                      <a:pt x="1270" y="154"/>
                      <a:pt x="694" y="10"/>
                    </a:cubicBezTo>
                    <a:cubicBezTo>
                      <a:pt x="660" y="3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0" name="Google Shape;6560;p25"/>
              <p:cNvSpPr/>
              <p:nvPr/>
            </p:nvSpPr>
            <p:spPr>
              <a:xfrm>
                <a:off x="1144850" y="2330550"/>
                <a:ext cx="350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97" extrusionOk="0">
                    <a:moveTo>
                      <a:pt x="696" y="0"/>
                    </a:moveTo>
                    <a:cubicBezTo>
                      <a:pt x="681" y="0"/>
                      <a:pt x="666" y="1"/>
                      <a:pt x="650" y="2"/>
                    </a:cubicBezTo>
                    <a:cubicBezTo>
                      <a:pt x="0" y="89"/>
                      <a:pt x="93" y="996"/>
                      <a:pt x="647" y="996"/>
                    </a:cubicBezTo>
                    <a:cubicBezTo>
                      <a:pt x="706" y="996"/>
                      <a:pt x="772" y="986"/>
                      <a:pt x="842" y="962"/>
                    </a:cubicBezTo>
                    <a:cubicBezTo>
                      <a:pt x="1403" y="822"/>
                      <a:pt x="1236" y="0"/>
                      <a:pt x="6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1" name="Google Shape;6561;p25"/>
              <p:cNvSpPr/>
              <p:nvPr/>
            </p:nvSpPr>
            <p:spPr>
              <a:xfrm>
                <a:off x="1088275" y="2413375"/>
                <a:ext cx="376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060" extrusionOk="0">
                    <a:moveTo>
                      <a:pt x="752" y="0"/>
                    </a:moveTo>
                    <a:cubicBezTo>
                      <a:pt x="736" y="0"/>
                      <a:pt x="721" y="1"/>
                      <a:pt x="705" y="2"/>
                    </a:cubicBezTo>
                    <a:cubicBezTo>
                      <a:pt x="0" y="49"/>
                      <a:pt x="77" y="1060"/>
                      <a:pt x="754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505" y="1011"/>
                      <a:pt x="1429" y="0"/>
                      <a:pt x="7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2" name="Google Shape;6562;p25"/>
              <p:cNvSpPr/>
              <p:nvPr/>
            </p:nvSpPr>
            <p:spPr>
              <a:xfrm>
                <a:off x="10150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02" y="0"/>
                    </a:moveTo>
                    <a:cubicBezTo>
                      <a:pt x="786" y="0"/>
                      <a:pt x="770" y="1"/>
                      <a:pt x="753" y="2"/>
                    </a:cubicBezTo>
                    <a:cubicBezTo>
                      <a:pt x="1" y="190"/>
                      <a:pt x="169" y="1300"/>
                      <a:pt x="944" y="1300"/>
                    </a:cubicBezTo>
                    <a:cubicBezTo>
                      <a:pt x="960" y="1300"/>
                      <a:pt x="976" y="1299"/>
                      <a:pt x="993" y="1298"/>
                    </a:cubicBezTo>
                    <a:cubicBezTo>
                      <a:pt x="1746" y="1110"/>
                      <a:pt x="1577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3" name="Google Shape;6563;p25"/>
              <p:cNvSpPr/>
              <p:nvPr/>
            </p:nvSpPr>
            <p:spPr>
              <a:xfrm>
                <a:off x="1159075" y="2218925"/>
                <a:ext cx="35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3" extrusionOk="0">
                    <a:moveTo>
                      <a:pt x="705" y="1"/>
                    </a:moveTo>
                    <a:cubicBezTo>
                      <a:pt x="689" y="1"/>
                      <a:pt x="673" y="1"/>
                      <a:pt x="657" y="2"/>
                    </a:cubicBezTo>
                    <a:cubicBezTo>
                      <a:pt x="1" y="49"/>
                      <a:pt x="77" y="1012"/>
                      <a:pt x="707" y="1012"/>
                    </a:cubicBezTo>
                    <a:cubicBezTo>
                      <a:pt x="722" y="1012"/>
                      <a:pt x="737" y="1012"/>
                      <a:pt x="753" y="1011"/>
                    </a:cubicBezTo>
                    <a:cubicBezTo>
                      <a:pt x="1409" y="917"/>
                      <a:pt x="1333" y="1"/>
                      <a:pt x="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4" name="Google Shape;6564;p25"/>
              <p:cNvSpPr/>
              <p:nvPr/>
            </p:nvSpPr>
            <p:spPr>
              <a:xfrm>
                <a:off x="1043875" y="2382175"/>
                <a:ext cx="42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00" extrusionOk="0">
                    <a:moveTo>
                      <a:pt x="845" y="0"/>
                    </a:moveTo>
                    <a:cubicBezTo>
                      <a:pt x="830" y="0"/>
                      <a:pt x="815" y="1"/>
                      <a:pt x="800" y="2"/>
                    </a:cubicBezTo>
                    <a:cubicBezTo>
                      <a:pt x="0" y="143"/>
                      <a:pt x="123" y="1299"/>
                      <a:pt x="897" y="1299"/>
                    </a:cubicBezTo>
                    <a:cubicBezTo>
                      <a:pt x="913" y="1299"/>
                      <a:pt x="928" y="1299"/>
                      <a:pt x="944" y="1298"/>
                    </a:cubicBezTo>
                    <a:cubicBezTo>
                      <a:pt x="1697" y="1157"/>
                      <a:pt x="1574" y="0"/>
                      <a:pt x="8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5" name="Google Shape;6565;p25"/>
              <p:cNvSpPr/>
              <p:nvPr/>
            </p:nvSpPr>
            <p:spPr>
              <a:xfrm>
                <a:off x="1071450" y="2341250"/>
                <a:ext cx="433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6" extrusionOk="0">
                    <a:moveTo>
                      <a:pt x="848" y="1"/>
                    </a:moveTo>
                    <a:cubicBezTo>
                      <a:pt x="818" y="1"/>
                      <a:pt x="786" y="2"/>
                      <a:pt x="753" y="6"/>
                    </a:cubicBezTo>
                    <a:cubicBezTo>
                      <a:pt x="1" y="147"/>
                      <a:pt x="170" y="1256"/>
                      <a:pt x="944" y="1256"/>
                    </a:cubicBezTo>
                    <a:cubicBezTo>
                      <a:pt x="960" y="1256"/>
                      <a:pt x="977" y="1255"/>
                      <a:pt x="993" y="1255"/>
                    </a:cubicBezTo>
                    <a:cubicBezTo>
                      <a:pt x="1731" y="1070"/>
                      <a:pt x="1583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6" name="Google Shape;6566;p25"/>
              <p:cNvSpPr/>
              <p:nvPr/>
            </p:nvSpPr>
            <p:spPr>
              <a:xfrm>
                <a:off x="1203825" y="2248775"/>
                <a:ext cx="28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33" extrusionOk="0">
                    <a:moveTo>
                      <a:pt x="584" y="1"/>
                    </a:moveTo>
                    <a:cubicBezTo>
                      <a:pt x="557" y="1"/>
                      <a:pt x="529" y="3"/>
                      <a:pt x="499" y="9"/>
                    </a:cubicBezTo>
                    <a:cubicBezTo>
                      <a:pt x="1" y="99"/>
                      <a:pt x="101" y="833"/>
                      <a:pt x="559" y="833"/>
                    </a:cubicBezTo>
                    <a:cubicBezTo>
                      <a:pt x="586" y="833"/>
                      <a:pt x="614" y="830"/>
                      <a:pt x="643" y="825"/>
                    </a:cubicBezTo>
                    <a:cubicBezTo>
                      <a:pt x="1142" y="734"/>
                      <a:pt x="1041" y="1"/>
                      <a:pt x="5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7" name="Google Shape;6567;p25"/>
              <p:cNvSpPr/>
              <p:nvPr/>
            </p:nvSpPr>
            <p:spPr>
              <a:xfrm>
                <a:off x="1164775" y="2038900"/>
                <a:ext cx="29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72" extrusionOk="0">
                    <a:moveTo>
                      <a:pt x="440" y="1"/>
                    </a:moveTo>
                    <a:cubicBezTo>
                      <a:pt x="296" y="1"/>
                      <a:pt x="148" y="93"/>
                      <a:pt x="45" y="338"/>
                    </a:cubicBezTo>
                    <a:cubicBezTo>
                      <a:pt x="1" y="605"/>
                      <a:pt x="203" y="872"/>
                      <a:pt x="462" y="872"/>
                    </a:cubicBezTo>
                    <a:cubicBezTo>
                      <a:pt x="483" y="872"/>
                      <a:pt x="504" y="870"/>
                      <a:pt x="525" y="866"/>
                    </a:cubicBezTo>
                    <a:cubicBezTo>
                      <a:pt x="1193" y="691"/>
                      <a:pt x="832" y="1"/>
                      <a:pt x="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8" name="Google Shape;6568;p25"/>
              <p:cNvSpPr/>
              <p:nvPr/>
            </p:nvSpPr>
            <p:spPr>
              <a:xfrm>
                <a:off x="1197100" y="2000525"/>
                <a:ext cx="156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25" extrusionOk="0">
                    <a:moveTo>
                      <a:pt x="240" y="1"/>
                    </a:moveTo>
                    <a:lnTo>
                      <a:pt x="240" y="1"/>
                    </a:lnTo>
                    <a:cubicBezTo>
                      <a:pt x="0" y="145"/>
                      <a:pt x="48" y="529"/>
                      <a:pt x="336" y="625"/>
                    </a:cubicBezTo>
                    <a:cubicBezTo>
                      <a:pt x="624" y="433"/>
                      <a:pt x="528" y="49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9" name="Google Shape;6569;p25"/>
              <p:cNvSpPr/>
              <p:nvPr/>
            </p:nvSpPr>
            <p:spPr>
              <a:xfrm>
                <a:off x="1182700" y="1932050"/>
                <a:ext cx="14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87" extrusionOk="0">
                    <a:moveTo>
                      <a:pt x="321" y="0"/>
                    </a:moveTo>
                    <a:cubicBezTo>
                      <a:pt x="311" y="0"/>
                      <a:pt x="300" y="1"/>
                      <a:pt x="288" y="3"/>
                    </a:cubicBezTo>
                    <a:cubicBezTo>
                      <a:pt x="0" y="51"/>
                      <a:pt x="0" y="435"/>
                      <a:pt x="288" y="483"/>
                    </a:cubicBezTo>
                    <a:cubicBezTo>
                      <a:pt x="300" y="485"/>
                      <a:pt x="311" y="486"/>
                      <a:pt x="321" y="486"/>
                    </a:cubicBezTo>
                    <a:cubicBezTo>
                      <a:pt x="565" y="486"/>
                      <a:pt x="565" y="0"/>
                      <a:pt x="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0" name="Google Shape;6570;p25"/>
              <p:cNvSpPr/>
              <p:nvPr/>
            </p:nvSpPr>
            <p:spPr>
              <a:xfrm>
                <a:off x="1173100" y="1866025"/>
                <a:ext cx="71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6" extrusionOk="0">
                    <a:moveTo>
                      <a:pt x="113" y="0"/>
                    </a:moveTo>
                    <a:cubicBezTo>
                      <a:pt x="77" y="0"/>
                      <a:pt x="37" y="15"/>
                      <a:pt x="0" y="52"/>
                    </a:cubicBezTo>
                    <a:cubicBezTo>
                      <a:pt x="0" y="148"/>
                      <a:pt x="48" y="196"/>
                      <a:pt x="144" y="196"/>
                    </a:cubicBezTo>
                    <a:cubicBezTo>
                      <a:pt x="287" y="125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1" name="Google Shape;6571;p25"/>
              <p:cNvSpPr/>
              <p:nvPr/>
            </p:nvSpPr>
            <p:spPr>
              <a:xfrm>
                <a:off x="1188625" y="2177975"/>
                <a:ext cx="31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88" extrusionOk="0">
                    <a:moveTo>
                      <a:pt x="666" y="1"/>
                    </a:moveTo>
                    <a:cubicBezTo>
                      <a:pt x="639" y="1"/>
                      <a:pt x="610" y="3"/>
                      <a:pt x="579" y="8"/>
                    </a:cubicBezTo>
                    <a:cubicBezTo>
                      <a:pt x="1" y="97"/>
                      <a:pt x="124" y="888"/>
                      <a:pt x="604" y="888"/>
                    </a:cubicBezTo>
                    <a:cubicBezTo>
                      <a:pt x="641" y="888"/>
                      <a:pt x="681" y="883"/>
                      <a:pt x="723" y="872"/>
                    </a:cubicBezTo>
                    <a:cubicBezTo>
                      <a:pt x="1269" y="781"/>
                      <a:pt x="1169" y="1"/>
                      <a:pt x="6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2" name="Google Shape;6572;p25"/>
              <p:cNvSpPr/>
              <p:nvPr/>
            </p:nvSpPr>
            <p:spPr>
              <a:xfrm>
                <a:off x="1174150" y="2108500"/>
                <a:ext cx="322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29" extrusionOk="0">
                    <a:moveTo>
                      <a:pt x="678" y="1"/>
                    </a:moveTo>
                    <a:cubicBezTo>
                      <a:pt x="663" y="1"/>
                      <a:pt x="647" y="1"/>
                      <a:pt x="630" y="3"/>
                    </a:cubicBezTo>
                    <a:cubicBezTo>
                      <a:pt x="1" y="3"/>
                      <a:pt x="87" y="928"/>
                      <a:pt x="652" y="928"/>
                    </a:cubicBezTo>
                    <a:cubicBezTo>
                      <a:pt x="691" y="928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3" name="Google Shape;6573;p25"/>
              <p:cNvSpPr/>
              <p:nvPr/>
            </p:nvSpPr>
            <p:spPr>
              <a:xfrm>
                <a:off x="1173900" y="2289600"/>
                <a:ext cx="33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28" extrusionOk="0">
                    <a:moveTo>
                      <a:pt x="680" y="0"/>
                    </a:moveTo>
                    <a:cubicBezTo>
                      <a:pt x="652" y="0"/>
                      <a:pt x="622" y="3"/>
                      <a:pt x="592" y="8"/>
                    </a:cubicBezTo>
                    <a:cubicBezTo>
                      <a:pt x="1" y="144"/>
                      <a:pt x="142" y="927"/>
                      <a:pt x="649" y="927"/>
                    </a:cubicBezTo>
                    <a:cubicBezTo>
                      <a:pt x="677" y="927"/>
                      <a:pt x="706" y="925"/>
                      <a:pt x="736" y="920"/>
                    </a:cubicBezTo>
                    <a:cubicBezTo>
                      <a:pt x="1328" y="784"/>
                      <a:pt x="118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4" name="Google Shape;6574;p25"/>
              <p:cNvSpPr/>
              <p:nvPr/>
            </p:nvSpPr>
            <p:spPr>
              <a:xfrm>
                <a:off x="1152675" y="1970525"/>
                <a:ext cx="204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69" extrusionOk="0">
                    <a:moveTo>
                      <a:pt x="385" y="1"/>
                    </a:moveTo>
                    <a:lnTo>
                      <a:pt x="385" y="1"/>
                    </a:lnTo>
                    <a:cubicBezTo>
                      <a:pt x="1" y="145"/>
                      <a:pt x="49" y="721"/>
                      <a:pt x="433" y="769"/>
                    </a:cubicBezTo>
                    <a:cubicBezTo>
                      <a:pt x="817" y="625"/>
                      <a:pt x="769" y="49"/>
                      <a:pt x="3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5" name="Google Shape;6575;p25"/>
              <p:cNvSpPr/>
              <p:nvPr/>
            </p:nvSpPr>
            <p:spPr>
              <a:xfrm>
                <a:off x="1205375" y="2068875"/>
                <a:ext cx="261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41" extrusionOk="0">
                    <a:moveTo>
                      <a:pt x="532" y="1"/>
                    </a:moveTo>
                    <a:cubicBezTo>
                      <a:pt x="517" y="1"/>
                      <a:pt x="501" y="2"/>
                      <a:pt x="485" y="3"/>
                    </a:cubicBezTo>
                    <a:cubicBezTo>
                      <a:pt x="0" y="47"/>
                      <a:pt x="82" y="740"/>
                      <a:pt x="509" y="740"/>
                    </a:cubicBezTo>
                    <a:cubicBezTo>
                      <a:pt x="547" y="740"/>
                      <a:pt x="587" y="735"/>
                      <a:pt x="629" y="723"/>
                    </a:cubicBezTo>
                    <a:cubicBezTo>
                      <a:pt x="1046" y="585"/>
                      <a:pt x="927" y="1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6" name="Google Shape;6576;p25"/>
              <p:cNvSpPr/>
              <p:nvPr/>
            </p:nvSpPr>
            <p:spPr>
              <a:xfrm>
                <a:off x="774125" y="1720650"/>
                <a:ext cx="226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44" extrusionOk="0">
                    <a:moveTo>
                      <a:pt x="486" y="0"/>
                    </a:moveTo>
                    <a:cubicBezTo>
                      <a:pt x="460" y="0"/>
                      <a:pt x="433" y="3"/>
                      <a:pt x="404" y="10"/>
                    </a:cubicBezTo>
                    <a:cubicBezTo>
                      <a:pt x="1" y="55"/>
                      <a:pt x="58" y="643"/>
                      <a:pt x="418" y="643"/>
                    </a:cubicBezTo>
                    <a:cubicBezTo>
                      <a:pt x="444" y="643"/>
                      <a:pt x="471" y="640"/>
                      <a:pt x="500" y="634"/>
                    </a:cubicBezTo>
                    <a:cubicBezTo>
                      <a:pt x="903" y="589"/>
                      <a:pt x="847" y="0"/>
                      <a:pt x="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7" name="Google Shape;6577;p25"/>
              <p:cNvSpPr/>
              <p:nvPr/>
            </p:nvSpPr>
            <p:spPr>
              <a:xfrm>
                <a:off x="478150" y="1883650"/>
                <a:ext cx="347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028" extrusionOk="0">
                    <a:moveTo>
                      <a:pt x="529" y="1"/>
                    </a:moveTo>
                    <a:cubicBezTo>
                      <a:pt x="380" y="1"/>
                      <a:pt x="225" y="87"/>
                      <a:pt x="97" y="307"/>
                    </a:cubicBezTo>
                    <a:cubicBezTo>
                      <a:pt x="1" y="691"/>
                      <a:pt x="289" y="1027"/>
                      <a:pt x="625" y="1027"/>
                    </a:cubicBezTo>
                    <a:cubicBezTo>
                      <a:pt x="1389" y="845"/>
                      <a:pt x="995" y="1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8" name="Google Shape;6578;p25"/>
              <p:cNvSpPr/>
              <p:nvPr/>
            </p:nvSpPr>
            <p:spPr>
              <a:xfrm>
                <a:off x="466150" y="1818050"/>
                <a:ext cx="248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23" extrusionOk="0">
                    <a:moveTo>
                      <a:pt x="526" y="0"/>
                    </a:moveTo>
                    <a:cubicBezTo>
                      <a:pt x="511" y="0"/>
                      <a:pt x="496" y="1"/>
                      <a:pt x="481" y="3"/>
                    </a:cubicBezTo>
                    <a:cubicBezTo>
                      <a:pt x="1" y="51"/>
                      <a:pt x="97" y="723"/>
                      <a:pt x="529" y="723"/>
                    </a:cubicBezTo>
                    <a:cubicBezTo>
                      <a:pt x="993" y="676"/>
                      <a:pt x="963" y="0"/>
                      <a:pt x="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9" name="Google Shape;6579;p25"/>
              <p:cNvSpPr/>
              <p:nvPr/>
            </p:nvSpPr>
            <p:spPr>
              <a:xfrm>
                <a:off x="449600" y="1925300"/>
                <a:ext cx="372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7" extrusionOk="0">
                    <a:moveTo>
                      <a:pt x="563" y="1"/>
                    </a:moveTo>
                    <a:cubicBezTo>
                      <a:pt x="390" y="1"/>
                      <a:pt x="213" y="103"/>
                      <a:pt x="87" y="369"/>
                    </a:cubicBezTo>
                    <a:cubicBezTo>
                      <a:pt x="1" y="713"/>
                      <a:pt x="261" y="1056"/>
                      <a:pt x="591" y="1056"/>
                    </a:cubicBezTo>
                    <a:cubicBezTo>
                      <a:pt x="630" y="1056"/>
                      <a:pt x="670" y="1052"/>
                      <a:pt x="711" y="1041"/>
                    </a:cubicBezTo>
                    <a:cubicBezTo>
                      <a:pt x="1488" y="794"/>
                      <a:pt x="1043" y="1"/>
                      <a:pt x="5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0" name="Google Shape;6580;p25"/>
              <p:cNvSpPr/>
              <p:nvPr/>
            </p:nvSpPr>
            <p:spPr>
              <a:xfrm>
                <a:off x="847825" y="1707625"/>
                <a:ext cx="141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34" extrusionOk="0">
                    <a:moveTo>
                      <a:pt x="320" y="0"/>
                    </a:moveTo>
                    <a:cubicBezTo>
                      <a:pt x="310" y="0"/>
                      <a:pt x="299" y="1"/>
                      <a:pt x="289" y="3"/>
                    </a:cubicBezTo>
                    <a:cubicBezTo>
                      <a:pt x="1" y="99"/>
                      <a:pt x="1" y="435"/>
                      <a:pt x="289" y="531"/>
                    </a:cubicBezTo>
                    <a:cubicBezTo>
                      <a:pt x="299" y="533"/>
                      <a:pt x="310" y="533"/>
                      <a:pt x="320" y="533"/>
                    </a:cubicBezTo>
                    <a:cubicBezTo>
                      <a:pt x="566" y="533"/>
                      <a:pt x="566" y="0"/>
                      <a:pt x="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25"/>
              <p:cNvSpPr/>
              <p:nvPr/>
            </p:nvSpPr>
            <p:spPr>
              <a:xfrm>
                <a:off x="408925" y="1900850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15" y="1"/>
                    </a:moveTo>
                    <a:cubicBezTo>
                      <a:pt x="499" y="1"/>
                      <a:pt x="482" y="2"/>
                      <a:pt x="465" y="3"/>
                    </a:cubicBezTo>
                    <a:cubicBezTo>
                      <a:pt x="1" y="96"/>
                      <a:pt x="121" y="774"/>
                      <a:pt x="564" y="774"/>
                    </a:cubicBezTo>
                    <a:cubicBezTo>
                      <a:pt x="579" y="774"/>
                      <a:pt x="594" y="773"/>
                      <a:pt x="609" y="771"/>
                    </a:cubicBezTo>
                    <a:cubicBezTo>
                      <a:pt x="1074" y="678"/>
                      <a:pt x="999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25"/>
              <p:cNvSpPr/>
              <p:nvPr/>
            </p:nvSpPr>
            <p:spPr>
              <a:xfrm>
                <a:off x="564975" y="1761625"/>
                <a:ext cx="23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678" extrusionOk="0">
                    <a:moveTo>
                      <a:pt x="463" y="0"/>
                    </a:moveTo>
                    <a:cubicBezTo>
                      <a:pt x="448" y="0"/>
                      <a:pt x="433" y="1"/>
                      <a:pt x="417" y="3"/>
                    </a:cubicBezTo>
                    <a:cubicBezTo>
                      <a:pt x="0" y="96"/>
                      <a:pt x="74" y="678"/>
                      <a:pt x="466" y="678"/>
                    </a:cubicBezTo>
                    <a:cubicBezTo>
                      <a:pt x="481" y="678"/>
                      <a:pt x="497" y="677"/>
                      <a:pt x="513" y="675"/>
                    </a:cubicBezTo>
                    <a:cubicBezTo>
                      <a:pt x="929" y="583"/>
                      <a:pt x="855" y="0"/>
                      <a:pt x="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25"/>
              <p:cNvSpPr/>
              <p:nvPr/>
            </p:nvSpPr>
            <p:spPr>
              <a:xfrm>
                <a:off x="533250" y="1802500"/>
                <a:ext cx="289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32" extrusionOk="0">
                    <a:moveTo>
                      <a:pt x="581" y="0"/>
                    </a:moveTo>
                    <a:cubicBezTo>
                      <a:pt x="1" y="0"/>
                      <a:pt x="85" y="831"/>
                      <a:pt x="563" y="831"/>
                    </a:cubicBezTo>
                    <a:cubicBezTo>
                      <a:pt x="599" y="831"/>
                      <a:pt x="637" y="827"/>
                      <a:pt x="677" y="817"/>
                    </a:cubicBezTo>
                    <a:cubicBezTo>
                      <a:pt x="1157" y="673"/>
                      <a:pt x="1061" y="0"/>
                      <a:pt x="5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25"/>
              <p:cNvSpPr/>
              <p:nvPr/>
            </p:nvSpPr>
            <p:spPr>
              <a:xfrm>
                <a:off x="529775" y="1737675"/>
                <a:ext cx="96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1" extrusionOk="0">
                    <a:moveTo>
                      <a:pt x="192" y="1"/>
                    </a:moveTo>
                    <a:cubicBezTo>
                      <a:pt x="108" y="1"/>
                      <a:pt x="24" y="49"/>
                      <a:pt x="0" y="145"/>
                    </a:cubicBezTo>
                    <a:cubicBezTo>
                      <a:pt x="0" y="289"/>
                      <a:pt x="96" y="361"/>
                      <a:pt x="192" y="361"/>
                    </a:cubicBezTo>
                    <a:cubicBezTo>
                      <a:pt x="288" y="361"/>
                      <a:pt x="384" y="289"/>
                      <a:pt x="384" y="145"/>
                    </a:cubicBezTo>
                    <a:cubicBezTo>
                      <a:pt x="360" y="49"/>
                      <a:pt x="27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25"/>
              <p:cNvSpPr/>
              <p:nvPr/>
            </p:nvSpPr>
            <p:spPr>
              <a:xfrm>
                <a:off x="504950" y="1841925"/>
                <a:ext cx="325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970" extrusionOk="0">
                    <a:moveTo>
                      <a:pt x="694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1" y="101"/>
                      <a:pt x="122" y="970"/>
                      <a:pt x="706" y="970"/>
                    </a:cubicBezTo>
                    <a:cubicBezTo>
                      <a:pt x="722" y="970"/>
                      <a:pt x="737" y="969"/>
                      <a:pt x="753" y="968"/>
                    </a:cubicBezTo>
                    <a:cubicBezTo>
                      <a:pt x="1302" y="876"/>
                      <a:pt x="1241" y="1"/>
                      <a:pt x="6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25"/>
              <p:cNvSpPr/>
              <p:nvPr/>
            </p:nvSpPr>
            <p:spPr>
              <a:xfrm>
                <a:off x="497350" y="1777300"/>
                <a:ext cx="192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7" extrusionOk="0">
                    <a:moveTo>
                      <a:pt x="385" y="0"/>
                    </a:moveTo>
                    <a:cubicBezTo>
                      <a:pt x="1" y="96"/>
                      <a:pt x="97" y="576"/>
                      <a:pt x="433" y="576"/>
                    </a:cubicBezTo>
                    <a:cubicBezTo>
                      <a:pt x="769" y="480"/>
                      <a:pt x="721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25"/>
              <p:cNvSpPr/>
              <p:nvPr/>
            </p:nvSpPr>
            <p:spPr>
              <a:xfrm>
                <a:off x="431875" y="1794650"/>
                <a:ext cx="91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3" extrusionOk="0">
                    <a:moveTo>
                      <a:pt x="204" y="0"/>
                    </a:moveTo>
                    <a:cubicBezTo>
                      <a:pt x="139" y="0"/>
                      <a:pt x="70" y="38"/>
                      <a:pt x="27" y="122"/>
                    </a:cubicBezTo>
                    <a:cubicBezTo>
                      <a:pt x="1" y="230"/>
                      <a:pt x="80" y="293"/>
                      <a:pt x="171" y="293"/>
                    </a:cubicBezTo>
                    <a:cubicBezTo>
                      <a:pt x="242" y="293"/>
                      <a:pt x="321" y="255"/>
                      <a:pt x="364" y="170"/>
                    </a:cubicBezTo>
                    <a:cubicBezTo>
                      <a:pt x="364" y="63"/>
                      <a:pt x="28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25"/>
              <p:cNvSpPr/>
              <p:nvPr/>
            </p:nvSpPr>
            <p:spPr>
              <a:xfrm>
                <a:off x="316500" y="1959625"/>
                <a:ext cx="1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9" extrusionOk="0">
                    <a:moveTo>
                      <a:pt x="317" y="1"/>
                    </a:moveTo>
                    <a:cubicBezTo>
                      <a:pt x="303" y="1"/>
                      <a:pt x="289" y="2"/>
                      <a:pt x="274" y="5"/>
                    </a:cubicBezTo>
                    <a:cubicBezTo>
                      <a:pt x="1" y="96"/>
                      <a:pt x="73" y="488"/>
                      <a:pt x="367" y="488"/>
                    </a:cubicBezTo>
                    <a:cubicBezTo>
                      <a:pt x="383" y="488"/>
                      <a:pt x="400" y="487"/>
                      <a:pt x="418" y="485"/>
                    </a:cubicBezTo>
                    <a:cubicBezTo>
                      <a:pt x="645" y="394"/>
                      <a:pt x="571" y="1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25"/>
              <p:cNvSpPr/>
              <p:nvPr/>
            </p:nvSpPr>
            <p:spPr>
              <a:xfrm>
                <a:off x="325725" y="2025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529" y="0"/>
                    </a:moveTo>
                    <a:cubicBezTo>
                      <a:pt x="1" y="48"/>
                      <a:pt x="49" y="816"/>
                      <a:pt x="577" y="816"/>
                    </a:cubicBezTo>
                    <a:cubicBezTo>
                      <a:pt x="1009" y="672"/>
                      <a:pt x="961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25"/>
              <p:cNvSpPr/>
              <p:nvPr/>
            </p:nvSpPr>
            <p:spPr>
              <a:xfrm>
                <a:off x="402550" y="1834825"/>
                <a:ext cx="117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39" extrusionOk="0">
                    <a:moveTo>
                      <a:pt x="270" y="1"/>
                    </a:moveTo>
                    <a:cubicBezTo>
                      <a:pt x="261" y="1"/>
                      <a:pt x="251" y="2"/>
                      <a:pt x="240" y="4"/>
                    </a:cubicBezTo>
                    <a:cubicBezTo>
                      <a:pt x="0" y="52"/>
                      <a:pt x="0" y="388"/>
                      <a:pt x="240" y="436"/>
                    </a:cubicBezTo>
                    <a:cubicBezTo>
                      <a:pt x="251" y="438"/>
                      <a:pt x="261" y="439"/>
                      <a:pt x="270" y="439"/>
                    </a:cubicBezTo>
                    <a:cubicBezTo>
                      <a:pt x="470" y="439"/>
                      <a:pt x="470" y="1"/>
                      <a:pt x="2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25"/>
              <p:cNvSpPr/>
              <p:nvPr/>
            </p:nvSpPr>
            <p:spPr>
              <a:xfrm>
                <a:off x="290925" y="200172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1"/>
                    </a:moveTo>
                    <a:cubicBezTo>
                      <a:pt x="0" y="97"/>
                      <a:pt x="0" y="433"/>
                      <a:pt x="240" y="481"/>
                    </a:cubicBezTo>
                    <a:cubicBezTo>
                      <a:pt x="528" y="481"/>
                      <a:pt x="528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2" name="Google Shape;6592;p25"/>
              <p:cNvSpPr/>
              <p:nvPr/>
            </p:nvSpPr>
            <p:spPr>
              <a:xfrm>
                <a:off x="300525" y="2068725"/>
                <a:ext cx="233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730" extrusionOk="0">
                    <a:moveTo>
                      <a:pt x="462" y="1"/>
                    </a:moveTo>
                    <a:cubicBezTo>
                      <a:pt x="437" y="1"/>
                      <a:pt x="411" y="3"/>
                      <a:pt x="385" y="9"/>
                    </a:cubicBezTo>
                    <a:cubicBezTo>
                      <a:pt x="0" y="153"/>
                      <a:pt x="96" y="729"/>
                      <a:pt x="529" y="729"/>
                    </a:cubicBezTo>
                    <a:cubicBezTo>
                      <a:pt x="934" y="639"/>
                      <a:pt x="832" y="1"/>
                      <a:pt x="4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3" name="Google Shape;6593;p25"/>
              <p:cNvSpPr/>
              <p:nvPr/>
            </p:nvSpPr>
            <p:spPr>
              <a:xfrm>
                <a:off x="344925" y="1917725"/>
                <a:ext cx="156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9" extrusionOk="0">
                    <a:moveTo>
                      <a:pt x="289" y="0"/>
                    </a:moveTo>
                    <a:cubicBezTo>
                      <a:pt x="49" y="144"/>
                      <a:pt x="1" y="384"/>
                      <a:pt x="289" y="528"/>
                    </a:cubicBezTo>
                    <a:cubicBezTo>
                      <a:pt x="625" y="528"/>
                      <a:pt x="625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4" name="Google Shape;6594;p25"/>
              <p:cNvSpPr/>
              <p:nvPr/>
            </p:nvSpPr>
            <p:spPr>
              <a:xfrm>
                <a:off x="372550" y="1875700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extrusionOk="0">
                    <a:moveTo>
                      <a:pt x="288" y="1"/>
                    </a:moveTo>
                    <a:cubicBezTo>
                      <a:pt x="0" y="97"/>
                      <a:pt x="96" y="529"/>
                      <a:pt x="432" y="529"/>
                    </a:cubicBezTo>
                    <a:cubicBezTo>
                      <a:pt x="672" y="385"/>
                      <a:pt x="576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5" name="Google Shape;6595;p25"/>
              <p:cNvSpPr/>
              <p:nvPr/>
            </p:nvSpPr>
            <p:spPr>
              <a:xfrm>
                <a:off x="380500" y="1941525"/>
                <a:ext cx="29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33" extrusionOk="0">
                    <a:moveTo>
                      <a:pt x="583" y="1"/>
                    </a:moveTo>
                    <a:cubicBezTo>
                      <a:pt x="556" y="1"/>
                      <a:pt x="527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30" y="833"/>
                      <a:pt x="659" y="830"/>
                      <a:pt x="690" y="825"/>
                    </a:cubicBezTo>
                    <a:cubicBezTo>
                      <a:pt x="1189" y="734"/>
                      <a:pt x="1045" y="1"/>
                      <a:pt x="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6" name="Google Shape;6596;p25"/>
              <p:cNvSpPr/>
              <p:nvPr/>
            </p:nvSpPr>
            <p:spPr>
              <a:xfrm>
                <a:off x="355725" y="1984225"/>
                <a:ext cx="281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97" extrusionOk="0">
                    <a:moveTo>
                      <a:pt x="404" y="0"/>
                    </a:moveTo>
                    <a:cubicBezTo>
                      <a:pt x="277" y="0"/>
                      <a:pt x="146" y="75"/>
                      <a:pt x="49" y="269"/>
                    </a:cubicBezTo>
                    <a:cubicBezTo>
                      <a:pt x="1" y="557"/>
                      <a:pt x="193" y="797"/>
                      <a:pt x="481" y="797"/>
                    </a:cubicBezTo>
                    <a:cubicBezTo>
                      <a:pt x="1127" y="653"/>
                      <a:pt x="780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7" name="Google Shape;6597;p25"/>
              <p:cNvSpPr/>
              <p:nvPr/>
            </p:nvSpPr>
            <p:spPr>
              <a:xfrm>
                <a:off x="438550" y="1858900"/>
                <a:ext cx="25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69" extrusionOk="0">
                    <a:moveTo>
                      <a:pt x="433" y="1"/>
                    </a:moveTo>
                    <a:cubicBezTo>
                      <a:pt x="1" y="97"/>
                      <a:pt x="49" y="769"/>
                      <a:pt x="529" y="769"/>
                    </a:cubicBezTo>
                    <a:cubicBezTo>
                      <a:pt x="1009" y="673"/>
                      <a:pt x="913" y="1"/>
                      <a:pt x="4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8" name="Google Shape;6598;p25"/>
              <p:cNvSpPr/>
              <p:nvPr/>
            </p:nvSpPr>
            <p:spPr>
              <a:xfrm>
                <a:off x="754350" y="1825750"/>
                <a:ext cx="431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235" extrusionOk="0">
                    <a:moveTo>
                      <a:pt x="643" y="0"/>
                    </a:moveTo>
                    <a:cubicBezTo>
                      <a:pt x="440" y="0"/>
                      <a:pt x="233" y="128"/>
                      <a:pt x="91" y="463"/>
                    </a:cubicBezTo>
                    <a:cubicBezTo>
                      <a:pt x="0" y="870"/>
                      <a:pt x="337" y="1235"/>
                      <a:pt x="738" y="1235"/>
                    </a:cubicBezTo>
                    <a:cubicBezTo>
                      <a:pt x="762" y="1235"/>
                      <a:pt x="786" y="1234"/>
                      <a:pt x="811" y="1231"/>
                    </a:cubicBezTo>
                    <a:cubicBezTo>
                      <a:pt x="1724" y="950"/>
                      <a:pt x="1198" y="0"/>
                      <a:pt x="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9" name="Google Shape;6599;p25"/>
              <p:cNvSpPr/>
              <p:nvPr/>
            </p:nvSpPr>
            <p:spPr>
              <a:xfrm>
                <a:off x="714600" y="1799325"/>
                <a:ext cx="3875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088" extrusionOk="0">
                    <a:moveTo>
                      <a:pt x="611" y="0"/>
                    </a:moveTo>
                    <a:cubicBezTo>
                      <a:pt x="451" y="0"/>
                      <a:pt x="282" y="90"/>
                      <a:pt x="145" y="319"/>
                    </a:cubicBezTo>
                    <a:cubicBezTo>
                      <a:pt x="1" y="703"/>
                      <a:pt x="289" y="1088"/>
                      <a:pt x="673" y="1088"/>
                    </a:cubicBezTo>
                    <a:cubicBezTo>
                      <a:pt x="1549" y="905"/>
                      <a:pt x="1120" y="0"/>
                      <a:pt x="6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25"/>
              <p:cNvSpPr/>
              <p:nvPr/>
            </p:nvSpPr>
            <p:spPr>
              <a:xfrm>
                <a:off x="738025" y="1695225"/>
                <a:ext cx="126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51" extrusionOk="0">
                    <a:moveTo>
                      <a:pt x="247" y="0"/>
                    </a:moveTo>
                    <a:cubicBezTo>
                      <a:pt x="124" y="0"/>
                      <a:pt x="0" y="97"/>
                      <a:pt x="24" y="307"/>
                    </a:cubicBezTo>
                    <a:cubicBezTo>
                      <a:pt x="48" y="403"/>
                      <a:pt x="132" y="451"/>
                      <a:pt x="222" y="451"/>
                    </a:cubicBezTo>
                    <a:cubicBezTo>
                      <a:pt x="312" y="451"/>
                      <a:pt x="408" y="403"/>
                      <a:pt x="456" y="307"/>
                    </a:cubicBezTo>
                    <a:cubicBezTo>
                      <a:pt x="505" y="109"/>
                      <a:pt x="377" y="0"/>
                      <a:pt x="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25"/>
              <p:cNvSpPr/>
              <p:nvPr/>
            </p:nvSpPr>
            <p:spPr>
              <a:xfrm>
                <a:off x="272675" y="2112075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444" y="1"/>
                    </a:moveTo>
                    <a:cubicBezTo>
                      <a:pt x="428" y="1"/>
                      <a:pt x="412" y="2"/>
                      <a:pt x="394" y="4"/>
                    </a:cubicBezTo>
                    <a:cubicBezTo>
                      <a:pt x="1" y="179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80"/>
                    </a:cubicBezTo>
                    <a:cubicBezTo>
                      <a:pt x="859" y="534"/>
                      <a:pt x="830" y="1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25"/>
              <p:cNvSpPr/>
              <p:nvPr/>
            </p:nvSpPr>
            <p:spPr>
              <a:xfrm>
                <a:off x="744775" y="1759800"/>
                <a:ext cx="313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898" extrusionOk="0">
                    <a:moveTo>
                      <a:pt x="479" y="0"/>
                    </a:moveTo>
                    <a:cubicBezTo>
                      <a:pt x="336" y="0"/>
                      <a:pt x="191" y="88"/>
                      <a:pt x="90" y="316"/>
                    </a:cubicBezTo>
                    <a:cubicBezTo>
                      <a:pt x="1" y="627"/>
                      <a:pt x="241" y="897"/>
                      <a:pt x="545" y="897"/>
                    </a:cubicBezTo>
                    <a:cubicBezTo>
                      <a:pt x="569" y="897"/>
                      <a:pt x="593" y="896"/>
                      <a:pt x="618" y="892"/>
                    </a:cubicBezTo>
                    <a:cubicBezTo>
                      <a:pt x="1254" y="680"/>
                      <a:pt x="876" y="0"/>
                      <a:pt x="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25"/>
              <p:cNvSpPr/>
              <p:nvPr/>
            </p:nvSpPr>
            <p:spPr>
              <a:xfrm>
                <a:off x="814075" y="1746850"/>
                <a:ext cx="290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04" extrusionOk="0">
                    <a:moveTo>
                      <a:pt x="603" y="0"/>
                    </a:moveTo>
                    <a:cubicBezTo>
                      <a:pt x="566" y="0"/>
                      <a:pt x="527" y="6"/>
                      <a:pt x="486" y="18"/>
                    </a:cubicBezTo>
                    <a:cubicBezTo>
                      <a:pt x="1" y="106"/>
                      <a:pt x="124" y="803"/>
                      <a:pt x="557" y="803"/>
                    </a:cubicBezTo>
                    <a:cubicBezTo>
                      <a:pt x="595" y="803"/>
                      <a:pt x="636" y="798"/>
                      <a:pt x="678" y="786"/>
                    </a:cubicBezTo>
                    <a:cubicBezTo>
                      <a:pt x="1162" y="654"/>
                      <a:pt x="1002" y="0"/>
                      <a:pt x="6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25"/>
              <p:cNvSpPr/>
              <p:nvPr/>
            </p:nvSpPr>
            <p:spPr>
              <a:xfrm>
                <a:off x="825025" y="1812550"/>
                <a:ext cx="405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135" extrusionOk="0">
                    <a:moveTo>
                      <a:pt x="626" y="0"/>
                    </a:moveTo>
                    <a:cubicBezTo>
                      <a:pt x="454" y="0"/>
                      <a:pt x="276" y="102"/>
                      <a:pt x="144" y="367"/>
                    </a:cubicBezTo>
                    <a:cubicBezTo>
                      <a:pt x="0" y="751"/>
                      <a:pt x="337" y="1135"/>
                      <a:pt x="721" y="1135"/>
                    </a:cubicBezTo>
                    <a:cubicBezTo>
                      <a:pt x="1621" y="919"/>
                      <a:pt x="1144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25"/>
              <p:cNvSpPr/>
              <p:nvPr/>
            </p:nvSpPr>
            <p:spPr>
              <a:xfrm>
                <a:off x="785425" y="1786275"/>
                <a:ext cx="360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034" extrusionOk="0">
                    <a:moveTo>
                      <a:pt x="533" y="0"/>
                    </a:moveTo>
                    <a:cubicBezTo>
                      <a:pt x="371" y="0"/>
                      <a:pt x="208" y="100"/>
                      <a:pt x="96" y="361"/>
                    </a:cubicBezTo>
                    <a:cubicBezTo>
                      <a:pt x="0" y="697"/>
                      <a:pt x="288" y="1033"/>
                      <a:pt x="624" y="1033"/>
                    </a:cubicBezTo>
                    <a:cubicBezTo>
                      <a:pt x="1443" y="820"/>
                      <a:pt x="995" y="0"/>
                      <a:pt x="5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6" name="Google Shape;6606;p25"/>
              <p:cNvSpPr/>
              <p:nvPr/>
            </p:nvSpPr>
            <p:spPr>
              <a:xfrm>
                <a:off x="808225" y="1682375"/>
                <a:ext cx="105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45" extrusionOk="0">
                    <a:moveTo>
                      <a:pt x="228" y="1"/>
                    </a:moveTo>
                    <a:cubicBezTo>
                      <a:pt x="217" y="1"/>
                      <a:pt x="205" y="2"/>
                      <a:pt x="192" y="5"/>
                    </a:cubicBezTo>
                    <a:cubicBezTo>
                      <a:pt x="0" y="53"/>
                      <a:pt x="0" y="293"/>
                      <a:pt x="192" y="341"/>
                    </a:cubicBezTo>
                    <a:cubicBezTo>
                      <a:pt x="205" y="343"/>
                      <a:pt x="217" y="344"/>
                      <a:pt x="228" y="344"/>
                    </a:cubicBezTo>
                    <a:cubicBezTo>
                      <a:pt x="420" y="344"/>
                      <a:pt x="42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7" name="Google Shape;6607;p25"/>
              <p:cNvSpPr/>
              <p:nvPr/>
            </p:nvSpPr>
            <p:spPr>
              <a:xfrm>
                <a:off x="575525" y="1827750"/>
                <a:ext cx="373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0" extrusionOk="0">
                    <a:moveTo>
                      <a:pt x="562" y="1"/>
                    </a:moveTo>
                    <a:cubicBezTo>
                      <a:pt x="391" y="1"/>
                      <a:pt x="216" y="106"/>
                      <a:pt x="91" y="383"/>
                    </a:cubicBezTo>
                    <a:cubicBezTo>
                      <a:pt x="1" y="742"/>
                      <a:pt x="289" y="1059"/>
                      <a:pt x="641" y="1059"/>
                    </a:cubicBezTo>
                    <a:cubicBezTo>
                      <a:pt x="665" y="1059"/>
                      <a:pt x="690" y="1058"/>
                      <a:pt x="715" y="1055"/>
                    </a:cubicBezTo>
                    <a:cubicBezTo>
                      <a:pt x="1495" y="842"/>
                      <a:pt x="1044" y="1"/>
                      <a:pt x="5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25"/>
              <p:cNvSpPr/>
              <p:nvPr/>
            </p:nvSpPr>
            <p:spPr>
              <a:xfrm>
                <a:off x="602975" y="1786550"/>
                <a:ext cx="325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27" extrusionOk="0">
                    <a:moveTo>
                      <a:pt x="651" y="1"/>
                    </a:moveTo>
                    <a:cubicBezTo>
                      <a:pt x="613" y="1"/>
                      <a:pt x="572" y="5"/>
                      <a:pt x="529" y="14"/>
                    </a:cubicBezTo>
                    <a:cubicBezTo>
                      <a:pt x="1" y="158"/>
                      <a:pt x="97" y="926"/>
                      <a:pt x="673" y="926"/>
                    </a:cubicBezTo>
                    <a:cubicBezTo>
                      <a:pt x="1302" y="926"/>
                      <a:pt x="1216" y="1"/>
                      <a:pt x="6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25"/>
              <p:cNvSpPr/>
              <p:nvPr/>
            </p:nvSpPr>
            <p:spPr>
              <a:xfrm>
                <a:off x="615100" y="1853225"/>
                <a:ext cx="433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40" extrusionOk="0">
                    <a:moveTo>
                      <a:pt x="628" y="0"/>
                    </a:moveTo>
                    <a:cubicBezTo>
                      <a:pt x="435" y="0"/>
                      <a:pt x="237" y="117"/>
                      <a:pt x="92" y="420"/>
                    </a:cubicBezTo>
                    <a:cubicBezTo>
                      <a:pt x="1" y="830"/>
                      <a:pt x="299" y="1240"/>
                      <a:pt x="698" y="1240"/>
                    </a:cubicBezTo>
                    <a:cubicBezTo>
                      <a:pt x="720" y="1240"/>
                      <a:pt x="742" y="1238"/>
                      <a:pt x="764" y="1236"/>
                    </a:cubicBezTo>
                    <a:cubicBezTo>
                      <a:pt x="1733" y="1021"/>
                      <a:pt x="1200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25"/>
              <p:cNvSpPr/>
              <p:nvPr/>
            </p:nvSpPr>
            <p:spPr>
              <a:xfrm>
                <a:off x="596425" y="1722075"/>
                <a:ext cx="161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494" extrusionOk="0">
                    <a:moveTo>
                      <a:pt x="263" y="1"/>
                    </a:moveTo>
                    <a:cubicBezTo>
                      <a:pt x="1" y="88"/>
                      <a:pt x="57" y="494"/>
                      <a:pt x="286" y="494"/>
                    </a:cubicBezTo>
                    <a:cubicBezTo>
                      <a:pt x="308" y="494"/>
                      <a:pt x="333" y="490"/>
                      <a:pt x="359" y="481"/>
                    </a:cubicBezTo>
                    <a:cubicBezTo>
                      <a:pt x="647" y="385"/>
                      <a:pt x="599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1" name="Google Shape;6611;p25"/>
              <p:cNvSpPr/>
              <p:nvPr/>
            </p:nvSpPr>
            <p:spPr>
              <a:xfrm>
                <a:off x="634200" y="1747075"/>
                <a:ext cx="256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51" extrusionOk="0">
                    <a:moveTo>
                      <a:pt x="518" y="0"/>
                    </a:moveTo>
                    <a:cubicBezTo>
                      <a:pt x="491" y="0"/>
                      <a:pt x="462" y="3"/>
                      <a:pt x="432" y="9"/>
                    </a:cubicBezTo>
                    <a:cubicBezTo>
                      <a:pt x="1" y="225"/>
                      <a:pt x="112" y="750"/>
                      <a:pt x="452" y="750"/>
                    </a:cubicBezTo>
                    <a:cubicBezTo>
                      <a:pt x="491" y="750"/>
                      <a:pt x="532" y="744"/>
                      <a:pt x="576" y="729"/>
                    </a:cubicBezTo>
                    <a:cubicBezTo>
                      <a:pt x="1026" y="639"/>
                      <a:pt x="928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2" name="Google Shape;6612;p25"/>
              <p:cNvSpPr/>
              <p:nvPr/>
            </p:nvSpPr>
            <p:spPr>
              <a:xfrm>
                <a:off x="644175" y="1813350"/>
                <a:ext cx="392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070" extrusionOk="0">
                    <a:moveTo>
                      <a:pt x="608" y="1"/>
                    </a:moveTo>
                    <a:cubicBezTo>
                      <a:pt x="433" y="1"/>
                      <a:pt x="255" y="106"/>
                      <a:pt x="129" y="383"/>
                    </a:cubicBezTo>
                    <a:cubicBezTo>
                      <a:pt x="0" y="726"/>
                      <a:pt x="294" y="1070"/>
                      <a:pt x="632" y="1070"/>
                    </a:cubicBezTo>
                    <a:cubicBezTo>
                      <a:pt x="672" y="1070"/>
                      <a:pt x="713" y="1065"/>
                      <a:pt x="753" y="1055"/>
                    </a:cubicBezTo>
                    <a:cubicBezTo>
                      <a:pt x="1569" y="842"/>
                      <a:pt x="1101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3" name="Google Shape;6613;p25"/>
              <p:cNvSpPr/>
              <p:nvPr/>
            </p:nvSpPr>
            <p:spPr>
              <a:xfrm>
                <a:off x="702425" y="1732875"/>
                <a:ext cx="266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86" extrusionOk="0">
                    <a:moveTo>
                      <a:pt x="488" y="1"/>
                    </a:moveTo>
                    <a:cubicBezTo>
                      <a:pt x="0" y="45"/>
                      <a:pt x="85" y="785"/>
                      <a:pt x="517" y="785"/>
                    </a:cubicBezTo>
                    <a:cubicBezTo>
                      <a:pt x="553" y="785"/>
                      <a:pt x="591" y="780"/>
                      <a:pt x="632" y="769"/>
                    </a:cubicBezTo>
                    <a:cubicBezTo>
                      <a:pt x="1064" y="625"/>
                      <a:pt x="920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4" name="Google Shape;6614;p25"/>
              <p:cNvSpPr/>
              <p:nvPr/>
            </p:nvSpPr>
            <p:spPr>
              <a:xfrm>
                <a:off x="674025" y="1772700"/>
                <a:ext cx="334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7" extrusionOk="0">
                    <a:moveTo>
                      <a:pt x="525" y="0"/>
                    </a:moveTo>
                    <a:cubicBezTo>
                      <a:pt x="380" y="0"/>
                      <a:pt x="235" y="91"/>
                      <a:pt x="135" y="328"/>
                    </a:cubicBezTo>
                    <a:cubicBezTo>
                      <a:pt x="1" y="643"/>
                      <a:pt x="286" y="957"/>
                      <a:pt x="598" y="957"/>
                    </a:cubicBezTo>
                    <a:cubicBezTo>
                      <a:pt x="620" y="957"/>
                      <a:pt x="642" y="955"/>
                      <a:pt x="663" y="952"/>
                    </a:cubicBezTo>
                    <a:cubicBezTo>
                      <a:pt x="1339" y="739"/>
                      <a:pt x="935" y="0"/>
                      <a:pt x="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5" name="Google Shape;6615;p25"/>
              <p:cNvSpPr/>
              <p:nvPr/>
            </p:nvSpPr>
            <p:spPr>
              <a:xfrm>
                <a:off x="683625" y="1839350"/>
                <a:ext cx="448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67" extrusionOk="0">
                    <a:moveTo>
                      <a:pt x="725" y="0"/>
                    </a:moveTo>
                    <a:cubicBezTo>
                      <a:pt x="536" y="0"/>
                      <a:pt x="339" y="112"/>
                      <a:pt x="183" y="399"/>
                    </a:cubicBezTo>
                    <a:cubicBezTo>
                      <a:pt x="0" y="811"/>
                      <a:pt x="341" y="1266"/>
                      <a:pt x="789" y="1266"/>
                    </a:cubicBezTo>
                    <a:cubicBezTo>
                      <a:pt x="811" y="1266"/>
                      <a:pt x="833" y="1265"/>
                      <a:pt x="856" y="1263"/>
                    </a:cubicBezTo>
                    <a:cubicBezTo>
                      <a:pt x="1793" y="1011"/>
                      <a:pt x="1296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6" name="Google Shape;6616;p25"/>
              <p:cNvSpPr/>
              <p:nvPr/>
            </p:nvSpPr>
            <p:spPr>
              <a:xfrm>
                <a:off x="667075" y="1708375"/>
                <a:ext cx="156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2" extrusionOk="0">
                    <a:moveTo>
                      <a:pt x="266" y="1"/>
                    </a:moveTo>
                    <a:cubicBezTo>
                      <a:pt x="155" y="1"/>
                      <a:pt x="48" y="63"/>
                      <a:pt x="29" y="213"/>
                    </a:cubicBezTo>
                    <a:cubicBezTo>
                      <a:pt x="0" y="386"/>
                      <a:pt x="127" y="472"/>
                      <a:pt x="264" y="472"/>
                    </a:cubicBezTo>
                    <a:cubicBezTo>
                      <a:pt x="356" y="472"/>
                      <a:pt x="452" y="434"/>
                      <a:pt x="509" y="357"/>
                    </a:cubicBezTo>
                    <a:cubicBezTo>
                      <a:pt x="626" y="152"/>
                      <a:pt x="440" y="1"/>
                      <a:pt x="2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17" name="Google Shape;6617;p25"/>
            <p:cNvGrpSpPr/>
            <p:nvPr/>
          </p:nvGrpSpPr>
          <p:grpSpPr>
            <a:xfrm flipH="1">
              <a:off x="7456204" y="-207161"/>
              <a:ext cx="1792336" cy="1774846"/>
              <a:chOff x="2464525" y="1610725"/>
              <a:chExt cx="769375" cy="761900"/>
            </a:xfrm>
          </p:grpSpPr>
          <p:sp>
            <p:nvSpPr>
              <p:cNvPr id="6618" name="Google Shape;6618;p25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9" name="Google Shape;6619;p25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0" name="Google Shape;6620;p25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1" name="Google Shape;6621;p25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2" name="Google Shape;6622;p25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3" name="Google Shape;6623;p25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4" name="Google Shape;6624;p25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5" name="Google Shape;6625;p25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6" name="Google Shape;6626;p25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7" name="Google Shape;6627;p25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8" name="Google Shape;6628;p25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9" name="Google Shape;6629;p25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0" name="Google Shape;6630;p25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1" name="Google Shape;6631;p25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2" name="Google Shape;6632;p25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3" name="Google Shape;6633;p25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4" name="Google Shape;6634;p25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25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6" name="Google Shape;6636;p25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7" name="Google Shape;6637;p25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25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25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25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25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25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3" name="Google Shape;6643;p25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4" name="Google Shape;6644;p25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5" name="Google Shape;6645;p25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6" name="Google Shape;6646;p25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7" name="Google Shape;6647;p25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8" name="Google Shape;6648;p25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9" name="Google Shape;6649;p25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0" name="Google Shape;6650;p25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1" name="Google Shape;6651;p25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2" name="Google Shape;6652;p25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3" name="Google Shape;6653;p25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4" name="Google Shape;6654;p25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5" name="Google Shape;6655;p25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6" name="Google Shape;6656;p25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7" name="Google Shape;6657;p25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8" name="Google Shape;6658;p25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9" name="Google Shape;6659;p25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0" name="Google Shape;6660;p25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1" name="Google Shape;6661;p25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2" name="Google Shape;6662;p25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3" name="Google Shape;6663;p25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4" name="Google Shape;6664;p25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5" name="Google Shape;6665;p25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6" name="Google Shape;6666;p25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7" name="Google Shape;6667;p25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8" name="Google Shape;6668;p25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9" name="Google Shape;6669;p25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0" name="Google Shape;6670;p25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1" name="Google Shape;6671;p25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2" name="Google Shape;6672;p25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3" name="Google Shape;6673;p25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4" name="Google Shape;6674;p25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5" name="Google Shape;6675;p25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6" name="Google Shape;6676;p25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7" name="Google Shape;6677;p25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8" name="Google Shape;6678;p25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9" name="Google Shape;6679;p25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0" name="Google Shape;6680;p25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1" name="Google Shape;6681;p25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2" name="Google Shape;6682;p25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3" name="Google Shape;6683;p25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4" name="Google Shape;6684;p25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5" name="Google Shape;6685;p25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6" name="Google Shape;6686;p25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7" name="Google Shape;6687;p25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8" name="Google Shape;6688;p25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9" name="Google Shape;6689;p25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0" name="Google Shape;6690;p25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1" name="Google Shape;6691;p25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2" name="Google Shape;6692;p25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3" name="Google Shape;6693;p25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4" name="Google Shape;6694;p25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5" name="Google Shape;6695;p25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6" name="Google Shape;6696;p25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7" name="Google Shape;6697;p25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8" name="Google Shape;6698;p25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9" name="Google Shape;6699;p25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25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25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25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25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4" name="Google Shape;6704;p25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5" name="Google Shape;6705;p25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25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25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25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25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25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1" name="Google Shape;6711;p25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2" name="Google Shape;6712;p25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3" name="Google Shape;6713;p25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4" name="Google Shape;6714;p25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5" name="Google Shape;6715;p25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6" name="Google Shape;6716;p25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7" name="Google Shape;6717;p25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8" name="Google Shape;6718;p25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9" name="Google Shape;6719;p25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0" name="Google Shape;6720;p25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1" name="Google Shape;6721;p25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25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7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2" name="Google Shape;7042;p27"/>
          <p:cNvGrpSpPr/>
          <p:nvPr/>
        </p:nvGrpSpPr>
        <p:grpSpPr>
          <a:xfrm flipH="1">
            <a:off x="-104540" y="-301657"/>
            <a:ext cx="9353080" cy="5746815"/>
            <a:chOff x="-104540" y="-301657"/>
            <a:chExt cx="9353080" cy="5746815"/>
          </a:xfrm>
        </p:grpSpPr>
        <p:grpSp>
          <p:nvGrpSpPr>
            <p:cNvPr id="7043" name="Google Shape;7043;p27"/>
            <p:cNvGrpSpPr/>
            <p:nvPr/>
          </p:nvGrpSpPr>
          <p:grpSpPr>
            <a:xfrm>
              <a:off x="7456223" y="-180425"/>
              <a:ext cx="1792317" cy="1748110"/>
              <a:chOff x="7456223" y="-180425"/>
              <a:chExt cx="1792317" cy="1748110"/>
            </a:xfrm>
          </p:grpSpPr>
          <p:sp>
            <p:nvSpPr>
              <p:cNvPr id="7044" name="Google Shape;7044;p27"/>
              <p:cNvSpPr/>
              <p:nvPr/>
            </p:nvSpPr>
            <p:spPr>
              <a:xfrm>
                <a:off x="7872283" y="786536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27"/>
              <p:cNvSpPr/>
              <p:nvPr/>
            </p:nvSpPr>
            <p:spPr>
              <a:xfrm>
                <a:off x="7837649" y="625366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27"/>
              <p:cNvSpPr/>
              <p:nvPr/>
            </p:nvSpPr>
            <p:spPr>
              <a:xfrm>
                <a:off x="7930292" y="686996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27"/>
              <p:cNvSpPr/>
              <p:nvPr/>
            </p:nvSpPr>
            <p:spPr>
              <a:xfrm>
                <a:off x="7754024" y="566263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27"/>
              <p:cNvSpPr/>
              <p:nvPr/>
            </p:nvSpPr>
            <p:spPr>
              <a:xfrm>
                <a:off x="7780559" y="728581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27"/>
              <p:cNvSpPr/>
              <p:nvPr/>
            </p:nvSpPr>
            <p:spPr>
              <a:xfrm>
                <a:off x="7969979" y="850291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27"/>
              <p:cNvSpPr/>
              <p:nvPr/>
            </p:nvSpPr>
            <p:spPr>
              <a:xfrm>
                <a:off x="7719563" y="405438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27"/>
              <p:cNvSpPr/>
              <p:nvPr/>
            </p:nvSpPr>
            <p:spPr>
              <a:xfrm>
                <a:off x="8056419" y="913415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27"/>
              <p:cNvSpPr/>
              <p:nvPr/>
            </p:nvSpPr>
            <p:spPr>
              <a:xfrm>
                <a:off x="8022705" y="748742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27"/>
              <p:cNvSpPr/>
              <p:nvPr/>
            </p:nvSpPr>
            <p:spPr>
              <a:xfrm>
                <a:off x="8992093" y="974356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27"/>
              <p:cNvSpPr/>
              <p:nvPr/>
            </p:nvSpPr>
            <p:spPr>
              <a:xfrm>
                <a:off x="9052744" y="880618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27"/>
              <p:cNvSpPr/>
              <p:nvPr/>
            </p:nvSpPr>
            <p:spPr>
              <a:xfrm>
                <a:off x="8925870" y="1075389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27"/>
              <p:cNvSpPr/>
              <p:nvPr/>
            </p:nvSpPr>
            <p:spPr>
              <a:xfrm>
                <a:off x="7596480" y="188381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27"/>
              <p:cNvSpPr/>
              <p:nvPr/>
            </p:nvSpPr>
            <p:spPr>
              <a:xfrm>
                <a:off x="8253938" y="1040467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27"/>
              <p:cNvSpPr/>
              <p:nvPr/>
            </p:nvSpPr>
            <p:spPr>
              <a:xfrm>
                <a:off x="8153829" y="976079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27"/>
              <p:cNvSpPr/>
              <p:nvPr/>
            </p:nvSpPr>
            <p:spPr>
              <a:xfrm>
                <a:off x="8406600" y="1004453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27"/>
              <p:cNvSpPr/>
              <p:nvPr/>
            </p:nvSpPr>
            <p:spPr>
              <a:xfrm>
                <a:off x="8349567" y="1106118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27"/>
              <p:cNvSpPr/>
              <p:nvPr/>
            </p:nvSpPr>
            <p:spPr>
              <a:xfrm>
                <a:off x="8501942" y="1070909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27"/>
              <p:cNvSpPr/>
              <p:nvPr/>
            </p:nvSpPr>
            <p:spPr>
              <a:xfrm>
                <a:off x="8091742" y="-180195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27"/>
              <p:cNvSpPr/>
              <p:nvPr/>
            </p:nvSpPr>
            <p:spPr>
              <a:xfrm>
                <a:off x="7572414" y="449492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27"/>
              <p:cNvSpPr/>
              <p:nvPr/>
            </p:nvSpPr>
            <p:spPr>
              <a:xfrm>
                <a:off x="7626174" y="348000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27"/>
              <p:cNvSpPr/>
              <p:nvPr/>
            </p:nvSpPr>
            <p:spPr>
              <a:xfrm>
                <a:off x="8826623" y="1007383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27"/>
              <p:cNvSpPr/>
              <p:nvPr/>
            </p:nvSpPr>
            <p:spPr>
              <a:xfrm>
                <a:off x="8774759" y="1106635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27"/>
              <p:cNvSpPr/>
              <p:nvPr/>
            </p:nvSpPr>
            <p:spPr>
              <a:xfrm>
                <a:off x="7690558" y="668272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27"/>
              <p:cNvSpPr/>
              <p:nvPr/>
            </p:nvSpPr>
            <p:spPr>
              <a:xfrm>
                <a:off x="8663967" y="1037825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27"/>
              <p:cNvSpPr/>
              <p:nvPr/>
            </p:nvSpPr>
            <p:spPr>
              <a:xfrm>
                <a:off x="7754311" y="149266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27"/>
              <p:cNvSpPr/>
              <p:nvPr/>
            </p:nvSpPr>
            <p:spPr>
              <a:xfrm>
                <a:off x="7810942" y="51221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27"/>
              <p:cNvSpPr/>
              <p:nvPr/>
            </p:nvSpPr>
            <p:spPr>
              <a:xfrm>
                <a:off x="7777400" y="-104205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27"/>
              <p:cNvSpPr/>
              <p:nvPr/>
            </p:nvSpPr>
            <p:spPr>
              <a:xfrm>
                <a:off x="7875844" y="-47859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27"/>
              <p:cNvSpPr/>
              <p:nvPr/>
            </p:nvSpPr>
            <p:spPr>
              <a:xfrm>
                <a:off x="7656557" y="89129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27"/>
              <p:cNvSpPr/>
              <p:nvPr/>
            </p:nvSpPr>
            <p:spPr>
              <a:xfrm>
                <a:off x="7716347" y="-7653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27"/>
              <p:cNvSpPr/>
              <p:nvPr/>
            </p:nvSpPr>
            <p:spPr>
              <a:xfrm>
                <a:off x="7653800" y="505207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27"/>
              <p:cNvSpPr/>
              <p:nvPr/>
            </p:nvSpPr>
            <p:spPr>
              <a:xfrm>
                <a:off x="7690558" y="248116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27"/>
              <p:cNvSpPr/>
              <p:nvPr/>
            </p:nvSpPr>
            <p:spPr>
              <a:xfrm>
                <a:off x="7902895" y="524850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27"/>
              <p:cNvSpPr/>
              <p:nvPr/>
            </p:nvSpPr>
            <p:spPr>
              <a:xfrm>
                <a:off x="7859417" y="364715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27"/>
              <p:cNvSpPr/>
              <p:nvPr/>
            </p:nvSpPr>
            <p:spPr>
              <a:xfrm>
                <a:off x="7803648" y="464139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27"/>
              <p:cNvSpPr/>
              <p:nvPr/>
            </p:nvSpPr>
            <p:spPr>
              <a:xfrm>
                <a:off x="7771484" y="306760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27"/>
              <p:cNvSpPr/>
              <p:nvPr/>
            </p:nvSpPr>
            <p:spPr>
              <a:xfrm>
                <a:off x="7931383" y="-145216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27"/>
              <p:cNvSpPr/>
              <p:nvPr/>
            </p:nvSpPr>
            <p:spPr>
              <a:xfrm>
                <a:off x="7958895" y="11761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27"/>
              <p:cNvSpPr/>
              <p:nvPr/>
            </p:nvSpPr>
            <p:spPr>
              <a:xfrm>
                <a:off x="7881128" y="107107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27"/>
              <p:cNvSpPr/>
              <p:nvPr/>
            </p:nvSpPr>
            <p:spPr>
              <a:xfrm>
                <a:off x="7833054" y="207508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27"/>
              <p:cNvSpPr/>
              <p:nvPr/>
            </p:nvSpPr>
            <p:spPr>
              <a:xfrm>
                <a:off x="8141768" y="1246955"/>
                <a:ext cx="68405" cy="5054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27"/>
              <p:cNvSpPr/>
              <p:nvPr/>
            </p:nvSpPr>
            <p:spPr>
              <a:xfrm>
                <a:off x="8097255" y="1079065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27"/>
              <p:cNvSpPr/>
              <p:nvPr/>
            </p:nvSpPr>
            <p:spPr>
              <a:xfrm>
                <a:off x="8193057" y="1144946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27"/>
              <p:cNvSpPr/>
              <p:nvPr/>
            </p:nvSpPr>
            <p:spPr>
              <a:xfrm>
                <a:off x="8002086" y="1018124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27"/>
              <p:cNvSpPr/>
              <p:nvPr/>
            </p:nvSpPr>
            <p:spPr>
              <a:xfrm>
                <a:off x="8243657" y="1313410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27"/>
              <p:cNvSpPr/>
              <p:nvPr/>
            </p:nvSpPr>
            <p:spPr>
              <a:xfrm>
                <a:off x="8495739" y="1343909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27"/>
              <p:cNvSpPr/>
              <p:nvPr/>
            </p:nvSpPr>
            <p:spPr>
              <a:xfrm>
                <a:off x="8448758" y="1172228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27"/>
              <p:cNvSpPr/>
              <p:nvPr/>
            </p:nvSpPr>
            <p:spPr>
              <a:xfrm>
                <a:off x="8293511" y="1211171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27"/>
              <p:cNvSpPr/>
              <p:nvPr/>
            </p:nvSpPr>
            <p:spPr>
              <a:xfrm>
                <a:off x="8548005" y="1241728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27"/>
              <p:cNvSpPr/>
              <p:nvPr/>
            </p:nvSpPr>
            <p:spPr>
              <a:xfrm>
                <a:off x="8542606" y="1517370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27"/>
              <p:cNvSpPr/>
              <p:nvPr/>
            </p:nvSpPr>
            <p:spPr>
              <a:xfrm>
                <a:off x="8407519" y="1545630"/>
                <a:ext cx="7581" cy="8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27"/>
              <p:cNvSpPr/>
              <p:nvPr/>
            </p:nvSpPr>
            <p:spPr>
              <a:xfrm>
                <a:off x="8340263" y="1379578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27"/>
              <p:cNvSpPr/>
              <p:nvPr/>
            </p:nvSpPr>
            <p:spPr>
              <a:xfrm>
                <a:off x="8393735" y="1276937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27"/>
              <p:cNvSpPr/>
              <p:nvPr/>
            </p:nvSpPr>
            <p:spPr>
              <a:xfrm>
                <a:off x="8438821" y="1448503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27"/>
              <p:cNvSpPr/>
              <p:nvPr/>
            </p:nvSpPr>
            <p:spPr>
              <a:xfrm>
                <a:off x="7537092" y="290390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27"/>
              <p:cNvSpPr/>
              <p:nvPr/>
            </p:nvSpPr>
            <p:spPr>
              <a:xfrm>
                <a:off x="7478278" y="391308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27"/>
              <p:cNvSpPr/>
              <p:nvPr/>
            </p:nvSpPr>
            <p:spPr>
              <a:xfrm>
                <a:off x="7456223" y="232608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27"/>
              <p:cNvSpPr/>
              <p:nvPr/>
            </p:nvSpPr>
            <p:spPr>
              <a:xfrm>
                <a:off x="7489306" y="-21093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27"/>
              <p:cNvSpPr/>
              <p:nvPr/>
            </p:nvSpPr>
            <p:spPr>
              <a:xfrm>
                <a:off x="8593149" y="1412317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27"/>
              <p:cNvSpPr/>
              <p:nvPr/>
            </p:nvSpPr>
            <p:spPr>
              <a:xfrm>
                <a:off x="7910190" y="954310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27"/>
              <p:cNvSpPr/>
              <p:nvPr/>
            </p:nvSpPr>
            <p:spPr>
              <a:xfrm>
                <a:off x="8608772" y="1139834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27"/>
              <p:cNvSpPr/>
              <p:nvPr/>
            </p:nvSpPr>
            <p:spPr>
              <a:xfrm>
                <a:off x="8818352" y="1553441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27"/>
              <p:cNvSpPr/>
              <p:nvPr/>
            </p:nvSpPr>
            <p:spPr>
              <a:xfrm>
                <a:off x="8809679" y="1277569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27"/>
              <p:cNvSpPr/>
              <p:nvPr/>
            </p:nvSpPr>
            <p:spPr>
              <a:xfrm>
                <a:off x="8879003" y="1175675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27"/>
              <p:cNvSpPr/>
              <p:nvPr/>
            </p:nvSpPr>
            <p:spPr>
              <a:xfrm>
                <a:off x="8719104" y="1208759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27"/>
              <p:cNvSpPr/>
              <p:nvPr/>
            </p:nvSpPr>
            <p:spPr>
              <a:xfrm>
                <a:off x="8655466" y="1308011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27"/>
              <p:cNvSpPr/>
              <p:nvPr/>
            </p:nvSpPr>
            <p:spPr>
              <a:xfrm>
                <a:off x="8699806" y="1481759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27"/>
              <p:cNvSpPr/>
              <p:nvPr/>
            </p:nvSpPr>
            <p:spPr>
              <a:xfrm>
                <a:off x="8753106" y="1379233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27"/>
              <p:cNvSpPr/>
              <p:nvPr/>
            </p:nvSpPr>
            <p:spPr>
              <a:xfrm>
                <a:off x="8917600" y="1346666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27"/>
              <p:cNvSpPr/>
              <p:nvPr/>
            </p:nvSpPr>
            <p:spPr>
              <a:xfrm>
                <a:off x="8859705" y="1448560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27"/>
              <p:cNvSpPr/>
              <p:nvPr/>
            </p:nvSpPr>
            <p:spPr>
              <a:xfrm>
                <a:off x="8968544" y="1523401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27"/>
              <p:cNvSpPr/>
              <p:nvPr/>
            </p:nvSpPr>
            <p:spPr>
              <a:xfrm>
                <a:off x="9020466" y="1418348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27"/>
              <p:cNvSpPr/>
              <p:nvPr/>
            </p:nvSpPr>
            <p:spPr>
              <a:xfrm>
                <a:off x="9076522" y="1315822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27"/>
              <p:cNvSpPr/>
              <p:nvPr/>
            </p:nvSpPr>
            <p:spPr>
              <a:xfrm>
                <a:off x="8971818" y="1243795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27"/>
              <p:cNvSpPr/>
              <p:nvPr/>
            </p:nvSpPr>
            <p:spPr>
              <a:xfrm>
                <a:off x="9032355" y="1145003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27"/>
              <p:cNvSpPr/>
              <p:nvPr/>
            </p:nvSpPr>
            <p:spPr>
              <a:xfrm>
                <a:off x="7631572" y="-65320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27"/>
              <p:cNvSpPr/>
              <p:nvPr/>
            </p:nvSpPr>
            <p:spPr>
              <a:xfrm>
                <a:off x="7549957" y="-120345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27"/>
              <p:cNvSpPr/>
              <p:nvPr/>
            </p:nvSpPr>
            <p:spPr>
              <a:xfrm>
                <a:off x="7570921" y="33932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27"/>
              <p:cNvSpPr/>
              <p:nvPr/>
            </p:nvSpPr>
            <p:spPr>
              <a:xfrm>
                <a:off x="7701586" y="-162160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27"/>
              <p:cNvSpPr/>
              <p:nvPr/>
            </p:nvSpPr>
            <p:spPr>
              <a:xfrm>
                <a:off x="7510787" y="133184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27"/>
              <p:cNvSpPr/>
              <p:nvPr/>
            </p:nvSpPr>
            <p:spPr>
              <a:xfrm>
                <a:off x="7820189" y="-180425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26" name="Google Shape;7126;p27"/>
            <p:cNvGrpSpPr/>
            <p:nvPr/>
          </p:nvGrpSpPr>
          <p:grpSpPr>
            <a:xfrm>
              <a:off x="-104540" y="3575814"/>
              <a:ext cx="1792317" cy="1748110"/>
              <a:chOff x="-104540" y="3575814"/>
              <a:chExt cx="1792317" cy="1748110"/>
            </a:xfrm>
          </p:grpSpPr>
          <p:sp>
            <p:nvSpPr>
              <p:cNvPr id="7127" name="Google Shape;7127;p27"/>
              <p:cNvSpPr/>
              <p:nvPr/>
            </p:nvSpPr>
            <p:spPr>
              <a:xfrm rot="10800000">
                <a:off x="1176548" y="4286948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8" name="Google Shape;7128;p27"/>
              <p:cNvSpPr/>
              <p:nvPr/>
            </p:nvSpPr>
            <p:spPr>
              <a:xfrm rot="10800000">
                <a:off x="1201187" y="4444729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9" name="Google Shape;7129;p27"/>
              <p:cNvSpPr/>
              <p:nvPr/>
            </p:nvSpPr>
            <p:spPr>
              <a:xfrm rot="10800000">
                <a:off x="1105730" y="4378044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27"/>
              <p:cNvSpPr/>
              <p:nvPr/>
            </p:nvSpPr>
            <p:spPr>
              <a:xfrm rot="10800000">
                <a:off x="1315483" y="4511012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27"/>
              <p:cNvSpPr/>
              <p:nvPr/>
            </p:nvSpPr>
            <p:spPr>
              <a:xfrm rot="10800000">
                <a:off x="1278667" y="4353461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2" name="Google Shape;7132;p27"/>
              <p:cNvSpPr/>
              <p:nvPr/>
            </p:nvSpPr>
            <p:spPr>
              <a:xfrm rot="10800000">
                <a:off x="1078334" y="4221355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3" name="Google Shape;7133;p27"/>
              <p:cNvSpPr/>
              <p:nvPr/>
            </p:nvSpPr>
            <p:spPr>
              <a:xfrm rot="10800000">
                <a:off x="1348565" y="4668965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4" name="Google Shape;7134;p27"/>
              <p:cNvSpPr/>
              <p:nvPr/>
            </p:nvSpPr>
            <p:spPr>
              <a:xfrm rot="10800000">
                <a:off x="983623" y="4155014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5" name="Google Shape;7135;p27"/>
              <p:cNvSpPr/>
              <p:nvPr/>
            </p:nvSpPr>
            <p:spPr>
              <a:xfrm rot="10800000">
                <a:off x="1011939" y="4310498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6" name="Google Shape;7136;p27"/>
              <p:cNvSpPr/>
              <p:nvPr/>
            </p:nvSpPr>
            <p:spPr>
              <a:xfrm rot="10800000">
                <a:off x="52602" y="4089076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7" name="Google Shape;7137;p27"/>
              <p:cNvSpPr/>
              <p:nvPr/>
            </p:nvSpPr>
            <p:spPr>
              <a:xfrm rot="10800000">
                <a:off x="-16607" y="4182297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8" name="Google Shape;7138;p27"/>
              <p:cNvSpPr/>
              <p:nvPr/>
            </p:nvSpPr>
            <p:spPr>
              <a:xfrm rot="10800000">
                <a:off x="116527" y="3995338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9" name="Google Shape;7139;p27"/>
              <p:cNvSpPr/>
              <p:nvPr/>
            </p:nvSpPr>
            <p:spPr>
              <a:xfrm rot="10800000">
                <a:off x="1479058" y="4904459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0" name="Google Shape;7140;p27"/>
              <p:cNvSpPr/>
              <p:nvPr/>
            </p:nvSpPr>
            <p:spPr>
              <a:xfrm rot="10800000">
                <a:off x="789666" y="4025608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1" name="Google Shape;7141;p27"/>
              <p:cNvSpPr/>
              <p:nvPr/>
            </p:nvSpPr>
            <p:spPr>
              <a:xfrm rot="10800000">
                <a:off x="880528" y="4091201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2" name="Google Shape;7142;p27"/>
              <p:cNvSpPr/>
              <p:nvPr/>
            </p:nvSpPr>
            <p:spPr>
              <a:xfrm rot="10800000">
                <a:off x="622817" y="4052718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3" name="Google Shape;7143;p27"/>
              <p:cNvSpPr/>
              <p:nvPr/>
            </p:nvSpPr>
            <p:spPr>
              <a:xfrm rot="10800000">
                <a:off x="692141" y="3962254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4" name="Google Shape;7144;p27"/>
              <p:cNvSpPr/>
              <p:nvPr/>
            </p:nvSpPr>
            <p:spPr>
              <a:xfrm rot="10800000">
                <a:off x="532414" y="3991662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5" name="Google Shape;7145;p27"/>
              <p:cNvSpPr/>
              <p:nvPr/>
            </p:nvSpPr>
            <p:spPr>
              <a:xfrm rot="10800000">
                <a:off x="949794" y="5240640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6" name="Google Shape;7146;p27"/>
              <p:cNvSpPr/>
              <p:nvPr/>
            </p:nvSpPr>
            <p:spPr>
              <a:xfrm rot="10800000">
                <a:off x="1509441" y="4648575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27"/>
              <p:cNvSpPr/>
              <p:nvPr/>
            </p:nvSpPr>
            <p:spPr>
              <a:xfrm rot="10800000">
                <a:off x="1441380" y="4742198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27"/>
              <p:cNvSpPr/>
              <p:nvPr/>
            </p:nvSpPr>
            <p:spPr>
              <a:xfrm rot="10800000">
                <a:off x="205150" y="4055130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27"/>
              <p:cNvSpPr/>
              <p:nvPr/>
            </p:nvSpPr>
            <p:spPr>
              <a:xfrm rot="10800000">
                <a:off x="264939" y="3961507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27"/>
              <p:cNvSpPr/>
              <p:nvPr/>
            </p:nvSpPr>
            <p:spPr>
              <a:xfrm rot="10800000">
                <a:off x="1381648" y="4419973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27"/>
              <p:cNvSpPr/>
              <p:nvPr/>
            </p:nvSpPr>
            <p:spPr>
              <a:xfrm rot="10800000">
                <a:off x="367231" y="4021989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2" name="Google Shape;7152;p27"/>
              <p:cNvSpPr/>
              <p:nvPr/>
            </p:nvSpPr>
            <p:spPr>
              <a:xfrm rot="10800000">
                <a:off x="1296070" y="4927147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3" name="Google Shape;7153;p27"/>
              <p:cNvSpPr/>
              <p:nvPr/>
            </p:nvSpPr>
            <p:spPr>
              <a:xfrm rot="10800000">
                <a:off x="1226746" y="5018472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4" name="Google Shape;7154;p27"/>
              <p:cNvSpPr/>
              <p:nvPr/>
            </p:nvSpPr>
            <p:spPr>
              <a:xfrm rot="10800000">
                <a:off x="1278552" y="5184811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5" name="Google Shape;7155;p27"/>
              <p:cNvSpPr/>
              <p:nvPr/>
            </p:nvSpPr>
            <p:spPr>
              <a:xfrm rot="10800000">
                <a:off x="1161902" y="5117437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6" name="Google Shape;7156;p27"/>
              <p:cNvSpPr/>
              <p:nvPr/>
            </p:nvSpPr>
            <p:spPr>
              <a:xfrm rot="10800000">
                <a:off x="1410136" y="4998714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7" name="Google Shape;7157;p27"/>
              <p:cNvSpPr/>
              <p:nvPr/>
            </p:nvSpPr>
            <p:spPr>
              <a:xfrm rot="10800000">
                <a:off x="1344717" y="5089982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8" name="Google Shape;7158;p27"/>
              <p:cNvSpPr/>
              <p:nvPr/>
            </p:nvSpPr>
            <p:spPr>
              <a:xfrm rot="10800000">
                <a:off x="1408183" y="4579535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9" name="Google Shape;7159;p27"/>
              <p:cNvSpPr/>
              <p:nvPr/>
            </p:nvSpPr>
            <p:spPr>
              <a:xfrm rot="10800000">
                <a:off x="1364016" y="4833638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0" name="Google Shape;7160;p27"/>
              <p:cNvSpPr/>
              <p:nvPr/>
            </p:nvSpPr>
            <p:spPr>
              <a:xfrm rot="10800000">
                <a:off x="1125488" y="4535653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1" name="Google Shape;7161;p27"/>
              <p:cNvSpPr/>
              <p:nvPr/>
            </p:nvSpPr>
            <p:spPr>
              <a:xfrm rot="10800000">
                <a:off x="1170919" y="4694869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2" name="Google Shape;7162;p27"/>
              <p:cNvSpPr/>
              <p:nvPr/>
            </p:nvSpPr>
            <p:spPr>
              <a:xfrm rot="10800000">
                <a:off x="1239209" y="4601993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3" name="Google Shape;7163;p27"/>
              <p:cNvSpPr/>
              <p:nvPr/>
            </p:nvSpPr>
            <p:spPr>
              <a:xfrm rot="10800000">
                <a:off x="1270396" y="4764598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4" name="Google Shape;7164;p27"/>
              <p:cNvSpPr/>
              <p:nvPr/>
            </p:nvSpPr>
            <p:spPr>
              <a:xfrm rot="10800000">
                <a:off x="1106822" y="5211347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5" name="Google Shape;7165;p27"/>
              <p:cNvSpPr/>
              <p:nvPr/>
            </p:nvSpPr>
            <p:spPr>
              <a:xfrm rot="10800000">
                <a:off x="1080114" y="5049086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6" name="Google Shape;7166;p27"/>
              <p:cNvSpPr/>
              <p:nvPr/>
            </p:nvSpPr>
            <p:spPr>
              <a:xfrm rot="10800000">
                <a:off x="1147313" y="4951385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7" name="Google Shape;7167;p27"/>
              <p:cNvSpPr/>
              <p:nvPr/>
            </p:nvSpPr>
            <p:spPr>
              <a:xfrm rot="10800000">
                <a:off x="1204174" y="4858164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8" name="Google Shape;7168;p27"/>
              <p:cNvSpPr/>
              <p:nvPr/>
            </p:nvSpPr>
            <p:spPr>
              <a:xfrm rot="10800000">
                <a:off x="955193" y="3999129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27"/>
              <p:cNvSpPr/>
              <p:nvPr/>
            </p:nvSpPr>
            <p:spPr>
              <a:xfrm rot="10800000">
                <a:off x="862206" y="3936177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27"/>
              <p:cNvSpPr/>
              <p:nvPr/>
            </p:nvSpPr>
            <p:spPr>
              <a:xfrm rot="10800000">
                <a:off x="1052545" y="4063516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27"/>
              <p:cNvSpPr/>
              <p:nvPr/>
            </p:nvSpPr>
            <p:spPr>
              <a:xfrm rot="10800000">
                <a:off x="839404" y="3785289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27"/>
              <p:cNvSpPr/>
              <p:nvPr/>
            </p:nvSpPr>
            <p:spPr>
              <a:xfrm rot="10800000">
                <a:off x="584795" y="3749908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3" name="Google Shape;7173;p27"/>
              <p:cNvSpPr/>
              <p:nvPr/>
            </p:nvSpPr>
            <p:spPr>
              <a:xfrm rot="10800000">
                <a:off x="598292" y="3900911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4" name="Google Shape;7174;p27"/>
              <p:cNvSpPr/>
              <p:nvPr/>
            </p:nvSpPr>
            <p:spPr>
              <a:xfrm rot="10800000">
                <a:off x="765887" y="3873685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5" name="Google Shape;7175;p27"/>
              <p:cNvSpPr/>
              <p:nvPr/>
            </p:nvSpPr>
            <p:spPr>
              <a:xfrm rot="10800000">
                <a:off x="508521" y="3840257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6" name="Google Shape;7176;p27"/>
              <p:cNvSpPr/>
              <p:nvPr/>
            </p:nvSpPr>
            <p:spPr>
              <a:xfrm rot="10800000">
                <a:off x="569058" y="3601030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7" name="Google Shape;7177;p27"/>
              <p:cNvSpPr/>
              <p:nvPr/>
            </p:nvSpPr>
            <p:spPr>
              <a:xfrm rot="10800000">
                <a:off x="745670" y="3721821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8" name="Google Shape;7178;p27"/>
              <p:cNvSpPr/>
              <p:nvPr/>
            </p:nvSpPr>
            <p:spPr>
              <a:xfrm rot="10800000">
                <a:off x="672728" y="3810619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9" name="Google Shape;7179;p27"/>
              <p:cNvSpPr/>
              <p:nvPr/>
            </p:nvSpPr>
            <p:spPr>
              <a:xfrm rot="10800000">
                <a:off x="654693" y="3661511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27"/>
              <p:cNvSpPr/>
              <p:nvPr/>
            </p:nvSpPr>
            <p:spPr>
              <a:xfrm rot="10800000">
                <a:off x="1482619" y="4488784"/>
                <a:ext cx="63638" cy="47558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27"/>
              <p:cNvSpPr/>
              <p:nvPr/>
            </p:nvSpPr>
            <p:spPr>
              <a:xfrm rot="10800000">
                <a:off x="1550737" y="4814167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27"/>
              <p:cNvSpPr/>
              <p:nvPr/>
            </p:nvSpPr>
            <p:spPr>
              <a:xfrm rot="10800000">
                <a:off x="1618625" y="4720544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27"/>
              <p:cNvSpPr/>
              <p:nvPr/>
            </p:nvSpPr>
            <p:spPr>
              <a:xfrm rot="10800000">
                <a:off x="1662965" y="4885849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27"/>
              <p:cNvSpPr/>
              <p:nvPr/>
            </p:nvSpPr>
            <p:spPr>
              <a:xfrm rot="10800000">
                <a:off x="1250926" y="4196254"/>
                <a:ext cx="76733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27"/>
              <p:cNvSpPr/>
              <p:nvPr/>
            </p:nvSpPr>
            <p:spPr>
              <a:xfrm rot="10800000">
                <a:off x="1627068" y="5142480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27"/>
              <p:cNvSpPr/>
              <p:nvPr/>
            </p:nvSpPr>
            <p:spPr>
              <a:xfrm rot="10800000">
                <a:off x="489970" y="3689139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7" name="Google Shape;7187;p27"/>
              <p:cNvSpPr/>
              <p:nvPr/>
            </p:nvSpPr>
            <p:spPr>
              <a:xfrm rot="10800000">
                <a:off x="1149955" y="4130086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8" name="Google Shape;7188;p27"/>
              <p:cNvSpPr/>
              <p:nvPr/>
            </p:nvSpPr>
            <p:spPr>
              <a:xfrm rot="10800000">
                <a:off x="438623" y="3931927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9" name="Google Shape;7189;p27"/>
              <p:cNvSpPr/>
              <p:nvPr/>
            </p:nvSpPr>
            <p:spPr>
              <a:xfrm rot="10800000">
                <a:off x="307269" y="3575814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0" name="Google Shape;7190;p27"/>
              <p:cNvSpPr/>
              <p:nvPr/>
            </p:nvSpPr>
            <p:spPr>
              <a:xfrm rot="10800000">
                <a:off x="257530" y="3809872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1" name="Google Shape;7191;p27"/>
              <p:cNvSpPr/>
              <p:nvPr/>
            </p:nvSpPr>
            <p:spPr>
              <a:xfrm rot="10800000">
                <a:off x="196017" y="3904357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2" name="Google Shape;7192;p27"/>
              <p:cNvSpPr/>
              <p:nvPr/>
            </p:nvSpPr>
            <p:spPr>
              <a:xfrm rot="10800000">
                <a:off x="355916" y="3871273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3" name="Google Shape;7193;p27"/>
              <p:cNvSpPr/>
              <p:nvPr/>
            </p:nvSpPr>
            <p:spPr>
              <a:xfrm rot="10800000">
                <a:off x="422082" y="3779028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4" name="Google Shape;7194;p27"/>
              <p:cNvSpPr/>
              <p:nvPr/>
            </p:nvSpPr>
            <p:spPr>
              <a:xfrm rot="10800000">
                <a:off x="405540" y="3631357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5" name="Google Shape;7195;p27"/>
              <p:cNvSpPr/>
              <p:nvPr/>
            </p:nvSpPr>
            <p:spPr>
              <a:xfrm rot="10800000">
                <a:off x="329956" y="3719466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6" name="Google Shape;7196;p27"/>
              <p:cNvSpPr/>
              <p:nvPr/>
            </p:nvSpPr>
            <p:spPr>
              <a:xfrm rot="10800000">
                <a:off x="171148" y="3752665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7" name="Google Shape;7197;p27"/>
              <p:cNvSpPr/>
              <p:nvPr/>
            </p:nvSpPr>
            <p:spPr>
              <a:xfrm rot="10800000">
                <a:off x="239496" y="3661167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8" name="Google Shape;7198;p27"/>
              <p:cNvSpPr/>
              <p:nvPr/>
            </p:nvSpPr>
            <p:spPr>
              <a:xfrm rot="10800000">
                <a:off x="160120" y="3607520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9" name="Google Shape;7199;p27"/>
              <p:cNvSpPr/>
              <p:nvPr/>
            </p:nvSpPr>
            <p:spPr>
              <a:xfrm rot="10800000">
                <a:off x="80171" y="3694595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0" name="Google Shape;7200;p27"/>
              <p:cNvSpPr/>
              <p:nvPr/>
            </p:nvSpPr>
            <p:spPr>
              <a:xfrm rot="10800000">
                <a:off x="10043" y="3785289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1" name="Google Shape;7201;p27"/>
              <p:cNvSpPr/>
              <p:nvPr/>
            </p:nvSpPr>
            <p:spPr>
              <a:xfrm rot="10800000">
                <a:off x="93726" y="3843301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2" name="Google Shape;7202;p27"/>
              <p:cNvSpPr/>
              <p:nvPr/>
            </p:nvSpPr>
            <p:spPr>
              <a:xfrm rot="10800000">
                <a:off x="26814" y="3937039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3" name="Google Shape;7203;p27"/>
              <p:cNvSpPr/>
              <p:nvPr/>
            </p:nvSpPr>
            <p:spPr>
              <a:xfrm rot="10800000">
                <a:off x="1451432" y="5164076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4" name="Google Shape;7204;p27"/>
              <p:cNvSpPr/>
              <p:nvPr/>
            </p:nvSpPr>
            <p:spPr>
              <a:xfrm rot="10800000">
                <a:off x="1563660" y="5236218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5" name="Google Shape;7205;p27"/>
              <p:cNvSpPr/>
              <p:nvPr/>
            </p:nvSpPr>
            <p:spPr>
              <a:xfrm rot="10800000">
                <a:off x="1517712" y="5070223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6" name="Google Shape;7206;p27"/>
              <p:cNvSpPr/>
              <p:nvPr/>
            </p:nvSpPr>
            <p:spPr>
              <a:xfrm rot="10800000">
                <a:off x="1378145" y="5258274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7" name="Google Shape;7207;p27"/>
              <p:cNvSpPr/>
              <p:nvPr/>
            </p:nvSpPr>
            <p:spPr>
              <a:xfrm rot="10800000">
                <a:off x="1583819" y="4976313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8" name="Google Shape;7208;p27"/>
              <p:cNvSpPr/>
              <p:nvPr/>
            </p:nvSpPr>
            <p:spPr>
              <a:xfrm rot="10800000">
                <a:off x="-104540" y="4091546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9" name="Google Shape;7209;p27"/>
            <p:cNvGrpSpPr/>
            <p:nvPr/>
          </p:nvGrpSpPr>
          <p:grpSpPr>
            <a:xfrm flipH="1">
              <a:off x="-56837" y="-301657"/>
              <a:ext cx="1043607" cy="1017822"/>
              <a:chOff x="3419925" y="1644325"/>
              <a:chExt cx="780150" cy="760875"/>
            </a:xfrm>
          </p:grpSpPr>
          <p:sp>
            <p:nvSpPr>
              <p:cNvPr id="7210" name="Google Shape;7210;p27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1" name="Google Shape;7211;p27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2" name="Google Shape;7212;p27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3" name="Google Shape;7213;p27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4" name="Google Shape;7214;p27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5" name="Google Shape;7215;p27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6" name="Google Shape;7216;p27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7" name="Google Shape;7217;p27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8" name="Google Shape;7218;p27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9" name="Google Shape;7219;p27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0" name="Google Shape;7220;p27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1" name="Google Shape;7221;p27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2" name="Google Shape;7222;p27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3" name="Google Shape;7223;p27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4" name="Google Shape;7224;p27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5" name="Google Shape;7225;p27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6" name="Google Shape;7226;p27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7" name="Google Shape;7227;p27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8" name="Google Shape;7228;p27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9" name="Google Shape;7229;p27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0" name="Google Shape;7230;p27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1" name="Google Shape;7231;p27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2" name="Google Shape;7232;p27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3" name="Google Shape;7233;p27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4" name="Google Shape;7234;p27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5" name="Google Shape;7235;p27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6" name="Google Shape;7236;p27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7" name="Google Shape;7237;p27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8" name="Google Shape;7238;p27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9" name="Google Shape;7239;p27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0" name="Google Shape;7240;p27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1" name="Google Shape;7241;p27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2" name="Google Shape;7242;p27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3" name="Google Shape;7243;p27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4" name="Google Shape;7244;p27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5" name="Google Shape;7245;p27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6" name="Google Shape;7246;p27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7" name="Google Shape;7247;p27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8" name="Google Shape;7248;p27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9" name="Google Shape;7249;p27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0" name="Google Shape;7250;p27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1" name="Google Shape;7251;p27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2" name="Google Shape;7252;p27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3" name="Google Shape;7253;p27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4" name="Google Shape;7254;p27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5" name="Google Shape;7255;p27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6" name="Google Shape;7256;p27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7" name="Google Shape;7257;p27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8" name="Google Shape;7258;p27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9" name="Google Shape;7259;p27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0" name="Google Shape;7260;p27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1" name="Google Shape;7261;p27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2" name="Google Shape;7262;p27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3" name="Google Shape;7263;p27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4" name="Google Shape;7264;p27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5" name="Google Shape;7265;p27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6" name="Google Shape;7266;p27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7" name="Google Shape;7267;p27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8" name="Google Shape;7268;p27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9" name="Google Shape;7269;p27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0" name="Google Shape;7270;p27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1" name="Google Shape;7271;p27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2" name="Google Shape;7272;p27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3" name="Google Shape;7273;p27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4" name="Google Shape;7274;p27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5" name="Google Shape;7275;p27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6" name="Google Shape;7276;p27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7" name="Google Shape;7277;p27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8" name="Google Shape;7278;p27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9" name="Google Shape;7279;p27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0" name="Google Shape;7280;p27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1" name="Google Shape;7281;p27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2" name="Google Shape;7282;p27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3" name="Google Shape;7283;p27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4" name="Google Shape;7284;p27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5" name="Google Shape;7285;p27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27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27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27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27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27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27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27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27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27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27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6" name="Google Shape;7296;p27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7" name="Google Shape;7297;p27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27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27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27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27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27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27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27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27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27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27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8" name="Google Shape;7308;p27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9" name="Google Shape;7309;p27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0" name="Google Shape;7310;p27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1" name="Google Shape;7311;p27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2" name="Google Shape;7312;p27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13" name="Google Shape;7313;p27"/>
            <p:cNvGrpSpPr/>
            <p:nvPr/>
          </p:nvGrpSpPr>
          <p:grpSpPr>
            <a:xfrm rot="10800000" flipH="1">
              <a:off x="8157230" y="4427335"/>
              <a:ext cx="1043607" cy="1017822"/>
              <a:chOff x="3419925" y="1644325"/>
              <a:chExt cx="780150" cy="760875"/>
            </a:xfrm>
          </p:grpSpPr>
          <p:sp>
            <p:nvSpPr>
              <p:cNvPr id="7314" name="Google Shape;7314;p27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5" name="Google Shape;7315;p27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6" name="Google Shape;7316;p27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7" name="Google Shape;7317;p27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8" name="Google Shape;7318;p27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9" name="Google Shape;7319;p27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0" name="Google Shape;7320;p27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1" name="Google Shape;7321;p27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2" name="Google Shape;7322;p27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3" name="Google Shape;7323;p27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4" name="Google Shape;7324;p27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5" name="Google Shape;7325;p27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6" name="Google Shape;7326;p27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7" name="Google Shape;7327;p27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8" name="Google Shape;7328;p27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9" name="Google Shape;7329;p27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0" name="Google Shape;7330;p27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1" name="Google Shape;7331;p27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2" name="Google Shape;7332;p27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3" name="Google Shape;7333;p27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4" name="Google Shape;7334;p27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5" name="Google Shape;7335;p27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6" name="Google Shape;7336;p27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7" name="Google Shape;7337;p27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8" name="Google Shape;7338;p27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9" name="Google Shape;7339;p27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0" name="Google Shape;7340;p27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1" name="Google Shape;7341;p27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2" name="Google Shape;7342;p27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3" name="Google Shape;7343;p27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4" name="Google Shape;7344;p27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5" name="Google Shape;7345;p27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6" name="Google Shape;7346;p27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7" name="Google Shape;7347;p27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8" name="Google Shape;7348;p27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9" name="Google Shape;7349;p27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0" name="Google Shape;7350;p27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1" name="Google Shape;7351;p27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2" name="Google Shape;7352;p27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3" name="Google Shape;7353;p27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4" name="Google Shape;7354;p27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5" name="Google Shape;7355;p27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6" name="Google Shape;7356;p27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7" name="Google Shape;7357;p27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8" name="Google Shape;7358;p27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9" name="Google Shape;7359;p27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0" name="Google Shape;7360;p27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1" name="Google Shape;7361;p27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2" name="Google Shape;7362;p27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3" name="Google Shape;7363;p27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4" name="Google Shape;7364;p27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5" name="Google Shape;7365;p27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6" name="Google Shape;7366;p27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7" name="Google Shape;7367;p27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8" name="Google Shape;7368;p27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9" name="Google Shape;7369;p27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0" name="Google Shape;7370;p27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1" name="Google Shape;7371;p27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2" name="Google Shape;7372;p27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3" name="Google Shape;7373;p27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4" name="Google Shape;7374;p27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5" name="Google Shape;7375;p27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6" name="Google Shape;7376;p27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7" name="Google Shape;7377;p27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8" name="Google Shape;7378;p27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9" name="Google Shape;7379;p27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0" name="Google Shape;7380;p27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1" name="Google Shape;7381;p27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2" name="Google Shape;7382;p27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3" name="Google Shape;7383;p27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4" name="Google Shape;7384;p27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5" name="Google Shape;7385;p27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6" name="Google Shape;7386;p27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7" name="Google Shape;7387;p27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8" name="Google Shape;7388;p27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9" name="Google Shape;7389;p27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0" name="Google Shape;7390;p27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1" name="Google Shape;7391;p27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2" name="Google Shape;7392;p27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3" name="Google Shape;7393;p27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4" name="Google Shape;7394;p27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5" name="Google Shape;7395;p27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6" name="Google Shape;7396;p27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7" name="Google Shape;7397;p27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8" name="Google Shape;7398;p27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9" name="Google Shape;7399;p27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0" name="Google Shape;7400;p27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1" name="Google Shape;7401;p27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2" name="Google Shape;7402;p27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3" name="Google Shape;7403;p27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4" name="Google Shape;7404;p27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5" name="Google Shape;7405;p27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6" name="Google Shape;7406;p27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7" name="Google Shape;7407;p27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8" name="Google Shape;7408;p27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9" name="Google Shape;7409;p27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0" name="Google Shape;7410;p27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1" name="Google Shape;7411;p27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2" name="Google Shape;7412;p27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3" name="Google Shape;7413;p27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4" name="Google Shape;7414;p27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5" name="Google Shape;7415;p27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6" name="Google Shape;7416;p27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7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8" name="Google Shape;7418;p28"/>
          <p:cNvGrpSpPr/>
          <p:nvPr/>
        </p:nvGrpSpPr>
        <p:grpSpPr>
          <a:xfrm>
            <a:off x="-56837" y="-301657"/>
            <a:ext cx="9257673" cy="6105027"/>
            <a:chOff x="-56837" y="-301657"/>
            <a:chExt cx="9257673" cy="6105027"/>
          </a:xfrm>
        </p:grpSpPr>
        <p:grpSp>
          <p:nvGrpSpPr>
            <p:cNvPr id="7419" name="Google Shape;7419;p28"/>
            <p:cNvGrpSpPr/>
            <p:nvPr/>
          </p:nvGrpSpPr>
          <p:grpSpPr>
            <a:xfrm flipH="1">
              <a:off x="-56837" y="-301657"/>
              <a:ext cx="1043607" cy="1017822"/>
              <a:chOff x="3419925" y="1644325"/>
              <a:chExt cx="780150" cy="760875"/>
            </a:xfrm>
          </p:grpSpPr>
          <p:sp>
            <p:nvSpPr>
              <p:cNvPr id="7420" name="Google Shape;7420;p28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1" name="Google Shape;7421;p28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2" name="Google Shape;7422;p28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3" name="Google Shape;7423;p28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4" name="Google Shape;7424;p28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5" name="Google Shape;7425;p28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6" name="Google Shape;7426;p28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7" name="Google Shape;7427;p28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8" name="Google Shape;7428;p28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9" name="Google Shape;7429;p28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0" name="Google Shape;7430;p28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1" name="Google Shape;7431;p28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2" name="Google Shape;7432;p28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3" name="Google Shape;7433;p28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4" name="Google Shape;7434;p28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5" name="Google Shape;7435;p28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6" name="Google Shape;7436;p28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7" name="Google Shape;7437;p28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8" name="Google Shape;7438;p28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9" name="Google Shape;7439;p28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0" name="Google Shape;7440;p28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1" name="Google Shape;7441;p28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2" name="Google Shape;7442;p28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3" name="Google Shape;7443;p28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4" name="Google Shape;7444;p28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5" name="Google Shape;7445;p28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6" name="Google Shape;7446;p28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7" name="Google Shape;7447;p28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8" name="Google Shape;7448;p28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9" name="Google Shape;7449;p28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0" name="Google Shape;7450;p28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1" name="Google Shape;7451;p28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2" name="Google Shape;7452;p28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3" name="Google Shape;7453;p28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4" name="Google Shape;7454;p28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5" name="Google Shape;7455;p28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6" name="Google Shape;7456;p28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7" name="Google Shape;7457;p28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8" name="Google Shape;7458;p28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9" name="Google Shape;7459;p28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0" name="Google Shape;7460;p28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1" name="Google Shape;7461;p28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2" name="Google Shape;7462;p28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3" name="Google Shape;7463;p28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4" name="Google Shape;7464;p28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5" name="Google Shape;7465;p28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6" name="Google Shape;7466;p28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7" name="Google Shape;7467;p28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8" name="Google Shape;7468;p28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9" name="Google Shape;7469;p28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0" name="Google Shape;7470;p28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1" name="Google Shape;7471;p28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2" name="Google Shape;7472;p28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3" name="Google Shape;7473;p28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4" name="Google Shape;7474;p28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5" name="Google Shape;7475;p28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6" name="Google Shape;7476;p28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7" name="Google Shape;7477;p28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8" name="Google Shape;7478;p28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9" name="Google Shape;7479;p28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0" name="Google Shape;7480;p28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1" name="Google Shape;7481;p28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2" name="Google Shape;7482;p28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3" name="Google Shape;7483;p28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4" name="Google Shape;7484;p28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5" name="Google Shape;7485;p28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6" name="Google Shape;7486;p28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7" name="Google Shape;7487;p28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8" name="Google Shape;7488;p28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9" name="Google Shape;7489;p28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0" name="Google Shape;7490;p28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1" name="Google Shape;7491;p28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2" name="Google Shape;7492;p28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3" name="Google Shape;7493;p28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4" name="Google Shape;7494;p28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5" name="Google Shape;7495;p28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6" name="Google Shape;7496;p28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7" name="Google Shape;7497;p28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8" name="Google Shape;7498;p28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9" name="Google Shape;7499;p28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0" name="Google Shape;7500;p28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1" name="Google Shape;7501;p28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2" name="Google Shape;7502;p28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3" name="Google Shape;7503;p28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4" name="Google Shape;7504;p28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5" name="Google Shape;7505;p28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6" name="Google Shape;7506;p28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7" name="Google Shape;7507;p28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8" name="Google Shape;7508;p28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9" name="Google Shape;7509;p28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0" name="Google Shape;7510;p28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1" name="Google Shape;7511;p28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2" name="Google Shape;7512;p28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3" name="Google Shape;7513;p28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4" name="Google Shape;7514;p28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5" name="Google Shape;7515;p28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6" name="Google Shape;7516;p28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7" name="Google Shape;7517;p28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8" name="Google Shape;7518;p28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9" name="Google Shape;7519;p28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0" name="Google Shape;7520;p28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1" name="Google Shape;7521;p28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2" name="Google Shape;7522;p28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23" name="Google Shape;7523;p28"/>
            <p:cNvGrpSpPr/>
            <p:nvPr/>
          </p:nvGrpSpPr>
          <p:grpSpPr>
            <a:xfrm flipH="1">
              <a:off x="8157256" y="-301657"/>
              <a:ext cx="1043580" cy="1033365"/>
              <a:chOff x="2464525" y="1610725"/>
              <a:chExt cx="769375" cy="761900"/>
            </a:xfrm>
          </p:grpSpPr>
          <p:sp>
            <p:nvSpPr>
              <p:cNvPr id="7524" name="Google Shape;7524;p28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5" name="Google Shape;7525;p28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6" name="Google Shape;7526;p28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7" name="Google Shape;7527;p28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8" name="Google Shape;7528;p28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9" name="Google Shape;7529;p28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0" name="Google Shape;7530;p28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1" name="Google Shape;7531;p28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2" name="Google Shape;7532;p28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28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4" name="Google Shape;7534;p28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5" name="Google Shape;7535;p28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6" name="Google Shape;7536;p28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7" name="Google Shape;7537;p28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8" name="Google Shape;7538;p28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9" name="Google Shape;7539;p28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0" name="Google Shape;7540;p28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1" name="Google Shape;7541;p28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2" name="Google Shape;7542;p28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3" name="Google Shape;7543;p28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4" name="Google Shape;7544;p28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5" name="Google Shape;7545;p28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6" name="Google Shape;7546;p28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7" name="Google Shape;7547;p28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8" name="Google Shape;7548;p28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9" name="Google Shape;7549;p28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0" name="Google Shape;7550;p28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1" name="Google Shape;7551;p28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2" name="Google Shape;7552;p28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3" name="Google Shape;7553;p28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4" name="Google Shape;7554;p28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5" name="Google Shape;7555;p28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6" name="Google Shape;7556;p28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7" name="Google Shape;7557;p28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28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9" name="Google Shape;7559;p28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0" name="Google Shape;7560;p28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1" name="Google Shape;7561;p28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2" name="Google Shape;7562;p28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3" name="Google Shape;7563;p28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4" name="Google Shape;7564;p28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5" name="Google Shape;7565;p28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6" name="Google Shape;7566;p28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7" name="Google Shape;7567;p28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8" name="Google Shape;7568;p28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9" name="Google Shape;7569;p28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0" name="Google Shape;7570;p28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1" name="Google Shape;7571;p28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2" name="Google Shape;7572;p28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3" name="Google Shape;7573;p28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4" name="Google Shape;7574;p28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5" name="Google Shape;7575;p28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6" name="Google Shape;7576;p28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7" name="Google Shape;7577;p28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8" name="Google Shape;7578;p28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9" name="Google Shape;7579;p28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0" name="Google Shape;7580;p28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1" name="Google Shape;7581;p28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2" name="Google Shape;7582;p28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3" name="Google Shape;7583;p28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4" name="Google Shape;7584;p28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5" name="Google Shape;7585;p28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6" name="Google Shape;7586;p28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7" name="Google Shape;7587;p28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8" name="Google Shape;7588;p28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9" name="Google Shape;7589;p28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0" name="Google Shape;7590;p28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1" name="Google Shape;7591;p28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2" name="Google Shape;7592;p28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3" name="Google Shape;7593;p28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4" name="Google Shape;7594;p28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5" name="Google Shape;7595;p28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6" name="Google Shape;7596;p28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7" name="Google Shape;7597;p28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8" name="Google Shape;7598;p28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9" name="Google Shape;7599;p28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0" name="Google Shape;7600;p28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1" name="Google Shape;7601;p28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2" name="Google Shape;7602;p28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3" name="Google Shape;7603;p28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4" name="Google Shape;7604;p28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5" name="Google Shape;7605;p28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6" name="Google Shape;7606;p28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7" name="Google Shape;7607;p28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8" name="Google Shape;7608;p28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9" name="Google Shape;7609;p28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0" name="Google Shape;7610;p28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1" name="Google Shape;7611;p28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2" name="Google Shape;7612;p28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3" name="Google Shape;7613;p28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4" name="Google Shape;7614;p28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5" name="Google Shape;7615;p28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6" name="Google Shape;7616;p28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7" name="Google Shape;7617;p28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8" name="Google Shape;7618;p28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9" name="Google Shape;7619;p28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0" name="Google Shape;7620;p28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1" name="Google Shape;7621;p28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2" name="Google Shape;7622;p28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3" name="Google Shape;7623;p28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4" name="Google Shape;7624;p28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5" name="Google Shape;7625;p28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6" name="Google Shape;7626;p28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7" name="Google Shape;7627;p28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8" name="Google Shape;7628;p28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29" name="Google Shape;7629;p28"/>
            <p:cNvGrpSpPr/>
            <p:nvPr/>
          </p:nvGrpSpPr>
          <p:grpSpPr>
            <a:xfrm>
              <a:off x="3896042" y="4454393"/>
              <a:ext cx="1351918" cy="1348977"/>
              <a:chOff x="236900" y="1682375"/>
              <a:chExt cx="1057425" cy="1055125"/>
            </a:xfrm>
          </p:grpSpPr>
          <p:sp>
            <p:nvSpPr>
              <p:cNvPr id="7630" name="Google Shape;7630;p28"/>
              <p:cNvSpPr/>
              <p:nvPr/>
            </p:nvSpPr>
            <p:spPr>
              <a:xfrm>
                <a:off x="1025850" y="2311350"/>
                <a:ext cx="489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452" extrusionOk="0">
                    <a:moveTo>
                      <a:pt x="994" y="1"/>
                    </a:moveTo>
                    <a:cubicBezTo>
                      <a:pt x="124" y="1"/>
                      <a:pt x="1" y="1301"/>
                      <a:pt x="897" y="1442"/>
                    </a:cubicBezTo>
                    <a:cubicBezTo>
                      <a:pt x="938" y="1448"/>
                      <a:pt x="977" y="1451"/>
                      <a:pt x="1015" y="1451"/>
                    </a:cubicBezTo>
                    <a:cubicBezTo>
                      <a:pt x="1855" y="1451"/>
                      <a:pt x="1958" y="1"/>
                      <a:pt x="1082" y="1"/>
                    </a:cubicBezTo>
                    <a:cubicBezTo>
                      <a:pt x="1069" y="1"/>
                      <a:pt x="1055" y="1"/>
                      <a:pt x="1041" y="2"/>
                    </a:cubicBezTo>
                    <a:cubicBezTo>
                      <a:pt x="1025" y="1"/>
                      <a:pt x="1009" y="1"/>
                      <a:pt x="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1" name="Google Shape;7631;p28"/>
              <p:cNvSpPr/>
              <p:nvPr/>
            </p:nvSpPr>
            <p:spPr>
              <a:xfrm>
                <a:off x="832225" y="1879200"/>
                <a:ext cx="399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101"/>
                      <a:pt x="0" y="1205"/>
                      <a:pt x="769" y="1397"/>
                    </a:cubicBezTo>
                    <a:cubicBezTo>
                      <a:pt x="803" y="1403"/>
                      <a:pt x="836" y="1406"/>
                      <a:pt x="868" y="1406"/>
                    </a:cubicBezTo>
                    <a:cubicBezTo>
                      <a:pt x="1566" y="1406"/>
                      <a:pt x="1599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2" name="Google Shape;7632;p28"/>
              <p:cNvSpPr/>
              <p:nvPr/>
            </p:nvSpPr>
            <p:spPr>
              <a:xfrm>
                <a:off x="761175" y="1891950"/>
                <a:ext cx="518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533" extrusionOk="0">
                    <a:moveTo>
                      <a:pt x="972" y="1"/>
                    </a:moveTo>
                    <a:cubicBezTo>
                      <a:pt x="830" y="1"/>
                      <a:pt x="682" y="50"/>
                      <a:pt x="538" y="167"/>
                    </a:cubicBezTo>
                    <a:cubicBezTo>
                      <a:pt x="1" y="743"/>
                      <a:pt x="292" y="1533"/>
                      <a:pt x="920" y="1533"/>
                    </a:cubicBezTo>
                    <a:cubicBezTo>
                      <a:pt x="1078" y="1533"/>
                      <a:pt x="1257" y="1483"/>
                      <a:pt x="1450" y="1367"/>
                    </a:cubicBezTo>
                    <a:cubicBezTo>
                      <a:pt x="2075" y="938"/>
                      <a:pt x="1589" y="1"/>
                      <a:pt x="9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3" name="Google Shape;7633;p28"/>
              <p:cNvSpPr/>
              <p:nvPr/>
            </p:nvSpPr>
            <p:spPr>
              <a:xfrm>
                <a:off x="999075" y="2352050"/>
                <a:ext cx="488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518" extrusionOk="0">
                    <a:moveTo>
                      <a:pt x="939" y="1"/>
                    </a:moveTo>
                    <a:cubicBezTo>
                      <a:pt x="1" y="1"/>
                      <a:pt x="27" y="1125"/>
                      <a:pt x="720" y="1495"/>
                    </a:cubicBezTo>
                    <a:cubicBezTo>
                      <a:pt x="792" y="1510"/>
                      <a:pt x="859" y="1518"/>
                      <a:pt x="923" y="1518"/>
                    </a:cubicBezTo>
                    <a:cubicBezTo>
                      <a:pt x="1844" y="1518"/>
                      <a:pt x="1954" y="6"/>
                      <a:pt x="1056" y="6"/>
                    </a:cubicBezTo>
                    <a:cubicBezTo>
                      <a:pt x="1016" y="3"/>
                      <a:pt x="977" y="1"/>
                      <a:pt x="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4" name="Google Shape;7634;p28"/>
              <p:cNvSpPr/>
              <p:nvPr/>
            </p:nvSpPr>
            <p:spPr>
              <a:xfrm>
                <a:off x="1068250" y="2157725"/>
                <a:ext cx="492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399" extrusionOk="0">
                    <a:moveTo>
                      <a:pt x="977" y="1"/>
                    </a:moveTo>
                    <a:cubicBezTo>
                      <a:pt x="961" y="1"/>
                      <a:pt x="945" y="1"/>
                      <a:pt x="929" y="2"/>
                    </a:cubicBezTo>
                    <a:cubicBezTo>
                      <a:pt x="0" y="48"/>
                      <a:pt x="105" y="1399"/>
                      <a:pt x="983" y="1399"/>
                    </a:cubicBezTo>
                    <a:cubicBezTo>
                      <a:pt x="1012" y="1399"/>
                      <a:pt x="1043" y="1397"/>
                      <a:pt x="1073" y="1394"/>
                    </a:cubicBezTo>
                    <a:cubicBezTo>
                      <a:pt x="1970" y="1300"/>
                      <a:pt x="1846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5" name="Google Shape;7635;p28"/>
              <p:cNvSpPr/>
              <p:nvPr/>
            </p:nvSpPr>
            <p:spPr>
              <a:xfrm>
                <a:off x="1038675" y="2199350"/>
                <a:ext cx="517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03" extrusionOk="0">
                    <a:moveTo>
                      <a:pt x="1099" y="1"/>
                    </a:moveTo>
                    <a:cubicBezTo>
                      <a:pt x="953" y="1"/>
                      <a:pt x="780" y="35"/>
                      <a:pt x="576" y="113"/>
                    </a:cubicBezTo>
                    <a:cubicBezTo>
                      <a:pt x="0" y="209"/>
                      <a:pt x="432" y="833"/>
                      <a:pt x="432" y="1217"/>
                    </a:cubicBezTo>
                    <a:cubicBezTo>
                      <a:pt x="659" y="1420"/>
                      <a:pt x="867" y="1502"/>
                      <a:pt x="1047" y="1502"/>
                    </a:cubicBezTo>
                    <a:cubicBezTo>
                      <a:pt x="1815" y="1502"/>
                      <a:pt x="2068" y="1"/>
                      <a:pt x="10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6" name="Google Shape;7636;p28"/>
              <p:cNvSpPr/>
              <p:nvPr/>
            </p:nvSpPr>
            <p:spPr>
              <a:xfrm>
                <a:off x="1055025" y="22692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976" y="0"/>
                    </a:moveTo>
                    <a:cubicBezTo>
                      <a:pt x="945" y="0"/>
                      <a:pt x="914" y="2"/>
                      <a:pt x="882" y="5"/>
                    </a:cubicBezTo>
                    <a:cubicBezTo>
                      <a:pt x="1" y="98"/>
                      <a:pt x="61" y="1402"/>
                      <a:pt x="933" y="1402"/>
                    </a:cubicBezTo>
                    <a:cubicBezTo>
                      <a:pt x="963" y="1402"/>
                      <a:pt x="994" y="1400"/>
                      <a:pt x="1026" y="1397"/>
                    </a:cubicBezTo>
                    <a:cubicBezTo>
                      <a:pt x="1955" y="1304"/>
                      <a:pt x="1851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7" name="Google Shape;7637;p28"/>
              <p:cNvSpPr/>
              <p:nvPr/>
            </p:nvSpPr>
            <p:spPr>
              <a:xfrm>
                <a:off x="1053875" y="2088025"/>
                <a:ext cx="488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3" extrusionOk="0">
                    <a:moveTo>
                      <a:pt x="1017" y="1"/>
                    </a:moveTo>
                    <a:cubicBezTo>
                      <a:pt x="988" y="1"/>
                      <a:pt x="959" y="2"/>
                      <a:pt x="928" y="5"/>
                    </a:cubicBezTo>
                    <a:cubicBezTo>
                      <a:pt x="0" y="98"/>
                      <a:pt x="104" y="1402"/>
                      <a:pt x="979" y="1402"/>
                    </a:cubicBezTo>
                    <a:cubicBezTo>
                      <a:pt x="1009" y="1402"/>
                      <a:pt x="1040" y="1401"/>
                      <a:pt x="1072" y="1398"/>
                    </a:cubicBezTo>
                    <a:cubicBezTo>
                      <a:pt x="1954" y="1305"/>
                      <a:pt x="1849" y="1"/>
                      <a:pt x="10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8" name="Google Shape;7638;p28"/>
              <p:cNvSpPr/>
              <p:nvPr/>
            </p:nvSpPr>
            <p:spPr>
              <a:xfrm>
                <a:off x="789600" y="1851700"/>
                <a:ext cx="462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70" extrusionOk="0">
                    <a:moveTo>
                      <a:pt x="937" y="1"/>
                    </a:moveTo>
                    <a:cubicBezTo>
                      <a:pt x="0" y="1"/>
                      <a:pt x="59" y="1370"/>
                      <a:pt x="881" y="1370"/>
                    </a:cubicBezTo>
                    <a:cubicBezTo>
                      <a:pt x="944" y="1370"/>
                      <a:pt x="1010" y="1362"/>
                      <a:pt x="1081" y="1345"/>
                    </a:cubicBezTo>
                    <a:cubicBezTo>
                      <a:pt x="1850" y="1153"/>
                      <a:pt x="1754" y="1"/>
                      <a:pt x="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9" name="Google Shape;7639;p28"/>
              <p:cNvSpPr/>
              <p:nvPr/>
            </p:nvSpPr>
            <p:spPr>
              <a:xfrm>
                <a:off x="429725" y="2397500"/>
                <a:ext cx="42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219" extrusionOk="0">
                    <a:moveTo>
                      <a:pt x="910" y="1"/>
                    </a:moveTo>
                    <a:cubicBezTo>
                      <a:pt x="870" y="1"/>
                      <a:pt x="829" y="5"/>
                      <a:pt x="786" y="13"/>
                    </a:cubicBezTo>
                    <a:cubicBezTo>
                      <a:pt x="1" y="105"/>
                      <a:pt x="104" y="1218"/>
                      <a:pt x="839" y="1218"/>
                    </a:cubicBezTo>
                    <a:cubicBezTo>
                      <a:pt x="868" y="1218"/>
                      <a:pt x="898" y="1217"/>
                      <a:pt x="930" y="1213"/>
                    </a:cubicBezTo>
                    <a:cubicBezTo>
                      <a:pt x="1700" y="1077"/>
                      <a:pt x="1572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0" name="Google Shape;7640;p28"/>
              <p:cNvSpPr/>
              <p:nvPr/>
            </p:nvSpPr>
            <p:spPr>
              <a:xfrm>
                <a:off x="415300" y="2326325"/>
                <a:ext cx="455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82" extrusionOk="0">
                    <a:moveTo>
                      <a:pt x="937" y="0"/>
                    </a:moveTo>
                    <a:cubicBezTo>
                      <a:pt x="875" y="0"/>
                      <a:pt x="809" y="9"/>
                      <a:pt x="738" y="27"/>
                    </a:cubicBezTo>
                    <a:cubicBezTo>
                      <a:pt x="1" y="212"/>
                      <a:pt x="149" y="1281"/>
                      <a:pt x="884" y="1281"/>
                    </a:cubicBezTo>
                    <a:cubicBezTo>
                      <a:pt x="914" y="1281"/>
                      <a:pt x="946" y="1279"/>
                      <a:pt x="979" y="1275"/>
                    </a:cubicBezTo>
                    <a:cubicBezTo>
                      <a:pt x="1821" y="1231"/>
                      <a:pt x="1681" y="0"/>
                      <a:pt x="9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1" name="Google Shape;7641;p28"/>
              <p:cNvSpPr/>
              <p:nvPr/>
            </p:nvSpPr>
            <p:spPr>
              <a:xfrm>
                <a:off x="721800" y="1866000"/>
                <a:ext cx="399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53"/>
                      <a:pt x="1" y="1157"/>
                      <a:pt x="721" y="1397"/>
                    </a:cubicBezTo>
                    <a:cubicBezTo>
                      <a:pt x="755" y="1403"/>
                      <a:pt x="789" y="1406"/>
                      <a:pt x="821" y="1406"/>
                    </a:cubicBezTo>
                    <a:cubicBezTo>
                      <a:pt x="1522" y="1406"/>
                      <a:pt x="1596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2" name="Google Shape;7642;p28"/>
              <p:cNvSpPr/>
              <p:nvPr/>
            </p:nvSpPr>
            <p:spPr>
              <a:xfrm>
                <a:off x="454100" y="2353275"/>
                <a:ext cx="485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408" extrusionOk="0">
                    <a:moveTo>
                      <a:pt x="1006" y="0"/>
                    </a:moveTo>
                    <a:cubicBezTo>
                      <a:pt x="977" y="0"/>
                      <a:pt x="946" y="2"/>
                      <a:pt x="915" y="5"/>
                    </a:cubicBezTo>
                    <a:cubicBezTo>
                      <a:pt x="0" y="97"/>
                      <a:pt x="131" y="1408"/>
                      <a:pt x="975" y="1408"/>
                    </a:cubicBezTo>
                    <a:cubicBezTo>
                      <a:pt x="1017" y="1408"/>
                      <a:pt x="1061" y="1404"/>
                      <a:pt x="1107" y="1398"/>
                    </a:cubicBezTo>
                    <a:cubicBezTo>
                      <a:pt x="1941" y="1259"/>
                      <a:pt x="1836" y="0"/>
                      <a:pt x="10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3" name="Google Shape;7643;p28"/>
              <p:cNvSpPr/>
              <p:nvPr/>
            </p:nvSpPr>
            <p:spPr>
              <a:xfrm>
                <a:off x="378550" y="2300575"/>
                <a:ext cx="33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54" extrusionOk="0">
                    <a:moveTo>
                      <a:pt x="576" y="1"/>
                    </a:moveTo>
                    <a:cubicBezTo>
                      <a:pt x="0" y="289"/>
                      <a:pt x="192" y="1105"/>
                      <a:pt x="768" y="1153"/>
                    </a:cubicBezTo>
                    <a:cubicBezTo>
                      <a:pt x="1344" y="865"/>
                      <a:pt x="1152" y="49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4" name="Google Shape;7644;p28"/>
              <p:cNvSpPr/>
              <p:nvPr/>
            </p:nvSpPr>
            <p:spPr>
              <a:xfrm>
                <a:off x="391575" y="2371250"/>
                <a:ext cx="36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077" extrusionOk="0">
                    <a:moveTo>
                      <a:pt x="678" y="0"/>
                    </a:moveTo>
                    <a:cubicBezTo>
                      <a:pt x="647" y="0"/>
                      <a:pt x="616" y="2"/>
                      <a:pt x="583" y="6"/>
                    </a:cubicBezTo>
                    <a:cubicBezTo>
                      <a:pt x="0" y="186"/>
                      <a:pt x="87" y="1077"/>
                      <a:pt x="649" y="1077"/>
                    </a:cubicBezTo>
                    <a:cubicBezTo>
                      <a:pt x="689" y="1077"/>
                      <a:pt x="731" y="1072"/>
                      <a:pt x="775" y="1063"/>
                    </a:cubicBezTo>
                    <a:cubicBezTo>
                      <a:pt x="1463" y="925"/>
                      <a:pt x="1319" y="0"/>
                      <a:pt x="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5" name="Google Shape;7645;p28"/>
              <p:cNvSpPr/>
              <p:nvPr/>
            </p:nvSpPr>
            <p:spPr>
              <a:xfrm>
                <a:off x="4713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48" y="0"/>
                    </a:moveTo>
                    <a:cubicBezTo>
                      <a:pt x="833" y="0"/>
                      <a:pt x="817" y="1"/>
                      <a:pt x="801" y="2"/>
                    </a:cubicBezTo>
                    <a:cubicBezTo>
                      <a:pt x="1" y="143"/>
                      <a:pt x="170" y="1300"/>
                      <a:pt x="900" y="1300"/>
                    </a:cubicBezTo>
                    <a:cubicBezTo>
                      <a:pt x="915" y="1300"/>
                      <a:pt x="930" y="1299"/>
                      <a:pt x="945" y="1298"/>
                    </a:cubicBezTo>
                    <a:cubicBezTo>
                      <a:pt x="1745" y="1157"/>
                      <a:pt x="1622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6" name="Google Shape;7646;p28"/>
              <p:cNvSpPr/>
              <p:nvPr/>
            </p:nvSpPr>
            <p:spPr>
              <a:xfrm>
                <a:off x="364625" y="2230750"/>
                <a:ext cx="31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197" extrusionOk="0">
                    <a:moveTo>
                      <a:pt x="564" y="0"/>
                    </a:moveTo>
                    <a:cubicBezTo>
                      <a:pt x="1" y="0"/>
                      <a:pt x="84" y="1197"/>
                      <a:pt x="592" y="1197"/>
                    </a:cubicBezTo>
                    <a:cubicBezTo>
                      <a:pt x="640" y="1197"/>
                      <a:pt x="693" y="1186"/>
                      <a:pt x="749" y="1162"/>
                    </a:cubicBezTo>
                    <a:cubicBezTo>
                      <a:pt x="1277" y="922"/>
                      <a:pt x="1229" y="105"/>
                      <a:pt x="653" y="9"/>
                    </a:cubicBezTo>
                    <a:cubicBezTo>
                      <a:pt x="622" y="3"/>
                      <a:pt x="592" y="0"/>
                      <a:pt x="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7" name="Google Shape;7647;p28"/>
              <p:cNvSpPr/>
              <p:nvPr/>
            </p:nvSpPr>
            <p:spPr>
              <a:xfrm>
                <a:off x="510950" y="2451700"/>
                <a:ext cx="4570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1" extrusionOk="0">
                    <a:moveTo>
                      <a:pt x="936" y="0"/>
                    </a:moveTo>
                    <a:cubicBezTo>
                      <a:pt x="908" y="0"/>
                      <a:pt x="879" y="2"/>
                      <a:pt x="849" y="5"/>
                    </a:cubicBezTo>
                    <a:cubicBezTo>
                      <a:pt x="1" y="99"/>
                      <a:pt x="124" y="1351"/>
                      <a:pt x="947" y="1351"/>
                    </a:cubicBezTo>
                    <a:cubicBezTo>
                      <a:pt x="962" y="1351"/>
                      <a:pt x="978" y="1350"/>
                      <a:pt x="993" y="1349"/>
                    </a:cubicBezTo>
                    <a:cubicBezTo>
                      <a:pt x="1828" y="1257"/>
                      <a:pt x="1722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8" name="Google Shape;7648;p28"/>
              <p:cNvSpPr/>
              <p:nvPr/>
            </p:nvSpPr>
            <p:spPr>
              <a:xfrm>
                <a:off x="495350" y="2380825"/>
                <a:ext cx="47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448" extrusionOk="0">
                    <a:moveTo>
                      <a:pt x="990" y="0"/>
                    </a:moveTo>
                    <a:cubicBezTo>
                      <a:pt x="787" y="0"/>
                      <a:pt x="579" y="89"/>
                      <a:pt x="417" y="296"/>
                    </a:cubicBezTo>
                    <a:cubicBezTo>
                      <a:pt x="1" y="936"/>
                      <a:pt x="588" y="1448"/>
                      <a:pt x="1110" y="1448"/>
                    </a:cubicBezTo>
                    <a:cubicBezTo>
                      <a:pt x="1372" y="1448"/>
                      <a:pt x="1617" y="1320"/>
                      <a:pt x="1713" y="1016"/>
                    </a:cubicBezTo>
                    <a:cubicBezTo>
                      <a:pt x="1880" y="450"/>
                      <a:pt x="1447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9" name="Google Shape;7649;p28"/>
              <p:cNvSpPr/>
              <p:nvPr/>
            </p:nvSpPr>
            <p:spPr>
              <a:xfrm>
                <a:off x="1082650" y="222845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1"/>
                    </a:moveTo>
                    <a:cubicBezTo>
                      <a:pt x="943" y="1"/>
                      <a:pt x="913" y="2"/>
                      <a:pt x="882" y="5"/>
                    </a:cubicBezTo>
                    <a:cubicBezTo>
                      <a:pt x="1" y="98"/>
                      <a:pt x="105" y="1355"/>
                      <a:pt x="934" y="1355"/>
                    </a:cubicBezTo>
                    <a:cubicBezTo>
                      <a:pt x="964" y="1355"/>
                      <a:pt x="994" y="1353"/>
                      <a:pt x="1026" y="1350"/>
                    </a:cubicBezTo>
                    <a:cubicBezTo>
                      <a:pt x="1906" y="1257"/>
                      <a:pt x="1802" y="1"/>
                      <a:pt x="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0" name="Google Shape;7650;p28"/>
              <p:cNvSpPr/>
              <p:nvPr/>
            </p:nvSpPr>
            <p:spPr>
              <a:xfrm>
                <a:off x="918650" y="1934650"/>
                <a:ext cx="499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3" extrusionOk="0">
                    <a:moveTo>
                      <a:pt x="729" y="1"/>
                    </a:moveTo>
                    <a:cubicBezTo>
                      <a:pt x="504" y="1"/>
                      <a:pt x="286" y="108"/>
                      <a:pt x="144" y="379"/>
                    </a:cubicBezTo>
                    <a:cubicBezTo>
                      <a:pt x="0" y="1028"/>
                      <a:pt x="315" y="1433"/>
                      <a:pt x="786" y="1433"/>
                    </a:cubicBezTo>
                    <a:cubicBezTo>
                      <a:pt x="942" y="1433"/>
                      <a:pt x="1116" y="1388"/>
                      <a:pt x="1296" y="1292"/>
                    </a:cubicBezTo>
                    <a:cubicBezTo>
                      <a:pt x="1999" y="800"/>
                      <a:pt x="1340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1" name="Google Shape;7651;p28"/>
              <p:cNvSpPr/>
              <p:nvPr/>
            </p:nvSpPr>
            <p:spPr>
              <a:xfrm>
                <a:off x="944625" y="1894775"/>
                <a:ext cx="440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260" extrusionOk="0">
                    <a:moveTo>
                      <a:pt x="923" y="1"/>
                    </a:moveTo>
                    <a:cubicBezTo>
                      <a:pt x="894" y="1"/>
                      <a:pt x="864" y="3"/>
                      <a:pt x="833" y="6"/>
                    </a:cubicBezTo>
                    <a:cubicBezTo>
                      <a:pt x="0" y="52"/>
                      <a:pt x="60" y="1259"/>
                      <a:pt x="840" y="1259"/>
                    </a:cubicBezTo>
                    <a:cubicBezTo>
                      <a:pt x="869" y="1259"/>
                      <a:pt x="899" y="1258"/>
                      <a:pt x="930" y="1254"/>
                    </a:cubicBezTo>
                    <a:cubicBezTo>
                      <a:pt x="1763" y="1208"/>
                      <a:pt x="1703" y="1"/>
                      <a:pt x="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2" name="Google Shape;7652;p28"/>
              <p:cNvSpPr/>
              <p:nvPr/>
            </p:nvSpPr>
            <p:spPr>
              <a:xfrm>
                <a:off x="986975" y="1922225"/>
                <a:ext cx="446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73" extrusionOk="0">
                    <a:moveTo>
                      <a:pt x="900" y="1"/>
                    </a:moveTo>
                    <a:cubicBezTo>
                      <a:pt x="859" y="1"/>
                      <a:pt x="816" y="4"/>
                      <a:pt x="772" y="12"/>
                    </a:cubicBezTo>
                    <a:cubicBezTo>
                      <a:pt x="0" y="148"/>
                      <a:pt x="173" y="1272"/>
                      <a:pt x="884" y="1272"/>
                    </a:cubicBezTo>
                    <a:cubicBezTo>
                      <a:pt x="925" y="1272"/>
                      <a:pt x="967" y="1268"/>
                      <a:pt x="1012" y="1260"/>
                    </a:cubicBezTo>
                    <a:cubicBezTo>
                      <a:pt x="1784" y="1124"/>
                      <a:pt x="1611" y="1"/>
                      <a:pt x="9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3" name="Google Shape;7653;p28"/>
              <p:cNvSpPr/>
              <p:nvPr/>
            </p:nvSpPr>
            <p:spPr>
              <a:xfrm>
                <a:off x="903825" y="1867000"/>
                <a:ext cx="437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267" extrusionOk="0">
                    <a:moveTo>
                      <a:pt x="917" y="1"/>
                    </a:moveTo>
                    <a:cubicBezTo>
                      <a:pt x="875" y="1"/>
                      <a:pt x="831" y="5"/>
                      <a:pt x="785" y="13"/>
                    </a:cubicBezTo>
                    <a:cubicBezTo>
                      <a:pt x="0" y="151"/>
                      <a:pt x="148" y="1267"/>
                      <a:pt x="886" y="1267"/>
                    </a:cubicBezTo>
                    <a:cubicBezTo>
                      <a:pt x="916" y="1267"/>
                      <a:pt x="946" y="1265"/>
                      <a:pt x="977" y="1261"/>
                    </a:cubicBezTo>
                    <a:cubicBezTo>
                      <a:pt x="1747" y="1080"/>
                      <a:pt x="1620" y="1"/>
                      <a:pt x="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4" name="Google Shape;7654;p28"/>
              <p:cNvSpPr/>
              <p:nvPr/>
            </p:nvSpPr>
            <p:spPr>
              <a:xfrm>
                <a:off x="957050" y="1962125"/>
                <a:ext cx="5112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457" extrusionOk="0">
                    <a:moveTo>
                      <a:pt x="913" y="1"/>
                    </a:moveTo>
                    <a:lnTo>
                      <a:pt x="913" y="1"/>
                    </a:lnTo>
                    <a:cubicBezTo>
                      <a:pt x="144" y="97"/>
                      <a:pt x="0" y="1105"/>
                      <a:pt x="673" y="1441"/>
                    </a:cubicBezTo>
                    <a:cubicBezTo>
                      <a:pt x="736" y="1452"/>
                      <a:pt x="796" y="1457"/>
                      <a:pt x="854" y="1457"/>
                    </a:cubicBezTo>
                    <a:cubicBezTo>
                      <a:pt x="1810" y="1457"/>
                      <a:pt x="2044" y="46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5" name="Google Shape;7655;p28"/>
              <p:cNvSpPr/>
              <p:nvPr/>
            </p:nvSpPr>
            <p:spPr>
              <a:xfrm>
                <a:off x="999800" y="1990800"/>
                <a:ext cx="465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404" extrusionOk="0">
                    <a:moveTo>
                      <a:pt x="880" y="0"/>
                    </a:moveTo>
                    <a:cubicBezTo>
                      <a:pt x="850" y="0"/>
                      <a:pt x="819" y="2"/>
                      <a:pt x="787" y="6"/>
                    </a:cubicBezTo>
                    <a:cubicBezTo>
                      <a:pt x="1" y="237"/>
                      <a:pt x="195" y="1403"/>
                      <a:pt x="982" y="1403"/>
                    </a:cubicBezTo>
                    <a:cubicBezTo>
                      <a:pt x="1012" y="1403"/>
                      <a:pt x="1043" y="1402"/>
                      <a:pt x="1075" y="1398"/>
                    </a:cubicBezTo>
                    <a:cubicBezTo>
                      <a:pt x="1861" y="1167"/>
                      <a:pt x="1667" y="0"/>
                      <a:pt x="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6" name="Google Shape;7656;p28"/>
              <p:cNvSpPr/>
              <p:nvPr/>
            </p:nvSpPr>
            <p:spPr>
              <a:xfrm>
                <a:off x="915825" y="247930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0"/>
                    </a:moveTo>
                    <a:cubicBezTo>
                      <a:pt x="943" y="0"/>
                      <a:pt x="913" y="2"/>
                      <a:pt x="881" y="5"/>
                    </a:cubicBezTo>
                    <a:cubicBezTo>
                      <a:pt x="1" y="98"/>
                      <a:pt x="104" y="1354"/>
                      <a:pt x="934" y="1354"/>
                    </a:cubicBezTo>
                    <a:cubicBezTo>
                      <a:pt x="963" y="1354"/>
                      <a:pt x="994" y="1353"/>
                      <a:pt x="1025" y="1350"/>
                    </a:cubicBezTo>
                    <a:cubicBezTo>
                      <a:pt x="1906" y="1257"/>
                      <a:pt x="1802" y="0"/>
                      <a:pt x="9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7" name="Google Shape;7657;p28"/>
              <p:cNvSpPr/>
              <p:nvPr/>
            </p:nvSpPr>
            <p:spPr>
              <a:xfrm>
                <a:off x="1113825" y="2188825"/>
                <a:ext cx="417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212" extrusionOk="0">
                    <a:moveTo>
                      <a:pt x="830" y="1"/>
                    </a:moveTo>
                    <a:cubicBezTo>
                      <a:pt x="800" y="1"/>
                      <a:pt x="770" y="2"/>
                      <a:pt x="739" y="6"/>
                    </a:cubicBezTo>
                    <a:cubicBezTo>
                      <a:pt x="0" y="99"/>
                      <a:pt x="105" y="1212"/>
                      <a:pt x="840" y="1212"/>
                    </a:cubicBezTo>
                    <a:cubicBezTo>
                      <a:pt x="869" y="1212"/>
                      <a:pt x="899" y="1210"/>
                      <a:pt x="931" y="1206"/>
                    </a:cubicBezTo>
                    <a:cubicBezTo>
                      <a:pt x="1669" y="1114"/>
                      <a:pt x="1565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8" name="Google Shape;7658;p28"/>
              <p:cNvSpPr/>
              <p:nvPr/>
            </p:nvSpPr>
            <p:spPr>
              <a:xfrm>
                <a:off x="943050" y="2436175"/>
                <a:ext cx="477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452" extrusionOk="0">
                    <a:moveTo>
                      <a:pt x="948" y="1"/>
                    </a:moveTo>
                    <a:cubicBezTo>
                      <a:pt x="77" y="1"/>
                      <a:pt x="0" y="1395"/>
                      <a:pt x="945" y="1442"/>
                    </a:cubicBezTo>
                    <a:cubicBezTo>
                      <a:pt x="982" y="1448"/>
                      <a:pt x="1018" y="1451"/>
                      <a:pt x="1053" y="1451"/>
                    </a:cubicBezTo>
                    <a:cubicBezTo>
                      <a:pt x="1819" y="1451"/>
                      <a:pt x="1911" y="2"/>
                      <a:pt x="993" y="2"/>
                    </a:cubicBezTo>
                    <a:cubicBezTo>
                      <a:pt x="978" y="1"/>
                      <a:pt x="963" y="1"/>
                      <a:pt x="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9" name="Google Shape;7659;p28"/>
              <p:cNvSpPr/>
              <p:nvPr/>
            </p:nvSpPr>
            <p:spPr>
              <a:xfrm>
                <a:off x="889825" y="252217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7"/>
                      <a:pt x="769" y="19"/>
                    </a:cubicBezTo>
                    <a:cubicBezTo>
                      <a:pt x="1" y="163"/>
                      <a:pt x="145" y="1267"/>
                      <a:pt x="913" y="1267"/>
                    </a:cubicBezTo>
                    <a:cubicBezTo>
                      <a:pt x="1768" y="1267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0" name="Google Shape;7660;p28"/>
              <p:cNvSpPr/>
              <p:nvPr/>
            </p:nvSpPr>
            <p:spPr>
              <a:xfrm>
                <a:off x="874225" y="1905725"/>
                <a:ext cx="507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93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97" y="144"/>
                      <a:pt x="1" y="1152"/>
                      <a:pt x="673" y="1488"/>
                    </a:cubicBezTo>
                    <a:cubicBezTo>
                      <a:pt x="706" y="1491"/>
                      <a:pt x="739" y="1493"/>
                      <a:pt x="771" y="1493"/>
                    </a:cubicBezTo>
                    <a:cubicBezTo>
                      <a:pt x="1793" y="1493"/>
                      <a:pt x="2029" y="47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1" name="Google Shape;7661;p28"/>
              <p:cNvSpPr/>
              <p:nvPr/>
            </p:nvSpPr>
            <p:spPr>
              <a:xfrm>
                <a:off x="1101675" y="2118300"/>
                <a:ext cx="454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269" extrusionOk="0">
                    <a:moveTo>
                      <a:pt x="715" y="0"/>
                    </a:moveTo>
                    <a:cubicBezTo>
                      <a:pt x="518" y="0"/>
                      <a:pt x="316" y="119"/>
                      <a:pt x="169" y="427"/>
                    </a:cubicBezTo>
                    <a:cubicBezTo>
                      <a:pt x="0" y="848"/>
                      <a:pt x="275" y="1269"/>
                      <a:pt x="701" y="1269"/>
                    </a:cubicBezTo>
                    <a:cubicBezTo>
                      <a:pt x="761" y="1269"/>
                      <a:pt x="824" y="1261"/>
                      <a:pt x="889" y="1243"/>
                    </a:cubicBezTo>
                    <a:cubicBezTo>
                      <a:pt x="1817" y="993"/>
                      <a:pt x="1285" y="0"/>
                      <a:pt x="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2" name="Google Shape;7662;p28"/>
              <p:cNvSpPr/>
              <p:nvPr/>
            </p:nvSpPr>
            <p:spPr>
              <a:xfrm>
                <a:off x="1129775" y="2078000"/>
                <a:ext cx="39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140" extrusionOk="0">
                    <a:moveTo>
                      <a:pt x="839" y="0"/>
                    </a:moveTo>
                    <a:cubicBezTo>
                      <a:pt x="788" y="0"/>
                      <a:pt x="734" y="7"/>
                      <a:pt x="677" y="22"/>
                    </a:cubicBezTo>
                    <a:cubicBezTo>
                      <a:pt x="1" y="158"/>
                      <a:pt x="129" y="1140"/>
                      <a:pt x="783" y="1140"/>
                    </a:cubicBezTo>
                    <a:cubicBezTo>
                      <a:pt x="825" y="1140"/>
                      <a:pt x="870" y="1135"/>
                      <a:pt x="917" y="1127"/>
                    </a:cubicBezTo>
                    <a:cubicBezTo>
                      <a:pt x="1580" y="950"/>
                      <a:pt x="1429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3" name="Google Shape;7663;p28"/>
              <p:cNvSpPr/>
              <p:nvPr/>
            </p:nvSpPr>
            <p:spPr>
              <a:xfrm>
                <a:off x="1117450" y="2008900"/>
                <a:ext cx="34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18" extrusionOk="0">
                    <a:moveTo>
                      <a:pt x="641" y="0"/>
                    </a:moveTo>
                    <a:cubicBezTo>
                      <a:pt x="625" y="0"/>
                      <a:pt x="610" y="1"/>
                      <a:pt x="594" y="2"/>
                    </a:cubicBezTo>
                    <a:cubicBezTo>
                      <a:pt x="1" y="184"/>
                      <a:pt x="145" y="1017"/>
                      <a:pt x="696" y="1017"/>
                    </a:cubicBezTo>
                    <a:cubicBezTo>
                      <a:pt x="725" y="1017"/>
                      <a:pt x="755" y="1015"/>
                      <a:pt x="786" y="1010"/>
                    </a:cubicBezTo>
                    <a:cubicBezTo>
                      <a:pt x="1394" y="870"/>
                      <a:pt x="1227" y="0"/>
                      <a:pt x="6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4" name="Google Shape;7664;p28"/>
              <p:cNvSpPr/>
              <p:nvPr/>
            </p:nvSpPr>
            <p:spPr>
              <a:xfrm>
                <a:off x="1144675" y="2148125"/>
                <a:ext cx="364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060" extrusionOk="0">
                    <a:moveTo>
                      <a:pt x="657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0" y="142"/>
                      <a:pt x="122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57" y="918"/>
                      <a:pt x="1290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5" name="Google Shape;7665;p28"/>
              <p:cNvSpPr/>
              <p:nvPr/>
            </p:nvSpPr>
            <p:spPr>
              <a:xfrm>
                <a:off x="1029850" y="1951200"/>
                <a:ext cx="428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12" extrusionOk="0">
                    <a:moveTo>
                      <a:pt x="876" y="0"/>
                    </a:moveTo>
                    <a:cubicBezTo>
                      <a:pt x="847" y="0"/>
                      <a:pt x="816" y="2"/>
                      <a:pt x="785" y="5"/>
                    </a:cubicBezTo>
                    <a:cubicBezTo>
                      <a:pt x="0" y="98"/>
                      <a:pt x="103" y="1211"/>
                      <a:pt x="838" y="1211"/>
                    </a:cubicBezTo>
                    <a:cubicBezTo>
                      <a:pt x="867" y="1211"/>
                      <a:pt x="898" y="1209"/>
                      <a:pt x="929" y="1206"/>
                    </a:cubicBezTo>
                    <a:cubicBezTo>
                      <a:pt x="1714" y="1113"/>
                      <a:pt x="1611" y="0"/>
                      <a:pt x="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6" name="Google Shape;7666;p28"/>
              <p:cNvSpPr/>
              <p:nvPr/>
            </p:nvSpPr>
            <p:spPr>
              <a:xfrm>
                <a:off x="1085050" y="2048400"/>
                <a:ext cx="429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212" extrusionOk="0">
                    <a:moveTo>
                      <a:pt x="871" y="1"/>
                    </a:moveTo>
                    <a:cubicBezTo>
                      <a:pt x="844" y="1"/>
                      <a:pt x="815" y="2"/>
                      <a:pt x="786" y="6"/>
                    </a:cubicBezTo>
                    <a:cubicBezTo>
                      <a:pt x="1" y="98"/>
                      <a:pt x="148" y="1212"/>
                      <a:pt x="886" y="1212"/>
                    </a:cubicBezTo>
                    <a:cubicBezTo>
                      <a:pt x="916" y="1212"/>
                      <a:pt x="946" y="1210"/>
                      <a:pt x="978" y="1206"/>
                    </a:cubicBezTo>
                    <a:cubicBezTo>
                      <a:pt x="1716" y="1114"/>
                      <a:pt x="1567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7" name="Google Shape;7667;p28"/>
              <p:cNvSpPr/>
              <p:nvPr/>
            </p:nvSpPr>
            <p:spPr>
              <a:xfrm>
                <a:off x="1013450" y="2059350"/>
                <a:ext cx="5322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545" extrusionOk="0">
                    <a:moveTo>
                      <a:pt x="961" y="0"/>
                    </a:moveTo>
                    <a:cubicBezTo>
                      <a:pt x="1" y="0"/>
                      <a:pt x="145" y="864"/>
                      <a:pt x="433" y="1489"/>
                    </a:cubicBezTo>
                    <a:cubicBezTo>
                      <a:pt x="552" y="1527"/>
                      <a:pt x="666" y="1544"/>
                      <a:pt x="773" y="1544"/>
                    </a:cubicBezTo>
                    <a:cubicBezTo>
                      <a:pt x="1738" y="1544"/>
                      <a:pt x="2128" y="130"/>
                      <a:pt x="9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8" name="Google Shape;7668;p28"/>
              <p:cNvSpPr/>
              <p:nvPr/>
            </p:nvSpPr>
            <p:spPr>
              <a:xfrm>
                <a:off x="1042275" y="2019700"/>
                <a:ext cx="452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47" extrusionOk="0">
                    <a:moveTo>
                      <a:pt x="910" y="1"/>
                    </a:moveTo>
                    <a:cubicBezTo>
                      <a:pt x="895" y="1"/>
                      <a:pt x="880" y="1"/>
                      <a:pt x="864" y="2"/>
                    </a:cubicBezTo>
                    <a:cubicBezTo>
                      <a:pt x="0" y="98"/>
                      <a:pt x="96" y="1346"/>
                      <a:pt x="960" y="1346"/>
                    </a:cubicBezTo>
                    <a:cubicBezTo>
                      <a:pt x="1808" y="1205"/>
                      <a:pt x="1685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9" name="Google Shape;7669;p28"/>
              <p:cNvSpPr/>
              <p:nvPr/>
            </p:nvSpPr>
            <p:spPr>
              <a:xfrm>
                <a:off x="1073350" y="1979975"/>
                <a:ext cx="389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3" extrusionOk="0">
                    <a:moveTo>
                      <a:pt x="816" y="1"/>
                    </a:moveTo>
                    <a:cubicBezTo>
                      <a:pt x="787" y="1"/>
                      <a:pt x="757" y="3"/>
                      <a:pt x="725" y="7"/>
                    </a:cubicBezTo>
                    <a:cubicBezTo>
                      <a:pt x="1" y="52"/>
                      <a:pt x="88" y="1123"/>
                      <a:pt x="745" y="1123"/>
                    </a:cubicBezTo>
                    <a:cubicBezTo>
                      <a:pt x="785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0" name="Google Shape;7670;p28"/>
              <p:cNvSpPr/>
              <p:nvPr/>
            </p:nvSpPr>
            <p:spPr>
              <a:xfrm>
                <a:off x="652200" y="1879200"/>
                <a:ext cx="407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413" extrusionOk="0">
                    <a:moveTo>
                      <a:pt x="930" y="1"/>
                    </a:moveTo>
                    <a:cubicBezTo>
                      <a:pt x="909" y="1"/>
                      <a:pt x="887" y="2"/>
                      <a:pt x="864" y="5"/>
                    </a:cubicBezTo>
                    <a:cubicBezTo>
                      <a:pt x="48" y="101"/>
                      <a:pt x="0" y="1205"/>
                      <a:pt x="768" y="1397"/>
                    </a:cubicBezTo>
                    <a:cubicBezTo>
                      <a:pt x="810" y="1408"/>
                      <a:pt x="850" y="1413"/>
                      <a:pt x="887" y="1413"/>
                    </a:cubicBezTo>
                    <a:cubicBezTo>
                      <a:pt x="1530" y="1413"/>
                      <a:pt x="1631" y="1"/>
                      <a:pt x="9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1" name="Google Shape;7671;p28"/>
              <p:cNvSpPr/>
              <p:nvPr/>
            </p:nvSpPr>
            <p:spPr>
              <a:xfrm>
                <a:off x="310925" y="2136950"/>
                <a:ext cx="305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841" extrusionOk="0">
                    <a:moveTo>
                      <a:pt x="660" y="1"/>
                    </a:moveTo>
                    <a:cubicBezTo>
                      <a:pt x="624" y="1"/>
                      <a:pt x="585" y="6"/>
                      <a:pt x="545" y="17"/>
                    </a:cubicBezTo>
                    <a:cubicBezTo>
                      <a:pt x="0" y="108"/>
                      <a:pt x="99" y="841"/>
                      <a:pt x="597" y="841"/>
                    </a:cubicBezTo>
                    <a:cubicBezTo>
                      <a:pt x="626" y="841"/>
                      <a:pt x="657" y="838"/>
                      <a:pt x="689" y="833"/>
                    </a:cubicBezTo>
                    <a:cubicBezTo>
                      <a:pt x="1221" y="744"/>
                      <a:pt x="1098" y="1"/>
                      <a:pt x="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2" name="Google Shape;7672;p28"/>
              <p:cNvSpPr/>
              <p:nvPr/>
            </p:nvSpPr>
            <p:spPr>
              <a:xfrm>
                <a:off x="595375" y="2508100"/>
                <a:ext cx="45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07" extrusionOk="0">
                    <a:moveTo>
                      <a:pt x="970" y="0"/>
                    </a:moveTo>
                    <a:cubicBezTo>
                      <a:pt x="942" y="0"/>
                      <a:pt x="912" y="2"/>
                      <a:pt x="881" y="5"/>
                    </a:cubicBezTo>
                    <a:cubicBezTo>
                      <a:pt x="0" y="52"/>
                      <a:pt x="104" y="1307"/>
                      <a:pt x="890" y="1307"/>
                    </a:cubicBezTo>
                    <a:cubicBezTo>
                      <a:pt x="918" y="1307"/>
                      <a:pt x="947" y="1305"/>
                      <a:pt x="977" y="1302"/>
                    </a:cubicBezTo>
                    <a:cubicBezTo>
                      <a:pt x="1810" y="1209"/>
                      <a:pt x="1751" y="0"/>
                      <a:pt x="9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3" name="Google Shape;7673;p28"/>
              <p:cNvSpPr/>
              <p:nvPr/>
            </p:nvSpPr>
            <p:spPr>
              <a:xfrm>
                <a:off x="553675" y="2479150"/>
                <a:ext cx="4700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7" extrusionOk="0">
                    <a:moveTo>
                      <a:pt x="951" y="0"/>
                    </a:moveTo>
                    <a:cubicBezTo>
                      <a:pt x="909" y="0"/>
                      <a:pt x="866" y="4"/>
                      <a:pt x="821" y="11"/>
                    </a:cubicBezTo>
                    <a:cubicBezTo>
                      <a:pt x="0" y="148"/>
                      <a:pt x="175" y="1366"/>
                      <a:pt x="934" y="1366"/>
                    </a:cubicBezTo>
                    <a:cubicBezTo>
                      <a:pt x="975" y="1366"/>
                      <a:pt x="1017" y="1363"/>
                      <a:pt x="1061" y="1356"/>
                    </a:cubicBezTo>
                    <a:cubicBezTo>
                      <a:pt x="1879" y="1174"/>
                      <a:pt x="1707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4" name="Google Shape;7674;p28"/>
              <p:cNvSpPr/>
              <p:nvPr/>
            </p:nvSpPr>
            <p:spPr>
              <a:xfrm>
                <a:off x="662100" y="2492225"/>
                <a:ext cx="502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66" extrusionOk="0">
                    <a:moveTo>
                      <a:pt x="976" y="0"/>
                    </a:moveTo>
                    <a:cubicBezTo>
                      <a:pt x="114" y="0"/>
                      <a:pt x="0" y="1411"/>
                      <a:pt x="996" y="1457"/>
                    </a:cubicBezTo>
                    <a:cubicBezTo>
                      <a:pt x="1035" y="1463"/>
                      <a:pt x="1072" y="1466"/>
                      <a:pt x="1108" y="1466"/>
                    </a:cubicBezTo>
                    <a:cubicBezTo>
                      <a:pt x="1907" y="1466"/>
                      <a:pt x="2011" y="15"/>
                      <a:pt x="1179" y="15"/>
                    </a:cubicBezTo>
                    <a:cubicBezTo>
                      <a:pt x="1167" y="15"/>
                      <a:pt x="1154" y="16"/>
                      <a:pt x="1140" y="16"/>
                    </a:cubicBezTo>
                    <a:cubicBezTo>
                      <a:pt x="1083" y="5"/>
                      <a:pt x="1028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5" name="Google Shape;7675;p28"/>
              <p:cNvSpPr/>
              <p:nvPr/>
            </p:nvSpPr>
            <p:spPr>
              <a:xfrm>
                <a:off x="640200" y="2535575"/>
                <a:ext cx="387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07" extrusionOk="0">
                    <a:moveTo>
                      <a:pt x="819" y="1"/>
                    </a:moveTo>
                    <a:cubicBezTo>
                      <a:pt x="787" y="1"/>
                      <a:pt x="754" y="4"/>
                      <a:pt x="720" y="11"/>
                    </a:cubicBezTo>
                    <a:cubicBezTo>
                      <a:pt x="0" y="203"/>
                      <a:pt x="96" y="1259"/>
                      <a:pt x="864" y="1307"/>
                    </a:cubicBezTo>
                    <a:cubicBezTo>
                      <a:pt x="1550" y="1307"/>
                      <a:pt x="1452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6" name="Google Shape;7676;p28"/>
              <p:cNvSpPr/>
              <p:nvPr/>
            </p:nvSpPr>
            <p:spPr>
              <a:xfrm>
                <a:off x="706575" y="2521300"/>
                <a:ext cx="481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0" extrusionOk="0">
                    <a:moveTo>
                      <a:pt x="991" y="1"/>
                    </a:moveTo>
                    <a:cubicBezTo>
                      <a:pt x="961" y="1"/>
                      <a:pt x="930" y="2"/>
                      <a:pt x="898" y="6"/>
                    </a:cubicBezTo>
                    <a:cubicBezTo>
                      <a:pt x="1" y="53"/>
                      <a:pt x="79" y="1399"/>
                      <a:pt x="994" y="1399"/>
                    </a:cubicBezTo>
                    <a:cubicBezTo>
                      <a:pt x="1009" y="1399"/>
                      <a:pt x="1025" y="1399"/>
                      <a:pt x="1042" y="1398"/>
                    </a:cubicBezTo>
                    <a:cubicBezTo>
                      <a:pt x="1924" y="1305"/>
                      <a:pt x="1863" y="1"/>
                      <a:pt x="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7" name="Google Shape;7677;p28"/>
              <p:cNvSpPr/>
              <p:nvPr/>
            </p:nvSpPr>
            <p:spPr>
              <a:xfrm>
                <a:off x="526400" y="1975675"/>
                <a:ext cx="437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459" extrusionOk="0">
                    <a:moveTo>
                      <a:pt x="853" y="1"/>
                    </a:moveTo>
                    <a:cubicBezTo>
                      <a:pt x="612" y="1"/>
                      <a:pt x="364" y="138"/>
                      <a:pt x="183" y="467"/>
                    </a:cubicBezTo>
                    <a:cubicBezTo>
                      <a:pt x="1" y="1136"/>
                      <a:pt x="435" y="1458"/>
                      <a:pt x="899" y="1458"/>
                    </a:cubicBezTo>
                    <a:cubicBezTo>
                      <a:pt x="1168" y="1458"/>
                      <a:pt x="1447" y="1350"/>
                      <a:pt x="1623" y="1139"/>
                    </a:cubicBezTo>
                    <a:cubicBezTo>
                      <a:pt x="1750" y="507"/>
                      <a:pt x="131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8" name="Google Shape;7678;p28"/>
              <p:cNvSpPr/>
              <p:nvPr/>
            </p:nvSpPr>
            <p:spPr>
              <a:xfrm>
                <a:off x="555825" y="1935450"/>
                <a:ext cx="457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78" extrusionOk="0">
                    <a:moveTo>
                      <a:pt x="803" y="0"/>
                    </a:moveTo>
                    <a:cubicBezTo>
                      <a:pt x="536" y="0"/>
                      <a:pt x="275" y="142"/>
                      <a:pt x="158" y="491"/>
                    </a:cubicBezTo>
                    <a:cubicBezTo>
                      <a:pt x="1" y="1028"/>
                      <a:pt x="423" y="1377"/>
                      <a:pt x="854" y="1377"/>
                    </a:cubicBezTo>
                    <a:cubicBezTo>
                      <a:pt x="1079" y="1377"/>
                      <a:pt x="1306" y="1282"/>
                      <a:pt x="1455" y="1068"/>
                    </a:cubicBezTo>
                    <a:cubicBezTo>
                      <a:pt x="1831" y="503"/>
                      <a:pt x="1306" y="0"/>
                      <a:pt x="8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9" name="Google Shape;7679;p28"/>
              <p:cNvSpPr/>
              <p:nvPr/>
            </p:nvSpPr>
            <p:spPr>
              <a:xfrm>
                <a:off x="299500" y="2249275"/>
                <a:ext cx="28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63" extrusionOk="0">
                    <a:moveTo>
                      <a:pt x="449" y="0"/>
                    </a:moveTo>
                    <a:cubicBezTo>
                      <a:pt x="322" y="0"/>
                      <a:pt x="190" y="77"/>
                      <a:pt x="89" y="277"/>
                    </a:cubicBezTo>
                    <a:cubicBezTo>
                      <a:pt x="1" y="499"/>
                      <a:pt x="200" y="762"/>
                      <a:pt x="458" y="762"/>
                    </a:cubicBezTo>
                    <a:cubicBezTo>
                      <a:pt x="479" y="762"/>
                      <a:pt x="500" y="760"/>
                      <a:pt x="522" y="757"/>
                    </a:cubicBezTo>
                    <a:cubicBezTo>
                      <a:pt x="1125" y="615"/>
                      <a:pt x="810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0" name="Google Shape;7680;p28"/>
              <p:cNvSpPr/>
              <p:nvPr/>
            </p:nvSpPr>
            <p:spPr>
              <a:xfrm>
                <a:off x="325375" y="2205725"/>
                <a:ext cx="288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928" extrusionOk="0">
                    <a:moveTo>
                      <a:pt x="543" y="0"/>
                    </a:moveTo>
                    <a:cubicBezTo>
                      <a:pt x="527" y="0"/>
                      <a:pt x="511" y="1"/>
                      <a:pt x="495" y="2"/>
                    </a:cubicBezTo>
                    <a:cubicBezTo>
                      <a:pt x="0" y="2"/>
                      <a:pt x="95" y="928"/>
                      <a:pt x="542" y="928"/>
                    </a:cubicBezTo>
                    <a:cubicBezTo>
                      <a:pt x="573" y="928"/>
                      <a:pt x="605" y="924"/>
                      <a:pt x="639" y="914"/>
                    </a:cubicBezTo>
                    <a:cubicBezTo>
                      <a:pt x="1152" y="775"/>
                      <a:pt x="1076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1" name="Google Shape;7681;p28"/>
              <p:cNvSpPr/>
              <p:nvPr/>
            </p:nvSpPr>
            <p:spPr>
              <a:xfrm>
                <a:off x="582150" y="1893575"/>
                <a:ext cx="452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56" extrusionOk="0">
                    <a:moveTo>
                      <a:pt x="877" y="1"/>
                    </a:moveTo>
                    <a:cubicBezTo>
                      <a:pt x="847" y="1"/>
                      <a:pt x="817" y="2"/>
                      <a:pt x="786" y="6"/>
                    </a:cubicBezTo>
                    <a:cubicBezTo>
                      <a:pt x="1" y="237"/>
                      <a:pt x="193" y="1356"/>
                      <a:pt x="935" y="1356"/>
                    </a:cubicBezTo>
                    <a:cubicBezTo>
                      <a:pt x="964" y="1356"/>
                      <a:pt x="995" y="1354"/>
                      <a:pt x="1026" y="1350"/>
                    </a:cubicBezTo>
                    <a:cubicBezTo>
                      <a:pt x="1811" y="1119"/>
                      <a:pt x="1619" y="1"/>
                      <a:pt x="8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2" name="Google Shape;7682;p28"/>
              <p:cNvSpPr/>
              <p:nvPr/>
            </p:nvSpPr>
            <p:spPr>
              <a:xfrm>
                <a:off x="1221700" y="2138550"/>
                <a:ext cx="22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729" extrusionOk="0">
                    <a:moveTo>
                      <a:pt x="409" y="1"/>
                    </a:moveTo>
                    <a:cubicBezTo>
                      <a:pt x="0" y="1"/>
                      <a:pt x="106" y="729"/>
                      <a:pt x="443" y="729"/>
                    </a:cubicBezTo>
                    <a:cubicBezTo>
                      <a:pt x="463" y="729"/>
                      <a:pt x="483" y="726"/>
                      <a:pt x="505" y="721"/>
                    </a:cubicBezTo>
                    <a:cubicBezTo>
                      <a:pt x="889" y="577"/>
                      <a:pt x="793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3" name="Google Shape;7683;p28"/>
              <p:cNvSpPr/>
              <p:nvPr/>
            </p:nvSpPr>
            <p:spPr>
              <a:xfrm>
                <a:off x="845425" y="2492600"/>
                <a:ext cx="48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18" extrusionOk="0">
                    <a:moveTo>
                      <a:pt x="1005" y="0"/>
                    </a:moveTo>
                    <a:cubicBezTo>
                      <a:pt x="990" y="0"/>
                      <a:pt x="976" y="1"/>
                      <a:pt x="961" y="1"/>
                    </a:cubicBezTo>
                    <a:cubicBezTo>
                      <a:pt x="145" y="1"/>
                      <a:pt x="1" y="1202"/>
                      <a:pt x="817" y="1394"/>
                    </a:cubicBezTo>
                    <a:cubicBezTo>
                      <a:pt x="884" y="1410"/>
                      <a:pt x="948" y="1417"/>
                      <a:pt x="1008" y="1417"/>
                    </a:cubicBezTo>
                    <a:cubicBezTo>
                      <a:pt x="1832" y="1417"/>
                      <a:pt x="1943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4" name="Google Shape;7684;p28"/>
              <p:cNvSpPr/>
              <p:nvPr/>
            </p:nvSpPr>
            <p:spPr>
              <a:xfrm>
                <a:off x="822975" y="2535775"/>
                <a:ext cx="452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13" extrusionOk="0">
                    <a:moveTo>
                      <a:pt x="693" y="1"/>
                    </a:moveTo>
                    <a:cubicBezTo>
                      <a:pt x="484" y="1"/>
                      <a:pt x="273" y="134"/>
                      <a:pt x="130" y="483"/>
                    </a:cubicBezTo>
                    <a:cubicBezTo>
                      <a:pt x="0" y="917"/>
                      <a:pt x="342" y="1312"/>
                      <a:pt x="764" y="1312"/>
                    </a:cubicBezTo>
                    <a:cubicBezTo>
                      <a:pt x="808" y="1312"/>
                      <a:pt x="853" y="1308"/>
                      <a:pt x="899" y="1299"/>
                    </a:cubicBezTo>
                    <a:cubicBezTo>
                      <a:pt x="1811" y="983"/>
                      <a:pt x="1261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5" name="Google Shape;7685;p28"/>
              <p:cNvSpPr/>
              <p:nvPr/>
            </p:nvSpPr>
            <p:spPr>
              <a:xfrm>
                <a:off x="353325" y="2346200"/>
                <a:ext cx="2765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13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144"/>
                      <a:pt x="97" y="864"/>
                      <a:pt x="625" y="912"/>
                    </a:cubicBezTo>
                    <a:cubicBezTo>
                      <a:pt x="1105" y="720"/>
                      <a:pt x="1009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6" name="Google Shape;7686;p28"/>
              <p:cNvSpPr/>
              <p:nvPr/>
            </p:nvSpPr>
            <p:spPr>
              <a:xfrm>
                <a:off x="775825" y="2505825"/>
                <a:ext cx="479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57" extrusionOk="0">
                    <a:moveTo>
                      <a:pt x="1008" y="0"/>
                    </a:moveTo>
                    <a:cubicBezTo>
                      <a:pt x="144" y="0"/>
                      <a:pt x="0" y="1297"/>
                      <a:pt x="864" y="1441"/>
                    </a:cubicBezTo>
                    <a:cubicBezTo>
                      <a:pt x="915" y="1451"/>
                      <a:pt x="963" y="1456"/>
                      <a:pt x="1010" y="1456"/>
                    </a:cubicBezTo>
                    <a:cubicBezTo>
                      <a:pt x="1794" y="1456"/>
                      <a:pt x="1915" y="0"/>
                      <a:pt x="1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7" name="Google Shape;7687;p28"/>
              <p:cNvSpPr/>
              <p:nvPr/>
            </p:nvSpPr>
            <p:spPr>
              <a:xfrm>
                <a:off x="408550" y="1905400"/>
                <a:ext cx="703350" cy="606575"/>
              </a:xfrm>
              <a:custGeom>
                <a:avLst/>
                <a:gdLst/>
                <a:ahLst/>
                <a:cxnLst/>
                <a:rect l="l" t="t" r="r" b="b"/>
                <a:pathLst>
                  <a:path w="28134" h="24263" extrusionOk="0">
                    <a:moveTo>
                      <a:pt x="12648" y="1375"/>
                    </a:moveTo>
                    <a:cubicBezTo>
                      <a:pt x="13086" y="1375"/>
                      <a:pt x="13411" y="1641"/>
                      <a:pt x="13347" y="2318"/>
                    </a:cubicBezTo>
                    <a:cubicBezTo>
                      <a:pt x="13235" y="2702"/>
                      <a:pt x="12968" y="2856"/>
                      <a:pt x="12687" y="2856"/>
                    </a:cubicBezTo>
                    <a:cubicBezTo>
                      <a:pt x="12125" y="2856"/>
                      <a:pt x="11506" y="2238"/>
                      <a:pt x="11955" y="1597"/>
                    </a:cubicBezTo>
                    <a:lnTo>
                      <a:pt x="11955" y="1549"/>
                    </a:lnTo>
                    <a:cubicBezTo>
                      <a:pt x="12191" y="1439"/>
                      <a:pt x="12433" y="1375"/>
                      <a:pt x="12648" y="1375"/>
                    </a:cubicBezTo>
                    <a:close/>
                    <a:moveTo>
                      <a:pt x="17077" y="1942"/>
                    </a:moveTo>
                    <a:cubicBezTo>
                      <a:pt x="17500" y="1942"/>
                      <a:pt x="17861" y="2263"/>
                      <a:pt x="17764" y="2846"/>
                    </a:cubicBezTo>
                    <a:cubicBezTo>
                      <a:pt x="17678" y="3223"/>
                      <a:pt x="17403" y="3379"/>
                      <a:pt x="17115" y="3379"/>
                    </a:cubicBezTo>
                    <a:cubicBezTo>
                      <a:pt x="16596" y="3379"/>
                      <a:pt x="16035" y="2870"/>
                      <a:pt x="16467" y="2222"/>
                    </a:cubicBezTo>
                    <a:lnTo>
                      <a:pt x="16467" y="2174"/>
                    </a:lnTo>
                    <a:cubicBezTo>
                      <a:pt x="16655" y="2017"/>
                      <a:pt x="16873" y="1942"/>
                      <a:pt x="17077" y="1942"/>
                    </a:cubicBezTo>
                    <a:close/>
                    <a:moveTo>
                      <a:pt x="14216" y="2531"/>
                    </a:moveTo>
                    <a:cubicBezTo>
                      <a:pt x="14872" y="2531"/>
                      <a:pt x="15405" y="3612"/>
                      <a:pt x="14355" y="3902"/>
                    </a:cubicBezTo>
                    <a:cubicBezTo>
                      <a:pt x="14330" y="3904"/>
                      <a:pt x="14306" y="3905"/>
                      <a:pt x="14282" y="3905"/>
                    </a:cubicBezTo>
                    <a:cubicBezTo>
                      <a:pt x="13788" y="3905"/>
                      <a:pt x="13404" y="3445"/>
                      <a:pt x="13587" y="2942"/>
                    </a:cubicBezTo>
                    <a:cubicBezTo>
                      <a:pt x="13776" y="2646"/>
                      <a:pt x="14003" y="2531"/>
                      <a:pt x="14216" y="2531"/>
                    </a:cubicBezTo>
                    <a:close/>
                    <a:moveTo>
                      <a:pt x="11423" y="3106"/>
                    </a:moveTo>
                    <a:cubicBezTo>
                      <a:pt x="12049" y="3106"/>
                      <a:pt x="12618" y="4195"/>
                      <a:pt x="11522" y="4478"/>
                    </a:cubicBezTo>
                    <a:cubicBezTo>
                      <a:pt x="11042" y="4478"/>
                      <a:pt x="10658" y="4046"/>
                      <a:pt x="10802" y="3614"/>
                    </a:cubicBezTo>
                    <a:cubicBezTo>
                      <a:pt x="10967" y="3246"/>
                      <a:pt x="11199" y="3106"/>
                      <a:pt x="11423" y="3106"/>
                    </a:cubicBezTo>
                    <a:close/>
                    <a:moveTo>
                      <a:pt x="18747" y="3032"/>
                    </a:moveTo>
                    <a:cubicBezTo>
                      <a:pt x="19467" y="3032"/>
                      <a:pt x="19879" y="4479"/>
                      <a:pt x="18675" y="4479"/>
                    </a:cubicBezTo>
                    <a:cubicBezTo>
                      <a:pt x="18660" y="4479"/>
                      <a:pt x="18644" y="4478"/>
                      <a:pt x="18628" y="4478"/>
                    </a:cubicBezTo>
                    <a:cubicBezTo>
                      <a:pt x="18148" y="4382"/>
                      <a:pt x="17908" y="3854"/>
                      <a:pt x="18148" y="3422"/>
                    </a:cubicBezTo>
                    <a:lnTo>
                      <a:pt x="18148" y="3374"/>
                    </a:lnTo>
                    <a:cubicBezTo>
                      <a:pt x="18353" y="3129"/>
                      <a:pt x="18560" y="3032"/>
                      <a:pt x="18747" y="3032"/>
                    </a:cubicBezTo>
                    <a:close/>
                    <a:moveTo>
                      <a:pt x="15901" y="3695"/>
                    </a:moveTo>
                    <a:cubicBezTo>
                      <a:pt x="16498" y="3695"/>
                      <a:pt x="17032" y="4709"/>
                      <a:pt x="16035" y="4958"/>
                    </a:cubicBezTo>
                    <a:cubicBezTo>
                      <a:pt x="16008" y="4961"/>
                      <a:pt x="15981" y="4962"/>
                      <a:pt x="15955" y="4962"/>
                    </a:cubicBezTo>
                    <a:cubicBezTo>
                      <a:pt x="15518" y="4962"/>
                      <a:pt x="15225" y="4595"/>
                      <a:pt x="15315" y="4142"/>
                    </a:cubicBezTo>
                    <a:cubicBezTo>
                      <a:pt x="15477" y="3819"/>
                      <a:pt x="15693" y="3695"/>
                      <a:pt x="15901" y="3695"/>
                    </a:cubicBezTo>
                    <a:close/>
                    <a:moveTo>
                      <a:pt x="8614" y="3612"/>
                    </a:moveTo>
                    <a:cubicBezTo>
                      <a:pt x="9373" y="3612"/>
                      <a:pt x="9791" y="5025"/>
                      <a:pt x="8594" y="5102"/>
                    </a:cubicBezTo>
                    <a:cubicBezTo>
                      <a:pt x="8018" y="5006"/>
                      <a:pt x="7730" y="4382"/>
                      <a:pt x="8018" y="3902"/>
                    </a:cubicBezTo>
                    <a:cubicBezTo>
                      <a:pt x="8224" y="3695"/>
                      <a:pt x="8429" y="3612"/>
                      <a:pt x="8614" y="3612"/>
                    </a:cubicBezTo>
                    <a:close/>
                    <a:moveTo>
                      <a:pt x="13151" y="4285"/>
                    </a:moveTo>
                    <a:cubicBezTo>
                      <a:pt x="13878" y="4285"/>
                      <a:pt x="13955" y="5439"/>
                      <a:pt x="13155" y="5486"/>
                    </a:cubicBezTo>
                    <a:cubicBezTo>
                      <a:pt x="13125" y="5490"/>
                      <a:pt x="13097" y="5492"/>
                      <a:pt x="13069" y="5492"/>
                    </a:cubicBezTo>
                    <a:cubicBezTo>
                      <a:pt x="12381" y="5492"/>
                      <a:pt x="12322" y="4378"/>
                      <a:pt x="13107" y="4286"/>
                    </a:cubicBezTo>
                    <a:cubicBezTo>
                      <a:pt x="13122" y="4285"/>
                      <a:pt x="13137" y="4285"/>
                      <a:pt x="13151" y="4285"/>
                    </a:cubicBezTo>
                    <a:close/>
                    <a:moveTo>
                      <a:pt x="20394" y="4180"/>
                    </a:moveTo>
                    <a:cubicBezTo>
                      <a:pt x="21134" y="4180"/>
                      <a:pt x="21585" y="5630"/>
                      <a:pt x="20404" y="5630"/>
                    </a:cubicBezTo>
                    <a:cubicBezTo>
                      <a:pt x="19876" y="5534"/>
                      <a:pt x="19540" y="5006"/>
                      <a:pt x="19780" y="4526"/>
                    </a:cubicBezTo>
                    <a:cubicBezTo>
                      <a:pt x="19988" y="4278"/>
                      <a:pt x="20201" y="4180"/>
                      <a:pt x="20394" y="4180"/>
                    </a:cubicBezTo>
                    <a:close/>
                    <a:moveTo>
                      <a:pt x="17696" y="4850"/>
                    </a:moveTo>
                    <a:cubicBezTo>
                      <a:pt x="18358" y="4850"/>
                      <a:pt x="18488" y="5926"/>
                      <a:pt x="17764" y="6062"/>
                    </a:cubicBezTo>
                    <a:cubicBezTo>
                      <a:pt x="17732" y="6066"/>
                      <a:pt x="17702" y="6068"/>
                      <a:pt x="17672" y="6068"/>
                    </a:cubicBezTo>
                    <a:cubicBezTo>
                      <a:pt x="16934" y="6068"/>
                      <a:pt x="16787" y="4954"/>
                      <a:pt x="17572" y="4862"/>
                    </a:cubicBezTo>
                    <a:cubicBezTo>
                      <a:pt x="17615" y="4854"/>
                      <a:pt x="17656" y="4850"/>
                      <a:pt x="17696" y="4850"/>
                    </a:cubicBezTo>
                    <a:close/>
                    <a:moveTo>
                      <a:pt x="10256" y="4839"/>
                    </a:moveTo>
                    <a:cubicBezTo>
                      <a:pt x="10840" y="4839"/>
                      <a:pt x="11420" y="5815"/>
                      <a:pt x="10466" y="6062"/>
                    </a:cubicBezTo>
                    <a:cubicBezTo>
                      <a:pt x="10416" y="6072"/>
                      <a:pt x="10367" y="6077"/>
                      <a:pt x="10320" y="6077"/>
                    </a:cubicBezTo>
                    <a:cubicBezTo>
                      <a:pt x="9911" y="6077"/>
                      <a:pt x="9612" y="5724"/>
                      <a:pt x="9698" y="5294"/>
                    </a:cubicBezTo>
                    <a:cubicBezTo>
                      <a:pt x="9838" y="4965"/>
                      <a:pt x="10047" y="4839"/>
                      <a:pt x="10256" y="4839"/>
                    </a:cubicBezTo>
                    <a:close/>
                    <a:moveTo>
                      <a:pt x="14785" y="5484"/>
                    </a:moveTo>
                    <a:cubicBezTo>
                      <a:pt x="15325" y="5484"/>
                      <a:pt x="15493" y="6309"/>
                      <a:pt x="14979" y="6542"/>
                    </a:cubicBezTo>
                    <a:cubicBezTo>
                      <a:pt x="14900" y="6572"/>
                      <a:pt x="14826" y="6585"/>
                      <a:pt x="14758" y="6585"/>
                    </a:cubicBezTo>
                    <a:cubicBezTo>
                      <a:pt x="14163" y="6585"/>
                      <a:pt x="14007" y="5572"/>
                      <a:pt x="14739" y="5486"/>
                    </a:cubicBezTo>
                    <a:cubicBezTo>
                      <a:pt x="14755" y="5485"/>
                      <a:pt x="14770" y="5484"/>
                      <a:pt x="14785" y="5484"/>
                    </a:cubicBezTo>
                    <a:close/>
                    <a:moveTo>
                      <a:pt x="7490" y="5342"/>
                    </a:moveTo>
                    <a:lnTo>
                      <a:pt x="7490" y="5342"/>
                    </a:lnTo>
                    <a:cubicBezTo>
                      <a:pt x="8903" y="5663"/>
                      <a:pt x="8017" y="6693"/>
                      <a:pt x="7362" y="6693"/>
                    </a:cubicBezTo>
                    <a:cubicBezTo>
                      <a:pt x="7038" y="6693"/>
                      <a:pt x="6770" y="6441"/>
                      <a:pt x="6866" y="5726"/>
                    </a:cubicBezTo>
                    <a:cubicBezTo>
                      <a:pt x="7010" y="5390"/>
                      <a:pt x="7202" y="5438"/>
                      <a:pt x="7490" y="5342"/>
                    </a:cubicBezTo>
                    <a:close/>
                    <a:moveTo>
                      <a:pt x="22170" y="5304"/>
                    </a:moveTo>
                    <a:cubicBezTo>
                      <a:pt x="22606" y="5304"/>
                      <a:pt x="22905" y="5697"/>
                      <a:pt x="22805" y="6302"/>
                    </a:cubicBezTo>
                    <a:cubicBezTo>
                      <a:pt x="22697" y="6624"/>
                      <a:pt x="22454" y="6755"/>
                      <a:pt x="22196" y="6755"/>
                    </a:cubicBezTo>
                    <a:cubicBezTo>
                      <a:pt x="21646" y="6755"/>
                      <a:pt x="21033" y="6156"/>
                      <a:pt x="21556" y="5534"/>
                    </a:cubicBezTo>
                    <a:cubicBezTo>
                      <a:pt x="21772" y="5376"/>
                      <a:pt x="21984" y="5304"/>
                      <a:pt x="22170" y="5304"/>
                    </a:cubicBezTo>
                    <a:close/>
                    <a:moveTo>
                      <a:pt x="12087" y="6056"/>
                    </a:moveTo>
                    <a:cubicBezTo>
                      <a:pt x="12686" y="6056"/>
                      <a:pt x="12787" y="7027"/>
                      <a:pt x="12099" y="7118"/>
                    </a:cubicBezTo>
                    <a:cubicBezTo>
                      <a:pt x="12083" y="7119"/>
                      <a:pt x="12067" y="7120"/>
                      <a:pt x="12052" y="7120"/>
                    </a:cubicBezTo>
                    <a:cubicBezTo>
                      <a:pt x="11375" y="7120"/>
                      <a:pt x="11298" y="6109"/>
                      <a:pt x="12003" y="6062"/>
                    </a:cubicBezTo>
                    <a:cubicBezTo>
                      <a:pt x="12032" y="6058"/>
                      <a:pt x="12060" y="6056"/>
                      <a:pt x="12087" y="6056"/>
                    </a:cubicBezTo>
                    <a:close/>
                    <a:moveTo>
                      <a:pt x="19343" y="6009"/>
                    </a:moveTo>
                    <a:cubicBezTo>
                      <a:pt x="20074" y="6009"/>
                      <a:pt x="20133" y="7122"/>
                      <a:pt x="19348" y="7214"/>
                    </a:cubicBezTo>
                    <a:cubicBezTo>
                      <a:pt x="19332" y="7215"/>
                      <a:pt x="19316" y="7216"/>
                      <a:pt x="19301" y="7216"/>
                    </a:cubicBezTo>
                    <a:cubicBezTo>
                      <a:pt x="18528" y="7216"/>
                      <a:pt x="18452" y="6061"/>
                      <a:pt x="19252" y="6014"/>
                    </a:cubicBezTo>
                    <a:cubicBezTo>
                      <a:pt x="19283" y="6011"/>
                      <a:pt x="19314" y="6009"/>
                      <a:pt x="19343" y="6009"/>
                    </a:cubicBezTo>
                    <a:close/>
                    <a:moveTo>
                      <a:pt x="16467" y="6638"/>
                    </a:moveTo>
                    <a:cubicBezTo>
                      <a:pt x="17044" y="6638"/>
                      <a:pt x="17140" y="7550"/>
                      <a:pt x="16515" y="7647"/>
                    </a:cubicBezTo>
                    <a:cubicBezTo>
                      <a:pt x="16500" y="7648"/>
                      <a:pt x="16485" y="7648"/>
                      <a:pt x="16470" y="7648"/>
                    </a:cubicBezTo>
                    <a:cubicBezTo>
                      <a:pt x="15841" y="7648"/>
                      <a:pt x="15811" y="6685"/>
                      <a:pt x="16467" y="6638"/>
                    </a:cubicBezTo>
                    <a:close/>
                    <a:moveTo>
                      <a:pt x="9245" y="6474"/>
                    </a:moveTo>
                    <a:cubicBezTo>
                      <a:pt x="9927" y="6474"/>
                      <a:pt x="10122" y="7520"/>
                      <a:pt x="9410" y="7743"/>
                    </a:cubicBezTo>
                    <a:lnTo>
                      <a:pt x="9362" y="7695"/>
                    </a:lnTo>
                    <a:cubicBezTo>
                      <a:pt x="9305" y="7709"/>
                      <a:pt x="9251" y="7715"/>
                      <a:pt x="9200" y="7715"/>
                    </a:cubicBezTo>
                    <a:cubicBezTo>
                      <a:pt x="8551" y="7715"/>
                      <a:pt x="8318" y="6672"/>
                      <a:pt x="9074" y="6494"/>
                    </a:cubicBezTo>
                    <a:cubicBezTo>
                      <a:pt x="9134" y="6480"/>
                      <a:pt x="9191" y="6474"/>
                      <a:pt x="9245" y="6474"/>
                    </a:cubicBezTo>
                    <a:close/>
                    <a:moveTo>
                      <a:pt x="13662" y="7282"/>
                    </a:moveTo>
                    <a:cubicBezTo>
                      <a:pt x="14061" y="7282"/>
                      <a:pt x="14401" y="7950"/>
                      <a:pt x="13731" y="8127"/>
                    </a:cubicBezTo>
                    <a:cubicBezTo>
                      <a:pt x="13710" y="8130"/>
                      <a:pt x="13688" y="8132"/>
                      <a:pt x="13668" y="8132"/>
                    </a:cubicBezTo>
                    <a:cubicBezTo>
                      <a:pt x="13409" y="8132"/>
                      <a:pt x="13206" y="7865"/>
                      <a:pt x="13251" y="7599"/>
                    </a:cubicBezTo>
                    <a:cubicBezTo>
                      <a:pt x="13365" y="7369"/>
                      <a:pt x="13517" y="7282"/>
                      <a:pt x="13662" y="7282"/>
                    </a:cubicBezTo>
                    <a:close/>
                    <a:moveTo>
                      <a:pt x="21015" y="7059"/>
                    </a:moveTo>
                    <a:cubicBezTo>
                      <a:pt x="21766" y="7059"/>
                      <a:pt x="21895" y="8230"/>
                      <a:pt x="21076" y="8367"/>
                    </a:cubicBezTo>
                    <a:cubicBezTo>
                      <a:pt x="21045" y="8370"/>
                      <a:pt x="21016" y="8372"/>
                      <a:pt x="20987" y="8372"/>
                    </a:cubicBezTo>
                    <a:cubicBezTo>
                      <a:pt x="20203" y="8372"/>
                      <a:pt x="20097" y="7163"/>
                      <a:pt x="20884" y="7070"/>
                    </a:cubicBezTo>
                    <a:cubicBezTo>
                      <a:pt x="20930" y="7063"/>
                      <a:pt x="20973" y="7059"/>
                      <a:pt x="21015" y="7059"/>
                    </a:cubicBezTo>
                    <a:close/>
                    <a:moveTo>
                      <a:pt x="6328" y="7004"/>
                    </a:moveTo>
                    <a:cubicBezTo>
                      <a:pt x="6987" y="7004"/>
                      <a:pt x="7597" y="8127"/>
                      <a:pt x="6482" y="8415"/>
                    </a:cubicBezTo>
                    <a:cubicBezTo>
                      <a:pt x="6457" y="8417"/>
                      <a:pt x="6433" y="8418"/>
                      <a:pt x="6409" y="8418"/>
                    </a:cubicBezTo>
                    <a:cubicBezTo>
                      <a:pt x="5919" y="8418"/>
                      <a:pt x="5576" y="7958"/>
                      <a:pt x="5713" y="7454"/>
                    </a:cubicBezTo>
                    <a:cubicBezTo>
                      <a:pt x="5882" y="7129"/>
                      <a:pt x="6108" y="7004"/>
                      <a:pt x="6328" y="7004"/>
                    </a:cubicBezTo>
                    <a:close/>
                    <a:moveTo>
                      <a:pt x="18154" y="7778"/>
                    </a:moveTo>
                    <a:cubicBezTo>
                      <a:pt x="18607" y="7778"/>
                      <a:pt x="19048" y="8538"/>
                      <a:pt x="18340" y="8751"/>
                    </a:cubicBezTo>
                    <a:cubicBezTo>
                      <a:pt x="18295" y="8762"/>
                      <a:pt x="18250" y="8767"/>
                      <a:pt x="18207" y="8767"/>
                    </a:cubicBezTo>
                    <a:cubicBezTo>
                      <a:pt x="17883" y="8767"/>
                      <a:pt x="17631" y="8466"/>
                      <a:pt x="17716" y="8127"/>
                    </a:cubicBezTo>
                    <a:cubicBezTo>
                      <a:pt x="17829" y="7874"/>
                      <a:pt x="17992" y="7778"/>
                      <a:pt x="18154" y="7778"/>
                    </a:cubicBezTo>
                    <a:close/>
                    <a:moveTo>
                      <a:pt x="10902" y="7789"/>
                    </a:moveTo>
                    <a:cubicBezTo>
                      <a:pt x="11327" y="7789"/>
                      <a:pt x="11736" y="8508"/>
                      <a:pt x="11042" y="8751"/>
                    </a:cubicBezTo>
                    <a:cubicBezTo>
                      <a:pt x="10985" y="8772"/>
                      <a:pt x="10928" y="8782"/>
                      <a:pt x="10873" y="8782"/>
                    </a:cubicBezTo>
                    <a:cubicBezTo>
                      <a:pt x="10556" y="8782"/>
                      <a:pt x="10296" y="8461"/>
                      <a:pt x="10418" y="8175"/>
                    </a:cubicBezTo>
                    <a:lnTo>
                      <a:pt x="10466" y="8175"/>
                    </a:lnTo>
                    <a:cubicBezTo>
                      <a:pt x="10573" y="7895"/>
                      <a:pt x="10739" y="7789"/>
                      <a:pt x="10902" y="7789"/>
                    </a:cubicBezTo>
                    <a:close/>
                    <a:moveTo>
                      <a:pt x="15330" y="8466"/>
                    </a:moveTo>
                    <a:cubicBezTo>
                      <a:pt x="15672" y="8466"/>
                      <a:pt x="15974" y="9036"/>
                      <a:pt x="15459" y="9183"/>
                    </a:cubicBezTo>
                    <a:cubicBezTo>
                      <a:pt x="15438" y="9186"/>
                      <a:pt x="15417" y="9188"/>
                      <a:pt x="15396" y="9188"/>
                    </a:cubicBezTo>
                    <a:cubicBezTo>
                      <a:pt x="15137" y="9188"/>
                      <a:pt x="14938" y="8921"/>
                      <a:pt x="15027" y="8655"/>
                    </a:cubicBezTo>
                    <a:cubicBezTo>
                      <a:pt x="15117" y="8520"/>
                      <a:pt x="15226" y="8466"/>
                      <a:pt x="15330" y="8466"/>
                    </a:cubicBezTo>
                    <a:close/>
                    <a:moveTo>
                      <a:pt x="8070" y="8239"/>
                    </a:moveTo>
                    <a:cubicBezTo>
                      <a:pt x="8614" y="8239"/>
                      <a:pt x="9144" y="9177"/>
                      <a:pt x="8162" y="9423"/>
                    </a:cubicBezTo>
                    <a:cubicBezTo>
                      <a:pt x="8137" y="9426"/>
                      <a:pt x="8113" y="9427"/>
                      <a:pt x="8088" y="9427"/>
                    </a:cubicBezTo>
                    <a:cubicBezTo>
                      <a:pt x="7731" y="9427"/>
                      <a:pt x="7400" y="9107"/>
                      <a:pt x="7490" y="8703"/>
                    </a:cubicBezTo>
                    <a:lnTo>
                      <a:pt x="7538" y="8703"/>
                    </a:lnTo>
                    <a:cubicBezTo>
                      <a:pt x="7667" y="8367"/>
                      <a:pt x="7869" y="8239"/>
                      <a:pt x="8070" y="8239"/>
                    </a:cubicBezTo>
                    <a:close/>
                    <a:moveTo>
                      <a:pt x="22701" y="8122"/>
                    </a:moveTo>
                    <a:cubicBezTo>
                      <a:pt x="23536" y="8122"/>
                      <a:pt x="23685" y="9426"/>
                      <a:pt x="22757" y="9519"/>
                    </a:cubicBezTo>
                    <a:cubicBezTo>
                      <a:pt x="22741" y="9520"/>
                      <a:pt x="22725" y="9520"/>
                      <a:pt x="22710" y="9520"/>
                    </a:cubicBezTo>
                    <a:cubicBezTo>
                      <a:pt x="21886" y="9520"/>
                      <a:pt x="21717" y="8268"/>
                      <a:pt x="22613" y="8127"/>
                    </a:cubicBezTo>
                    <a:cubicBezTo>
                      <a:pt x="22643" y="8123"/>
                      <a:pt x="22673" y="8122"/>
                      <a:pt x="22701" y="8122"/>
                    </a:cubicBezTo>
                    <a:close/>
                    <a:moveTo>
                      <a:pt x="12529" y="9036"/>
                    </a:moveTo>
                    <a:cubicBezTo>
                      <a:pt x="12921" y="9036"/>
                      <a:pt x="12997" y="9618"/>
                      <a:pt x="12627" y="9711"/>
                    </a:cubicBezTo>
                    <a:cubicBezTo>
                      <a:pt x="12609" y="9713"/>
                      <a:pt x="12593" y="9714"/>
                      <a:pt x="12577" y="9714"/>
                    </a:cubicBezTo>
                    <a:cubicBezTo>
                      <a:pt x="12188" y="9714"/>
                      <a:pt x="12114" y="9177"/>
                      <a:pt x="12483" y="9039"/>
                    </a:cubicBezTo>
                    <a:cubicBezTo>
                      <a:pt x="12499" y="9037"/>
                      <a:pt x="12514" y="9036"/>
                      <a:pt x="12529" y="9036"/>
                    </a:cubicBezTo>
                    <a:close/>
                    <a:moveTo>
                      <a:pt x="19780" y="8847"/>
                    </a:moveTo>
                    <a:cubicBezTo>
                      <a:pt x="20452" y="8847"/>
                      <a:pt x="20596" y="9759"/>
                      <a:pt x="19972" y="9951"/>
                    </a:cubicBezTo>
                    <a:cubicBezTo>
                      <a:pt x="19300" y="9951"/>
                      <a:pt x="19156" y="8991"/>
                      <a:pt x="19780" y="8847"/>
                    </a:cubicBezTo>
                    <a:close/>
                    <a:moveTo>
                      <a:pt x="5239" y="8684"/>
                    </a:moveTo>
                    <a:cubicBezTo>
                      <a:pt x="5922" y="8684"/>
                      <a:pt x="6506" y="9804"/>
                      <a:pt x="5377" y="10095"/>
                    </a:cubicBezTo>
                    <a:cubicBezTo>
                      <a:pt x="5319" y="10108"/>
                      <a:pt x="5264" y="10115"/>
                      <a:pt x="5213" y="10115"/>
                    </a:cubicBezTo>
                    <a:cubicBezTo>
                      <a:pt x="4719" y="10115"/>
                      <a:pt x="4566" y="9522"/>
                      <a:pt x="4609" y="9087"/>
                    </a:cubicBezTo>
                    <a:cubicBezTo>
                      <a:pt x="4795" y="8797"/>
                      <a:pt x="5022" y="8684"/>
                      <a:pt x="5239" y="8684"/>
                    </a:cubicBezTo>
                    <a:close/>
                    <a:moveTo>
                      <a:pt x="17044" y="9564"/>
                    </a:moveTo>
                    <a:cubicBezTo>
                      <a:pt x="17485" y="9564"/>
                      <a:pt x="17603" y="10194"/>
                      <a:pt x="17140" y="10287"/>
                    </a:cubicBezTo>
                    <a:cubicBezTo>
                      <a:pt x="17099" y="10299"/>
                      <a:pt x="17060" y="10305"/>
                      <a:pt x="17024" y="10305"/>
                    </a:cubicBezTo>
                    <a:cubicBezTo>
                      <a:pt x="16639" y="10305"/>
                      <a:pt x="16556" y="9655"/>
                      <a:pt x="16996" y="9567"/>
                    </a:cubicBezTo>
                    <a:cubicBezTo>
                      <a:pt x="17012" y="9565"/>
                      <a:pt x="17028" y="9564"/>
                      <a:pt x="17044" y="9564"/>
                    </a:cubicBezTo>
                    <a:close/>
                    <a:moveTo>
                      <a:pt x="9785" y="9490"/>
                    </a:moveTo>
                    <a:cubicBezTo>
                      <a:pt x="10198" y="9490"/>
                      <a:pt x="10586" y="10187"/>
                      <a:pt x="9890" y="10431"/>
                    </a:cubicBezTo>
                    <a:cubicBezTo>
                      <a:pt x="9845" y="10442"/>
                      <a:pt x="9800" y="10448"/>
                      <a:pt x="9757" y="10448"/>
                    </a:cubicBezTo>
                    <a:cubicBezTo>
                      <a:pt x="9433" y="10448"/>
                      <a:pt x="9187" y="10151"/>
                      <a:pt x="9314" y="9855"/>
                    </a:cubicBezTo>
                    <a:lnTo>
                      <a:pt x="9362" y="9855"/>
                    </a:lnTo>
                    <a:cubicBezTo>
                      <a:pt x="9468" y="9591"/>
                      <a:pt x="9628" y="9490"/>
                      <a:pt x="9785" y="9490"/>
                    </a:cubicBezTo>
                    <a:close/>
                    <a:moveTo>
                      <a:pt x="24640" y="9176"/>
                    </a:moveTo>
                    <a:cubicBezTo>
                      <a:pt x="25017" y="9176"/>
                      <a:pt x="25061" y="10063"/>
                      <a:pt x="25061" y="10383"/>
                    </a:cubicBezTo>
                    <a:cubicBezTo>
                      <a:pt x="24816" y="10600"/>
                      <a:pt x="24580" y="10687"/>
                      <a:pt x="24372" y="10687"/>
                    </a:cubicBezTo>
                    <a:cubicBezTo>
                      <a:pt x="23524" y="10687"/>
                      <a:pt x="23154" y="9231"/>
                      <a:pt x="24581" y="9231"/>
                    </a:cubicBezTo>
                    <a:lnTo>
                      <a:pt x="24581" y="9183"/>
                    </a:lnTo>
                    <a:cubicBezTo>
                      <a:pt x="24601" y="9178"/>
                      <a:pt x="24621" y="9176"/>
                      <a:pt x="24640" y="9176"/>
                    </a:cubicBezTo>
                    <a:close/>
                    <a:moveTo>
                      <a:pt x="14247" y="10284"/>
                    </a:moveTo>
                    <a:cubicBezTo>
                      <a:pt x="14487" y="10284"/>
                      <a:pt x="14487" y="10722"/>
                      <a:pt x="14247" y="10722"/>
                    </a:cubicBezTo>
                    <a:cubicBezTo>
                      <a:pt x="14236" y="10722"/>
                      <a:pt x="14224" y="10721"/>
                      <a:pt x="14211" y="10719"/>
                    </a:cubicBezTo>
                    <a:cubicBezTo>
                      <a:pt x="14019" y="10623"/>
                      <a:pt x="14019" y="10335"/>
                      <a:pt x="14211" y="10287"/>
                    </a:cubicBezTo>
                    <a:cubicBezTo>
                      <a:pt x="14224" y="10285"/>
                      <a:pt x="14236" y="10284"/>
                      <a:pt x="14247" y="10284"/>
                    </a:cubicBezTo>
                    <a:close/>
                    <a:moveTo>
                      <a:pt x="21631" y="9882"/>
                    </a:moveTo>
                    <a:cubicBezTo>
                      <a:pt x="22306" y="9882"/>
                      <a:pt x="22460" y="10925"/>
                      <a:pt x="21748" y="11103"/>
                    </a:cubicBezTo>
                    <a:cubicBezTo>
                      <a:pt x="21688" y="11117"/>
                      <a:pt x="21631" y="11124"/>
                      <a:pt x="21577" y="11124"/>
                    </a:cubicBezTo>
                    <a:cubicBezTo>
                      <a:pt x="20896" y="11124"/>
                      <a:pt x="20704" y="10081"/>
                      <a:pt x="21460" y="9903"/>
                    </a:cubicBezTo>
                    <a:cubicBezTo>
                      <a:pt x="21520" y="9889"/>
                      <a:pt x="21577" y="9882"/>
                      <a:pt x="21631" y="9882"/>
                    </a:cubicBezTo>
                    <a:close/>
                    <a:moveTo>
                      <a:pt x="6954" y="9908"/>
                    </a:moveTo>
                    <a:cubicBezTo>
                      <a:pt x="7530" y="9908"/>
                      <a:pt x="8032" y="10889"/>
                      <a:pt x="7106" y="11103"/>
                    </a:cubicBezTo>
                    <a:cubicBezTo>
                      <a:pt x="7046" y="11121"/>
                      <a:pt x="6988" y="11129"/>
                      <a:pt x="6931" y="11129"/>
                    </a:cubicBezTo>
                    <a:cubicBezTo>
                      <a:pt x="6528" y="11129"/>
                      <a:pt x="6217" y="10714"/>
                      <a:pt x="6385" y="10335"/>
                    </a:cubicBezTo>
                    <a:cubicBezTo>
                      <a:pt x="6546" y="10026"/>
                      <a:pt x="6755" y="9908"/>
                      <a:pt x="6954" y="9908"/>
                    </a:cubicBezTo>
                    <a:close/>
                    <a:moveTo>
                      <a:pt x="11421" y="10764"/>
                    </a:moveTo>
                    <a:cubicBezTo>
                      <a:pt x="11708" y="10764"/>
                      <a:pt x="11970" y="11297"/>
                      <a:pt x="11474" y="11439"/>
                    </a:cubicBezTo>
                    <a:cubicBezTo>
                      <a:pt x="11234" y="11439"/>
                      <a:pt x="11042" y="11247"/>
                      <a:pt x="11138" y="11007"/>
                    </a:cubicBezTo>
                    <a:cubicBezTo>
                      <a:pt x="11214" y="10831"/>
                      <a:pt x="11319" y="10764"/>
                      <a:pt x="11421" y="10764"/>
                    </a:cubicBezTo>
                    <a:close/>
                    <a:moveTo>
                      <a:pt x="18738" y="10640"/>
                    </a:moveTo>
                    <a:cubicBezTo>
                      <a:pt x="19134" y="10640"/>
                      <a:pt x="19526" y="11314"/>
                      <a:pt x="18868" y="11487"/>
                    </a:cubicBezTo>
                    <a:cubicBezTo>
                      <a:pt x="18824" y="11502"/>
                      <a:pt x="18780" y="11509"/>
                      <a:pt x="18736" y="11509"/>
                    </a:cubicBezTo>
                    <a:cubicBezTo>
                      <a:pt x="18488" y="11509"/>
                      <a:pt x="18258" y="11292"/>
                      <a:pt x="18340" y="11007"/>
                    </a:cubicBezTo>
                    <a:cubicBezTo>
                      <a:pt x="18433" y="10740"/>
                      <a:pt x="18586" y="10640"/>
                      <a:pt x="18738" y="10640"/>
                    </a:cubicBezTo>
                    <a:close/>
                    <a:moveTo>
                      <a:pt x="15980" y="11409"/>
                    </a:moveTo>
                    <a:cubicBezTo>
                      <a:pt x="16072" y="11409"/>
                      <a:pt x="16159" y="11463"/>
                      <a:pt x="16179" y="11583"/>
                    </a:cubicBezTo>
                    <a:cubicBezTo>
                      <a:pt x="16206" y="11771"/>
                      <a:pt x="16069" y="11868"/>
                      <a:pt x="15942" y="11868"/>
                    </a:cubicBezTo>
                    <a:cubicBezTo>
                      <a:pt x="15841" y="11868"/>
                      <a:pt x="15747" y="11807"/>
                      <a:pt x="15747" y="11679"/>
                    </a:cubicBezTo>
                    <a:cubicBezTo>
                      <a:pt x="15719" y="11512"/>
                      <a:pt x="15854" y="11409"/>
                      <a:pt x="15980" y="11409"/>
                    </a:cubicBezTo>
                    <a:close/>
                    <a:moveTo>
                      <a:pt x="4273" y="10383"/>
                    </a:moveTo>
                    <a:lnTo>
                      <a:pt x="4273" y="10383"/>
                    </a:lnTo>
                    <a:cubicBezTo>
                      <a:pt x="5438" y="10499"/>
                      <a:pt x="4782" y="11903"/>
                      <a:pt x="4056" y="11903"/>
                    </a:cubicBezTo>
                    <a:cubicBezTo>
                      <a:pt x="3885" y="11903"/>
                      <a:pt x="3709" y="11824"/>
                      <a:pt x="3553" y="11631"/>
                    </a:cubicBezTo>
                    <a:cubicBezTo>
                      <a:pt x="3313" y="10815"/>
                      <a:pt x="3313" y="10431"/>
                      <a:pt x="4273" y="10383"/>
                    </a:cubicBezTo>
                    <a:close/>
                    <a:moveTo>
                      <a:pt x="8627" y="11144"/>
                    </a:moveTo>
                    <a:cubicBezTo>
                      <a:pt x="9098" y="11144"/>
                      <a:pt x="9558" y="11936"/>
                      <a:pt x="8786" y="12111"/>
                    </a:cubicBezTo>
                    <a:cubicBezTo>
                      <a:pt x="8741" y="12123"/>
                      <a:pt x="8696" y="12128"/>
                      <a:pt x="8652" y="12128"/>
                    </a:cubicBezTo>
                    <a:cubicBezTo>
                      <a:pt x="8328" y="12128"/>
                      <a:pt x="8071" y="11832"/>
                      <a:pt x="8114" y="11535"/>
                    </a:cubicBezTo>
                    <a:lnTo>
                      <a:pt x="8162" y="11535"/>
                    </a:lnTo>
                    <a:cubicBezTo>
                      <a:pt x="8278" y="11251"/>
                      <a:pt x="8453" y="11144"/>
                      <a:pt x="8627" y="11144"/>
                    </a:cubicBezTo>
                    <a:close/>
                    <a:moveTo>
                      <a:pt x="13143" y="12033"/>
                    </a:moveTo>
                    <a:cubicBezTo>
                      <a:pt x="13199" y="12033"/>
                      <a:pt x="13254" y="12070"/>
                      <a:pt x="13299" y="12159"/>
                    </a:cubicBezTo>
                    <a:cubicBezTo>
                      <a:pt x="13323" y="12255"/>
                      <a:pt x="13227" y="12303"/>
                      <a:pt x="13131" y="12303"/>
                    </a:cubicBezTo>
                    <a:cubicBezTo>
                      <a:pt x="13035" y="12303"/>
                      <a:pt x="12939" y="12255"/>
                      <a:pt x="12963" y="12159"/>
                    </a:cubicBezTo>
                    <a:cubicBezTo>
                      <a:pt x="13014" y="12082"/>
                      <a:pt x="13079" y="12033"/>
                      <a:pt x="13143" y="12033"/>
                    </a:cubicBezTo>
                    <a:close/>
                    <a:moveTo>
                      <a:pt x="23203" y="10947"/>
                    </a:moveTo>
                    <a:cubicBezTo>
                      <a:pt x="23838" y="10947"/>
                      <a:pt x="24405" y="12098"/>
                      <a:pt x="23285" y="12351"/>
                    </a:cubicBezTo>
                    <a:cubicBezTo>
                      <a:pt x="22805" y="12351"/>
                      <a:pt x="22421" y="11871"/>
                      <a:pt x="22613" y="11391"/>
                    </a:cubicBezTo>
                    <a:cubicBezTo>
                      <a:pt x="22779" y="11071"/>
                      <a:pt x="22994" y="10947"/>
                      <a:pt x="23203" y="10947"/>
                    </a:cubicBezTo>
                    <a:close/>
                    <a:moveTo>
                      <a:pt x="20446" y="11673"/>
                    </a:moveTo>
                    <a:cubicBezTo>
                      <a:pt x="21083" y="11673"/>
                      <a:pt x="21141" y="12644"/>
                      <a:pt x="20452" y="12735"/>
                    </a:cubicBezTo>
                    <a:cubicBezTo>
                      <a:pt x="20424" y="12740"/>
                      <a:pt x="20397" y="12742"/>
                      <a:pt x="20370" y="12742"/>
                    </a:cubicBezTo>
                    <a:cubicBezTo>
                      <a:pt x="19817" y="12742"/>
                      <a:pt x="19714" y="11817"/>
                      <a:pt x="20356" y="11679"/>
                    </a:cubicBezTo>
                    <a:cubicBezTo>
                      <a:pt x="20387" y="11675"/>
                      <a:pt x="20417" y="11673"/>
                      <a:pt x="20446" y="11673"/>
                    </a:cubicBezTo>
                    <a:close/>
                    <a:moveTo>
                      <a:pt x="5927" y="11518"/>
                    </a:moveTo>
                    <a:cubicBezTo>
                      <a:pt x="6735" y="11518"/>
                      <a:pt x="6807" y="12834"/>
                      <a:pt x="5905" y="12879"/>
                    </a:cubicBezTo>
                    <a:cubicBezTo>
                      <a:pt x="5089" y="12879"/>
                      <a:pt x="4945" y="11679"/>
                      <a:pt x="5761" y="11535"/>
                    </a:cubicBezTo>
                    <a:cubicBezTo>
                      <a:pt x="5820" y="11524"/>
                      <a:pt x="5875" y="11518"/>
                      <a:pt x="5927" y="11518"/>
                    </a:cubicBezTo>
                    <a:close/>
                    <a:moveTo>
                      <a:pt x="17643" y="12411"/>
                    </a:moveTo>
                    <a:cubicBezTo>
                      <a:pt x="17965" y="12411"/>
                      <a:pt x="18223" y="13011"/>
                      <a:pt x="17716" y="13119"/>
                    </a:cubicBezTo>
                    <a:cubicBezTo>
                      <a:pt x="17694" y="13123"/>
                      <a:pt x="17673" y="13125"/>
                      <a:pt x="17652" y="13125"/>
                    </a:cubicBezTo>
                    <a:cubicBezTo>
                      <a:pt x="17394" y="13125"/>
                      <a:pt x="17195" y="12862"/>
                      <a:pt x="17284" y="12639"/>
                    </a:cubicBezTo>
                    <a:lnTo>
                      <a:pt x="17332" y="12639"/>
                    </a:lnTo>
                    <a:cubicBezTo>
                      <a:pt x="17426" y="12474"/>
                      <a:pt x="17538" y="12411"/>
                      <a:pt x="17643" y="12411"/>
                    </a:cubicBezTo>
                    <a:close/>
                    <a:moveTo>
                      <a:pt x="10345" y="12364"/>
                    </a:moveTo>
                    <a:cubicBezTo>
                      <a:pt x="10708" y="12364"/>
                      <a:pt x="11035" y="12990"/>
                      <a:pt x="10466" y="13168"/>
                    </a:cubicBezTo>
                    <a:cubicBezTo>
                      <a:pt x="10422" y="13180"/>
                      <a:pt x="10377" y="13186"/>
                      <a:pt x="10334" y="13186"/>
                    </a:cubicBezTo>
                    <a:cubicBezTo>
                      <a:pt x="10049" y="13186"/>
                      <a:pt x="9813" y="12931"/>
                      <a:pt x="9938" y="12639"/>
                    </a:cubicBezTo>
                    <a:lnTo>
                      <a:pt x="9986" y="12639"/>
                    </a:lnTo>
                    <a:cubicBezTo>
                      <a:pt x="10086" y="12440"/>
                      <a:pt x="10217" y="12364"/>
                      <a:pt x="10345" y="12364"/>
                    </a:cubicBezTo>
                    <a:close/>
                    <a:moveTo>
                      <a:pt x="14835" y="13180"/>
                    </a:moveTo>
                    <a:cubicBezTo>
                      <a:pt x="14931" y="13180"/>
                      <a:pt x="15027" y="13240"/>
                      <a:pt x="15027" y="13360"/>
                    </a:cubicBezTo>
                    <a:cubicBezTo>
                      <a:pt x="14979" y="13456"/>
                      <a:pt x="14895" y="13504"/>
                      <a:pt x="14817" y="13504"/>
                    </a:cubicBezTo>
                    <a:cubicBezTo>
                      <a:pt x="14739" y="13504"/>
                      <a:pt x="14667" y="13456"/>
                      <a:pt x="14643" y="13360"/>
                    </a:cubicBezTo>
                    <a:cubicBezTo>
                      <a:pt x="14643" y="13240"/>
                      <a:pt x="14739" y="13180"/>
                      <a:pt x="14835" y="13180"/>
                    </a:cubicBezTo>
                    <a:close/>
                    <a:moveTo>
                      <a:pt x="7520" y="12753"/>
                    </a:moveTo>
                    <a:cubicBezTo>
                      <a:pt x="8040" y="12753"/>
                      <a:pt x="8509" y="13675"/>
                      <a:pt x="7586" y="13888"/>
                    </a:cubicBezTo>
                    <a:cubicBezTo>
                      <a:pt x="7561" y="13890"/>
                      <a:pt x="7537" y="13892"/>
                      <a:pt x="7513" y="13892"/>
                    </a:cubicBezTo>
                    <a:cubicBezTo>
                      <a:pt x="7117" y="13892"/>
                      <a:pt x="6826" y="13530"/>
                      <a:pt x="6962" y="13168"/>
                    </a:cubicBezTo>
                    <a:lnTo>
                      <a:pt x="7010" y="13168"/>
                    </a:lnTo>
                    <a:cubicBezTo>
                      <a:pt x="7147" y="12867"/>
                      <a:pt x="7337" y="12753"/>
                      <a:pt x="7520" y="12753"/>
                    </a:cubicBezTo>
                    <a:close/>
                    <a:moveTo>
                      <a:pt x="22132" y="12687"/>
                    </a:moveTo>
                    <a:lnTo>
                      <a:pt x="22132" y="12687"/>
                    </a:lnTo>
                    <a:cubicBezTo>
                      <a:pt x="22805" y="12831"/>
                      <a:pt x="22805" y="13792"/>
                      <a:pt x="22132" y="13984"/>
                    </a:cubicBezTo>
                    <a:lnTo>
                      <a:pt x="22180" y="13984"/>
                    </a:lnTo>
                    <a:cubicBezTo>
                      <a:pt x="22165" y="13985"/>
                      <a:pt x="22149" y="13985"/>
                      <a:pt x="22134" y="13985"/>
                    </a:cubicBezTo>
                    <a:cubicBezTo>
                      <a:pt x="21315" y="13985"/>
                      <a:pt x="21284" y="12735"/>
                      <a:pt x="22132" y="12687"/>
                    </a:cubicBezTo>
                    <a:close/>
                    <a:moveTo>
                      <a:pt x="11966" y="13569"/>
                    </a:moveTo>
                    <a:cubicBezTo>
                      <a:pt x="12266" y="13569"/>
                      <a:pt x="12526" y="14081"/>
                      <a:pt x="12099" y="14224"/>
                    </a:cubicBezTo>
                    <a:cubicBezTo>
                      <a:pt x="12073" y="14228"/>
                      <a:pt x="12049" y="14230"/>
                      <a:pt x="12026" y="14230"/>
                    </a:cubicBezTo>
                    <a:cubicBezTo>
                      <a:pt x="11779" y="14230"/>
                      <a:pt x="11623" y="14011"/>
                      <a:pt x="11666" y="13792"/>
                    </a:cubicBezTo>
                    <a:cubicBezTo>
                      <a:pt x="11753" y="13631"/>
                      <a:pt x="11862" y="13569"/>
                      <a:pt x="11966" y="13569"/>
                    </a:cubicBezTo>
                    <a:close/>
                    <a:moveTo>
                      <a:pt x="19258" y="13395"/>
                    </a:moveTo>
                    <a:cubicBezTo>
                      <a:pt x="19712" y="13395"/>
                      <a:pt x="20152" y="14155"/>
                      <a:pt x="19444" y="14368"/>
                    </a:cubicBezTo>
                    <a:cubicBezTo>
                      <a:pt x="19416" y="14371"/>
                      <a:pt x="19388" y="14373"/>
                      <a:pt x="19361" y="14373"/>
                    </a:cubicBezTo>
                    <a:cubicBezTo>
                      <a:pt x="19019" y="14373"/>
                      <a:pt x="18775" y="14100"/>
                      <a:pt x="18820" y="13744"/>
                    </a:cubicBezTo>
                    <a:cubicBezTo>
                      <a:pt x="18933" y="13491"/>
                      <a:pt x="19097" y="13395"/>
                      <a:pt x="19258" y="13395"/>
                    </a:cubicBezTo>
                    <a:close/>
                    <a:moveTo>
                      <a:pt x="4705" y="13168"/>
                    </a:moveTo>
                    <a:cubicBezTo>
                      <a:pt x="5950" y="13168"/>
                      <a:pt x="5398" y="14649"/>
                      <a:pt x="4659" y="14649"/>
                    </a:cubicBezTo>
                    <a:cubicBezTo>
                      <a:pt x="4485" y="14649"/>
                      <a:pt x="4302" y="14568"/>
                      <a:pt x="4129" y="14368"/>
                    </a:cubicBezTo>
                    <a:cubicBezTo>
                      <a:pt x="3889" y="13792"/>
                      <a:pt x="3985" y="13216"/>
                      <a:pt x="4705" y="13168"/>
                    </a:cubicBezTo>
                    <a:close/>
                    <a:moveTo>
                      <a:pt x="16477" y="14131"/>
                    </a:moveTo>
                    <a:cubicBezTo>
                      <a:pt x="16806" y="14131"/>
                      <a:pt x="17077" y="14690"/>
                      <a:pt x="16563" y="14800"/>
                    </a:cubicBezTo>
                    <a:cubicBezTo>
                      <a:pt x="16542" y="14803"/>
                      <a:pt x="16521" y="14805"/>
                      <a:pt x="16501" y="14805"/>
                    </a:cubicBezTo>
                    <a:cubicBezTo>
                      <a:pt x="16248" y="14805"/>
                      <a:pt x="16090" y="14542"/>
                      <a:pt x="16179" y="14320"/>
                    </a:cubicBezTo>
                    <a:cubicBezTo>
                      <a:pt x="16270" y="14184"/>
                      <a:pt x="16376" y="14131"/>
                      <a:pt x="16477" y="14131"/>
                    </a:cubicBezTo>
                    <a:close/>
                    <a:moveTo>
                      <a:pt x="9187" y="13950"/>
                    </a:moveTo>
                    <a:cubicBezTo>
                      <a:pt x="9648" y="13950"/>
                      <a:pt x="10090" y="14732"/>
                      <a:pt x="9314" y="14944"/>
                    </a:cubicBezTo>
                    <a:cubicBezTo>
                      <a:pt x="9269" y="14955"/>
                      <a:pt x="9225" y="14960"/>
                      <a:pt x="9182" y="14960"/>
                    </a:cubicBezTo>
                    <a:cubicBezTo>
                      <a:pt x="8857" y="14960"/>
                      <a:pt x="8605" y="14659"/>
                      <a:pt x="8690" y="14320"/>
                    </a:cubicBezTo>
                    <a:lnTo>
                      <a:pt x="8738" y="14320"/>
                    </a:lnTo>
                    <a:cubicBezTo>
                      <a:pt x="8853" y="14052"/>
                      <a:pt x="9021" y="13950"/>
                      <a:pt x="9187" y="13950"/>
                    </a:cubicBezTo>
                    <a:close/>
                    <a:moveTo>
                      <a:pt x="23778" y="13707"/>
                    </a:moveTo>
                    <a:cubicBezTo>
                      <a:pt x="24121" y="13707"/>
                      <a:pt x="24456" y="13957"/>
                      <a:pt x="24485" y="14368"/>
                    </a:cubicBezTo>
                    <a:cubicBezTo>
                      <a:pt x="24629" y="14902"/>
                      <a:pt x="24271" y="15137"/>
                      <a:pt x="23875" y="15137"/>
                    </a:cubicBezTo>
                    <a:cubicBezTo>
                      <a:pt x="23346" y="15137"/>
                      <a:pt x="22749" y="14718"/>
                      <a:pt x="23189" y="14032"/>
                    </a:cubicBezTo>
                    <a:cubicBezTo>
                      <a:pt x="23338" y="13808"/>
                      <a:pt x="23559" y="13707"/>
                      <a:pt x="23778" y="13707"/>
                    </a:cubicBezTo>
                    <a:close/>
                    <a:moveTo>
                      <a:pt x="13658" y="14700"/>
                    </a:moveTo>
                    <a:cubicBezTo>
                      <a:pt x="13955" y="14700"/>
                      <a:pt x="14250" y="15219"/>
                      <a:pt x="13779" y="15328"/>
                    </a:cubicBezTo>
                    <a:cubicBezTo>
                      <a:pt x="13754" y="15332"/>
                      <a:pt x="13729" y="15334"/>
                      <a:pt x="13706" y="15334"/>
                    </a:cubicBezTo>
                    <a:cubicBezTo>
                      <a:pt x="13460" y="15334"/>
                      <a:pt x="13307" y="15115"/>
                      <a:pt x="13395" y="14896"/>
                    </a:cubicBezTo>
                    <a:cubicBezTo>
                      <a:pt x="13465" y="14755"/>
                      <a:pt x="13562" y="14700"/>
                      <a:pt x="13658" y="14700"/>
                    </a:cubicBezTo>
                    <a:close/>
                    <a:moveTo>
                      <a:pt x="21057" y="14404"/>
                    </a:moveTo>
                    <a:cubicBezTo>
                      <a:pt x="21719" y="14404"/>
                      <a:pt x="21849" y="15480"/>
                      <a:pt x="21124" y="15616"/>
                    </a:cubicBezTo>
                    <a:cubicBezTo>
                      <a:pt x="21093" y="15620"/>
                      <a:pt x="21063" y="15621"/>
                      <a:pt x="21033" y="15621"/>
                    </a:cubicBezTo>
                    <a:cubicBezTo>
                      <a:pt x="20295" y="15621"/>
                      <a:pt x="20147" y="14508"/>
                      <a:pt x="20932" y="14416"/>
                    </a:cubicBezTo>
                    <a:cubicBezTo>
                      <a:pt x="20976" y="14408"/>
                      <a:pt x="21017" y="14404"/>
                      <a:pt x="21057" y="14404"/>
                    </a:cubicBezTo>
                    <a:close/>
                    <a:moveTo>
                      <a:pt x="6396" y="14326"/>
                    </a:moveTo>
                    <a:cubicBezTo>
                      <a:pt x="6996" y="14326"/>
                      <a:pt x="7567" y="15346"/>
                      <a:pt x="6578" y="15664"/>
                    </a:cubicBezTo>
                    <a:cubicBezTo>
                      <a:pt x="6513" y="15682"/>
                      <a:pt x="6450" y="15690"/>
                      <a:pt x="6389" y="15690"/>
                    </a:cubicBezTo>
                    <a:cubicBezTo>
                      <a:pt x="5952" y="15690"/>
                      <a:pt x="5635" y="15263"/>
                      <a:pt x="5761" y="14800"/>
                    </a:cubicBezTo>
                    <a:lnTo>
                      <a:pt x="5809" y="14800"/>
                    </a:lnTo>
                    <a:cubicBezTo>
                      <a:pt x="5962" y="14457"/>
                      <a:pt x="6181" y="14326"/>
                      <a:pt x="6396" y="14326"/>
                    </a:cubicBezTo>
                    <a:close/>
                    <a:moveTo>
                      <a:pt x="10867" y="15127"/>
                    </a:moveTo>
                    <a:cubicBezTo>
                      <a:pt x="11275" y="15127"/>
                      <a:pt x="11691" y="15791"/>
                      <a:pt x="10994" y="16000"/>
                    </a:cubicBezTo>
                    <a:cubicBezTo>
                      <a:pt x="10939" y="16024"/>
                      <a:pt x="10885" y="16034"/>
                      <a:pt x="10832" y="16034"/>
                    </a:cubicBezTo>
                    <a:cubicBezTo>
                      <a:pt x="10560" y="16034"/>
                      <a:pt x="10338" y="15753"/>
                      <a:pt x="10418" y="15472"/>
                    </a:cubicBezTo>
                    <a:lnTo>
                      <a:pt x="10466" y="15472"/>
                    </a:lnTo>
                    <a:cubicBezTo>
                      <a:pt x="10558" y="15222"/>
                      <a:pt x="10712" y="15127"/>
                      <a:pt x="10867" y="15127"/>
                    </a:cubicBezTo>
                    <a:close/>
                    <a:moveTo>
                      <a:pt x="18156" y="15082"/>
                    </a:moveTo>
                    <a:cubicBezTo>
                      <a:pt x="18606" y="15082"/>
                      <a:pt x="19005" y="15870"/>
                      <a:pt x="18292" y="16048"/>
                    </a:cubicBezTo>
                    <a:cubicBezTo>
                      <a:pt x="18270" y="16051"/>
                      <a:pt x="18248" y="16053"/>
                      <a:pt x="18227" y="16053"/>
                    </a:cubicBezTo>
                    <a:cubicBezTo>
                      <a:pt x="17914" y="16053"/>
                      <a:pt x="17626" y="15738"/>
                      <a:pt x="17716" y="15424"/>
                    </a:cubicBezTo>
                    <a:cubicBezTo>
                      <a:pt x="17839" y="15177"/>
                      <a:pt x="18001" y="15082"/>
                      <a:pt x="18156" y="15082"/>
                    </a:cubicBezTo>
                    <a:close/>
                    <a:moveTo>
                      <a:pt x="15324" y="15724"/>
                    </a:moveTo>
                    <a:cubicBezTo>
                      <a:pt x="15694" y="15724"/>
                      <a:pt x="16064" y="16350"/>
                      <a:pt x="15459" y="16528"/>
                    </a:cubicBezTo>
                    <a:cubicBezTo>
                      <a:pt x="15421" y="16541"/>
                      <a:pt x="15383" y="16547"/>
                      <a:pt x="15345" y="16547"/>
                    </a:cubicBezTo>
                    <a:cubicBezTo>
                      <a:pt x="15101" y="16547"/>
                      <a:pt x="14896" y="16291"/>
                      <a:pt x="14979" y="16000"/>
                    </a:cubicBezTo>
                    <a:cubicBezTo>
                      <a:pt x="15066" y="15801"/>
                      <a:pt x="15195" y="15724"/>
                      <a:pt x="15324" y="15724"/>
                    </a:cubicBezTo>
                    <a:close/>
                    <a:moveTo>
                      <a:pt x="8073" y="15531"/>
                    </a:moveTo>
                    <a:cubicBezTo>
                      <a:pt x="8620" y="15531"/>
                      <a:pt x="9141" y="16438"/>
                      <a:pt x="8258" y="16720"/>
                    </a:cubicBezTo>
                    <a:cubicBezTo>
                      <a:pt x="8184" y="16750"/>
                      <a:pt x="8109" y="16764"/>
                      <a:pt x="8037" y="16764"/>
                    </a:cubicBezTo>
                    <a:cubicBezTo>
                      <a:pt x="7645" y="16764"/>
                      <a:pt x="7327" y="16358"/>
                      <a:pt x="7490" y="15952"/>
                    </a:cubicBezTo>
                    <a:lnTo>
                      <a:pt x="7538" y="15952"/>
                    </a:lnTo>
                    <a:cubicBezTo>
                      <a:pt x="7677" y="15648"/>
                      <a:pt x="7877" y="15531"/>
                      <a:pt x="8073" y="15531"/>
                    </a:cubicBezTo>
                    <a:close/>
                    <a:moveTo>
                      <a:pt x="22661" y="15424"/>
                    </a:moveTo>
                    <a:cubicBezTo>
                      <a:pt x="23611" y="15424"/>
                      <a:pt x="23623" y="16832"/>
                      <a:pt x="22736" y="16832"/>
                    </a:cubicBezTo>
                    <a:cubicBezTo>
                      <a:pt x="22682" y="16832"/>
                      <a:pt x="22625" y="16827"/>
                      <a:pt x="22565" y="16816"/>
                    </a:cubicBezTo>
                    <a:lnTo>
                      <a:pt x="22517" y="16816"/>
                    </a:lnTo>
                    <a:cubicBezTo>
                      <a:pt x="21700" y="16672"/>
                      <a:pt x="21796" y="15424"/>
                      <a:pt x="22661" y="15424"/>
                    </a:cubicBezTo>
                    <a:close/>
                    <a:moveTo>
                      <a:pt x="12506" y="16241"/>
                    </a:moveTo>
                    <a:cubicBezTo>
                      <a:pt x="12927" y="16241"/>
                      <a:pt x="13345" y="16953"/>
                      <a:pt x="12675" y="17200"/>
                    </a:cubicBezTo>
                    <a:cubicBezTo>
                      <a:pt x="12650" y="17203"/>
                      <a:pt x="12625" y="17205"/>
                      <a:pt x="12602" y="17205"/>
                    </a:cubicBezTo>
                    <a:cubicBezTo>
                      <a:pt x="12255" y="17205"/>
                      <a:pt x="12009" y="16890"/>
                      <a:pt x="12099" y="16576"/>
                    </a:cubicBezTo>
                    <a:cubicBezTo>
                      <a:pt x="12201" y="16334"/>
                      <a:pt x="12353" y="16241"/>
                      <a:pt x="12506" y="16241"/>
                    </a:cubicBezTo>
                    <a:close/>
                    <a:moveTo>
                      <a:pt x="19857" y="16094"/>
                    </a:moveTo>
                    <a:cubicBezTo>
                      <a:pt x="20418" y="16094"/>
                      <a:pt x="20916" y="17048"/>
                      <a:pt x="19924" y="17296"/>
                    </a:cubicBezTo>
                    <a:cubicBezTo>
                      <a:pt x="19902" y="17299"/>
                      <a:pt x="19880" y="17300"/>
                      <a:pt x="19858" y="17300"/>
                    </a:cubicBezTo>
                    <a:cubicBezTo>
                      <a:pt x="19459" y="17300"/>
                      <a:pt x="19163" y="16892"/>
                      <a:pt x="19300" y="16528"/>
                    </a:cubicBezTo>
                    <a:cubicBezTo>
                      <a:pt x="19451" y="16214"/>
                      <a:pt x="19658" y="16094"/>
                      <a:pt x="19857" y="16094"/>
                    </a:cubicBezTo>
                    <a:close/>
                    <a:moveTo>
                      <a:pt x="5252" y="15979"/>
                    </a:moveTo>
                    <a:cubicBezTo>
                      <a:pt x="5758" y="15979"/>
                      <a:pt x="6233" y="16380"/>
                      <a:pt x="6001" y="17008"/>
                    </a:cubicBezTo>
                    <a:cubicBezTo>
                      <a:pt x="5791" y="17332"/>
                      <a:pt x="5520" y="17471"/>
                      <a:pt x="5268" y="17471"/>
                    </a:cubicBezTo>
                    <a:cubicBezTo>
                      <a:pt x="4774" y="17471"/>
                      <a:pt x="4355" y="16940"/>
                      <a:pt x="4609" y="16240"/>
                    </a:cubicBezTo>
                    <a:cubicBezTo>
                      <a:pt x="4788" y="16061"/>
                      <a:pt x="5023" y="15979"/>
                      <a:pt x="5252" y="15979"/>
                    </a:cubicBezTo>
                    <a:close/>
                    <a:moveTo>
                      <a:pt x="17049" y="16743"/>
                    </a:moveTo>
                    <a:cubicBezTo>
                      <a:pt x="17514" y="16743"/>
                      <a:pt x="17970" y="17563"/>
                      <a:pt x="17188" y="17776"/>
                    </a:cubicBezTo>
                    <a:cubicBezTo>
                      <a:pt x="17163" y="17779"/>
                      <a:pt x="17138" y="17781"/>
                      <a:pt x="17114" y="17781"/>
                    </a:cubicBezTo>
                    <a:cubicBezTo>
                      <a:pt x="16762" y="17781"/>
                      <a:pt x="16477" y="17464"/>
                      <a:pt x="16611" y="17104"/>
                    </a:cubicBezTo>
                    <a:cubicBezTo>
                      <a:pt x="16723" y="16843"/>
                      <a:pt x="16887" y="16743"/>
                      <a:pt x="17049" y="16743"/>
                    </a:cubicBezTo>
                    <a:close/>
                    <a:moveTo>
                      <a:pt x="9737" y="16690"/>
                    </a:moveTo>
                    <a:cubicBezTo>
                      <a:pt x="10271" y="16690"/>
                      <a:pt x="10765" y="17611"/>
                      <a:pt x="9842" y="17824"/>
                    </a:cubicBezTo>
                    <a:cubicBezTo>
                      <a:pt x="9820" y="17827"/>
                      <a:pt x="9798" y="17828"/>
                      <a:pt x="9777" y="17828"/>
                    </a:cubicBezTo>
                    <a:cubicBezTo>
                      <a:pt x="9421" y="17828"/>
                      <a:pt x="9128" y="17466"/>
                      <a:pt x="9218" y="17104"/>
                    </a:cubicBezTo>
                    <a:cubicBezTo>
                      <a:pt x="9356" y="16804"/>
                      <a:pt x="9549" y="16690"/>
                      <a:pt x="9737" y="16690"/>
                    </a:cubicBezTo>
                    <a:close/>
                    <a:moveTo>
                      <a:pt x="14225" y="17312"/>
                    </a:moveTo>
                    <a:cubicBezTo>
                      <a:pt x="14684" y="17312"/>
                      <a:pt x="15120" y="18105"/>
                      <a:pt x="14307" y="18352"/>
                    </a:cubicBezTo>
                    <a:cubicBezTo>
                      <a:pt x="13971" y="18352"/>
                      <a:pt x="13683" y="18064"/>
                      <a:pt x="13779" y="17680"/>
                    </a:cubicBezTo>
                    <a:cubicBezTo>
                      <a:pt x="13893" y="17414"/>
                      <a:pt x="14061" y="17312"/>
                      <a:pt x="14225" y="17312"/>
                    </a:cubicBezTo>
                    <a:close/>
                    <a:moveTo>
                      <a:pt x="21553" y="17099"/>
                    </a:moveTo>
                    <a:cubicBezTo>
                      <a:pt x="22426" y="17099"/>
                      <a:pt x="22486" y="18404"/>
                      <a:pt x="21604" y="18496"/>
                    </a:cubicBezTo>
                    <a:cubicBezTo>
                      <a:pt x="21588" y="18497"/>
                      <a:pt x="21571" y="18498"/>
                      <a:pt x="21555" y="18498"/>
                    </a:cubicBezTo>
                    <a:cubicBezTo>
                      <a:pt x="20641" y="18498"/>
                      <a:pt x="20564" y="17199"/>
                      <a:pt x="21460" y="17104"/>
                    </a:cubicBezTo>
                    <a:cubicBezTo>
                      <a:pt x="21492" y="17101"/>
                      <a:pt x="21523" y="17099"/>
                      <a:pt x="21553" y="17099"/>
                    </a:cubicBezTo>
                    <a:close/>
                    <a:moveTo>
                      <a:pt x="7026" y="17089"/>
                    </a:moveTo>
                    <a:cubicBezTo>
                      <a:pt x="7886" y="17089"/>
                      <a:pt x="7962" y="18544"/>
                      <a:pt x="7010" y="18544"/>
                    </a:cubicBezTo>
                    <a:cubicBezTo>
                      <a:pt x="6994" y="18545"/>
                      <a:pt x="6980" y="18546"/>
                      <a:pt x="6965" y="18546"/>
                    </a:cubicBezTo>
                    <a:cubicBezTo>
                      <a:pt x="6141" y="18546"/>
                      <a:pt x="6017" y="17246"/>
                      <a:pt x="6866" y="17104"/>
                    </a:cubicBezTo>
                    <a:cubicBezTo>
                      <a:pt x="6922" y="17094"/>
                      <a:pt x="6975" y="17089"/>
                      <a:pt x="7026" y="17089"/>
                    </a:cubicBezTo>
                    <a:close/>
                    <a:moveTo>
                      <a:pt x="11418" y="17827"/>
                    </a:moveTo>
                    <a:cubicBezTo>
                      <a:pt x="11944" y="17827"/>
                      <a:pt x="12460" y="18696"/>
                      <a:pt x="11618" y="18977"/>
                    </a:cubicBezTo>
                    <a:cubicBezTo>
                      <a:pt x="11573" y="18987"/>
                      <a:pt x="11528" y="18991"/>
                      <a:pt x="11483" y="18991"/>
                    </a:cubicBezTo>
                    <a:cubicBezTo>
                      <a:pt x="11102" y="18991"/>
                      <a:pt x="10769" y="18643"/>
                      <a:pt x="10898" y="18256"/>
                    </a:cubicBezTo>
                    <a:cubicBezTo>
                      <a:pt x="11028" y="17946"/>
                      <a:pt x="11224" y="17827"/>
                      <a:pt x="11418" y="17827"/>
                    </a:cubicBezTo>
                    <a:close/>
                    <a:moveTo>
                      <a:pt x="18700" y="17782"/>
                    </a:moveTo>
                    <a:cubicBezTo>
                      <a:pt x="19280" y="17782"/>
                      <a:pt x="19819" y="18775"/>
                      <a:pt x="18820" y="19025"/>
                    </a:cubicBezTo>
                    <a:cubicBezTo>
                      <a:pt x="18778" y="19033"/>
                      <a:pt x="18737" y="19037"/>
                      <a:pt x="18696" y="19037"/>
                    </a:cubicBezTo>
                    <a:cubicBezTo>
                      <a:pt x="18277" y="19037"/>
                      <a:pt x="17972" y="18603"/>
                      <a:pt x="18148" y="18208"/>
                    </a:cubicBezTo>
                    <a:cubicBezTo>
                      <a:pt x="18296" y="17900"/>
                      <a:pt x="18500" y="17782"/>
                      <a:pt x="18700" y="17782"/>
                    </a:cubicBezTo>
                    <a:close/>
                    <a:moveTo>
                      <a:pt x="15933" y="18350"/>
                    </a:moveTo>
                    <a:cubicBezTo>
                      <a:pt x="16466" y="18350"/>
                      <a:pt x="16957" y="19305"/>
                      <a:pt x="16035" y="19553"/>
                    </a:cubicBezTo>
                    <a:cubicBezTo>
                      <a:pt x="16013" y="19555"/>
                      <a:pt x="15991" y="19556"/>
                      <a:pt x="15969" y="19556"/>
                    </a:cubicBezTo>
                    <a:cubicBezTo>
                      <a:pt x="15570" y="19556"/>
                      <a:pt x="15275" y="19149"/>
                      <a:pt x="15411" y="18785"/>
                    </a:cubicBezTo>
                    <a:cubicBezTo>
                      <a:pt x="15549" y="18470"/>
                      <a:pt x="15744" y="18350"/>
                      <a:pt x="15933" y="18350"/>
                    </a:cubicBezTo>
                    <a:close/>
                    <a:moveTo>
                      <a:pt x="8688" y="18255"/>
                    </a:moveTo>
                    <a:cubicBezTo>
                      <a:pt x="9509" y="18255"/>
                      <a:pt x="9586" y="19507"/>
                      <a:pt x="8738" y="19649"/>
                    </a:cubicBezTo>
                    <a:cubicBezTo>
                      <a:pt x="8709" y="19652"/>
                      <a:pt x="8680" y="19653"/>
                      <a:pt x="8652" y="19653"/>
                    </a:cubicBezTo>
                    <a:cubicBezTo>
                      <a:pt x="7818" y="19653"/>
                      <a:pt x="7713" y="18303"/>
                      <a:pt x="8642" y="18256"/>
                    </a:cubicBezTo>
                    <a:cubicBezTo>
                      <a:pt x="8658" y="18256"/>
                      <a:pt x="8673" y="18255"/>
                      <a:pt x="8688" y="18255"/>
                    </a:cubicBezTo>
                    <a:close/>
                    <a:moveTo>
                      <a:pt x="13092" y="18885"/>
                    </a:moveTo>
                    <a:cubicBezTo>
                      <a:pt x="13669" y="18885"/>
                      <a:pt x="14225" y="19882"/>
                      <a:pt x="13203" y="20129"/>
                    </a:cubicBezTo>
                    <a:cubicBezTo>
                      <a:pt x="12771" y="20129"/>
                      <a:pt x="12435" y="19793"/>
                      <a:pt x="12531" y="19361"/>
                    </a:cubicBezTo>
                    <a:cubicBezTo>
                      <a:pt x="12671" y="19016"/>
                      <a:pt x="12883" y="18885"/>
                      <a:pt x="13092" y="18885"/>
                    </a:cubicBezTo>
                    <a:close/>
                    <a:moveTo>
                      <a:pt x="20376" y="18794"/>
                    </a:moveTo>
                    <a:cubicBezTo>
                      <a:pt x="20908" y="18794"/>
                      <a:pt x="21451" y="19461"/>
                      <a:pt x="20980" y="20033"/>
                    </a:cubicBezTo>
                    <a:cubicBezTo>
                      <a:pt x="20821" y="20139"/>
                      <a:pt x="20632" y="20190"/>
                      <a:pt x="20449" y="20190"/>
                    </a:cubicBezTo>
                    <a:cubicBezTo>
                      <a:pt x="19972" y="20190"/>
                      <a:pt x="19537" y="19841"/>
                      <a:pt x="19780" y="19217"/>
                    </a:cubicBezTo>
                    <a:cubicBezTo>
                      <a:pt x="19924" y="18915"/>
                      <a:pt x="20149" y="18794"/>
                      <a:pt x="20376" y="18794"/>
                    </a:cubicBezTo>
                    <a:close/>
                    <a:moveTo>
                      <a:pt x="10427" y="19336"/>
                    </a:moveTo>
                    <a:cubicBezTo>
                      <a:pt x="11255" y="19336"/>
                      <a:pt x="11356" y="20708"/>
                      <a:pt x="10418" y="20753"/>
                    </a:cubicBezTo>
                    <a:cubicBezTo>
                      <a:pt x="10402" y="20754"/>
                      <a:pt x="10386" y="20754"/>
                      <a:pt x="10370" y="20754"/>
                    </a:cubicBezTo>
                    <a:cubicBezTo>
                      <a:pt x="9549" y="20754"/>
                      <a:pt x="9425" y="19549"/>
                      <a:pt x="10226" y="19361"/>
                    </a:cubicBezTo>
                    <a:cubicBezTo>
                      <a:pt x="10297" y="19344"/>
                      <a:pt x="10364" y="19336"/>
                      <a:pt x="10427" y="19336"/>
                    </a:cubicBezTo>
                    <a:close/>
                    <a:moveTo>
                      <a:pt x="17615" y="19403"/>
                    </a:moveTo>
                    <a:cubicBezTo>
                      <a:pt x="18357" y="19403"/>
                      <a:pt x="18549" y="20522"/>
                      <a:pt x="17764" y="20753"/>
                    </a:cubicBezTo>
                    <a:cubicBezTo>
                      <a:pt x="17732" y="20756"/>
                      <a:pt x="17701" y="20758"/>
                      <a:pt x="17670" y="20758"/>
                    </a:cubicBezTo>
                    <a:cubicBezTo>
                      <a:pt x="16883" y="20758"/>
                      <a:pt x="16691" y="19594"/>
                      <a:pt x="17524" y="19409"/>
                    </a:cubicBezTo>
                    <a:cubicBezTo>
                      <a:pt x="17555" y="19405"/>
                      <a:pt x="17585" y="19403"/>
                      <a:pt x="17615" y="19403"/>
                    </a:cubicBezTo>
                    <a:close/>
                    <a:moveTo>
                      <a:pt x="14787" y="19937"/>
                    </a:moveTo>
                    <a:cubicBezTo>
                      <a:pt x="15651" y="19937"/>
                      <a:pt x="15747" y="21185"/>
                      <a:pt x="14883" y="21281"/>
                    </a:cubicBezTo>
                    <a:cubicBezTo>
                      <a:pt x="14867" y="21282"/>
                      <a:pt x="14852" y="21282"/>
                      <a:pt x="14837" y="21282"/>
                    </a:cubicBezTo>
                    <a:cubicBezTo>
                      <a:pt x="14016" y="21282"/>
                      <a:pt x="13939" y="20031"/>
                      <a:pt x="14787" y="19937"/>
                    </a:cubicBezTo>
                    <a:close/>
                    <a:moveTo>
                      <a:pt x="11955" y="20479"/>
                    </a:moveTo>
                    <a:cubicBezTo>
                      <a:pt x="12613" y="20479"/>
                      <a:pt x="13249" y="21537"/>
                      <a:pt x="12147" y="21857"/>
                    </a:cubicBezTo>
                    <a:cubicBezTo>
                      <a:pt x="12082" y="21883"/>
                      <a:pt x="12016" y="21895"/>
                      <a:pt x="11952" y="21895"/>
                    </a:cubicBezTo>
                    <a:cubicBezTo>
                      <a:pt x="11537" y="21895"/>
                      <a:pt x="11164" y="21402"/>
                      <a:pt x="11330" y="20945"/>
                    </a:cubicBezTo>
                    <a:cubicBezTo>
                      <a:pt x="11492" y="20609"/>
                      <a:pt x="11725" y="20479"/>
                      <a:pt x="11955" y="20479"/>
                    </a:cubicBezTo>
                    <a:close/>
                    <a:moveTo>
                      <a:pt x="16439" y="21018"/>
                    </a:moveTo>
                    <a:cubicBezTo>
                      <a:pt x="16935" y="21018"/>
                      <a:pt x="17443" y="21539"/>
                      <a:pt x="17188" y="22145"/>
                    </a:cubicBezTo>
                    <a:cubicBezTo>
                      <a:pt x="16999" y="22351"/>
                      <a:pt x="16738" y="22452"/>
                      <a:pt x="16490" y="22452"/>
                    </a:cubicBezTo>
                    <a:cubicBezTo>
                      <a:pt x="16043" y="22452"/>
                      <a:pt x="15641" y="22122"/>
                      <a:pt x="15795" y="21473"/>
                    </a:cubicBezTo>
                    <a:cubicBezTo>
                      <a:pt x="15940" y="21151"/>
                      <a:pt x="16188" y="21018"/>
                      <a:pt x="16439" y="21018"/>
                    </a:cubicBezTo>
                    <a:close/>
                    <a:moveTo>
                      <a:pt x="13696" y="21558"/>
                    </a:moveTo>
                    <a:cubicBezTo>
                      <a:pt x="14184" y="21558"/>
                      <a:pt x="14563" y="22115"/>
                      <a:pt x="14451" y="22673"/>
                    </a:cubicBezTo>
                    <a:cubicBezTo>
                      <a:pt x="14232" y="22934"/>
                      <a:pt x="13974" y="23041"/>
                      <a:pt x="13735" y="23041"/>
                    </a:cubicBezTo>
                    <a:cubicBezTo>
                      <a:pt x="13139" y="23041"/>
                      <a:pt x="12668" y="22365"/>
                      <a:pt x="13251" y="21713"/>
                    </a:cubicBezTo>
                    <a:cubicBezTo>
                      <a:pt x="13402" y="21605"/>
                      <a:pt x="13554" y="21558"/>
                      <a:pt x="13696" y="21558"/>
                    </a:cubicBezTo>
                    <a:close/>
                    <a:moveTo>
                      <a:pt x="12262" y="0"/>
                    </a:moveTo>
                    <a:cubicBezTo>
                      <a:pt x="12050" y="0"/>
                      <a:pt x="11817" y="127"/>
                      <a:pt x="11570" y="445"/>
                    </a:cubicBezTo>
                    <a:cubicBezTo>
                      <a:pt x="11633" y="1482"/>
                      <a:pt x="11501" y="1820"/>
                      <a:pt x="11258" y="1820"/>
                    </a:cubicBezTo>
                    <a:cubicBezTo>
                      <a:pt x="10807" y="1820"/>
                      <a:pt x="9974" y="646"/>
                      <a:pt x="9317" y="646"/>
                    </a:cubicBezTo>
                    <a:cubicBezTo>
                      <a:pt x="9250" y="646"/>
                      <a:pt x="9185" y="658"/>
                      <a:pt x="9122" y="685"/>
                    </a:cubicBezTo>
                    <a:cubicBezTo>
                      <a:pt x="7298" y="2222"/>
                      <a:pt x="12867" y="2174"/>
                      <a:pt x="9650" y="3422"/>
                    </a:cubicBezTo>
                    <a:cubicBezTo>
                      <a:pt x="8934" y="2477"/>
                      <a:pt x="8556" y="2142"/>
                      <a:pt x="8323" y="2142"/>
                    </a:cubicBezTo>
                    <a:cubicBezTo>
                      <a:pt x="7777" y="2142"/>
                      <a:pt x="8040" y="3993"/>
                      <a:pt x="6626" y="4094"/>
                    </a:cubicBezTo>
                    <a:cubicBezTo>
                      <a:pt x="6525" y="5364"/>
                      <a:pt x="6338" y="5768"/>
                      <a:pt x="6089" y="5768"/>
                    </a:cubicBezTo>
                    <a:cubicBezTo>
                      <a:pt x="5657" y="5768"/>
                      <a:pt x="5041" y="4551"/>
                      <a:pt x="4380" y="4551"/>
                    </a:cubicBezTo>
                    <a:cubicBezTo>
                      <a:pt x="4328" y="4551"/>
                      <a:pt x="4277" y="4558"/>
                      <a:pt x="4225" y="4574"/>
                    </a:cubicBezTo>
                    <a:cubicBezTo>
                      <a:pt x="2641" y="6062"/>
                      <a:pt x="5185" y="5582"/>
                      <a:pt x="5425" y="6254"/>
                    </a:cubicBezTo>
                    <a:cubicBezTo>
                      <a:pt x="6097" y="7550"/>
                      <a:pt x="4225" y="7022"/>
                      <a:pt x="4321" y="7791"/>
                    </a:cubicBezTo>
                    <a:cubicBezTo>
                      <a:pt x="4897" y="9375"/>
                      <a:pt x="2449" y="8703"/>
                      <a:pt x="3361" y="10527"/>
                    </a:cubicBezTo>
                    <a:cubicBezTo>
                      <a:pt x="96" y="11391"/>
                      <a:pt x="3841" y="11775"/>
                      <a:pt x="3889" y="12927"/>
                    </a:cubicBezTo>
                    <a:cubicBezTo>
                      <a:pt x="0" y="15424"/>
                      <a:pt x="6337" y="14320"/>
                      <a:pt x="3889" y="16240"/>
                    </a:cubicBezTo>
                    <a:cubicBezTo>
                      <a:pt x="960" y="17776"/>
                      <a:pt x="9650" y="19025"/>
                      <a:pt x="5713" y="20273"/>
                    </a:cubicBezTo>
                    <a:cubicBezTo>
                      <a:pt x="5100" y="20886"/>
                      <a:pt x="5744" y="21596"/>
                      <a:pt x="6342" y="21596"/>
                    </a:cubicBezTo>
                    <a:cubicBezTo>
                      <a:pt x="6586" y="21596"/>
                      <a:pt x="6822" y="21478"/>
                      <a:pt x="6962" y="21185"/>
                    </a:cubicBezTo>
                    <a:cubicBezTo>
                      <a:pt x="6789" y="20410"/>
                      <a:pt x="6772" y="19867"/>
                      <a:pt x="7601" y="19867"/>
                    </a:cubicBezTo>
                    <a:cubicBezTo>
                      <a:pt x="7696" y="19867"/>
                      <a:pt x="7803" y="19874"/>
                      <a:pt x="7922" y="19889"/>
                    </a:cubicBezTo>
                    <a:cubicBezTo>
                      <a:pt x="9410" y="21089"/>
                      <a:pt x="7250" y="21041"/>
                      <a:pt x="7154" y="21953"/>
                    </a:cubicBezTo>
                    <a:cubicBezTo>
                      <a:pt x="7482" y="22583"/>
                      <a:pt x="7720" y="22815"/>
                      <a:pt x="7907" y="22815"/>
                    </a:cubicBezTo>
                    <a:cubicBezTo>
                      <a:pt x="8404" y="22815"/>
                      <a:pt x="8538" y="21180"/>
                      <a:pt x="9026" y="21041"/>
                    </a:cubicBezTo>
                    <a:lnTo>
                      <a:pt x="9026" y="21041"/>
                    </a:lnTo>
                    <a:cubicBezTo>
                      <a:pt x="11522" y="21425"/>
                      <a:pt x="8930" y="22337"/>
                      <a:pt x="8834" y="23105"/>
                    </a:cubicBezTo>
                    <a:cubicBezTo>
                      <a:pt x="8983" y="23620"/>
                      <a:pt x="9265" y="23824"/>
                      <a:pt x="9543" y="23824"/>
                    </a:cubicBezTo>
                    <a:cubicBezTo>
                      <a:pt x="10070" y="23824"/>
                      <a:pt x="10587" y="23091"/>
                      <a:pt x="10178" y="22337"/>
                    </a:cubicBezTo>
                    <a:cubicBezTo>
                      <a:pt x="10389" y="22199"/>
                      <a:pt x="10592" y="22140"/>
                      <a:pt x="10791" y="22140"/>
                    </a:cubicBezTo>
                    <a:cubicBezTo>
                      <a:pt x="11978" y="22140"/>
                      <a:pt x="12977" y="24263"/>
                      <a:pt x="14110" y="24263"/>
                    </a:cubicBezTo>
                    <a:cubicBezTo>
                      <a:pt x="14300" y="24263"/>
                      <a:pt x="14493" y="24204"/>
                      <a:pt x="14691" y="24065"/>
                    </a:cubicBezTo>
                    <a:cubicBezTo>
                      <a:pt x="14723" y="22919"/>
                      <a:pt x="14871" y="22549"/>
                      <a:pt x="15100" y="22549"/>
                    </a:cubicBezTo>
                    <a:cubicBezTo>
                      <a:pt x="15518" y="22549"/>
                      <a:pt x="16204" y="23774"/>
                      <a:pt x="16947" y="23774"/>
                    </a:cubicBezTo>
                    <a:cubicBezTo>
                      <a:pt x="17027" y="23774"/>
                      <a:pt x="17107" y="23760"/>
                      <a:pt x="17188" y="23729"/>
                    </a:cubicBezTo>
                    <a:cubicBezTo>
                      <a:pt x="17620" y="22399"/>
                      <a:pt x="17890" y="21976"/>
                      <a:pt x="18126" y="21976"/>
                    </a:cubicBezTo>
                    <a:cubicBezTo>
                      <a:pt x="18537" y="21976"/>
                      <a:pt x="18844" y="23251"/>
                      <a:pt x="19719" y="23251"/>
                    </a:cubicBezTo>
                    <a:cubicBezTo>
                      <a:pt x="19739" y="23251"/>
                      <a:pt x="19759" y="23251"/>
                      <a:pt x="19780" y="23249"/>
                    </a:cubicBezTo>
                    <a:cubicBezTo>
                      <a:pt x="20731" y="22734"/>
                      <a:pt x="20308" y="21761"/>
                      <a:pt x="19538" y="21761"/>
                    </a:cubicBezTo>
                    <a:cubicBezTo>
                      <a:pt x="19375" y="21761"/>
                      <a:pt x="19196" y="21805"/>
                      <a:pt x="19012" y="21905"/>
                    </a:cubicBezTo>
                    <a:cubicBezTo>
                      <a:pt x="18071" y="21268"/>
                      <a:pt x="18800" y="20457"/>
                      <a:pt x="19426" y="20457"/>
                    </a:cubicBezTo>
                    <a:cubicBezTo>
                      <a:pt x="19791" y="20457"/>
                      <a:pt x="20121" y="20732"/>
                      <a:pt x="20068" y="21473"/>
                    </a:cubicBezTo>
                    <a:cubicBezTo>
                      <a:pt x="20325" y="21582"/>
                      <a:pt x="20526" y="21630"/>
                      <a:pt x="20686" y="21630"/>
                    </a:cubicBezTo>
                    <a:cubicBezTo>
                      <a:pt x="21721" y="21630"/>
                      <a:pt x="21032" y="19649"/>
                      <a:pt x="22613" y="19649"/>
                    </a:cubicBezTo>
                    <a:cubicBezTo>
                      <a:pt x="22613" y="18352"/>
                      <a:pt x="23717" y="16912"/>
                      <a:pt x="24821" y="16240"/>
                    </a:cubicBezTo>
                    <a:cubicBezTo>
                      <a:pt x="24101" y="14608"/>
                      <a:pt x="25925" y="15280"/>
                      <a:pt x="25877" y="14080"/>
                    </a:cubicBezTo>
                    <a:cubicBezTo>
                      <a:pt x="26021" y="12831"/>
                      <a:pt x="23141" y="13984"/>
                      <a:pt x="24485" y="12159"/>
                    </a:cubicBezTo>
                    <a:cubicBezTo>
                      <a:pt x="25589" y="12063"/>
                      <a:pt x="25349" y="11439"/>
                      <a:pt x="25253" y="10623"/>
                    </a:cubicBezTo>
                    <a:cubicBezTo>
                      <a:pt x="28134" y="9807"/>
                      <a:pt x="24869" y="8319"/>
                      <a:pt x="23141" y="7550"/>
                    </a:cubicBezTo>
                    <a:cubicBezTo>
                      <a:pt x="22661" y="6302"/>
                      <a:pt x="26357" y="5246"/>
                      <a:pt x="22709" y="5102"/>
                    </a:cubicBezTo>
                    <a:cubicBezTo>
                      <a:pt x="22565" y="3230"/>
                      <a:pt x="20836" y="4670"/>
                      <a:pt x="20692" y="2846"/>
                    </a:cubicBezTo>
                    <a:cubicBezTo>
                      <a:pt x="18916" y="2798"/>
                      <a:pt x="18196" y="1501"/>
                      <a:pt x="16851" y="541"/>
                    </a:cubicBezTo>
                    <a:cubicBezTo>
                      <a:pt x="16825" y="536"/>
                      <a:pt x="16800" y="534"/>
                      <a:pt x="16774" y="534"/>
                    </a:cubicBezTo>
                    <a:cubicBezTo>
                      <a:pt x="16059" y="534"/>
                      <a:pt x="15851" y="2420"/>
                      <a:pt x="15354" y="2420"/>
                    </a:cubicBezTo>
                    <a:cubicBezTo>
                      <a:pt x="15170" y="2420"/>
                      <a:pt x="14947" y="2162"/>
                      <a:pt x="14643" y="1453"/>
                    </a:cubicBezTo>
                    <a:cubicBezTo>
                      <a:pt x="14643" y="1141"/>
                      <a:pt x="14508" y="1051"/>
                      <a:pt x="14312" y="1051"/>
                    </a:cubicBezTo>
                    <a:cubicBezTo>
                      <a:pt x="14046" y="1051"/>
                      <a:pt x="13669" y="1216"/>
                      <a:pt x="13365" y="1216"/>
                    </a:cubicBezTo>
                    <a:cubicBezTo>
                      <a:pt x="13343" y="1216"/>
                      <a:pt x="13321" y="1215"/>
                      <a:pt x="13299" y="1213"/>
                    </a:cubicBezTo>
                    <a:cubicBezTo>
                      <a:pt x="13131" y="677"/>
                      <a:pt x="12753" y="0"/>
                      <a:pt x="12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8" name="Google Shape;7688;p28"/>
              <p:cNvSpPr/>
              <p:nvPr/>
            </p:nvSpPr>
            <p:spPr>
              <a:xfrm>
                <a:off x="1253500" y="2099850"/>
                <a:ext cx="148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3" extrusionOk="0">
                    <a:moveTo>
                      <a:pt x="271" y="1"/>
                    </a:moveTo>
                    <a:cubicBezTo>
                      <a:pt x="247" y="1"/>
                      <a:pt x="221" y="5"/>
                      <a:pt x="193" y="13"/>
                    </a:cubicBezTo>
                    <a:cubicBezTo>
                      <a:pt x="1" y="157"/>
                      <a:pt x="1" y="349"/>
                      <a:pt x="241" y="493"/>
                    </a:cubicBezTo>
                    <a:cubicBezTo>
                      <a:pt x="593" y="449"/>
                      <a:pt x="541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9" name="Google Shape;7689;p28"/>
              <p:cNvSpPr/>
              <p:nvPr/>
            </p:nvSpPr>
            <p:spPr>
              <a:xfrm>
                <a:off x="1239100" y="2030550"/>
                <a:ext cx="144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3" extrusionOk="0">
                    <a:moveTo>
                      <a:pt x="241" y="0"/>
                    </a:moveTo>
                    <a:cubicBezTo>
                      <a:pt x="1" y="48"/>
                      <a:pt x="1" y="384"/>
                      <a:pt x="241" y="432"/>
                    </a:cubicBezTo>
                    <a:cubicBezTo>
                      <a:pt x="577" y="432"/>
                      <a:pt x="577" y="0"/>
                      <a:pt x="2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0" name="Google Shape;7690;p28"/>
              <p:cNvSpPr/>
              <p:nvPr/>
            </p:nvSpPr>
            <p:spPr>
              <a:xfrm>
                <a:off x="971450" y="2394175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0"/>
                    </a:moveTo>
                    <a:cubicBezTo>
                      <a:pt x="1" y="0"/>
                      <a:pt x="15" y="1254"/>
                      <a:pt x="817" y="1490"/>
                    </a:cubicBezTo>
                    <a:cubicBezTo>
                      <a:pt x="871" y="1500"/>
                      <a:pt x="923" y="1505"/>
                      <a:pt x="973" y="1505"/>
                    </a:cubicBezTo>
                    <a:cubicBezTo>
                      <a:pt x="1837" y="1505"/>
                      <a:pt x="1920" y="2"/>
                      <a:pt x="1057" y="2"/>
                    </a:cubicBezTo>
                    <a:cubicBezTo>
                      <a:pt x="1038" y="1"/>
                      <a:pt x="1019" y="0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1" name="Google Shape;7691;p28"/>
              <p:cNvSpPr/>
              <p:nvPr/>
            </p:nvSpPr>
            <p:spPr>
              <a:xfrm>
                <a:off x="1228300" y="1962125"/>
                <a:ext cx="96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7" extrusionOk="0">
                    <a:moveTo>
                      <a:pt x="145" y="1"/>
                    </a:moveTo>
                    <a:cubicBezTo>
                      <a:pt x="0" y="49"/>
                      <a:pt x="0" y="241"/>
                      <a:pt x="145" y="337"/>
                    </a:cubicBezTo>
                    <a:cubicBezTo>
                      <a:pt x="385" y="337"/>
                      <a:pt x="385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2" name="Google Shape;7692;p28"/>
              <p:cNvSpPr/>
              <p:nvPr/>
            </p:nvSpPr>
            <p:spPr>
              <a:xfrm>
                <a:off x="378675" y="2119100"/>
                <a:ext cx="419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67" extrusionOk="0">
                    <a:moveTo>
                      <a:pt x="633" y="0"/>
                    </a:moveTo>
                    <a:cubicBezTo>
                      <a:pt x="435" y="0"/>
                      <a:pt x="232" y="122"/>
                      <a:pt x="91" y="443"/>
                    </a:cubicBezTo>
                    <a:cubicBezTo>
                      <a:pt x="1" y="805"/>
                      <a:pt x="294" y="1167"/>
                      <a:pt x="690" y="1167"/>
                    </a:cubicBezTo>
                    <a:cubicBezTo>
                      <a:pt x="714" y="1167"/>
                      <a:pt x="738" y="1166"/>
                      <a:pt x="763" y="1163"/>
                    </a:cubicBezTo>
                    <a:cubicBezTo>
                      <a:pt x="1678" y="917"/>
                      <a:pt x="1175" y="0"/>
                      <a:pt x="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3" name="Google Shape;7693;p28"/>
              <p:cNvSpPr/>
              <p:nvPr/>
            </p:nvSpPr>
            <p:spPr>
              <a:xfrm>
                <a:off x="404225" y="2076400"/>
                <a:ext cx="45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67" extrusionOk="0">
                    <a:moveTo>
                      <a:pt x="677" y="0"/>
                    </a:moveTo>
                    <a:cubicBezTo>
                      <a:pt x="466" y="0"/>
                      <a:pt x="256" y="130"/>
                      <a:pt x="125" y="470"/>
                    </a:cubicBezTo>
                    <a:cubicBezTo>
                      <a:pt x="0" y="887"/>
                      <a:pt x="345" y="1267"/>
                      <a:pt x="751" y="1267"/>
                    </a:cubicBezTo>
                    <a:cubicBezTo>
                      <a:pt x="814" y="1267"/>
                      <a:pt x="878" y="1258"/>
                      <a:pt x="941" y="1239"/>
                    </a:cubicBezTo>
                    <a:cubicBezTo>
                      <a:pt x="1814" y="924"/>
                      <a:pt x="1240" y="0"/>
                      <a:pt x="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4" name="Google Shape;7694;p28"/>
              <p:cNvSpPr/>
              <p:nvPr/>
            </p:nvSpPr>
            <p:spPr>
              <a:xfrm>
                <a:off x="389625" y="2008775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2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5" name="Google Shape;7695;p28"/>
              <p:cNvSpPr/>
              <p:nvPr/>
            </p:nvSpPr>
            <p:spPr>
              <a:xfrm>
                <a:off x="418100" y="1966350"/>
                <a:ext cx="38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094" extrusionOk="0">
                    <a:moveTo>
                      <a:pt x="832" y="0"/>
                    </a:moveTo>
                    <a:cubicBezTo>
                      <a:pt x="783" y="0"/>
                      <a:pt x="730" y="8"/>
                      <a:pt x="674" y="24"/>
                    </a:cubicBezTo>
                    <a:cubicBezTo>
                      <a:pt x="0" y="158"/>
                      <a:pt x="168" y="1093"/>
                      <a:pt x="783" y="1093"/>
                    </a:cubicBezTo>
                    <a:cubicBezTo>
                      <a:pt x="825" y="1093"/>
                      <a:pt x="869" y="1089"/>
                      <a:pt x="915" y="1080"/>
                    </a:cubicBezTo>
                    <a:cubicBezTo>
                      <a:pt x="1531" y="904"/>
                      <a:pt x="1380" y="0"/>
                      <a:pt x="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6" name="Google Shape;7696;p28"/>
              <p:cNvSpPr/>
              <p:nvPr/>
            </p:nvSpPr>
            <p:spPr>
              <a:xfrm>
                <a:off x="432550" y="2033975"/>
                <a:ext cx="458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304" extrusionOk="0">
                    <a:moveTo>
                      <a:pt x="708" y="0"/>
                    </a:moveTo>
                    <a:cubicBezTo>
                      <a:pt x="513" y="0"/>
                      <a:pt x="309" y="110"/>
                      <a:pt x="144" y="391"/>
                    </a:cubicBezTo>
                    <a:cubicBezTo>
                      <a:pt x="0" y="823"/>
                      <a:pt x="337" y="1303"/>
                      <a:pt x="817" y="1303"/>
                    </a:cubicBezTo>
                    <a:cubicBezTo>
                      <a:pt x="1833" y="1049"/>
                      <a:pt x="1313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7" name="Google Shape;7697;p28"/>
              <p:cNvSpPr/>
              <p:nvPr/>
            </p:nvSpPr>
            <p:spPr>
              <a:xfrm>
                <a:off x="336925" y="2094100"/>
                <a:ext cx="32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17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1" y="49"/>
                      <a:pt x="76" y="916"/>
                      <a:pt x="658" y="916"/>
                    </a:cubicBezTo>
                    <a:cubicBezTo>
                      <a:pt x="673" y="916"/>
                      <a:pt x="689" y="916"/>
                      <a:pt x="705" y="915"/>
                    </a:cubicBezTo>
                    <a:cubicBezTo>
                      <a:pt x="1313" y="868"/>
                      <a:pt x="1237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8" name="Google Shape;7698;p28"/>
              <p:cNvSpPr/>
              <p:nvPr/>
            </p:nvSpPr>
            <p:spPr>
              <a:xfrm>
                <a:off x="364525" y="2050900"/>
                <a:ext cx="328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3"/>
                      <a:pt x="122" y="1012"/>
                      <a:pt x="706" y="1012"/>
                    </a:cubicBezTo>
                    <a:cubicBezTo>
                      <a:pt x="721" y="1012"/>
                      <a:pt x="737" y="1012"/>
                      <a:pt x="753" y="1010"/>
                    </a:cubicBezTo>
                    <a:cubicBezTo>
                      <a:pt x="1314" y="870"/>
                      <a:pt x="1238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9" name="Google Shape;7699;p28"/>
              <p:cNvSpPr/>
              <p:nvPr/>
            </p:nvSpPr>
            <p:spPr>
              <a:xfrm>
                <a:off x="336075" y="2275025"/>
                <a:ext cx="353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82" extrusionOk="0">
                    <a:moveTo>
                      <a:pt x="728" y="0"/>
                    </a:moveTo>
                    <a:cubicBezTo>
                      <a:pt x="686" y="0"/>
                      <a:pt x="642" y="5"/>
                      <a:pt x="595" y="15"/>
                    </a:cubicBezTo>
                    <a:cubicBezTo>
                      <a:pt x="0" y="106"/>
                      <a:pt x="146" y="982"/>
                      <a:pt x="701" y="982"/>
                    </a:cubicBezTo>
                    <a:cubicBezTo>
                      <a:pt x="729" y="982"/>
                      <a:pt x="757" y="980"/>
                      <a:pt x="787" y="975"/>
                    </a:cubicBezTo>
                    <a:cubicBezTo>
                      <a:pt x="1412" y="841"/>
                      <a:pt x="1289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0" name="Google Shape;7700;p28"/>
              <p:cNvSpPr/>
              <p:nvPr/>
            </p:nvSpPr>
            <p:spPr>
              <a:xfrm>
                <a:off x="352275" y="2162100"/>
                <a:ext cx="379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080" extrusionOk="0">
                    <a:moveTo>
                      <a:pt x="573" y="1"/>
                    </a:moveTo>
                    <a:cubicBezTo>
                      <a:pt x="398" y="1"/>
                      <a:pt x="218" y="112"/>
                      <a:pt x="91" y="403"/>
                    </a:cubicBezTo>
                    <a:cubicBezTo>
                      <a:pt x="0" y="720"/>
                      <a:pt x="251" y="1079"/>
                      <a:pt x="602" y="1079"/>
                    </a:cubicBezTo>
                    <a:cubicBezTo>
                      <a:pt x="623" y="1079"/>
                      <a:pt x="645" y="1078"/>
                      <a:pt x="667" y="1075"/>
                    </a:cubicBezTo>
                    <a:cubicBezTo>
                      <a:pt x="1515" y="863"/>
                      <a:pt x="106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1" name="Google Shape;7701;p28"/>
              <p:cNvSpPr/>
              <p:nvPr/>
            </p:nvSpPr>
            <p:spPr>
              <a:xfrm>
                <a:off x="444550" y="2282575"/>
                <a:ext cx="503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4" extrusionOk="0">
                    <a:moveTo>
                      <a:pt x="837" y="0"/>
                    </a:moveTo>
                    <a:cubicBezTo>
                      <a:pt x="649" y="0"/>
                      <a:pt x="443" y="96"/>
                      <a:pt x="241" y="337"/>
                    </a:cubicBezTo>
                    <a:cubicBezTo>
                      <a:pt x="1" y="817"/>
                      <a:pt x="241" y="1345"/>
                      <a:pt x="769" y="1441"/>
                    </a:cubicBezTo>
                    <a:cubicBezTo>
                      <a:pt x="800" y="1443"/>
                      <a:pt x="830" y="1444"/>
                      <a:pt x="859" y="1444"/>
                    </a:cubicBezTo>
                    <a:cubicBezTo>
                      <a:pt x="2012" y="1444"/>
                      <a:pt x="1565" y="0"/>
                      <a:pt x="8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2" name="Google Shape;7702;p28"/>
              <p:cNvSpPr/>
              <p:nvPr/>
            </p:nvSpPr>
            <p:spPr>
              <a:xfrm>
                <a:off x="512925" y="1909025"/>
                <a:ext cx="43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25" extrusionOk="0">
                    <a:moveTo>
                      <a:pt x="895" y="0"/>
                    </a:moveTo>
                    <a:cubicBezTo>
                      <a:pt x="855" y="0"/>
                      <a:pt x="814" y="4"/>
                      <a:pt x="770" y="12"/>
                    </a:cubicBezTo>
                    <a:cubicBezTo>
                      <a:pt x="0" y="148"/>
                      <a:pt x="170" y="1224"/>
                      <a:pt x="878" y="1224"/>
                    </a:cubicBezTo>
                    <a:cubicBezTo>
                      <a:pt x="920" y="1224"/>
                      <a:pt x="964" y="1221"/>
                      <a:pt x="1010" y="1212"/>
                    </a:cubicBezTo>
                    <a:cubicBezTo>
                      <a:pt x="1735" y="1076"/>
                      <a:pt x="1562" y="0"/>
                      <a:pt x="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3" name="Google Shape;7703;p28"/>
              <p:cNvSpPr/>
              <p:nvPr/>
            </p:nvSpPr>
            <p:spPr>
              <a:xfrm>
                <a:off x="425575" y="2212875"/>
                <a:ext cx="4952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461" extrusionOk="0">
                    <a:moveTo>
                      <a:pt x="1037" y="0"/>
                    </a:moveTo>
                    <a:cubicBezTo>
                      <a:pt x="1009" y="0"/>
                      <a:pt x="981" y="1"/>
                      <a:pt x="952" y="4"/>
                    </a:cubicBezTo>
                    <a:cubicBezTo>
                      <a:pt x="1" y="50"/>
                      <a:pt x="75" y="1461"/>
                      <a:pt x="931" y="1461"/>
                    </a:cubicBezTo>
                    <a:cubicBezTo>
                      <a:pt x="983" y="1461"/>
                      <a:pt x="1038" y="1456"/>
                      <a:pt x="1096" y="1445"/>
                    </a:cubicBezTo>
                    <a:cubicBezTo>
                      <a:pt x="1980" y="1445"/>
                      <a:pt x="1917" y="0"/>
                      <a:pt x="1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4" name="Google Shape;7704;p28"/>
              <p:cNvSpPr/>
              <p:nvPr/>
            </p:nvSpPr>
            <p:spPr>
              <a:xfrm>
                <a:off x="482725" y="1949975"/>
                <a:ext cx="463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293" extrusionOk="0">
                    <a:moveTo>
                      <a:pt x="967" y="1"/>
                    </a:moveTo>
                    <a:cubicBezTo>
                      <a:pt x="937" y="1"/>
                      <a:pt x="906" y="2"/>
                      <a:pt x="874" y="6"/>
                    </a:cubicBezTo>
                    <a:cubicBezTo>
                      <a:pt x="1" y="94"/>
                      <a:pt x="200" y="1293"/>
                      <a:pt x="929" y="1293"/>
                    </a:cubicBezTo>
                    <a:cubicBezTo>
                      <a:pt x="1001" y="1293"/>
                      <a:pt x="1079" y="1281"/>
                      <a:pt x="1162" y="1255"/>
                    </a:cubicBezTo>
                    <a:cubicBezTo>
                      <a:pt x="1852" y="1025"/>
                      <a:pt x="1660" y="1"/>
                      <a:pt x="9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5" name="Google Shape;7705;p28"/>
              <p:cNvSpPr/>
              <p:nvPr/>
            </p:nvSpPr>
            <p:spPr>
              <a:xfrm>
                <a:off x="400925" y="2257100"/>
                <a:ext cx="44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313" extrusionOk="0">
                    <a:moveTo>
                      <a:pt x="963" y="1"/>
                    </a:moveTo>
                    <a:cubicBezTo>
                      <a:pt x="922" y="1"/>
                      <a:pt x="879" y="4"/>
                      <a:pt x="833" y="12"/>
                    </a:cubicBezTo>
                    <a:cubicBezTo>
                      <a:pt x="0" y="104"/>
                      <a:pt x="104" y="1313"/>
                      <a:pt x="888" y="1313"/>
                    </a:cubicBezTo>
                    <a:cubicBezTo>
                      <a:pt x="917" y="1313"/>
                      <a:pt x="947" y="1311"/>
                      <a:pt x="977" y="1308"/>
                    </a:cubicBezTo>
                    <a:cubicBezTo>
                      <a:pt x="1796" y="1171"/>
                      <a:pt x="1710" y="1"/>
                      <a:pt x="9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6" name="Google Shape;7706;p28"/>
              <p:cNvSpPr/>
              <p:nvPr/>
            </p:nvSpPr>
            <p:spPr>
              <a:xfrm>
                <a:off x="387350" y="2187650"/>
                <a:ext cx="433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5" extrusionOk="0">
                    <a:moveTo>
                      <a:pt x="933" y="0"/>
                    </a:moveTo>
                    <a:cubicBezTo>
                      <a:pt x="906" y="0"/>
                      <a:pt x="877" y="2"/>
                      <a:pt x="848" y="5"/>
                    </a:cubicBezTo>
                    <a:cubicBezTo>
                      <a:pt x="0" y="52"/>
                      <a:pt x="77" y="1255"/>
                      <a:pt x="896" y="1255"/>
                    </a:cubicBezTo>
                    <a:cubicBezTo>
                      <a:pt x="912" y="1255"/>
                      <a:pt x="928" y="1254"/>
                      <a:pt x="944" y="1253"/>
                    </a:cubicBezTo>
                    <a:cubicBezTo>
                      <a:pt x="1731" y="1207"/>
                      <a:pt x="1670" y="0"/>
                      <a:pt x="9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7" name="Google Shape;7707;p28"/>
              <p:cNvSpPr/>
              <p:nvPr/>
            </p:nvSpPr>
            <p:spPr>
              <a:xfrm>
                <a:off x="458150" y="1992100"/>
                <a:ext cx="4362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00" extrusionOk="0">
                    <a:moveTo>
                      <a:pt x="846" y="0"/>
                    </a:moveTo>
                    <a:cubicBezTo>
                      <a:pt x="831" y="0"/>
                      <a:pt x="816" y="1"/>
                      <a:pt x="801" y="2"/>
                    </a:cubicBezTo>
                    <a:cubicBezTo>
                      <a:pt x="0" y="96"/>
                      <a:pt x="77" y="1299"/>
                      <a:pt x="851" y="1299"/>
                    </a:cubicBezTo>
                    <a:cubicBezTo>
                      <a:pt x="866" y="1299"/>
                      <a:pt x="881" y="1299"/>
                      <a:pt x="897" y="1298"/>
                    </a:cubicBezTo>
                    <a:cubicBezTo>
                      <a:pt x="1745" y="1204"/>
                      <a:pt x="1622" y="0"/>
                      <a:pt x="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8" name="Google Shape;7708;p28"/>
              <p:cNvSpPr/>
              <p:nvPr/>
            </p:nvSpPr>
            <p:spPr>
              <a:xfrm>
                <a:off x="467925" y="2059500"/>
                <a:ext cx="46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443" extrusionOk="0">
                    <a:moveTo>
                      <a:pt x="1002" y="1"/>
                    </a:moveTo>
                    <a:cubicBezTo>
                      <a:pt x="794" y="1"/>
                      <a:pt x="569" y="112"/>
                      <a:pt x="362" y="378"/>
                    </a:cubicBezTo>
                    <a:cubicBezTo>
                      <a:pt x="1" y="1067"/>
                      <a:pt x="537" y="1442"/>
                      <a:pt x="1081" y="1442"/>
                    </a:cubicBezTo>
                    <a:cubicBezTo>
                      <a:pt x="1333" y="1442"/>
                      <a:pt x="1587" y="1362"/>
                      <a:pt x="1754" y="1194"/>
                    </a:cubicBezTo>
                    <a:cubicBezTo>
                      <a:pt x="1854" y="563"/>
                      <a:pt x="1471" y="1"/>
                      <a:pt x="1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9" name="Google Shape;7709;p28"/>
              <p:cNvSpPr/>
              <p:nvPr/>
            </p:nvSpPr>
            <p:spPr>
              <a:xfrm>
                <a:off x="434450" y="2100875"/>
                <a:ext cx="50925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438" extrusionOk="0">
                    <a:moveTo>
                      <a:pt x="1290" y="1"/>
                    </a:moveTo>
                    <a:cubicBezTo>
                      <a:pt x="650" y="1"/>
                      <a:pt x="0" y="1438"/>
                      <a:pt x="1126" y="1438"/>
                    </a:cubicBezTo>
                    <a:cubicBezTo>
                      <a:pt x="1211" y="1438"/>
                      <a:pt x="1306" y="1430"/>
                      <a:pt x="1413" y="1412"/>
                    </a:cubicBezTo>
                    <a:cubicBezTo>
                      <a:pt x="1845" y="1316"/>
                      <a:pt x="2037" y="1124"/>
                      <a:pt x="1893" y="692"/>
                    </a:cubicBezTo>
                    <a:cubicBezTo>
                      <a:pt x="1749" y="187"/>
                      <a:pt x="1520" y="1"/>
                      <a:pt x="12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0" name="Google Shape;7710;p28"/>
              <p:cNvSpPr/>
              <p:nvPr/>
            </p:nvSpPr>
            <p:spPr>
              <a:xfrm>
                <a:off x="412400" y="2144300"/>
                <a:ext cx="490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74" extrusionOk="0">
                    <a:moveTo>
                      <a:pt x="988" y="0"/>
                    </a:moveTo>
                    <a:cubicBezTo>
                      <a:pt x="945" y="0"/>
                      <a:pt x="901" y="4"/>
                      <a:pt x="854" y="11"/>
                    </a:cubicBezTo>
                    <a:cubicBezTo>
                      <a:pt x="1" y="146"/>
                      <a:pt x="156" y="1373"/>
                      <a:pt x="927" y="1373"/>
                    </a:cubicBezTo>
                    <a:cubicBezTo>
                      <a:pt x="980" y="1373"/>
                      <a:pt x="1036" y="1367"/>
                      <a:pt x="1095" y="1355"/>
                    </a:cubicBezTo>
                    <a:cubicBezTo>
                      <a:pt x="1960" y="1218"/>
                      <a:pt x="1788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1" name="Google Shape;7711;p28"/>
              <p:cNvSpPr/>
              <p:nvPr/>
            </p:nvSpPr>
            <p:spPr>
              <a:xfrm>
                <a:off x="546575" y="1868250"/>
                <a:ext cx="409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64" extrusionOk="0">
                    <a:moveTo>
                      <a:pt x="588" y="0"/>
                    </a:moveTo>
                    <a:cubicBezTo>
                      <a:pt x="399" y="0"/>
                      <a:pt x="212" y="122"/>
                      <a:pt x="96" y="443"/>
                    </a:cubicBezTo>
                    <a:cubicBezTo>
                      <a:pt x="0" y="827"/>
                      <a:pt x="336" y="1163"/>
                      <a:pt x="720" y="1163"/>
                    </a:cubicBezTo>
                    <a:cubicBezTo>
                      <a:pt x="1635" y="917"/>
                      <a:pt x="1106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2" name="Google Shape;7712;p28"/>
              <p:cNvSpPr/>
              <p:nvPr/>
            </p:nvSpPr>
            <p:spPr>
              <a:xfrm>
                <a:off x="548500" y="2597825"/>
                <a:ext cx="294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842" extrusionOk="0">
                    <a:moveTo>
                      <a:pt x="615" y="1"/>
                    </a:moveTo>
                    <a:cubicBezTo>
                      <a:pt x="578" y="1"/>
                      <a:pt x="540" y="6"/>
                      <a:pt x="499" y="17"/>
                    </a:cubicBezTo>
                    <a:cubicBezTo>
                      <a:pt x="1" y="108"/>
                      <a:pt x="101" y="841"/>
                      <a:pt x="559" y="841"/>
                    </a:cubicBezTo>
                    <a:cubicBezTo>
                      <a:pt x="586" y="841"/>
                      <a:pt x="614" y="839"/>
                      <a:pt x="643" y="833"/>
                    </a:cubicBezTo>
                    <a:cubicBezTo>
                      <a:pt x="1175" y="745"/>
                      <a:pt x="1052" y="1"/>
                      <a:pt x="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3" name="Google Shape;7713;p28"/>
              <p:cNvSpPr/>
              <p:nvPr/>
            </p:nvSpPr>
            <p:spPr>
              <a:xfrm>
                <a:off x="529675" y="2524700"/>
                <a:ext cx="386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83" extrusionOk="0">
                    <a:moveTo>
                      <a:pt x="807" y="0"/>
                    </a:moveTo>
                    <a:cubicBezTo>
                      <a:pt x="766" y="0"/>
                      <a:pt x="722" y="4"/>
                      <a:pt x="676" y="14"/>
                    </a:cubicBezTo>
                    <a:cubicBezTo>
                      <a:pt x="0" y="104"/>
                      <a:pt x="128" y="1083"/>
                      <a:pt x="782" y="1083"/>
                    </a:cubicBezTo>
                    <a:cubicBezTo>
                      <a:pt x="825" y="1083"/>
                      <a:pt x="869" y="1079"/>
                      <a:pt x="916" y="1070"/>
                    </a:cubicBezTo>
                    <a:cubicBezTo>
                      <a:pt x="1546" y="935"/>
                      <a:pt x="1417" y="0"/>
                      <a:pt x="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4" name="Google Shape;7714;p28"/>
              <p:cNvSpPr/>
              <p:nvPr/>
            </p:nvSpPr>
            <p:spPr>
              <a:xfrm>
                <a:off x="568025" y="2672500"/>
                <a:ext cx="155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53" extrusionOk="0">
                    <a:moveTo>
                      <a:pt x="344" y="0"/>
                    </a:moveTo>
                    <a:cubicBezTo>
                      <a:pt x="328" y="0"/>
                      <a:pt x="312" y="2"/>
                      <a:pt x="295" y="7"/>
                    </a:cubicBezTo>
                    <a:cubicBezTo>
                      <a:pt x="0" y="117"/>
                      <a:pt x="129" y="453"/>
                      <a:pt x="334" y="453"/>
                    </a:cubicBezTo>
                    <a:cubicBezTo>
                      <a:pt x="397" y="453"/>
                      <a:pt x="467" y="421"/>
                      <a:pt x="535" y="343"/>
                    </a:cubicBezTo>
                    <a:cubicBezTo>
                      <a:pt x="622" y="211"/>
                      <a:pt x="510" y="0"/>
                      <a:pt x="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5" name="Google Shape;7715;p28"/>
              <p:cNvSpPr/>
              <p:nvPr/>
            </p:nvSpPr>
            <p:spPr>
              <a:xfrm>
                <a:off x="571125" y="2552475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787" y="0"/>
                    </a:moveTo>
                    <a:cubicBezTo>
                      <a:pt x="759" y="0"/>
                      <a:pt x="729" y="2"/>
                      <a:pt x="699" y="7"/>
                    </a:cubicBezTo>
                    <a:cubicBezTo>
                      <a:pt x="0" y="94"/>
                      <a:pt x="135" y="1095"/>
                      <a:pt x="707" y="1095"/>
                    </a:cubicBezTo>
                    <a:cubicBezTo>
                      <a:pt x="764" y="1095"/>
                      <a:pt x="825" y="1085"/>
                      <a:pt x="891" y="1063"/>
                    </a:cubicBezTo>
                    <a:cubicBezTo>
                      <a:pt x="1532" y="925"/>
                      <a:pt x="1386" y="0"/>
                      <a:pt x="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6" name="Google Shape;7716;p28"/>
              <p:cNvSpPr/>
              <p:nvPr/>
            </p:nvSpPr>
            <p:spPr>
              <a:xfrm>
                <a:off x="464525" y="2541625"/>
                <a:ext cx="297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34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9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5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7" name="Google Shape;7717;p28"/>
              <p:cNvSpPr/>
              <p:nvPr/>
            </p:nvSpPr>
            <p:spPr>
              <a:xfrm>
                <a:off x="485950" y="2496175"/>
                <a:ext cx="398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138" extrusionOk="0">
                    <a:moveTo>
                      <a:pt x="793" y="1"/>
                    </a:moveTo>
                    <a:cubicBezTo>
                      <a:pt x="777" y="1"/>
                      <a:pt x="761" y="1"/>
                      <a:pt x="745" y="2"/>
                    </a:cubicBezTo>
                    <a:cubicBezTo>
                      <a:pt x="0" y="90"/>
                      <a:pt x="135" y="1137"/>
                      <a:pt x="748" y="1137"/>
                    </a:cubicBezTo>
                    <a:cubicBezTo>
                      <a:pt x="807" y="1137"/>
                      <a:pt x="870" y="1128"/>
                      <a:pt x="937" y="1107"/>
                    </a:cubicBezTo>
                    <a:cubicBezTo>
                      <a:pt x="1593" y="919"/>
                      <a:pt x="1426" y="1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8" name="Google Shape;7718;p28"/>
              <p:cNvSpPr/>
              <p:nvPr/>
            </p:nvSpPr>
            <p:spPr>
              <a:xfrm>
                <a:off x="483325" y="2616150"/>
                <a:ext cx="184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6" extrusionOk="0">
                    <a:moveTo>
                      <a:pt x="368" y="1"/>
                    </a:moveTo>
                    <a:cubicBezTo>
                      <a:pt x="353" y="1"/>
                      <a:pt x="338" y="2"/>
                      <a:pt x="322" y="4"/>
                    </a:cubicBezTo>
                    <a:cubicBezTo>
                      <a:pt x="0" y="50"/>
                      <a:pt x="74" y="535"/>
                      <a:pt x="376" y="535"/>
                    </a:cubicBezTo>
                    <a:cubicBezTo>
                      <a:pt x="389" y="535"/>
                      <a:pt x="403" y="534"/>
                      <a:pt x="418" y="532"/>
                    </a:cubicBezTo>
                    <a:cubicBezTo>
                      <a:pt x="738" y="441"/>
                      <a:pt x="66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9" name="Google Shape;7719;p28"/>
              <p:cNvSpPr/>
              <p:nvPr/>
            </p:nvSpPr>
            <p:spPr>
              <a:xfrm>
                <a:off x="612575" y="270145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1"/>
                    </a:moveTo>
                    <a:cubicBezTo>
                      <a:pt x="1" y="49"/>
                      <a:pt x="1" y="337"/>
                      <a:pt x="193" y="385"/>
                    </a:cubicBezTo>
                    <a:cubicBezTo>
                      <a:pt x="433" y="385"/>
                      <a:pt x="433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0" name="Google Shape;7720;p28"/>
              <p:cNvSpPr/>
              <p:nvPr/>
            </p:nvSpPr>
            <p:spPr>
              <a:xfrm>
                <a:off x="505075" y="2569375"/>
                <a:ext cx="303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858" extrusionOk="0">
                    <a:moveTo>
                      <a:pt x="602" y="1"/>
                    </a:moveTo>
                    <a:cubicBezTo>
                      <a:pt x="587" y="1"/>
                      <a:pt x="572" y="1"/>
                      <a:pt x="556" y="3"/>
                    </a:cubicBezTo>
                    <a:cubicBezTo>
                      <a:pt x="1" y="88"/>
                      <a:pt x="92" y="857"/>
                      <a:pt x="558" y="857"/>
                    </a:cubicBezTo>
                    <a:cubicBezTo>
                      <a:pt x="616" y="857"/>
                      <a:pt x="679" y="846"/>
                      <a:pt x="748" y="819"/>
                    </a:cubicBezTo>
                    <a:cubicBezTo>
                      <a:pt x="1213" y="680"/>
                      <a:pt x="1048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1" name="Google Shape;7721;p28"/>
              <p:cNvSpPr/>
              <p:nvPr/>
            </p:nvSpPr>
            <p:spPr>
              <a:xfrm>
                <a:off x="526175" y="26438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288" y="0"/>
                    </a:moveTo>
                    <a:cubicBezTo>
                      <a:pt x="0" y="96"/>
                      <a:pt x="48" y="529"/>
                      <a:pt x="384" y="529"/>
                    </a:cubicBezTo>
                    <a:cubicBezTo>
                      <a:pt x="672" y="433"/>
                      <a:pt x="624" y="0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2" name="Google Shape;7722;p28"/>
              <p:cNvSpPr/>
              <p:nvPr/>
            </p:nvSpPr>
            <p:spPr>
              <a:xfrm>
                <a:off x="591375" y="2625800"/>
                <a:ext cx="280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1" extrusionOk="0">
                    <a:moveTo>
                      <a:pt x="555" y="0"/>
                    </a:moveTo>
                    <a:cubicBezTo>
                      <a:pt x="542" y="0"/>
                      <a:pt x="527" y="1"/>
                      <a:pt x="513" y="2"/>
                    </a:cubicBezTo>
                    <a:cubicBezTo>
                      <a:pt x="1" y="95"/>
                      <a:pt x="75" y="821"/>
                      <a:pt x="562" y="821"/>
                    </a:cubicBezTo>
                    <a:cubicBezTo>
                      <a:pt x="577" y="821"/>
                      <a:pt x="593" y="820"/>
                      <a:pt x="609" y="818"/>
                    </a:cubicBezTo>
                    <a:cubicBezTo>
                      <a:pt x="1121" y="725"/>
                      <a:pt x="1001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3" name="Google Shape;7723;p28"/>
              <p:cNvSpPr/>
              <p:nvPr/>
            </p:nvSpPr>
            <p:spPr>
              <a:xfrm>
                <a:off x="701000" y="2638850"/>
                <a:ext cx="308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81" extrusionOk="0">
                    <a:moveTo>
                      <a:pt x="625" y="1"/>
                    </a:moveTo>
                    <a:cubicBezTo>
                      <a:pt x="599" y="1"/>
                      <a:pt x="572" y="3"/>
                      <a:pt x="545" y="8"/>
                    </a:cubicBezTo>
                    <a:cubicBezTo>
                      <a:pt x="0" y="144"/>
                      <a:pt x="99" y="880"/>
                      <a:pt x="597" y="880"/>
                    </a:cubicBezTo>
                    <a:cubicBezTo>
                      <a:pt x="626" y="880"/>
                      <a:pt x="657" y="878"/>
                      <a:pt x="689" y="873"/>
                    </a:cubicBezTo>
                    <a:cubicBezTo>
                      <a:pt x="1235" y="782"/>
                      <a:pt x="1091" y="1"/>
                      <a:pt x="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4" name="Google Shape;7724;p28"/>
              <p:cNvSpPr/>
              <p:nvPr/>
            </p:nvSpPr>
            <p:spPr>
              <a:xfrm>
                <a:off x="680950" y="2564325"/>
                <a:ext cx="43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6" extrusionOk="0">
                    <a:moveTo>
                      <a:pt x="903" y="1"/>
                    </a:moveTo>
                    <a:cubicBezTo>
                      <a:pt x="861" y="1"/>
                      <a:pt x="817" y="5"/>
                      <a:pt x="770" y="13"/>
                    </a:cubicBezTo>
                    <a:cubicBezTo>
                      <a:pt x="0" y="149"/>
                      <a:pt x="171" y="1225"/>
                      <a:pt x="838" y="1225"/>
                    </a:cubicBezTo>
                    <a:cubicBezTo>
                      <a:pt x="878" y="1225"/>
                      <a:pt x="919" y="1221"/>
                      <a:pt x="963" y="1213"/>
                    </a:cubicBezTo>
                    <a:cubicBezTo>
                      <a:pt x="1733" y="1077"/>
                      <a:pt x="1605" y="1"/>
                      <a:pt x="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5" name="Google Shape;7725;p28"/>
              <p:cNvSpPr/>
              <p:nvPr/>
            </p:nvSpPr>
            <p:spPr>
              <a:xfrm>
                <a:off x="615375" y="2581400"/>
                <a:ext cx="34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2"/>
                      <a:pt x="122" y="1012"/>
                      <a:pt x="706" y="1012"/>
                    </a:cubicBezTo>
                    <a:cubicBezTo>
                      <a:pt x="721" y="1012"/>
                      <a:pt x="737" y="1011"/>
                      <a:pt x="753" y="1010"/>
                    </a:cubicBezTo>
                    <a:cubicBezTo>
                      <a:pt x="1361" y="870"/>
                      <a:pt x="1240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6" name="Google Shape;7726;p28"/>
              <p:cNvSpPr/>
              <p:nvPr/>
            </p:nvSpPr>
            <p:spPr>
              <a:xfrm>
                <a:off x="726150" y="2594475"/>
                <a:ext cx="381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070" extrusionOk="0">
                    <a:moveTo>
                      <a:pt x="781" y="1"/>
                    </a:moveTo>
                    <a:cubicBezTo>
                      <a:pt x="752" y="1"/>
                      <a:pt x="722" y="3"/>
                      <a:pt x="691" y="7"/>
                    </a:cubicBezTo>
                    <a:cubicBezTo>
                      <a:pt x="1" y="53"/>
                      <a:pt x="104" y="1069"/>
                      <a:pt x="748" y="1069"/>
                    </a:cubicBezTo>
                    <a:cubicBezTo>
                      <a:pt x="776" y="1069"/>
                      <a:pt x="805" y="1067"/>
                      <a:pt x="835" y="1063"/>
                    </a:cubicBezTo>
                    <a:cubicBezTo>
                      <a:pt x="1524" y="971"/>
                      <a:pt x="1422" y="1"/>
                      <a:pt x="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7" name="Google Shape;7727;p28"/>
              <p:cNvSpPr/>
              <p:nvPr/>
            </p:nvSpPr>
            <p:spPr>
              <a:xfrm>
                <a:off x="722175" y="2714650"/>
                <a:ext cx="152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37" extrusionOk="0">
                    <a:moveTo>
                      <a:pt x="274" y="1"/>
                    </a:moveTo>
                    <a:cubicBezTo>
                      <a:pt x="1" y="46"/>
                      <a:pt x="73" y="437"/>
                      <a:pt x="326" y="437"/>
                    </a:cubicBezTo>
                    <a:cubicBezTo>
                      <a:pt x="340" y="437"/>
                      <a:pt x="355" y="436"/>
                      <a:pt x="370" y="433"/>
                    </a:cubicBezTo>
                    <a:cubicBezTo>
                      <a:pt x="610" y="337"/>
                      <a:pt x="562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8" name="Google Shape;7728;p28"/>
              <p:cNvSpPr/>
              <p:nvPr/>
            </p:nvSpPr>
            <p:spPr>
              <a:xfrm>
                <a:off x="663000" y="2726875"/>
                <a:ext cx="36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93" y="0"/>
                    </a:moveTo>
                    <a:cubicBezTo>
                      <a:pt x="48" y="0"/>
                      <a:pt x="0" y="68"/>
                      <a:pt x="0" y="136"/>
                    </a:cubicBezTo>
                    <a:cubicBezTo>
                      <a:pt x="14" y="164"/>
                      <a:pt x="32" y="176"/>
                      <a:pt x="51" y="176"/>
                    </a:cubicBezTo>
                    <a:cubicBezTo>
                      <a:pt x="96" y="176"/>
                      <a:pt x="144" y="108"/>
                      <a:pt x="144" y="40"/>
                    </a:cubicBezTo>
                    <a:cubicBezTo>
                      <a:pt x="130" y="12"/>
                      <a:pt x="112" y="0"/>
                      <a:pt x="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9" name="Google Shape;7729;p28"/>
              <p:cNvSpPr/>
              <p:nvPr/>
            </p:nvSpPr>
            <p:spPr>
              <a:xfrm>
                <a:off x="633725" y="2654600"/>
                <a:ext cx="25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2" extrusionOk="0">
                    <a:moveTo>
                      <a:pt x="499" y="0"/>
                    </a:moveTo>
                    <a:cubicBezTo>
                      <a:pt x="484" y="0"/>
                      <a:pt x="468" y="1"/>
                      <a:pt x="451" y="3"/>
                    </a:cubicBezTo>
                    <a:cubicBezTo>
                      <a:pt x="1" y="93"/>
                      <a:pt x="100" y="731"/>
                      <a:pt x="509" y="731"/>
                    </a:cubicBezTo>
                    <a:cubicBezTo>
                      <a:pt x="537" y="731"/>
                      <a:pt x="565" y="729"/>
                      <a:pt x="595" y="723"/>
                    </a:cubicBezTo>
                    <a:cubicBezTo>
                      <a:pt x="1012" y="630"/>
                      <a:pt x="937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0" name="Google Shape;7730;p28"/>
              <p:cNvSpPr/>
              <p:nvPr/>
            </p:nvSpPr>
            <p:spPr>
              <a:xfrm>
                <a:off x="656225" y="2610075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741" y="0"/>
                    </a:moveTo>
                    <a:cubicBezTo>
                      <a:pt x="713" y="0"/>
                      <a:pt x="685" y="3"/>
                      <a:pt x="655" y="7"/>
                    </a:cubicBezTo>
                    <a:cubicBezTo>
                      <a:pt x="0" y="101"/>
                      <a:pt x="120" y="969"/>
                      <a:pt x="704" y="969"/>
                    </a:cubicBezTo>
                    <a:cubicBezTo>
                      <a:pt x="720" y="969"/>
                      <a:pt x="735" y="969"/>
                      <a:pt x="751" y="967"/>
                    </a:cubicBezTo>
                    <a:cubicBezTo>
                      <a:pt x="1346" y="876"/>
                      <a:pt x="1287" y="0"/>
                      <a:pt x="7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1" name="Google Shape;7731;p28"/>
              <p:cNvSpPr/>
              <p:nvPr/>
            </p:nvSpPr>
            <p:spPr>
              <a:xfrm>
                <a:off x="678075" y="2684575"/>
                <a:ext cx="205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90" extrusionOk="0">
                    <a:moveTo>
                      <a:pt x="402" y="1"/>
                    </a:moveTo>
                    <a:cubicBezTo>
                      <a:pt x="388" y="1"/>
                      <a:pt x="373" y="2"/>
                      <a:pt x="357" y="4"/>
                    </a:cubicBezTo>
                    <a:cubicBezTo>
                      <a:pt x="1" y="48"/>
                      <a:pt x="58" y="590"/>
                      <a:pt x="376" y="590"/>
                    </a:cubicBezTo>
                    <a:cubicBezTo>
                      <a:pt x="400" y="590"/>
                      <a:pt x="426" y="587"/>
                      <a:pt x="453" y="580"/>
                    </a:cubicBezTo>
                    <a:cubicBezTo>
                      <a:pt x="822" y="534"/>
                      <a:pt x="748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2" name="Google Shape;7732;p28"/>
              <p:cNvSpPr/>
              <p:nvPr/>
            </p:nvSpPr>
            <p:spPr>
              <a:xfrm>
                <a:off x="401350" y="2560950"/>
                <a:ext cx="129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40" extrusionOk="0">
                    <a:moveTo>
                      <a:pt x="276" y="1"/>
                    </a:moveTo>
                    <a:cubicBezTo>
                      <a:pt x="265" y="1"/>
                      <a:pt x="253" y="2"/>
                      <a:pt x="240" y="4"/>
                    </a:cubicBezTo>
                    <a:cubicBezTo>
                      <a:pt x="48" y="100"/>
                      <a:pt x="0" y="340"/>
                      <a:pt x="240" y="436"/>
                    </a:cubicBezTo>
                    <a:cubicBezTo>
                      <a:pt x="253" y="438"/>
                      <a:pt x="265" y="439"/>
                      <a:pt x="276" y="439"/>
                    </a:cubicBezTo>
                    <a:cubicBezTo>
                      <a:pt x="516" y="439"/>
                      <a:pt x="516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3" name="Google Shape;7733;p28"/>
              <p:cNvSpPr/>
              <p:nvPr/>
            </p:nvSpPr>
            <p:spPr>
              <a:xfrm>
                <a:off x="310925" y="2318525"/>
                <a:ext cx="276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28" extrusionOk="0">
                    <a:moveTo>
                      <a:pt x="590" y="1"/>
                    </a:moveTo>
                    <a:cubicBezTo>
                      <a:pt x="575" y="1"/>
                      <a:pt x="560" y="2"/>
                      <a:pt x="545" y="3"/>
                    </a:cubicBezTo>
                    <a:cubicBezTo>
                      <a:pt x="0" y="94"/>
                      <a:pt x="99" y="827"/>
                      <a:pt x="557" y="827"/>
                    </a:cubicBezTo>
                    <a:cubicBezTo>
                      <a:pt x="583" y="827"/>
                      <a:pt x="611" y="825"/>
                      <a:pt x="641" y="819"/>
                    </a:cubicBezTo>
                    <a:cubicBezTo>
                      <a:pt x="1105" y="680"/>
                      <a:pt x="1030" y="1"/>
                      <a:pt x="5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4" name="Google Shape;7734;p28"/>
              <p:cNvSpPr/>
              <p:nvPr/>
            </p:nvSpPr>
            <p:spPr>
              <a:xfrm>
                <a:off x="287325" y="2364150"/>
                <a:ext cx="189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62" extrusionOk="0">
                    <a:moveTo>
                      <a:pt x="379" y="0"/>
                    </a:moveTo>
                    <a:cubicBezTo>
                      <a:pt x="365" y="0"/>
                      <a:pt x="351" y="1"/>
                      <a:pt x="336" y="2"/>
                    </a:cubicBezTo>
                    <a:cubicBezTo>
                      <a:pt x="144" y="98"/>
                      <a:pt x="0" y="387"/>
                      <a:pt x="288" y="531"/>
                    </a:cubicBezTo>
                    <a:cubicBezTo>
                      <a:pt x="331" y="552"/>
                      <a:pt x="371" y="561"/>
                      <a:pt x="407" y="561"/>
                    </a:cubicBezTo>
                    <a:cubicBezTo>
                      <a:pt x="687" y="561"/>
                      <a:pt x="758" y="0"/>
                      <a:pt x="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5" name="Google Shape;7735;p28"/>
              <p:cNvSpPr/>
              <p:nvPr/>
            </p:nvSpPr>
            <p:spPr>
              <a:xfrm>
                <a:off x="286125" y="2180575"/>
                <a:ext cx="216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21" extrusionOk="0">
                    <a:moveTo>
                      <a:pt x="384" y="0"/>
                    </a:moveTo>
                    <a:cubicBezTo>
                      <a:pt x="0" y="96"/>
                      <a:pt x="48" y="672"/>
                      <a:pt x="480" y="720"/>
                    </a:cubicBezTo>
                    <a:cubicBezTo>
                      <a:pt x="865" y="624"/>
                      <a:pt x="817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6" name="Google Shape;7736;p28"/>
              <p:cNvSpPr/>
              <p:nvPr/>
            </p:nvSpPr>
            <p:spPr>
              <a:xfrm>
                <a:off x="322125" y="2508225"/>
                <a:ext cx="60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3" extrusionOk="0">
                    <a:moveTo>
                      <a:pt x="97" y="0"/>
                    </a:moveTo>
                    <a:cubicBezTo>
                      <a:pt x="1" y="97"/>
                      <a:pt x="49" y="193"/>
                      <a:pt x="145" y="193"/>
                    </a:cubicBezTo>
                    <a:cubicBezTo>
                      <a:pt x="241" y="193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7" name="Google Shape;7737;p28"/>
              <p:cNvSpPr/>
              <p:nvPr/>
            </p:nvSpPr>
            <p:spPr>
              <a:xfrm>
                <a:off x="304125" y="2436125"/>
                <a:ext cx="129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0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9" y="4"/>
                    </a:cubicBezTo>
                    <a:cubicBezTo>
                      <a:pt x="0" y="52"/>
                      <a:pt x="0" y="340"/>
                      <a:pt x="289" y="436"/>
                    </a:cubicBezTo>
                    <a:cubicBezTo>
                      <a:pt x="299" y="438"/>
                      <a:pt x="309" y="439"/>
                      <a:pt x="319" y="439"/>
                    </a:cubicBezTo>
                    <a:cubicBezTo>
                      <a:pt x="519" y="439"/>
                      <a:pt x="519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8" name="Google Shape;7738;p28"/>
              <p:cNvSpPr/>
              <p:nvPr/>
            </p:nvSpPr>
            <p:spPr>
              <a:xfrm>
                <a:off x="272450" y="2294300"/>
                <a:ext cx="213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1" extrusionOk="0">
                    <a:moveTo>
                      <a:pt x="446" y="0"/>
                    </a:moveTo>
                    <a:cubicBezTo>
                      <a:pt x="417" y="0"/>
                      <a:pt x="387" y="4"/>
                      <a:pt x="355" y="12"/>
                    </a:cubicBezTo>
                    <a:cubicBezTo>
                      <a:pt x="1" y="56"/>
                      <a:pt x="96" y="551"/>
                      <a:pt x="415" y="551"/>
                    </a:cubicBezTo>
                    <a:cubicBezTo>
                      <a:pt x="442" y="551"/>
                      <a:pt x="470" y="547"/>
                      <a:pt x="499" y="540"/>
                    </a:cubicBezTo>
                    <a:cubicBezTo>
                      <a:pt x="852" y="452"/>
                      <a:pt x="760" y="0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28"/>
              <p:cNvSpPr/>
              <p:nvPr/>
            </p:nvSpPr>
            <p:spPr>
              <a:xfrm>
                <a:off x="251325" y="2340050"/>
                <a:ext cx="84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95" extrusionOk="0">
                    <a:moveTo>
                      <a:pt x="185" y="1"/>
                    </a:moveTo>
                    <a:cubicBezTo>
                      <a:pt x="172" y="1"/>
                      <a:pt x="159" y="3"/>
                      <a:pt x="144" y="6"/>
                    </a:cubicBezTo>
                    <a:cubicBezTo>
                      <a:pt x="0" y="54"/>
                      <a:pt x="0" y="198"/>
                      <a:pt x="144" y="294"/>
                    </a:cubicBezTo>
                    <a:cubicBezTo>
                      <a:pt x="321" y="250"/>
                      <a:pt x="335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0" name="Google Shape;7740;p28"/>
              <p:cNvSpPr/>
              <p:nvPr/>
            </p:nvSpPr>
            <p:spPr>
              <a:xfrm>
                <a:off x="260075" y="2224900"/>
                <a:ext cx="185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35" extrusionOk="0">
                    <a:moveTo>
                      <a:pt x="365" y="0"/>
                    </a:moveTo>
                    <a:cubicBezTo>
                      <a:pt x="351" y="0"/>
                      <a:pt x="337" y="1"/>
                      <a:pt x="322" y="3"/>
                    </a:cubicBezTo>
                    <a:cubicBezTo>
                      <a:pt x="1" y="49"/>
                      <a:pt x="31" y="535"/>
                      <a:pt x="370" y="535"/>
                    </a:cubicBezTo>
                    <a:cubicBezTo>
                      <a:pt x="386" y="535"/>
                      <a:pt x="402" y="534"/>
                      <a:pt x="418" y="532"/>
                    </a:cubicBezTo>
                    <a:cubicBezTo>
                      <a:pt x="740" y="486"/>
                      <a:pt x="666" y="0"/>
                      <a:pt x="3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1" name="Google Shape;7741;p28"/>
              <p:cNvSpPr/>
              <p:nvPr/>
            </p:nvSpPr>
            <p:spPr>
              <a:xfrm>
                <a:off x="236900" y="2269375"/>
                <a:ext cx="84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94" extrusionOk="0">
                    <a:moveTo>
                      <a:pt x="193" y="1"/>
                    </a:moveTo>
                    <a:cubicBezTo>
                      <a:pt x="49" y="97"/>
                      <a:pt x="1" y="193"/>
                      <a:pt x="193" y="289"/>
                    </a:cubicBezTo>
                    <a:cubicBezTo>
                      <a:pt x="203" y="292"/>
                      <a:pt x="212" y="294"/>
                      <a:pt x="220" y="294"/>
                    </a:cubicBezTo>
                    <a:cubicBezTo>
                      <a:pt x="336" y="294"/>
                      <a:pt x="32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2" name="Google Shape;7742;p28"/>
              <p:cNvSpPr/>
              <p:nvPr/>
            </p:nvSpPr>
            <p:spPr>
              <a:xfrm>
                <a:off x="248925" y="2156475"/>
                <a:ext cx="1175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2" extrusionOk="0">
                    <a:moveTo>
                      <a:pt x="273" y="1"/>
                    </a:moveTo>
                    <a:cubicBezTo>
                      <a:pt x="262" y="1"/>
                      <a:pt x="252" y="2"/>
                      <a:pt x="240" y="4"/>
                    </a:cubicBezTo>
                    <a:cubicBezTo>
                      <a:pt x="0" y="52"/>
                      <a:pt x="0" y="340"/>
                      <a:pt x="240" y="388"/>
                    </a:cubicBezTo>
                    <a:cubicBezTo>
                      <a:pt x="252" y="390"/>
                      <a:pt x="262" y="391"/>
                      <a:pt x="273" y="391"/>
                    </a:cubicBezTo>
                    <a:cubicBezTo>
                      <a:pt x="469" y="391"/>
                      <a:pt x="46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3" name="Google Shape;7743;p28"/>
              <p:cNvSpPr/>
              <p:nvPr/>
            </p:nvSpPr>
            <p:spPr>
              <a:xfrm>
                <a:off x="326500" y="2389400"/>
                <a:ext cx="256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30" extrusionOk="0">
                    <a:moveTo>
                      <a:pt x="498" y="1"/>
                    </a:moveTo>
                    <a:cubicBezTo>
                      <a:pt x="1" y="46"/>
                      <a:pt x="57" y="729"/>
                      <a:pt x="505" y="729"/>
                    </a:cubicBezTo>
                    <a:cubicBezTo>
                      <a:pt x="533" y="729"/>
                      <a:pt x="563" y="726"/>
                      <a:pt x="594" y="721"/>
                    </a:cubicBezTo>
                    <a:cubicBezTo>
                      <a:pt x="1026" y="673"/>
                      <a:pt x="978" y="1"/>
                      <a:pt x="4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28"/>
              <p:cNvSpPr/>
              <p:nvPr/>
            </p:nvSpPr>
            <p:spPr>
              <a:xfrm>
                <a:off x="407725" y="2442225"/>
                <a:ext cx="308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3" extrusionOk="0">
                    <a:moveTo>
                      <a:pt x="561" y="0"/>
                    </a:moveTo>
                    <a:cubicBezTo>
                      <a:pt x="1" y="140"/>
                      <a:pt x="77" y="962"/>
                      <a:pt x="612" y="962"/>
                    </a:cubicBezTo>
                    <a:cubicBezTo>
                      <a:pt x="627" y="962"/>
                      <a:pt x="642" y="961"/>
                      <a:pt x="657" y="960"/>
                    </a:cubicBezTo>
                    <a:cubicBezTo>
                      <a:pt x="1234" y="864"/>
                      <a:pt x="1137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5" name="Google Shape;7745;p28"/>
              <p:cNvSpPr/>
              <p:nvPr/>
            </p:nvSpPr>
            <p:spPr>
              <a:xfrm>
                <a:off x="422150" y="2514175"/>
                <a:ext cx="292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21" extrusionOk="0">
                    <a:moveTo>
                      <a:pt x="559" y="0"/>
                    </a:moveTo>
                    <a:cubicBezTo>
                      <a:pt x="544" y="0"/>
                      <a:pt x="528" y="1"/>
                      <a:pt x="512" y="3"/>
                    </a:cubicBezTo>
                    <a:cubicBezTo>
                      <a:pt x="0" y="96"/>
                      <a:pt x="120" y="821"/>
                      <a:pt x="610" y="821"/>
                    </a:cubicBezTo>
                    <a:cubicBezTo>
                      <a:pt x="625" y="821"/>
                      <a:pt x="641" y="820"/>
                      <a:pt x="657" y="819"/>
                    </a:cubicBezTo>
                    <a:cubicBezTo>
                      <a:pt x="1169" y="726"/>
                      <a:pt x="1049" y="0"/>
                      <a:pt x="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6" name="Google Shape;7746;p28"/>
              <p:cNvSpPr/>
              <p:nvPr/>
            </p:nvSpPr>
            <p:spPr>
              <a:xfrm>
                <a:off x="263325" y="204615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192" y="0"/>
                    </a:moveTo>
                    <a:cubicBezTo>
                      <a:pt x="0" y="48"/>
                      <a:pt x="48" y="288"/>
                      <a:pt x="240" y="336"/>
                    </a:cubicBezTo>
                    <a:cubicBezTo>
                      <a:pt x="432" y="240"/>
                      <a:pt x="384" y="0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7" name="Google Shape;7747;p28"/>
              <p:cNvSpPr/>
              <p:nvPr/>
            </p:nvSpPr>
            <p:spPr>
              <a:xfrm>
                <a:off x="745025" y="26688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549" y="1"/>
                    </a:moveTo>
                    <a:cubicBezTo>
                      <a:pt x="522" y="1"/>
                      <a:pt x="494" y="4"/>
                      <a:pt x="464" y="10"/>
                    </a:cubicBezTo>
                    <a:cubicBezTo>
                      <a:pt x="0" y="102"/>
                      <a:pt x="74" y="732"/>
                      <a:pt x="512" y="732"/>
                    </a:cubicBezTo>
                    <a:cubicBezTo>
                      <a:pt x="527" y="732"/>
                      <a:pt x="543" y="731"/>
                      <a:pt x="560" y="730"/>
                    </a:cubicBezTo>
                    <a:cubicBezTo>
                      <a:pt x="1010" y="640"/>
                      <a:pt x="954" y="1"/>
                      <a:pt x="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8" name="Google Shape;7748;p28"/>
              <p:cNvSpPr/>
              <p:nvPr/>
            </p:nvSpPr>
            <p:spPr>
              <a:xfrm>
                <a:off x="342525" y="2461425"/>
                <a:ext cx="20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7" extrusionOk="0">
                    <a:moveTo>
                      <a:pt x="433" y="0"/>
                    </a:moveTo>
                    <a:cubicBezTo>
                      <a:pt x="1" y="0"/>
                      <a:pt x="1" y="576"/>
                      <a:pt x="433" y="576"/>
                    </a:cubicBezTo>
                    <a:cubicBezTo>
                      <a:pt x="817" y="576"/>
                      <a:pt x="817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28"/>
              <p:cNvSpPr/>
              <p:nvPr/>
            </p:nvSpPr>
            <p:spPr>
              <a:xfrm>
                <a:off x="446525" y="24696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78" y="1"/>
                    </a:moveTo>
                    <a:cubicBezTo>
                      <a:pt x="750" y="1"/>
                      <a:pt x="720" y="3"/>
                      <a:pt x="690" y="7"/>
                    </a:cubicBezTo>
                    <a:cubicBezTo>
                      <a:pt x="1" y="99"/>
                      <a:pt x="103" y="1070"/>
                      <a:pt x="743" y="1070"/>
                    </a:cubicBezTo>
                    <a:cubicBezTo>
                      <a:pt x="772" y="1070"/>
                      <a:pt x="802" y="1068"/>
                      <a:pt x="834" y="1063"/>
                    </a:cubicBezTo>
                    <a:cubicBezTo>
                      <a:pt x="1475" y="926"/>
                      <a:pt x="1373" y="1"/>
                      <a:pt x="7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0" name="Google Shape;7750;p28"/>
              <p:cNvSpPr/>
              <p:nvPr/>
            </p:nvSpPr>
            <p:spPr>
              <a:xfrm>
                <a:off x="381850" y="2487575"/>
                <a:ext cx="260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42" extrusionOk="0">
                    <a:moveTo>
                      <a:pt x="535" y="1"/>
                    </a:moveTo>
                    <a:cubicBezTo>
                      <a:pt x="506" y="1"/>
                      <a:pt x="476" y="4"/>
                      <a:pt x="444" y="10"/>
                    </a:cubicBezTo>
                    <a:cubicBezTo>
                      <a:pt x="0" y="232"/>
                      <a:pt x="172" y="741"/>
                      <a:pt x="542" y="741"/>
                    </a:cubicBezTo>
                    <a:cubicBezTo>
                      <a:pt x="572" y="741"/>
                      <a:pt x="603" y="738"/>
                      <a:pt x="636" y="730"/>
                    </a:cubicBezTo>
                    <a:cubicBezTo>
                      <a:pt x="1040" y="596"/>
                      <a:pt x="941" y="1"/>
                      <a:pt x="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1" name="Google Shape;7751;p28"/>
              <p:cNvSpPr/>
              <p:nvPr/>
            </p:nvSpPr>
            <p:spPr>
              <a:xfrm>
                <a:off x="360525" y="2533425"/>
                <a:ext cx="120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85" extrusionOk="0">
                    <a:moveTo>
                      <a:pt x="241" y="1"/>
                    </a:moveTo>
                    <a:cubicBezTo>
                      <a:pt x="1" y="97"/>
                      <a:pt x="49" y="289"/>
                      <a:pt x="241" y="385"/>
                    </a:cubicBezTo>
                    <a:cubicBezTo>
                      <a:pt x="481" y="385"/>
                      <a:pt x="481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2" name="Google Shape;7752;p28"/>
              <p:cNvSpPr/>
              <p:nvPr/>
            </p:nvSpPr>
            <p:spPr>
              <a:xfrm>
                <a:off x="365275" y="2415750"/>
                <a:ext cx="309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83" extrusionOk="0">
                    <a:moveTo>
                      <a:pt x="626" y="1"/>
                    </a:moveTo>
                    <a:cubicBezTo>
                      <a:pt x="611" y="1"/>
                      <a:pt x="595" y="1"/>
                      <a:pt x="579" y="3"/>
                    </a:cubicBezTo>
                    <a:cubicBezTo>
                      <a:pt x="0" y="92"/>
                      <a:pt x="123" y="882"/>
                      <a:pt x="603" y="882"/>
                    </a:cubicBezTo>
                    <a:cubicBezTo>
                      <a:pt x="641" y="882"/>
                      <a:pt x="681" y="877"/>
                      <a:pt x="723" y="867"/>
                    </a:cubicBezTo>
                    <a:cubicBezTo>
                      <a:pt x="1235" y="727"/>
                      <a:pt x="1115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3" name="Google Shape;7753;p28"/>
              <p:cNvSpPr/>
              <p:nvPr/>
            </p:nvSpPr>
            <p:spPr>
              <a:xfrm>
                <a:off x="442550" y="2587450"/>
                <a:ext cx="176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2" extrusionOk="0">
                    <a:moveTo>
                      <a:pt x="321" y="0"/>
                    </a:moveTo>
                    <a:cubicBezTo>
                      <a:pt x="0" y="92"/>
                      <a:pt x="29" y="532"/>
                      <a:pt x="323" y="532"/>
                    </a:cubicBezTo>
                    <a:cubicBezTo>
                      <a:pt x="337" y="532"/>
                      <a:pt x="353" y="530"/>
                      <a:pt x="369" y="528"/>
                    </a:cubicBezTo>
                    <a:cubicBezTo>
                      <a:pt x="705" y="480"/>
                      <a:pt x="609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28"/>
              <p:cNvSpPr/>
              <p:nvPr/>
            </p:nvSpPr>
            <p:spPr>
              <a:xfrm>
                <a:off x="1128675" y="2560950"/>
                <a:ext cx="12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36" extrusionOk="0">
                    <a:moveTo>
                      <a:pt x="277" y="0"/>
                    </a:moveTo>
                    <a:cubicBezTo>
                      <a:pt x="265" y="0"/>
                      <a:pt x="253" y="1"/>
                      <a:pt x="241" y="4"/>
                    </a:cubicBezTo>
                    <a:cubicBezTo>
                      <a:pt x="1" y="100"/>
                      <a:pt x="1" y="388"/>
                      <a:pt x="289" y="436"/>
                    </a:cubicBezTo>
                    <a:cubicBezTo>
                      <a:pt x="516" y="390"/>
                      <a:pt x="485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5" name="Google Shape;7755;p28"/>
              <p:cNvSpPr/>
              <p:nvPr/>
            </p:nvSpPr>
            <p:spPr>
              <a:xfrm>
                <a:off x="1032225" y="2497375"/>
                <a:ext cx="360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18" extrusionOk="0">
                    <a:moveTo>
                      <a:pt x="690" y="1"/>
                    </a:moveTo>
                    <a:cubicBezTo>
                      <a:pt x="675" y="1"/>
                      <a:pt x="658" y="1"/>
                      <a:pt x="642" y="2"/>
                    </a:cubicBezTo>
                    <a:cubicBezTo>
                      <a:pt x="0" y="94"/>
                      <a:pt x="103" y="1017"/>
                      <a:pt x="698" y="1017"/>
                    </a:cubicBezTo>
                    <a:cubicBezTo>
                      <a:pt x="726" y="1017"/>
                      <a:pt x="756" y="1015"/>
                      <a:pt x="786" y="1011"/>
                    </a:cubicBezTo>
                    <a:cubicBezTo>
                      <a:pt x="1442" y="917"/>
                      <a:pt x="1321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6" name="Google Shape;7756;p28"/>
              <p:cNvSpPr/>
              <p:nvPr/>
            </p:nvSpPr>
            <p:spPr>
              <a:xfrm>
                <a:off x="1156275" y="2518950"/>
                <a:ext cx="118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39" extrusionOk="0">
                    <a:moveTo>
                      <a:pt x="271" y="0"/>
                    </a:moveTo>
                    <a:cubicBezTo>
                      <a:pt x="261" y="0"/>
                      <a:pt x="251" y="1"/>
                      <a:pt x="241" y="4"/>
                    </a:cubicBezTo>
                    <a:cubicBezTo>
                      <a:pt x="1" y="52"/>
                      <a:pt x="1" y="388"/>
                      <a:pt x="241" y="436"/>
                    </a:cubicBezTo>
                    <a:cubicBezTo>
                      <a:pt x="251" y="438"/>
                      <a:pt x="261" y="439"/>
                      <a:pt x="271" y="439"/>
                    </a:cubicBezTo>
                    <a:cubicBezTo>
                      <a:pt x="471" y="439"/>
                      <a:pt x="471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7" name="Google Shape;7757;p28"/>
              <p:cNvSpPr/>
              <p:nvPr/>
            </p:nvSpPr>
            <p:spPr>
              <a:xfrm>
                <a:off x="1106950" y="2486425"/>
                <a:ext cx="282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794" extrusionOk="0">
                    <a:moveTo>
                      <a:pt x="575" y="0"/>
                    </a:moveTo>
                    <a:cubicBezTo>
                      <a:pt x="546" y="0"/>
                      <a:pt x="517" y="3"/>
                      <a:pt x="486" y="8"/>
                    </a:cubicBezTo>
                    <a:cubicBezTo>
                      <a:pt x="0" y="97"/>
                      <a:pt x="123" y="793"/>
                      <a:pt x="557" y="793"/>
                    </a:cubicBezTo>
                    <a:cubicBezTo>
                      <a:pt x="595" y="793"/>
                      <a:pt x="635" y="788"/>
                      <a:pt x="678" y="776"/>
                    </a:cubicBezTo>
                    <a:cubicBezTo>
                      <a:pt x="1130" y="686"/>
                      <a:pt x="1028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8" name="Google Shape;7758;p28"/>
              <p:cNvSpPr/>
              <p:nvPr/>
            </p:nvSpPr>
            <p:spPr>
              <a:xfrm>
                <a:off x="1161825" y="2402400"/>
                <a:ext cx="28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33" extrusionOk="0">
                    <a:moveTo>
                      <a:pt x="588" y="0"/>
                    </a:moveTo>
                    <a:cubicBezTo>
                      <a:pt x="560" y="0"/>
                      <a:pt x="530" y="3"/>
                      <a:pt x="499" y="9"/>
                    </a:cubicBezTo>
                    <a:cubicBezTo>
                      <a:pt x="0" y="99"/>
                      <a:pt x="144" y="833"/>
                      <a:pt x="607" y="833"/>
                    </a:cubicBezTo>
                    <a:cubicBezTo>
                      <a:pt x="634" y="833"/>
                      <a:pt x="662" y="830"/>
                      <a:pt x="691" y="825"/>
                    </a:cubicBezTo>
                    <a:cubicBezTo>
                      <a:pt x="1143" y="689"/>
                      <a:pt x="1042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9" name="Google Shape;7759;p28"/>
              <p:cNvSpPr/>
              <p:nvPr/>
            </p:nvSpPr>
            <p:spPr>
              <a:xfrm>
                <a:off x="988125" y="2467275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8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6"/>
                    </a:cubicBezTo>
                    <a:cubicBezTo>
                      <a:pt x="1656" y="1114"/>
                      <a:pt x="1552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0" name="Google Shape;7760;p28"/>
              <p:cNvSpPr/>
              <p:nvPr/>
            </p:nvSpPr>
            <p:spPr>
              <a:xfrm>
                <a:off x="1182400" y="2476925"/>
                <a:ext cx="155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0" extrusionOk="0">
                    <a:moveTo>
                      <a:pt x="348" y="0"/>
                    </a:moveTo>
                    <a:cubicBezTo>
                      <a:pt x="333" y="0"/>
                      <a:pt x="317" y="1"/>
                      <a:pt x="300" y="4"/>
                    </a:cubicBezTo>
                    <a:cubicBezTo>
                      <a:pt x="0" y="176"/>
                      <a:pt x="121" y="500"/>
                      <a:pt x="321" y="500"/>
                    </a:cubicBezTo>
                    <a:cubicBezTo>
                      <a:pt x="345" y="500"/>
                      <a:pt x="370" y="495"/>
                      <a:pt x="396" y="484"/>
                    </a:cubicBezTo>
                    <a:cubicBezTo>
                      <a:pt x="622" y="349"/>
                      <a:pt x="593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1" name="Google Shape;7761;p28"/>
              <p:cNvSpPr/>
              <p:nvPr/>
            </p:nvSpPr>
            <p:spPr>
              <a:xfrm>
                <a:off x="1052675" y="2571600"/>
                <a:ext cx="249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692" extrusionOk="0">
                    <a:moveTo>
                      <a:pt x="530" y="1"/>
                    </a:moveTo>
                    <a:cubicBezTo>
                      <a:pt x="504" y="1"/>
                      <a:pt x="477" y="4"/>
                      <a:pt x="448" y="10"/>
                    </a:cubicBezTo>
                    <a:cubicBezTo>
                      <a:pt x="0" y="100"/>
                      <a:pt x="138" y="691"/>
                      <a:pt x="510" y="691"/>
                    </a:cubicBezTo>
                    <a:cubicBezTo>
                      <a:pt x="536" y="691"/>
                      <a:pt x="564" y="688"/>
                      <a:pt x="592" y="682"/>
                    </a:cubicBezTo>
                    <a:cubicBezTo>
                      <a:pt x="996" y="592"/>
                      <a:pt x="897" y="1"/>
                      <a:pt x="5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2" name="Google Shape;7762;p28"/>
              <p:cNvSpPr/>
              <p:nvPr/>
            </p:nvSpPr>
            <p:spPr>
              <a:xfrm>
                <a:off x="1080675" y="2528625"/>
                <a:ext cx="240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69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961" y="673"/>
                      <a:pt x="865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3" name="Google Shape;7763;p28"/>
              <p:cNvSpPr/>
              <p:nvPr/>
            </p:nvSpPr>
            <p:spPr>
              <a:xfrm>
                <a:off x="1102300" y="2604150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200" y="0"/>
                    </a:moveTo>
                    <a:cubicBezTo>
                      <a:pt x="0" y="0"/>
                      <a:pt x="14" y="340"/>
                      <a:pt x="240" y="340"/>
                    </a:cubicBezTo>
                    <a:cubicBezTo>
                      <a:pt x="384" y="244"/>
                      <a:pt x="384" y="100"/>
                      <a:pt x="240" y="4"/>
                    </a:cubicBezTo>
                    <a:cubicBezTo>
                      <a:pt x="225" y="1"/>
                      <a:pt x="212" y="0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4" name="Google Shape;7764;p28"/>
              <p:cNvSpPr/>
              <p:nvPr/>
            </p:nvSpPr>
            <p:spPr>
              <a:xfrm>
                <a:off x="1134675" y="2444550"/>
                <a:ext cx="284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820" extrusionOk="0">
                    <a:moveTo>
                      <a:pt x="573" y="1"/>
                    </a:moveTo>
                    <a:cubicBezTo>
                      <a:pt x="559" y="1"/>
                      <a:pt x="544" y="2"/>
                      <a:pt x="529" y="3"/>
                    </a:cubicBezTo>
                    <a:cubicBezTo>
                      <a:pt x="1" y="51"/>
                      <a:pt x="49" y="819"/>
                      <a:pt x="625" y="819"/>
                    </a:cubicBezTo>
                    <a:cubicBezTo>
                      <a:pt x="1138" y="773"/>
                      <a:pt x="1062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5" name="Google Shape;7765;p28"/>
              <p:cNvSpPr/>
              <p:nvPr/>
            </p:nvSpPr>
            <p:spPr>
              <a:xfrm>
                <a:off x="1269100" y="2348600"/>
                <a:ext cx="96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89" extrusionOk="0">
                    <a:moveTo>
                      <a:pt x="193" y="0"/>
                    </a:moveTo>
                    <a:cubicBezTo>
                      <a:pt x="1" y="0"/>
                      <a:pt x="1" y="288"/>
                      <a:pt x="193" y="288"/>
                    </a:cubicBezTo>
                    <a:cubicBezTo>
                      <a:pt x="385" y="288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6" name="Google Shape;7766;p28"/>
              <p:cNvSpPr/>
              <p:nvPr/>
            </p:nvSpPr>
            <p:spPr>
              <a:xfrm>
                <a:off x="751000" y="2550225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801" y="1"/>
                    </a:moveTo>
                    <a:cubicBezTo>
                      <a:pt x="1" y="95"/>
                      <a:pt x="77" y="1250"/>
                      <a:pt x="850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53"/>
                      <a:pt x="1617" y="1"/>
                      <a:pt x="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7" name="Google Shape;7767;p28"/>
              <p:cNvSpPr/>
              <p:nvPr/>
            </p:nvSpPr>
            <p:spPr>
              <a:xfrm>
                <a:off x="1251050" y="2280175"/>
                <a:ext cx="180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7" extrusionOk="0">
                    <a:moveTo>
                      <a:pt x="339" y="1"/>
                    </a:moveTo>
                    <a:cubicBezTo>
                      <a:pt x="1" y="151"/>
                      <a:pt x="162" y="536"/>
                      <a:pt x="386" y="536"/>
                    </a:cubicBezTo>
                    <a:cubicBezTo>
                      <a:pt x="449" y="536"/>
                      <a:pt x="516" y="506"/>
                      <a:pt x="579" y="433"/>
                    </a:cubicBezTo>
                    <a:cubicBezTo>
                      <a:pt x="723" y="241"/>
                      <a:pt x="579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8" name="Google Shape;7768;p28"/>
              <p:cNvSpPr/>
              <p:nvPr/>
            </p:nvSpPr>
            <p:spPr>
              <a:xfrm>
                <a:off x="1193500" y="2361800"/>
                <a:ext cx="240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21" extrusionOk="0">
                    <a:moveTo>
                      <a:pt x="432" y="0"/>
                    </a:moveTo>
                    <a:cubicBezTo>
                      <a:pt x="0" y="48"/>
                      <a:pt x="48" y="721"/>
                      <a:pt x="480" y="721"/>
                    </a:cubicBezTo>
                    <a:cubicBezTo>
                      <a:pt x="960" y="625"/>
                      <a:pt x="864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9" name="Google Shape;7769;p28"/>
              <p:cNvSpPr/>
              <p:nvPr/>
            </p:nvSpPr>
            <p:spPr>
              <a:xfrm>
                <a:off x="1282675" y="2240475"/>
                <a:ext cx="11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1" extrusionOk="0">
                    <a:moveTo>
                      <a:pt x="281" y="0"/>
                    </a:moveTo>
                    <a:cubicBezTo>
                      <a:pt x="72" y="0"/>
                      <a:pt x="0" y="341"/>
                      <a:pt x="226" y="341"/>
                    </a:cubicBezTo>
                    <a:cubicBezTo>
                      <a:pt x="418" y="293"/>
                      <a:pt x="466" y="101"/>
                      <a:pt x="322" y="5"/>
                    </a:cubicBezTo>
                    <a:cubicBezTo>
                      <a:pt x="308" y="2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0" name="Google Shape;7770;p28"/>
              <p:cNvSpPr/>
              <p:nvPr/>
            </p:nvSpPr>
            <p:spPr>
              <a:xfrm>
                <a:off x="1221525" y="2320925"/>
                <a:ext cx="220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31" extrusionOk="0">
                    <a:moveTo>
                      <a:pt x="412" y="0"/>
                    </a:moveTo>
                    <a:cubicBezTo>
                      <a:pt x="398" y="0"/>
                      <a:pt x="383" y="1"/>
                      <a:pt x="368" y="3"/>
                    </a:cubicBezTo>
                    <a:cubicBezTo>
                      <a:pt x="0" y="141"/>
                      <a:pt x="116" y="630"/>
                      <a:pt x="463" y="630"/>
                    </a:cubicBezTo>
                    <a:cubicBezTo>
                      <a:pt x="479" y="630"/>
                      <a:pt x="495" y="629"/>
                      <a:pt x="512" y="627"/>
                    </a:cubicBezTo>
                    <a:cubicBezTo>
                      <a:pt x="880" y="535"/>
                      <a:pt x="762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28"/>
              <p:cNvSpPr/>
              <p:nvPr/>
            </p:nvSpPr>
            <p:spPr>
              <a:xfrm>
                <a:off x="1210675" y="2436125"/>
                <a:ext cx="160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0" extrusionOk="0">
                    <a:moveTo>
                      <a:pt x="317" y="0"/>
                    </a:moveTo>
                    <a:cubicBezTo>
                      <a:pt x="303" y="0"/>
                      <a:pt x="289" y="1"/>
                      <a:pt x="273" y="4"/>
                    </a:cubicBezTo>
                    <a:cubicBezTo>
                      <a:pt x="0" y="49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0"/>
                      <a:pt x="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2" name="Google Shape;7772;p28"/>
              <p:cNvSpPr/>
              <p:nvPr/>
            </p:nvSpPr>
            <p:spPr>
              <a:xfrm>
                <a:off x="1240300" y="239420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9" y="1"/>
                    </a:moveTo>
                    <a:cubicBezTo>
                      <a:pt x="97" y="1"/>
                      <a:pt x="1" y="289"/>
                      <a:pt x="241" y="385"/>
                    </a:cubicBezTo>
                    <a:cubicBezTo>
                      <a:pt x="433" y="385"/>
                      <a:pt x="529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3" name="Google Shape;7773;p28"/>
              <p:cNvSpPr/>
              <p:nvPr/>
            </p:nvSpPr>
            <p:spPr>
              <a:xfrm>
                <a:off x="1235025" y="2209125"/>
                <a:ext cx="2375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692" extrusionOk="0">
                    <a:moveTo>
                      <a:pt x="482" y="0"/>
                    </a:moveTo>
                    <a:cubicBezTo>
                      <a:pt x="457" y="0"/>
                      <a:pt x="431" y="4"/>
                      <a:pt x="404" y="10"/>
                    </a:cubicBezTo>
                    <a:cubicBezTo>
                      <a:pt x="0" y="100"/>
                      <a:pt x="99" y="692"/>
                      <a:pt x="466" y="692"/>
                    </a:cubicBezTo>
                    <a:cubicBezTo>
                      <a:pt x="492" y="692"/>
                      <a:pt x="519" y="689"/>
                      <a:pt x="548" y="682"/>
                    </a:cubicBezTo>
                    <a:cubicBezTo>
                      <a:pt x="949" y="549"/>
                      <a:pt x="812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28"/>
              <p:cNvSpPr/>
              <p:nvPr/>
            </p:nvSpPr>
            <p:spPr>
              <a:xfrm>
                <a:off x="1269100" y="2169775"/>
                <a:ext cx="15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4" extrusionOk="0">
                    <a:moveTo>
                      <a:pt x="193" y="0"/>
                    </a:moveTo>
                    <a:cubicBezTo>
                      <a:pt x="97" y="48"/>
                      <a:pt x="49" y="96"/>
                      <a:pt x="1" y="192"/>
                    </a:cubicBezTo>
                    <a:cubicBezTo>
                      <a:pt x="29" y="377"/>
                      <a:pt x="113" y="444"/>
                      <a:pt x="200" y="444"/>
                    </a:cubicBezTo>
                    <a:cubicBezTo>
                      <a:pt x="406" y="444"/>
                      <a:pt x="632" y="68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28"/>
              <p:cNvSpPr/>
              <p:nvPr/>
            </p:nvSpPr>
            <p:spPr>
              <a:xfrm>
                <a:off x="841825" y="2731475"/>
                <a:ext cx="96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41" extrusionOk="0">
                    <a:moveTo>
                      <a:pt x="193" y="0"/>
                    </a:moveTo>
                    <a:cubicBezTo>
                      <a:pt x="49" y="48"/>
                      <a:pt x="1" y="192"/>
                      <a:pt x="193" y="240"/>
                    </a:cubicBezTo>
                    <a:cubicBezTo>
                      <a:pt x="337" y="240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28"/>
              <p:cNvSpPr/>
              <p:nvPr/>
            </p:nvSpPr>
            <p:spPr>
              <a:xfrm>
                <a:off x="1027400" y="2615975"/>
                <a:ext cx="201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1" extrusionOk="0">
                    <a:moveTo>
                      <a:pt x="429" y="0"/>
                    </a:moveTo>
                    <a:cubicBezTo>
                      <a:pt x="405" y="0"/>
                      <a:pt x="381" y="4"/>
                      <a:pt x="355" y="11"/>
                    </a:cubicBezTo>
                    <a:cubicBezTo>
                      <a:pt x="0" y="56"/>
                      <a:pt x="55" y="550"/>
                      <a:pt x="368" y="550"/>
                    </a:cubicBezTo>
                    <a:cubicBezTo>
                      <a:pt x="394" y="550"/>
                      <a:pt x="422" y="547"/>
                      <a:pt x="451" y="539"/>
                    </a:cubicBezTo>
                    <a:cubicBezTo>
                      <a:pt x="806" y="495"/>
                      <a:pt x="710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7" name="Google Shape;7777;p28"/>
              <p:cNvSpPr/>
              <p:nvPr/>
            </p:nvSpPr>
            <p:spPr>
              <a:xfrm>
                <a:off x="839025" y="2610075"/>
                <a:ext cx="345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75" extrusionOk="0">
                    <a:moveTo>
                      <a:pt x="726" y="0"/>
                    </a:moveTo>
                    <a:cubicBezTo>
                      <a:pt x="699" y="0"/>
                      <a:pt x="670" y="3"/>
                      <a:pt x="641" y="7"/>
                    </a:cubicBezTo>
                    <a:cubicBezTo>
                      <a:pt x="0" y="99"/>
                      <a:pt x="101" y="974"/>
                      <a:pt x="693" y="974"/>
                    </a:cubicBezTo>
                    <a:cubicBezTo>
                      <a:pt x="722" y="974"/>
                      <a:pt x="753" y="972"/>
                      <a:pt x="785" y="967"/>
                    </a:cubicBezTo>
                    <a:cubicBezTo>
                      <a:pt x="1379" y="876"/>
                      <a:pt x="1277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8" name="Google Shape;7778;p28"/>
              <p:cNvSpPr/>
              <p:nvPr/>
            </p:nvSpPr>
            <p:spPr>
              <a:xfrm>
                <a:off x="868225" y="2565825"/>
                <a:ext cx="312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54" extrusionOk="0">
                    <a:moveTo>
                      <a:pt x="529" y="1"/>
                    </a:moveTo>
                    <a:cubicBezTo>
                      <a:pt x="1" y="241"/>
                      <a:pt x="145" y="1009"/>
                      <a:pt x="721" y="1153"/>
                    </a:cubicBezTo>
                    <a:cubicBezTo>
                      <a:pt x="1249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28"/>
              <p:cNvSpPr/>
              <p:nvPr/>
            </p:nvSpPr>
            <p:spPr>
              <a:xfrm>
                <a:off x="798625" y="2580250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8" y="0"/>
                    </a:moveTo>
                    <a:lnTo>
                      <a:pt x="528" y="0"/>
                    </a:lnTo>
                    <a:cubicBezTo>
                      <a:pt x="0" y="240"/>
                      <a:pt x="144" y="1008"/>
                      <a:pt x="672" y="1104"/>
                    </a:cubicBezTo>
                    <a:cubicBezTo>
                      <a:pt x="1200" y="864"/>
                      <a:pt x="1104" y="96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28"/>
              <p:cNvSpPr/>
              <p:nvPr/>
            </p:nvSpPr>
            <p:spPr>
              <a:xfrm>
                <a:off x="770550" y="2624475"/>
                <a:ext cx="321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927" extrusionOk="0">
                    <a:moveTo>
                      <a:pt x="685" y="0"/>
                    </a:moveTo>
                    <a:cubicBezTo>
                      <a:pt x="656" y="0"/>
                      <a:pt x="626" y="3"/>
                      <a:pt x="595" y="7"/>
                    </a:cubicBezTo>
                    <a:cubicBezTo>
                      <a:pt x="1" y="53"/>
                      <a:pt x="60" y="926"/>
                      <a:pt x="606" y="926"/>
                    </a:cubicBezTo>
                    <a:cubicBezTo>
                      <a:pt x="633" y="926"/>
                      <a:pt x="661" y="924"/>
                      <a:pt x="691" y="919"/>
                    </a:cubicBezTo>
                    <a:cubicBezTo>
                      <a:pt x="1284" y="828"/>
                      <a:pt x="1227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28"/>
              <p:cNvSpPr/>
              <p:nvPr/>
            </p:nvSpPr>
            <p:spPr>
              <a:xfrm>
                <a:off x="790225" y="26990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1"/>
                    </a:moveTo>
                    <a:cubicBezTo>
                      <a:pt x="96" y="145"/>
                      <a:pt x="0" y="385"/>
                      <a:pt x="336" y="529"/>
                    </a:cubicBezTo>
                    <a:cubicBezTo>
                      <a:pt x="672" y="529"/>
                      <a:pt x="672" y="1"/>
                      <a:pt x="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2" name="Google Shape;7782;p28"/>
              <p:cNvSpPr/>
              <p:nvPr/>
            </p:nvSpPr>
            <p:spPr>
              <a:xfrm>
                <a:off x="814575" y="2654600"/>
                <a:ext cx="268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3" extrusionOk="0">
                    <a:moveTo>
                      <a:pt x="513" y="0"/>
                    </a:moveTo>
                    <a:cubicBezTo>
                      <a:pt x="498" y="0"/>
                      <a:pt x="482" y="1"/>
                      <a:pt x="466" y="3"/>
                    </a:cubicBezTo>
                    <a:cubicBezTo>
                      <a:pt x="1" y="49"/>
                      <a:pt x="77" y="773"/>
                      <a:pt x="520" y="773"/>
                    </a:cubicBezTo>
                    <a:cubicBezTo>
                      <a:pt x="534" y="773"/>
                      <a:pt x="548" y="772"/>
                      <a:pt x="562" y="771"/>
                    </a:cubicBezTo>
                    <a:cubicBezTo>
                      <a:pt x="1075" y="724"/>
                      <a:pt x="100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3" name="Google Shape;7783;p28"/>
              <p:cNvSpPr/>
              <p:nvPr/>
            </p:nvSpPr>
            <p:spPr>
              <a:xfrm>
                <a:off x="885025" y="2640250"/>
                <a:ext cx="252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69" extrusionOk="0">
                    <a:moveTo>
                      <a:pt x="481" y="0"/>
                    </a:moveTo>
                    <a:cubicBezTo>
                      <a:pt x="1" y="96"/>
                      <a:pt x="49" y="769"/>
                      <a:pt x="529" y="769"/>
                    </a:cubicBezTo>
                    <a:cubicBezTo>
                      <a:pt x="1009" y="673"/>
                      <a:pt x="913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28"/>
              <p:cNvSpPr/>
              <p:nvPr/>
            </p:nvSpPr>
            <p:spPr>
              <a:xfrm>
                <a:off x="861025" y="2684600"/>
                <a:ext cx="18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88" extrusionOk="0">
                    <a:moveTo>
                      <a:pt x="334" y="0"/>
                    </a:moveTo>
                    <a:cubicBezTo>
                      <a:pt x="319" y="0"/>
                      <a:pt x="304" y="1"/>
                      <a:pt x="289" y="3"/>
                    </a:cubicBezTo>
                    <a:cubicBezTo>
                      <a:pt x="97" y="147"/>
                      <a:pt x="1" y="435"/>
                      <a:pt x="289" y="579"/>
                    </a:cubicBezTo>
                    <a:cubicBezTo>
                      <a:pt x="313" y="585"/>
                      <a:pt x="336" y="588"/>
                      <a:pt x="357" y="588"/>
                    </a:cubicBezTo>
                    <a:cubicBezTo>
                      <a:pt x="671" y="588"/>
                      <a:pt x="735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28"/>
              <p:cNvSpPr/>
              <p:nvPr/>
            </p:nvSpPr>
            <p:spPr>
              <a:xfrm>
                <a:off x="980575" y="2583650"/>
                <a:ext cx="29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33" extrusionOk="0">
                    <a:moveTo>
                      <a:pt x="591" y="0"/>
                    </a:moveTo>
                    <a:cubicBezTo>
                      <a:pt x="562" y="0"/>
                      <a:pt x="532" y="3"/>
                      <a:pt x="500" y="8"/>
                    </a:cubicBezTo>
                    <a:cubicBezTo>
                      <a:pt x="1" y="99"/>
                      <a:pt x="102" y="832"/>
                      <a:pt x="600" y="832"/>
                    </a:cubicBezTo>
                    <a:cubicBezTo>
                      <a:pt x="629" y="832"/>
                      <a:pt x="660" y="829"/>
                      <a:pt x="692" y="824"/>
                    </a:cubicBezTo>
                    <a:cubicBezTo>
                      <a:pt x="1191" y="733"/>
                      <a:pt x="1090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28"/>
              <p:cNvSpPr/>
              <p:nvPr/>
            </p:nvSpPr>
            <p:spPr>
              <a:xfrm>
                <a:off x="1002650" y="2659375"/>
                <a:ext cx="106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92" extrusionOk="0">
                    <a:moveTo>
                      <a:pt x="267" y="0"/>
                    </a:moveTo>
                    <a:cubicBezTo>
                      <a:pt x="259" y="0"/>
                      <a:pt x="250" y="1"/>
                      <a:pt x="241" y="4"/>
                    </a:cubicBezTo>
                    <a:cubicBezTo>
                      <a:pt x="1" y="52"/>
                      <a:pt x="1" y="340"/>
                      <a:pt x="241" y="388"/>
                    </a:cubicBezTo>
                    <a:cubicBezTo>
                      <a:pt x="250" y="390"/>
                      <a:pt x="259" y="391"/>
                      <a:pt x="267" y="391"/>
                    </a:cubicBezTo>
                    <a:cubicBezTo>
                      <a:pt x="424" y="391"/>
                      <a:pt x="42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28"/>
              <p:cNvSpPr/>
              <p:nvPr/>
            </p:nvSpPr>
            <p:spPr>
              <a:xfrm>
                <a:off x="1007025" y="254045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4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28"/>
              <p:cNvSpPr/>
              <p:nvPr/>
            </p:nvSpPr>
            <p:spPr>
              <a:xfrm>
                <a:off x="963350" y="2509400"/>
                <a:ext cx="3572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81" extrusionOk="0">
                    <a:moveTo>
                      <a:pt x="626" y="0"/>
                    </a:moveTo>
                    <a:cubicBezTo>
                      <a:pt x="0" y="0"/>
                      <a:pt x="118" y="1181"/>
                      <a:pt x="658" y="1181"/>
                    </a:cubicBezTo>
                    <a:cubicBezTo>
                      <a:pt x="704" y="1181"/>
                      <a:pt x="753" y="1172"/>
                      <a:pt x="805" y="1154"/>
                    </a:cubicBezTo>
                    <a:cubicBezTo>
                      <a:pt x="1429" y="962"/>
                      <a:pt x="1285" y="50"/>
                      <a:pt x="661" y="1"/>
                    </a:cubicBezTo>
                    <a:cubicBezTo>
                      <a:pt x="649" y="1"/>
                      <a:pt x="637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28"/>
              <p:cNvSpPr/>
              <p:nvPr/>
            </p:nvSpPr>
            <p:spPr>
              <a:xfrm>
                <a:off x="908450" y="2717200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0" y="0"/>
                    </a:moveTo>
                    <a:cubicBezTo>
                      <a:pt x="87" y="0"/>
                      <a:pt x="46" y="26"/>
                      <a:pt x="24" y="91"/>
                    </a:cubicBezTo>
                    <a:cubicBezTo>
                      <a:pt x="0" y="187"/>
                      <a:pt x="60" y="235"/>
                      <a:pt x="126" y="235"/>
                    </a:cubicBezTo>
                    <a:cubicBezTo>
                      <a:pt x="192" y="235"/>
                      <a:pt x="264" y="187"/>
                      <a:pt x="264" y="91"/>
                    </a:cubicBezTo>
                    <a:cubicBezTo>
                      <a:pt x="238" y="3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28"/>
              <p:cNvSpPr/>
              <p:nvPr/>
            </p:nvSpPr>
            <p:spPr>
              <a:xfrm>
                <a:off x="931000" y="267145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1"/>
                    </a:moveTo>
                    <a:cubicBezTo>
                      <a:pt x="1" y="47"/>
                      <a:pt x="31" y="532"/>
                      <a:pt x="328" y="532"/>
                    </a:cubicBezTo>
                    <a:cubicBezTo>
                      <a:pt x="342" y="532"/>
                      <a:pt x="356" y="531"/>
                      <a:pt x="370" y="529"/>
                    </a:cubicBezTo>
                    <a:cubicBezTo>
                      <a:pt x="706" y="433"/>
                      <a:pt x="610" y="97"/>
                      <a:pt x="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28"/>
              <p:cNvSpPr/>
              <p:nvPr/>
            </p:nvSpPr>
            <p:spPr>
              <a:xfrm>
                <a:off x="954200" y="2626825"/>
                <a:ext cx="261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39" extrusionOk="0">
                    <a:moveTo>
                      <a:pt x="536" y="1"/>
                    </a:moveTo>
                    <a:cubicBezTo>
                      <a:pt x="509" y="1"/>
                      <a:pt x="480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45" y="639"/>
                      <a:pt x="946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28"/>
              <p:cNvSpPr/>
              <p:nvPr/>
            </p:nvSpPr>
            <p:spPr>
              <a:xfrm>
                <a:off x="908650" y="2595650"/>
                <a:ext cx="332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76" extrusionOk="0">
                    <a:moveTo>
                      <a:pt x="679" y="1"/>
                    </a:moveTo>
                    <a:cubicBezTo>
                      <a:pt x="651" y="1"/>
                      <a:pt x="622" y="3"/>
                      <a:pt x="592" y="8"/>
                    </a:cubicBezTo>
                    <a:cubicBezTo>
                      <a:pt x="1" y="190"/>
                      <a:pt x="142" y="976"/>
                      <a:pt x="690" y="976"/>
                    </a:cubicBezTo>
                    <a:cubicBezTo>
                      <a:pt x="720" y="976"/>
                      <a:pt x="752" y="973"/>
                      <a:pt x="784" y="968"/>
                    </a:cubicBezTo>
                    <a:cubicBezTo>
                      <a:pt x="1330" y="786"/>
                      <a:pt x="1186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28"/>
              <p:cNvSpPr/>
              <p:nvPr/>
            </p:nvSpPr>
            <p:spPr>
              <a:xfrm>
                <a:off x="934200" y="2552475"/>
                <a:ext cx="377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077" extrusionOk="0">
                    <a:moveTo>
                      <a:pt x="759" y="1"/>
                    </a:moveTo>
                    <a:cubicBezTo>
                      <a:pt x="732" y="1"/>
                      <a:pt x="704" y="3"/>
                      <a:pt x="674" y="7"/>
                    </a:cubicBezTo>
                    <a:cubicBezTo>
                      <a:pt x="0" y="142"/>
                      <a:pt x="126" y="1076"/>
                      <a:pt x="696" y="1076"/>
                    </a:cubicBezTo>
                    <a:cubicBezTo>
                      <a:pt x="735" y="1076"/>
                      <a:pt x="776" y="1072"/>
                      <a:pt x="818" y="1063"/>
                    </a:cubicBezTo>
                    <a:cubicBezTo>
                      <a:pt x="1507" y="971"/>
                      <a:pt x="1361" y="1"/>
                      <a:pt x="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28"/>
              <p:cNvSpPr/>
              <p:nvPr/>
            </p:nvSpPr>
            <p:spPr>
              <a:xfrm>
                <a:off x="1059875" y="2455250"/>
                <a:ext cx="368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070" extrusionOk="0">
                    <a:moveTo>
                      <a:pt x="776" y="1"/>
                    </a:moveTo>
                    <a:cubicBezTo>
                      <a:pt x="748" y="1"/>
                      <a:pt x="719" y="3"/>
                      <a:pt x="688" y="7"/>
                    </a:cubicBezTo>
                    <a:cubicBezTo>
                      <a:pt x="1" y="145"/>
                      <a:pt x="145" y="1070"/>
                      <a:pt x="744" y="1070"/>
                    </a:cubicBezTo>
                    <a:cubicBezTo>
                      <a:pt x="772" y="1070"/>
                      <a:pt x="802" y="1068"/>
                      <a:pt x="832" y="1063"/>
                    </a:cubicBezTo>
                    <a:cubicBezTo>
                      <a:pt x="1474" y="926"/>
                      <a:pt x="1372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28"/>
              <p:cNvSpPr/>
              <p:nvPr/>
            </p:nvSpPr>
            <p:spPr>
              <a:xfrm>
                <a:off x="1003850" y="1750850"/>
                <a:ext cx="11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5" extrusionOk="0">
                    <a:moveTo>
                      <a:pt x="226" y="1"/>
                    </a:moveTo>
                    <a:cubicBezTo>
                      <a:pt x="126" y="1"/>
                      <a:pt x="23" y="62"/>
                      <a:pt x="1" y="194"/>
                    </a:cubicBezTo>
                    <a:cubicBezTo>
                      <a:pt x="1" y="362"/>
                      <a:pt x="97" y="434"/>
                      <a:pt x="199" y="434"/>
                    </a:cubicBezTo>
                    <a:cubicBezTo>
                      <a:pt x="301" y="434"/>
                      <a:pt x="409" y="362"/>
                      <a:pt x="433" y="242"/>
                    </a:cubicBezTo>
                    <a:cubicBezTo>
                      <a:pt x="459" y="86"/>
                      <a:pt x="344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28"/>
              <p:cNvSpPr/>
              <p:nvPr/>
            </p:nvSpPr>
            <p:spPr>
              <a:xfrm>
                <a:off x="1139475" y="1903225"/>
                <a:ext cx="188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81" extrusionOk="0">
                    <a:moveTo>
                      <a:pt x="341" y="1"/>
                    </a:moveTo>
                    <a:cubicBezTo>
                      <a:pt x="325" y="1"/>
                      <a:pt x="307" y="2"/>
                      <a:pt x="289" y="4"/>
                    </a:cubicBezTo>
                    <a:cubicBezTo>
                      <a:pt x="1" y="100"/>
                      <a:pt x="97" y="580"/>
                      <a:pt x="433" y="580"/>
                    </a:cubicBezTo>
                    <a:cubicBezTo>
                      <a:pt x="753" y="443"/>
                      <a:pt x="681" y="1"/>
                      <a:pt x="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28"/>
              <p:cNvSpPr/>
              <p:nvPr/>
            </p:nvSpPr>
            <p:spPr>
              <a:xfrm>
                <a:off x="1009850" y="1816825"/>
                <a:ext cx="260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72" extrusionOk="0">
                    <a:moveTo>
                      <a:pt x="485" y="1"/>
                    </a:moveTo>
                    <a:cubicBezTo>
                      <a:pt x="468" y="1"/>
                      <a:pt x="451" y="2"/>
                      <a:pt x="433" y="3"/>
                    </a:cubicBezTo>
                    <a:cubicBezTo>
                      <a:pt x="1" y="148"/>
                      <a:pt x="145" y="772"/>
                      <a:pt x="625" y="772"/>
                    </a:cubicBezTo>
                    <a:cubicBezTo>
                      <a:pt x="1041" y="587"/>
                      <a:pt x="923" y="1"/>
                      <a:pt x="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28"/>
              <p:cNvSpPr/>
              <p:nvPr/>
            </p:nvSpPr>
            <p:spPr>
              <a:xfrm>
                <a:off x="1022025" y="1883300"/>
                <a:ext cx="361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46" extrusionOk="0">
                    <a:moveTo>
                      <a:pt x="558" y="1"/>
                    </a:moveTo>
                    <a:cubicBezTo>
                      <a:pt x="390" y="1"/>
                      <a:pt x="217" y="103"/>
                      <a:pt x="90" y="369"/>
                    </a:cubicBezTo>
                    <a:cubicBezTo>
                      <a:pt x="0" y="728"/>
                      <a:pt x="247" y="1046"/>
                      <a:pt x="593" y="1046"/>
                    </a:cubicBezTo>
                    <a:cubicBezTo>
                      <a:pt x="617" y="1046"/>
                      <a:pt x="641" y="1044"/>
                      <a:pt x="666" y="1041"/>
                    </a:cubicBezTo>
                    <a:cubicBezTo>
                      <a:pt x="1443" y="794"/>
                      <a:pt x="1025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28"/>
              <p:cNvSpPr/>
              <p:nvPr/>
            </p:nvSpPr>
            <p:spPr>
              <a:xfrm>
                <a:off x="1064250" y="1912100"/>
                <a:ext cx="34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961" extrusionOk="0">
                    <a:moveTo>
                      <a:pt x="557" y="0"/>
                    </a:moveTo>
                    <a:cubicBezTo>
                      <a:pt x="408" y="0"/>
                      <a:pt x="251" y="89"/>
                      <a:pt x="129" y="321"/>
                    </a:cubicBezTo>
                    <a:cubicBezTo>
                      <a:pt x="1" y="622"/>
                      <a:pt x="217" y="960"/>
                      <a:pt x="539" y="960"/>
                    </a:cubicBezTo>
                    <a:cubicBezTo>
                      <a:pt x="577" y="960"/>
                      <a:pt x="617" y="956"/>
                      <a:pt x="657" y="945"/>
                    </a:cubicBezTo>
                    <a:cubicBezTo>
                      <a:pt x="1373" y="766"/>
                      <a:pt x="995" y="0"/>
                      <a:pt x="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28"/>
              <p:cNvSpPr/>
              <p:nvPr/>
            </p:nvSpPr>
            <p:spPr>
              <a:xfrm>
                <a:off x="1044675" y="1779625"/>
                <a:ext cx="136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47" extrusionOk="0">
                    <a:moveTo>
                      <a:pt x="236" y="0"/>
                    </a:moveTo>
                    <a:cubicBezTo>
                      <a:pt x="222" y="0"/>
                      <a:pt x="208" y="1"/>
                      <a:pt x="192" y="3"/>
                    </a:cubicBezTo>
                    <a:cubicBezTo>
                      <a:pt x="0" y="51"/>
                      <a:pt x="0" y="339"/>
                      <a:pt x="192" y="435"/>
                    </a:cubicBezTo>
                    <a:cubicBezTo>
                      <a:pt x="218" y="443"/>
                      <a:pt x="242" y="446"/>
                      <a:pt x="265" y="446"/>
                    </a:cubicBezTo>
                    <a:cubicBezTo>
                      <a:pt x="521" y="446"/>
                      <a:pt x="545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28"/>
              <p:cNvSpPr/>
              <p:nvPr/>
            </p:nvSpPr>
            <p:spPr>
              <a:xfrm>
                <a:off x="1108375" y="1941175"/>
                <a:ext cx="306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2" extrusionOk="0">
                    <a:moveTo>
                      <a:pt x="472" y="0"/>
                    </a:moveTo>
                    <a:cubicBezTo>
                      <a:pt x="321" y="0"/>
                      <a:pt x="162" y="98"/>
                      <a:pt x="45" y="358"/>
                    </a:cubicBezTo>
                    <a:cubicBezTo>
                      <a:pt x="0" y="625"/>
                      <a:pt x="203" y="892"/>
                      <a:pt x="461" y="892"/>
                    </a:cubicBezTo>
                    <a:cubicBezTo>
                      <a:pt x="482" y="892"/>
                      <a:pt x="503" y="890"/>
                      <a:pt x="525" y="887"/>
                    </a:cubicBezTo>
                    <a:cubicBezTo>
                      <a:pt x="1225" y="712"/>
                      <a:pt x="878" y="0"/>
                      <a:pt x="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28"/>
              <p:cNvSpPr/>
              <p:nvPr/>
            </p:nvSpPr>
            <p:spPr>
              <a:xfrm>
                <a:off x="1128675" y="1836000"/>
                <a:ext cx="940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5" extrusionOk="0">
                    <a:moveTo>
                      <a:pt x="222" y="1"/>
                    </a:moveTo>
                    <a:cubicBezTo>
                      <a:pt x="213" y="1"/>
                      <a:pt x="203" y="2"/>
                      <a:pt x="193" y="5"/>
                    </a:cubicBezTo>
                    <a:cubicBezTo>
                      <a:pt x="49" y="53"/>
                      <a:pt x="1" y="293"/>
                      <a:pt x="193" y="341"/>
                    </a:cubicBezTo>
                    <a:cubicBezTo>
                      <a:pt x="203" y="343"/>
                      <a:pt x="213" y="344"/>
                      <a:pt x="222" y="344"/>
                    </a:cubicBezTo>
                    <a:cubicBezTo>
                      <a:pt x="375" y="344"/>
                      <a:pt x="375" y="1"/>
                      <a:pt x="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28"/>
              <p:cNvSpPr/>
              <p:nvPr/>
            </p:nvSpPr>
            <p:spPr>
              <a:xfrm>
                <a:off x="1095425" y="1873250"/>
                <a:ext cx="233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26" extrusionOk="0">
                    <a:moveTo>
                      <a:pt x="417" y="0"/>
                    </a:moveTo>
                    <a:cubicBezTo>
                      <a:pt x="402" y="0"/>
                      <a:pt x="386" y="1"/>
                      <a:pt x="371" y="3"/>
                    </a:cubicBezTo>
                    <a:cubicBezTo>
                      <a:pt x="1" y="142"/>
                      <a:pt x="121" y="726"/>
                      <a:pt x="516" y="726"/>
                    </a:cubicBezTo>
                    <a:cubicBezTo>
                      <a:pt x="531" y="726"/>
                      <a:pt x="547" y="725"/>
                      <a:pt x="563" y="723"/>
                    </a:cubicBezTo>
                    <a:cubicBezTo>
                      <a:pt x="932" y="584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28"/>
              <p:cNvSpPr/>
              <p:nvPr/>
            </p:nvSpPr>
            <p:spPr>
              <a:xfrm>
                <a:off x="856225" y="1773375"/>
                <a:ext cx="324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26" extrusionOk="0">
                    <a:moveTo>
                      <a:pt x="511" y="0"/>
                    </a:moveTo>
                    <a:cubicBezTo>
                      <a:pt x="368" y="0"/>
                      <a:pt x="217" y="84"/>
                      <a:pt x="97" y="301"/>
                    </a:cubicBezTo>
                    <a:cubicBezTo>
                      <a:pt x="1" y="589"/>
                      <a:pt x="241" y="925"/>
                      <a:pt x="577" y="925"/>
                    </a:cubicBezTo>
                    <a:cubicBezTo>
                      <a:pt x="1296" y="746"/>
                      <a:pt x="938" y="0"/>
                      <a:pt x="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28"/>
              <p:cNvSpPr/>
              <p:nvPr/>
            </p:nvSpPr>
            <p:spPr>
              <a:xfrm>
                <a:off x="1053475" y="1845450"/>
                <a:ext cx="240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4" extrusionOk="0">
                    <a:moveTo>
                      <a:pt x="503" y="1"/>
                    </a:moveTo>
                    <a:cubicBezTo>
                      <a:pt x="476" y="1"/>
                      <a:pt x="447" y="4"/>
                      <a:pt x="416" y="11"/>
                    </a:cubicBezTo>
                    <a:cubicBezTo>
                      <a:pt x="0" y="149"/>
                      <a:pt x="118" y="733"/>
                      <a:pt x="514" y="733"/>
                    </a:cubicBezTo>
                    <a:cubicBezTo>
                      <a:pt x="529" y="733"/>
                      <a:pt x="544" y="733"/>
                      <a:pt x="560" y="731"/>
                    </a:cubicBezTo>
                    <a:cubicBezTo>
                      <a:pt x="962" y="552"/>
                      <a:pt x="866" y="1"/>
                      <a:pt x="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28"/>
              <p:cNvSpPr/>
              <p:nvPr/>
            </p:nvSpPr>
            <p:spPr>
              <a:xfrm>
                <a:off x="927050" y="1704675"/>
                <a:ext cx="8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35" extrusionOk="0">
                    <a:moveTo>
                      <a:pt x="107" y="0"/>
                    </a:moveTo>
                    <a:cubicBezTo>
                      <a:pt x="66" y="0"/>
                      <a:pt x="26" y="21"/>
                      <a:pt x="0" y="73"/>
                    </a:cubicBezTo>
                    <a:cubicBezTo>
                      <a:pt x="36" y="181"/>
                      <a:pt x="45" y="235"/>
                      <a:pt x="108" y="235"/>
                    </a:cubicBezTo>
                    <a:cubicBezTo>
                      <a:pt x="129" y="235"/>
                      <a:pt x="156" y="229"/>
                      <a:pt x="192" y="217"/>
                    </a:cubicBezTo>
                    <a:cubicBezTo>
                      <a:pt x="332" y="147"/>
                      <a:pt x="217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28"/>
              <p:cNvSpPr/>
              <p:nvPr/>
            </p:nvSpPr>
            <p:spPr>
              <a:xfrm>
                <a:off x="888625" y="1735275"/>
                <a:ext cx="180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626" extrusionOk="0">
                    <a:moveTo>
                      <a:pt x="289" y="1"/>
                    </a:moveTo>
                    <a:cubicBezTo>
                      <a:pt x="1" y="145"/>
                      <a:pt x="97" y="577"/>
                      <a:pt x="433" y="625"/>
                    </a:cubicBezTo>
                    <a:cubicBezTo>
                      <a:pt x="721" y="481"/>
                      <a:pt x="625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28"/>
              <p:cNvSpPr/>
              <p:nvPr/>
            </p:nvSpPr>
            <p:spPr>
              <a:xfrm>
                <a:off x="897325" y="1800600"/>
                <a:ext cx="343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06" extrusionOk="0">
                    <a:moveTo>
                      <a:pt x="515" y="1"/>
                    </a:moveTo>
                    <a:cubicBezTo>
                      <a:pt x="353" y="1"/>
                      <a:pt x="190" y="101"/>
                      <a:pt x="85" y="364"/>
                    </a:cubicBezTo>
                    <a:cubicBezTo>
                      <a:pt x="0" y="703"/>
                      <a:pt x="252" y="1005"/>
                      <a:pt x="577" y="1005"/>
                    </a:cubicBezTo>
                    <a:cubicBezTo>
                      <a:pt x="620" y="1005"/>
                      <a:pt x="664" y="1000"/>
                      <a:pt x="709" y="989"/>
                    </a:cubicBezTo>
                    <a:cubicBezTo>
                      <a:pt x="1371" y="710"/>
                      <a:pt x="945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28"/>
              <p:cNvSpPr/>
              <p:nvPr/>
            </p:nvSpPr>
            <p:spPr>
              <a:xfrm>
                <a:off x="864825" y="1839650"/>
                <a:ext cx="438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07" extrusionOk="0">
                    <a:moveTo>
                      <a:pt x="714" y="0"/>
                    </a:moveTo>
                    <a:cubicBezTo>
                      <a:pt x="513" y="0"/>
                      <a:pt x="300" y="120"/>
                      <a:pt x="137" y="435"/>
                    </a:cubicBezTo>
                    <a:cubicBezTo>
                      <a:pt x="1" y="842"/>
                      <a:pt x="292" y="1207"/>
                      <a:pt x="688" y="1207"/>
                    </a:cubicBezTo>
                    <a:cubicBezTo>
                      <a:pt x="712" y="1207"/>
                      <a:pt x="736" y="1206"/>
                      <a:pt x="761" y="1203"/>
                    </a:cubicBezTo>
                    <a:cubicBezTo>
                      <a:pt x="1753" y="955"/>
                      <a:pt x="1281" y="0"/>
                      <a:pt x="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28"/>
              <p:cNvSpPr/>
              <p:nvPr/>
            </p:nvSpPr>
            <p:spPr>
              <a:xfrm>
                <a:off x="938050" y="1827925"/>
                <a:ext cx="365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004" extrusionOk="0">
                    <a:moveTo>
                      <a:pt x="583" y="1"/>
                    </a:moveTo>
                    <a:cubicBezTo>
                      <a:pt x="428" y="1"/>
                      <a:pt x="266" y="91"/>
                      <a:pt x="136" y="328"/>
                    </a:cubicBezTo>
                    <a:cubicBezTo>
                      <a:pt x="1" y="644"/>
                      <a:pt x="249" y="1004"/>
                      <a:pt x="599" y="1004"/>
                    </a:cubicBezTo>
                    <a:cubicBezTo>
                      <a:pt x="621" y="1004"/>
                      <a:pt x="642" y="1003"/>
                      <a:pt x="664" y="1000"/>
                    </a:cubicBezTo>
                    <a:cubicBezTo>
                      <a:pt x="1461" y="855"/>
                      <a:pt x="1056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28"/>
              <p:cNvSpPr/>
              <p:nvPr/>
            </p:nvSpPr>
            <p:spPr>
              <a:xfrm>
                <a:off x="926750" y="1761475"/>
                <a:ext cx="259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40" extrusionOk="0">
                    <a:moveTo>
                      <a:pt x="530" y="0"/>
                    </a:moveTo>
                    <a:cubicBezTo>
                      <a:pt x="503" y="0"/>
                      <a:pt x="474" y="3"/>
                      <a:pt x="444" y="9"/>
                    </a:cubicBezTo>
                    <a:cubicBezTo>
                      <a:pt x="1" y="231"/>
                      <a:pt x="131" y="740"/>
                      <a:pt x="494" y="740"/>
                    </a:cubicBezTo>
                    <a:cubicBezTo>
                      <a:pt x="524" y="740"/>
                      <a:pt x="556" y="736"/>
                      <a:pt x="588" y="729"/>
                    </a:cubicBezTo>
                    <a:cubicBezTo>
                      <a:pt x="1039" y="639"/>
                      <a:pt x="940" y="0"/>
                      <a:pt x="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28"/>
              <p:cNvSpPr/>
              <p:nvPr/>
            </p:nvSpPr>
            <p:spPr>
              <a:xfrm>
                <a:off x="967350" y="1788850"/>
                <a:ext cx="282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795" extrusionOk="0">
                    <a:moveTo>
                      <a:pt x="580" y="0"/>
                    </a:moveTo>
                    <a:cubicBezTo>
                      <a:pt x="540" y="0"/>
                      <a:pt x="498" y="6"/>
                      <a:pt x="453" y="18"/>
                    </a:cubicBezTo>
                    <a:cubicBezTo>
                      <a:pt x="1" y="109"/>
                      <a:pt x="144" y="795"/>
                      <a:pt x="563" y="795"/>
                    </a:cubicBezTo>
                    <a:cubicBezTo>
                      <a:pt x="589" y="795"/>
                      <a:pt x="616" y="792"/>
                      <a:pt x="645" y="786"/>
                    </a:cubicBezTo>
                    <a:cubicBezTo>
                      <a:pt x="1128" y="655"/>
                      <a:pt x="1008" y="0"/>
                      <a:pt x="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28"/>
              <p:cNvSpPr/>
              <p:nvPr/>
            </p:nvSpPr>
            <p:spPr>
              <a:xfrm>
                <a:off x="963050" y="1724475"/>
                <a:ext cx="9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5" extrusionOk="0">
                    <a:moveTo>
                      <a:pt x="193" y="1"/>
                    </a:moveTo>
                    <a:cubicBezTo>
                      <a:pt x="109" y="1"/>
                      <a:pt x="24" y="49"/>
                      <a:pt x="0" y="145"/>
                    </a:cubicBezTo>
                    <a:cubicBezTo>
                      <a:pt x="0" y="265"/>
                      <a:pt x="96" y="325"/>
                      <a:pt x="193" y="325"/>
                    </a:cubicBezTo>
                    <a:cubicBezTo>
                      <a:pt x="289" y="325"/>
                      <a:pt x="385" y="265"/>
                      <a:pt x="385" y="145"/>
                    </a:cubicBezTo>
                    <a:cubicBezTo>
                      <a:pt x="361" y="49"/>
                      <a:pt x="27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28"/>
              <p:cNvSpPr/>
              <p:nvPr/>
            </p:nvSpPr>
            <p:spPr>
              <a:xfrm>
                <a:off x="981200" y="1855950"/>
                <a:ext cx="351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000" extrusionOk="0">
                    <a:moveTo>
                      <a:pt x="521" y="0"/>
                    </a:moveTo>
                    <a:cubicBezTo>
                      <a:pt x="344" y="0"/>
                      <a:pt x="163" y="112"/>
                      <a:pt x="43" y="407"/>
                    </a:cubicBezTo>
                    <a:cubicBezTo>
                      <a:pt x="0" y="703"/>
                      <a:pt x="257" y="1000"/>
                      <a:pt x="581" y="1000"/>
                    </a:cubicBezTo>
                    <a:cubicBezTo>
                      <a:pt x="625" y="1000"/>
                      <a:pt x="669" y="994"/>
                      <a:pt x="715" y="983"/>
                    </a:cubicBezTo>
                    <a:cubicBezTo>
                      <a:pt x="1407" y="741"/>
                      <a:pt x="977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28"/>
              <p:cNvSpPr/>
              <p:nvPr/>
            </p:nvSpPr>
            <p:spPr>
              <a:xfrm>
                <a:off x="1086675" y="180730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36"/>
                      <a:pt x="240" y="433"/>
                    </a:cubicBezTo>
                    <a:cubicBezTo>
                      <a:pt x="529" y="433"/>
                      <a:pt x="529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28"/>
              <p:cNvSpPr/>
              <p:nvPr/>
            </p:nvSpPr>
            <p:spPr>
              <a:xfrm>
                <a:off x="1116250" y="23712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0" y="0"/>
                    </a:moveTo>
                    <a:cubicBezTo>
                      <a:pt x="702" y="0"/>
                      <a:pt x="672" y="2"/>
                      <a:pt x="642" y="6"/>
                    </a:cubicBezTo>
                    <a:cubicBezTo>
                      <a:pt x="0" y="144"/>
                      <a:pt x="102" y="1069"/>
                      <a:pt x="739" y="1069"/>
                    </a:cubicBezTo>
                    <a:cubicBezTo>
                      <a:pt x="770" y="1069"/>
                      <a:pt x="801" y="1067"/>
                      <a:pt x="834" y="1063"/>
                    </a:cubicBezTo>
                    <a:cubicBezTo>
                      <a:pt x="1475" y="925"/>
                      <a:pt x="1330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28"/>
              <p:cNvSpPr/>
              <p:nvPr/>
            </p:nvSpPr>
            <p:spPr>
              <a:xfrm>
                <a:off x="1098250" y="2299350"/>
                <a:ext cx="420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8" extrusionOk="0">
                    <a:moveTo>
                      <a:pt x="833" y="1"/>
                    </a:moveTo>
                    <a:cubicBezTo>
                      <a:pt x="817" y="1"/>
                      <a:pt x="802" y="1"/>
                      <a:pt x="786" y="2"/>
                    </a:cubicBezTo>
                    <a:cubicBezTo>
                      <a:pt x="1" y="94"/>
                      <a:pt x="104" y="1208"/>
                      <a:pt x="839" y="1208"/>
                    </a:cubicBezTo>
                    <a:cubicBezTo>
                      <a:pt x="868" y="1208"/>
                      <a:pt x="898" y="1206"/>
                      <a:pt x="930" y="1202"/>
                    </a:cubicBezTo>
                    <a:cubicBezTo>
                      <a:pt x="1683" y="1155"/>
                      <a:pt x="1605" y="1"/>
                      <a:pt x="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28"/>
              <p:cNvSpPr/>
              <p:nvPr/>
            </p:nvSpPr>
            <p:spPr>
              <a:xfrm>
                <a:off x="1130550" y="2258350"/>
                <a:ext cx="32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97" extrusionOk="0">
                    <a:moveTo>
                      <a:pt x="599" y="0"/>
                    </a:moveTo>
                    <a:cubicBezTo>
                      <a:pt x="1" y="0"/>
                      <a:pt x="118" y="1197"/>
                      <a:pt x="632" y="1197"/>
                    </a:cubicBezTo>
                    <a:cubicBezTo>
                      <a:pt x="681" y="1197"/>
                      <a:pt x="734" y="1186"/>
                      <a:pt x="790" y="1162"/>
                    </a:cubicBezTo>
                    <a:cubicBezTo>
                      <a:pt x="1318" y="922"/>
                      <a:pt x="1270" y="154"/>
                      <a:pt x="694" y="10"/>
                    </a:cubicBezTo>
                    <a:cubicBezTo>
                      <a:pt x="660" y="3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28"/>
              <p:cNvSpPr/>
              <p:nvPr/>
            </p:nvSpPr>
            <p:spPr>
              <a:xfrm>
                <a:off x="1144850" y="2330550"/>
                <a:ext cx="350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97" extrusionOk="0">
                    <a:moveTo>
                      <a:pt x="696" y="0"/>
                    </a:moveTo>
                    <a:cubicBezTo>
                      <a:pt x="681" y="0"/>
                      <a:pt x="666" y="1"/>
                      <a:pt x="650" y="2"/>
                    </a:cubicBezTo>
                    <a:cubicBezTo>
                      <a:pt x="0" y="89"/>
                      <a:pt x="93" y="996"/>
                      <a:pt x="647" y="996"/>
                    </a:cubicBezTo>
                    <a:cubicBezTo>
                      <a:pt x="706" y="996"/>
                      <a:pt x="772" y="986"/>
                      <a:pt x="842" y="962"/>
                    </a:cubicBezTo>
                    <a:cubicBezTo>
                      <a:pt x="1403" y="822"/>
                      <a:pt x="1236" y="0"/>
                      <a:pt x="6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28"/>
              <p:cNvSpPr/>
              <p:nvPr/>
            </p:nvSpPr>
            <p:spPr>
              <a:xfrm>
                <a:off x="1088275" y="2413375"/>
                <a:ext cx="376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060" extrusionOk="0">
                    <a:moveTo>
                      <a:pt x="752" y="0"/>
                    </a:moveTo>
                    <a:cubicBezTo>
                      <a:pt x="736" y="0"/>
                      <a:pt x="721" y="1"/>
                      <a:pt x="705" y="2"/>
                    </a:cubicBezTo>
                    <a:cubicBezTo>
                      <a:pt x="0" y="49"/>
                      <a:pt x="77" y="1060"/>
                      <a:pt x="754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505" y="1011"/>
                      <a:pt x="1429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28"/>
              <p:cNvSpPr/>
              <p:nvPr/>
            </p:nvSpPr>
            <p:spPr>
              <a:xfrm>
                <a:off x="10150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02" y="0"/>
                    </a:moveTo>
                    <a:cubicBezTo>
                      <a:pt x="786" y="0"/>
                      <a:pt x="770" y="1"/>
                      <a:pt x="753" y="2"/>
                    </a:cubicBezTo>
                    <a:cubicBezTo>
                      <a:pt x="1" y="190"/>
                      <a:pt x="169" y="1300"/>
                      <a:pt x="944" y="1300"/>
                    </a:cubicBezTo>
                    <a:cubicBezTo>
                      <a:pt x="960" y="1300"/>
                      <a:pt x="976" y="1299"/>
                      <a:pt x="993" y="1298"/>
                    </a:cubicBezTo>
                    <a:cubicBezTo>
                      <a:pt x="1746" y="1110"/>
                      <a:pt x="1577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28"/>
              <p:cNvSpPr/>
              <p:nvPr/>
            </p:nvSpPr>
            <p:spPr>
              <a:xfrm>
                <a:off x="1159075" y="2218925"/>
                <a:ext cx="35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3" extrusionOk="0">
                    <a:moveTo>
                      <a:pt x="705" y="1"/>
                    </a:moveTo>
                    <a:cubicBezTo>
                      <a:pt x="689" y="1"/>
                      <a:pt x="673" y="1"/>
                      <a:pt x="657" y="2"/>
                    </a:cubicBezTo>
                    <a:cubicBezTo>
                      <a:pt x="1" y="49"/>
                      <a:pt x="77" y="1012"/>
                      <a:pt x="707" y="1012"/>
                    </a:cubicBezTo>
                    <a:cubicBezTo>
                      <a:pt x="722" y="1012"/>
                      <a:pt x="737" y="1012"/>
                      <a:pt x="753" y="1011"/>
                    </a:cubicBezTo>
                    <a:cubicBezTo>
                      <a:pt x="1409" y="917"/>
                      <a:pt x="1333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28"/>
              <p:cNvSpPr/>
              <p:nvPr/>
            </p:nvSpPr>
            <p:spPr>
              <a:xfrm>
                <a:off x="1043875" y="2382175"/>
                <a:ext cx="42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00" extrusionOk="0">
                    <a:moveTo>
                      <a:pt x="845" y="0"/>
                    </a:moveTo>
                    <a:cubicBezTo>
                      <a:pt x="830" y="0"/>
                      <a:pt x="815" y="1"/>
                      <a:pt x="800" y="2"/>
                    </a:cubicBezTo>
                    <a:cubicBezTo>
                      <a:pt x="0" y="143"/>
                      <a:pt x="123" y="1299"/>
                      <a:pt x="897" y="1299"/>
                    </a:cubicBezTo>
                    <a:cubicBezTo>
                      <a:pt x="913" y="1299"/>
                      <a:pt x="928" y="1299"/>
                      <a:pt x="944" y="1298"/>
                    </a:cubicBezTo>
                    <a:cubicBezTo>
                      <a:pt x="1697" y="1157"/>
                      <a:pt x="1574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28"/>
              <p:cNvSpPr/>
              <p:nvPr/>
            </p:nvSpPr>
            <p:spPr>
              <a:xfrm>
                <a:off x="1071450" y="2341250"/>
                <a:ext cx="433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6" extrusionOk="0">
                    <a:moveTo>
                      <a:pt x="848" y="1"/>
                    </a:moveTo>
                    <a:cubicBezTo>
                      <a:pt x="818" y="1"/>
                      <a:pt x="786" y="2"/>
                      <a:pt x="753" y="6"/>
                    </a:cubicBezTo>
                    <a:cubicBezTo>
                      <a:pt x="1" y="147"/>
                      <a:pt x="170" y="1256"/>
                      <a:pt x="944" y="1256"/>
                    </a:cubicBezTo>
                    <a:cubicBezTo>
                      <a:pt x="960" y="1256"/>
                      <a:pt x="977" y="1255"/>
                      <a:pt x="993" y="1255"/>
                    </a:cubicBezTo>
                    <a:cubicBezTo>
                      <a:pt x="1731" y="1070"/>
                      <a:pt x="1583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28"/>
              <p:cNvSpPr/>
              <p:nvPr/>
            </p:nvSpPr>
            <p:spPr>
              <a:xfrm>
                <a:off x="1203825" y="2248775"/>
                <a:ext cx="28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33" extrusionOk="0">
                    <a:moveTo>
                      <a:pt x="584" y="1"/>
                    </a:moveTo>
                    <a:cubicBezTo>
                      <a:pt x="557" y="1"/>
                      <a:pt x="529" y="3"/>
                      <a:pt x="499" y="9"/>
                    </a:cubicBezTo>
                    <a:cubicBezTo>
                      <a:pt x="1" y="99"/>
                      <a:pt x="101" y="833"/>
                      <a:pt x="559" y="833"/>
                    </a:cubicBezTo>
                    <a:cubicBezTo>
                      <a:pt x="586" y="833"/>
                      <a:pt x="614" y="830"/>
                      <a:pt x="643" y="825"/>
                    </a:cubicBezTo>
                    <a:cubicBezTo>
                      <a:pt x="1142" y="734"/>
                      <a:pt x="1041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28"/>
              <p:cNvSpPr/>
              <p:nvPr/>
            </p:nvSpPr>
            <p:spPr>
              <a:xfrm>
                <a:off x="1164775" y="2038900"/>
                <a:ext cx="29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72" extrusionOk="0">
                    <a:moveTo>
                      <a:pt x="440" y="1"/>
                    </a:moveTo>
                    <a:cubicBezTo>
                      <a:pt x="296" y="1"/>
                      <a:pt x="148" y="93"/>
                      <a:pt x="45" y="338"/>
                    </a:cubicBezTo>
                    <a:cubicBezTo>
                      <a:pt x="1" y="605"/>
                      <a:pt x="203" y="872"/>
                      <a:pt x="462" y="872"/>
                    </a:cubicBezTo>
                    <a:cubicBezTo>
                      <a:pt x="483" y="872"/>
                      <a:pt x="504" y="870"/>
                      <a:pt x="525" y="866"/>
                    </a:cubicBezTo>
                    <a:cubicBezTo>
                      <a:pt x="1193" y="691"/>
                      <a:pt x="832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28"/>
              <p:cNvSpPr/>
              <p:nvPr/>
            </p:nvSpPr>
            <p:spPr>
              <a:xfrm>
                <a:off x="1197100" y="2000525"/>
                <a:ext cx="156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25" extrusionOk="0">
                    <a:moveTo>
                      <a:pt x="240" y="1"/>
                    </a:moveTo>
                    <a:lnTo>
                      <a:pt x="240" y="1"/>
                    </a:lnTo>
                    <a:cubicBezTo>
                      <a:pt x="0" y="145"/>
                      <a:pt x="48" y="529"/>
                      <a:pt x="336" y="625"/>
                    </a:cubicBezTo>
                    <a:cubicBezTo>
                      <a:pt x="624" y="433"/>
                      <a:pt x="528" y="49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28"/>
              <p:cNvSpPr/>
              <p:nvPr/>
            </p:nvSpPr>
            <p:spPr>
              <a:xfrm>
                <a:off x="1182700" y="1932050"/>
                <a:ext cx="14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87" extrusionOk="0">
                    <a:moveTo>
                      <a:pt x="321" y="0"/>
                    </a:moveTo>
                    <a:cubicBezTo>
                      <a:pt x="311" y="0"/>
                      <a:pt x="300" y="1"/>
                      <a:pt x="288" y="3"/>
                    </a:cubicBezTo>
                    <a:cubicBezTo>
                      <a:pt x="0" y="51"/>
                      <a:pt x="0" y="435"/>
                      <a:pt x="288" y="483"/>
                    </a:cubicBezTo>
                    <a:cubicBezTo>
                      <a:pt x="300" y="485"/>
                      <a:pt x="311" y="486"/>
                      <a:pt x="321" y="486"/>
                    </a:cubicBezTo>
                    <a:cubicBezTo>
                      <a:pt x="565" y="486"/>
                      <a:pt x="565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28"/>
              <p:cNvSpPr/>
              <p:nvPr/>
            </p:nvSpPr>
            <p:spPr>
              <a:xfrm>
                <a:off x="1173100" y="1866025"/>
                <a:ext cx="71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6" extrusionOk="0">
                    <a:moveTo>
                      <a:pt x="113" y="0"/>
                    </a:moveTo>
                    <a:cubicBezTo>
                      <a:pt x="77" y="0"/>
                      <a:pt x="37" y="15"/>
                      <a:pt x="0" y="52"/>
                    </a:cubicBezTo>
                    <a:cubicBezTo>
                      <a:pt x="0" y="148"/>
                      <a:pt x="48" y="196"/>
                      <a:pt x="144" y="196"/>
                    </a:cubicBezTo>
                    <a:cubicBezTo>
                      <a:pt x="287" y="125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28"/>
              <p:cNvSpPr/>
              <p:nvPr/>
            </p:nvSpPr>
            <p:spPr>
              <a:xfrm>
                <a:off x="1188625" y="2177975"/>
                <a:ext cx="31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88" extrusionOk="0">
                    <a:moveTo>
                      <a:pt x="666" y="1"/>
                    </a:moveTo>
                    <a:cubicBezTo>
                      <a:pt x="639" y="1"/>
                      <a:pt x="610" y="3"/>
                      <a:pt x="579" y="8"/>
                    </a:cubicBezTo>
                    <a:cubicBezTo>
                      <a:pt x="1" y="97"/>
                      <a:pt x="124" y="888"/>
                      <a:pt x="604" y="888"/>
                    </a:cubicBezTo>
                    <a:cubicBezTo>
                      <a:pt x="641" y="888"/>
                      <a:pt x="681" y="883"/>
                      <a:pt x="723" y="872"/>
                    </a:cubicBezTo>
                    <a:cubicBezTo>
                      <a:pt x="1269" y="781"/>
                      <a:pt x="1169" y="1"/>
                      <a:pt x="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28"/>
              <p:cNvSpPr/>
              <p:nvPr/>
            </p:nvSpPr>
            <p:spPr>
              <a:xfrm>
                <a:off x="1174150" y="2108500"/>
                <a:ext cx="322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29" extrusionOk="0">
                    <a:moveTo>
                      <a:pt x="678" y="1"/>
                    </a:moveTo>
                    <a:cubicBezTo>
                      <a:pt x="663" y="1"/>
                      <a:pt x="647" y="1"/>
                      <a:pt x="630" y="3"/>
                    </a:cubicBezTo>
                    <a:cubicBezTo>
                      <a:pt x="1" y="3"/>
                      <a:pt x="87" y="928"/>
                      <a:pt x="652" y="928"/>
                    </a:cubicBezTo>
                    <a:cubicBezTo>
                      <a:pt x="691" y="928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28"/>
              <p:cNvSpPr/>
              <p:nvPr/>
            </p:nvSpPr>
            <p:spPr>
              <a:xfrm>
                <a:off x="1173900" y="2289600"/>
                <a:ext cx="33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28" extrusionOk="0">
                    <a:moveTo>
                      <a:pt x="680" y="0"/>
                    </a:moveTo>
                    <a:cubicBezTo>
                      <a:pt x="652" y="0"/>
                      <a:pt x="622" y="3"/>
                      <a:pt x="592" y="8"/>
                    </a:cubicBezTo>
                    <a:cubicBezTo>
                      <a:pt x="1" y="144"/>
                      <a:pt x="142" y="927"/>
                      <a:pt x="649" y="927"/>
                    </a:cubicBezTo>
                    <a:cubicBezTo>
                      <a:pt x="677" y="927"/>
                      <a:pt x="706" y="925"/>
                      <a:pt x="736" y="920"/>
                    </a:cubicBezTo>
                    <a:cubicBezTo>
                      <a:pt x="1328" y="784"/>
                      <a:pt x="118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28"/>
              <p:cNvSpPr/>
              <p:nvPr/>
            </p:nvSpPr>
            <p:spPr>
              <a:xfrm>
                <a:off x="1152675" y="1970525"/>
                <a:ext cx="204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69" extrusionOk="0">
                    <a:moveTo>
                      <a:pt x="385" y="1"/>
                    </a:moveTo>
                    <a:lnTo>
                      <a:pt x="385" y="1"/>
                    </a:lnTo>
                    <a:cubicBezTo>
                      <a:pt x="1" y="145"/>
                      <a:pt x="49" y="721"/>
                      <a:pt x="433" y="769"/>
                    </a:cubicBezTo>
                    <a:cubicBezTo>
                      <a:pt x="817" y="625"/>
                      <a:pt x="769" y="49"/>
                      <a:pt x="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28"/>
              <p:cNvSpPr/>
              <p:nvPr/>
            </p:nvSpPr>
            <p:spPr>
              <a:xfrm>
                <a:off x="1205375" y="2068875"/>
                <a:ext cx="261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41" extrusionOk="0">
                    <a:moveTo>
                      <a:pt x="532" y="1"/>
                    </a:moveTo>
                    <a:cubicBezTo>
                      <a:pt x="517" y="1"/>
                      <a:pt x="501" y="2"/>
                      <a:pt x="485" y="3"/>
                    </a:cubicBezTo>
                    <a:cubicBezTo>
                      <a:pt x="0" y="47"/>
                      <a:pt x="82" y="740"/>
                      <a:pt x="509" y="740"/>
                    </a:cubicBezTo>
                    <a:cubicBezTo>
                      <a:pt x="547" y="740"/>
                      <a:pt x="587" y="735"/>
                      <a:pt x="629" y="723"/>
                    </a:cubicBezTo>
                    <a:cubicBezTo>
                      <a:pt x="1046" y="585"/>
                      <a:pt x="927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28"/>
              <p:cNvSpPr/>
              <p:nvPr/>
            </p:nvSpPr>
            <p:spPr>
              <a:xfrm>
                <a:off x="774125" y="1720650"/>
                <a:ext cx="226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44" extrusionOk="0">
                    <a:moveTo>
                      <a:pt x="486" y="0"/>
                    </a:moveTo>
                    <a:cubicBezTo>
                      <a:pt x="460" y="0"/>
                      <a:pt x="433" y="3"/>
                      <a:pt x="404" y="10"/>
                    </a:cubicBezTo>
                    <a:cubicBezTo>
                      <a:pt x="1" y="55"/>
                      <a:pt x="58" y="643"/>
                      <a:pt x="418" y="643"/>
                    </a:cubicBezTo>
                    <a:cubicBezTo>
                      <a:pt x="444" y="643"/>
                      <a:pt x="471" y="640"/>
                      <a:pt x="500" y="634"/>
                    </a:cubicBezTo>
                    <a:cubicBezTo>
                      <a:pt x="903" y="589"/>
                      <a:pt x="847" y="0"/>
                      <a:pt x="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28"/>
              <p:cNvSpPr/>
              <p:nvPr/>
            </p:nvSpPr>
            <p:spPr>
              <a:xfrm>
                <a:off x="478150" y="1883650"/>
                <a:ext cx="347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028" extrusionOk="0">
                    <a:moveTo>
                      <a:pt x="529" y="1"/>
                    </a:moveTo>
                    <a:cubicBezTo>
                      <a:pt x="380" y="1"/>
                      <a:pt x="225" y="87"/>
                      <a:pt x="97" y="307"/>
                    </a:cubicBezTo>
                    <a:cubicBezTo>
                      <a:pt x="1" y="691"/>
                      <a:pt x="289" y="1027"/>
                      <a:pt x="625" y="1027"/>
                    </a:cubicBezTo>
                    <a:cubicBezTo>
                      <a:pt x="1389" y="845"/>
                      <a:pt x="995" y="1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28"/>
              <p:cNvSpPr/>
              <p:nvPr/>
            </p:nvSpPr>
            <p:spPr>
              <a:xfrm>
                <a:off x="466150" y="1818050"/>
                <a:ext cx="248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23" extrusionOk="0">
                    <a:moveTo>
                      <a:pt x="526" y="0"/>
                    </a:moveTo>
                    <a:cubicBezTo>
                      <a:pt x="511" y="0"/>
                      <a:pt x="496" y="1"/>
                      <a:pt x="481" y="3"/>
                    </a:cubicBezTo>
                    <a:cubicBezTo>
                      <a:pt x="1" y="51"/>
                      <a:pt x="97" y="723"/>
                      <a:pt x="529" y="723"/>
                    </a:cubicBezTo>
                    <a:cubicBezTo>
                      <a:pt x="993" y="676"/>
                      <a:pt x="963" y="0"/>
                      <a:pt x="5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28"/>
              <p:cNvSpPr/>
              <p:nvPr/>
            </p:nvSpPr>
            <p:spPr>
              <a:xfrm>
                <a:off x="449600" y="1925300"/>
                <a:ext cx="372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7" extrusionOk="0">
                    <a:moveTo>
                      <a:pt x="563" y="1"/>
                    </a:moveTo>
                    <a:cubicBezTo>
                      <a:pt x="390" y="1"/>
                      <a:pt x="213" y="103"/>
                      <a:pt x="87" y="369"/>
                    </a:cubicBezTo>
                    <a:cubicBezTo>
                      <a:pt x="1" y="713"/>
                      <a:pt x="261" y="1056"/>
                      <a:pt x="591" y="1056"/>
                    </a:cubicBezTo>
                    <a:cubicBezTo>
                      <a:pt x="630" y="1056"/>
                      <a:pt x="670" y="1052"/>
                      <a:pt x="711" y="1041"/>
                    </a:cubicBezTo>
                    <a:cubicBezTo>
                      <a:pt x="1488" y="794"/>
                      <a:pt x="1043" y="1"/>
                      <a:pt x="5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28"/>
              <p:cNvSpPr/>
              <p:nvPr/>
            </p:nvSpPr>
            <p:spPr>
              <a:xfrm>
                <a:off x="847825" y="1707625"/>
                <a:ext cx="141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34" extrusionOk="0">
                    <a:moveTo>
                      <a:pt x="320" y="0"/>
                    </a:moveTo>
                    <a:cubicBezTo>
                      <a:pt x="310" y="0"/>
                      <a:pt x="299" y="1"/>
                      <a:pt x="289" y="3"/>
                    </a:cubicBezTo>
                    <a:cubicBezTo>
                      <a:pt x="1" y="99"/>
                      <a:pt x="1" y="435"/>
                      <a:pt x="289" y="531"/>
                    </a:cubicBezTo>
                    <a:cubicBezTo>
                      <a:pt x="299" y="533"/>
                      <a:pt x="310" y="533"/>
                      <a:pt x="320" y="533"/>
                    </a:cubicBezTo>
                    <a:cubicBezTo>
                      <a:pt x="566" y="533"/>
                      <a:pt x="566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28"/>
              <p:cNvSpPr/>
              <p:nvPr/>
            </p:nvSpPr>
            <p:spPr>
              <a:xfrm>
                <a:off x="408925" y="1900850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15" y="1"/>
                    </a:moveTo>
                    <a:cubicBezTo>
                      <a:pt x="499" y="1"/>
                      <a:pt x="482" y="2"/>
                      <a:pt x="465" y="3"/>
                    </a:cubicBezTo>
                    <a:cubicBezTo>
                      <a:pt x="1" y="96"/>
                      <a:pt x="121" y="774"/>
                      <a:pt x="564" y="774"/>
                    </a:cubicBezTo>
                    <a:cubicBezTo>
                      <a:pt x="579" y="774"/>
                      <a:pt x="594" y="773"/>
                      <a:pt x="609" y="771"/>
                    </a:cubicBezTo>
                    <a:cubicBezTo>
                      <a:pt x="1074" y="678"/>
                      <a:pt x="999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28"/>
              <p:cNvSpPr/>
              <p:nvPr/>
            </p:nvSpPr>
            <p:spPr>
              <a:xfrm>
                <a:off x="564975" y="1761625"/>
                <a:ext cx="23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678" extrusionOk="0">
                    <a:moveTo>
                      <a:pt x="463" y="0"/>
                    </a:moveTo>
                    <a:cubicBezTo>
                      <a:pt x="448" y="0"/>
                      <a:pt x="433" y="1"/>
                      <a:pt x="417" y="3"/>
                    </a:cubicBezTo>
                    <a:cubicBezTo>
                      <a:pt x="0" y="96"/>
                      <a:pt x="74" y="678"/>
                      <a:pt x="466" y="678"/>
                    </a:cubicBezTo>
                    <a:cubicBezTo>
                      <a:pt x="481" y="678"/>
                      <a:pt x="497" y="677"/>
                      <a:pt x="513" y="675"/>
                    </a:cubicBezTo>
                    <a:cubicBezTo>
                      <a:pt x="929" y="583"/>
                      <a:pt x="855" y="0"/>
                      <a:pt x="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28"/>
              <p:cNvSpPr/>
              <p:nvPr/>
            </p:nvSpPr>
            <p:spPr>
              <a:xfrm>
                <a:off x="533250" y="1802500"/>
                <a:ext cx="289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32" extrusionOk="0">
                    <a:moveTo>
                      <a:pt x="581" y="0"/>
                    </a:moveTo>
                    <a:cubicBezTo>
                      <a:pt x="1" y="0"/>
                      <a:pt x="85" y="831"/>
                      <a:pt x="563" y="831"/>
                    </a:cubicBezTo>
                    <a:cubicBezTo>
                      <a:pt x="599" y="831"/>
                      <a:pt x="637" y="827"/>
                      <a:pt x="677" y="817"/>
                    </a:cubicBezTo>
                    <a:cubicBezTo>
                      <a:pt x="1157" y="673"/>
                      <a:pt x="1061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28"/>
              <p:cNvSpPr/>
              <p:nvPr/>
            </p:nvSpPr>
            <p:spPr>
              <a:xfrm>
                <a:off x="529775" y="1737675"/>
                <a:ext cx="96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1" extrusionOk="0">
                    <a:moveTo>
                      <a:pt x="192" y="1"/>
                    </a:moveTo>
                    <a:cubicBezTo>
                      <a:pt x="108" y="1"/>
                      <a:pt x="24" y="49"/>
                      <a:pt x="0" y="145"/>
                    </a:cubicBezTo>
                    <a:cubicBezTo>
                      <a:pt x="0" y="289"/>
                      <a:pt x="96" y="361"/>
                      <a:pt x="192" y="361"/>
                    </a:cubicBezTo>
                    <a:cubicBezTo>
                      <a:pt x="288" y="361"/>
                      <a:pt x="384" y="289"/>
                      <a:pt x="384" y="145"/>
                    </a:cubicBezTo>
                    <a:cubicBezTo>
                      <a:pt x="360" y="49"/>
                      <a:pt x="276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28"/>
              <p:cNvSpPr/>
              <p:nvPr/>
            </p:nvSpPr>
            <p:spPr>
              <a:xfrm>
                <a:off x="504950" y="1841925"/>
                <a:ext cx="325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970" extrusionOk="0">
                    <a:moveTo>
                      <a:pt x="694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1" y="101"/>
                      <a:pt x="122" y="970"/>
                      <a:pt x="706" y="970"/>
                    </a:cubicBezTo>
                    <a:cubicBezTo>
                      <a:pt x="722" y="970"/>
                      <a:pt x="737" y="969"/>
                      <a:pt x="753" y="968"/>
                    </a:cubicBezTo>
                    <a:cubicBezTo>
                      <a:pt x="1302" y="876"/>
                      <a:pt x="1241" y="1"/>
                      <a:pt x="6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28"/>
              <p:cNvSpPr/>
              <p:nvPr/>
            </p:nvSpPr>
            <p:spPr>
              <a:xfrm>
                <a:off x="497350" y="1777300"/>
                <a:ext cx="192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7" extrusionOk="0">
                    <a:moveTo>
                      <a:pt x="385" y="0"/>
                    </a:moveTo>
                    <a:cubicBezTo>
                      <a:pt x="1" y="96"/>
                      <a:pt x="97" y="576"/>
                      <a:pt x="433" y="576"/>
                    </a:cubicBezTo>
                    <a:cubicBezTo>
                      <a:pt x="769" y="480"/>
                      <a:pt x="721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28"/>
              <p:cNvSpPr/>
              <p:nvPr/>
            </p:nvSpPr>
            <p:spPr>
              <a:xfrm>
                <a:off x="431875" y="1794650"/>
                <a:ext cx="91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3" extrusionOk="0">
                    <a:moveTo>
                      <a:pt x="204" y="0"/>
                    </a:moveTo>
                    <a:cubicBezTo>
                      <a:pt x="139" y="0"/>
                      <a:pt x="70" y="38"/>
                      <a:pt x="27" y="122"/>
                    </a:cubicBezTo>
                    <a:cubicBezTo>
                      <a:pt x="1" y="230"/>
                      <a:pt x="80" y="293"/>
                      <a:pt x="171" y="293"/>
                    </a:cubicBezTo>
                    <a:cubicBezTo>
                      <a:pt x="242" y="293"/>
                      <a:pt x="321" y="255"/>
                      <a:pt x="364" y="170"/>
                    </a:cubicBezTo>
                    <a:cubicBezTo>
                      <a:pt x="364" y="63"/>
                      <a:pt x="288" y="0"/>
                      <a:pt x="2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28"/>
              <p:cNvSpPr/>
              <p:nvPr/>
            </p:nvSpPr>
            <p:spPr>
              <a:xfrm>
                <a:off x="316500" y="1959625"/>
                <a:ext cx="1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9" extrusionOk="0">
                    <a:moveTo>
                      <a:pt x="317" y="1"/>
                    </a:moveTo>
                    <a:cubicBezTo>
                      <a:pt x="303" y="1"/>
                      <a:pt x="289" y="2"/>
                      <a:pt x="274" y="5"/>
                    </a:cubicBezTo>
                    <a:cubicBezTo>
                      <a:pt x="1" y="96"/>
                      <a:pt x="73" y="488"/>
                      <a:pt x="367" y="488"/>
                    </a:cubicBezTo>
                    <a:cubicBezTo>
                      <a:pt x="383" y="488"/>
                      <a:pt x="400" y="487"/>
                      <a:pt x="418" y="485"/>
                    </a:cubicBezTo>
                    <a:cubicBezTo>
                      <a:pt x="645" y="394"/>
                      <a:pt x="571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28"/>
              <p:cNvSpPr/>
              <p:nvPr/>
            </p:nvSpPr>
            <p:spPr>
              <a:xfrm>
                <a:off x="325725" y="2025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529" y="0"/>
                    </a:moveTo>
                    <a:cubicBezTo>
                      <a:pt x="1" y="48"/>
                      <a:pt x="49" y="816"/>
                      <a:pt x="577" y="816"/>
                    </a:cubicBezTo>
                    <a:cubicBezTo>
                      <a:pt x="1009" y="672"/>
                      <a:pt x="961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28"/>
              <p:cNvSpPr/>
              <p:nvPr/>
            </p:nvSpPr>
            <p:spPr>
              <a:xfrm>
                <a:off x="402550" y="1834825"/>
                <a:ext cx="117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39" extrusionOk="0">
                    <a:moveTo>
                      <a:pt x="270" y="1"/>
                    </a:moveTo>
                    <a:cubicBezTo>
                      <a:pt x="261" y="1"/>
                      <a:pt x="251" y="2"/>
                      <a:pt x="240" y="4"/>
                    </a:cubicBezTo>
                    <a:cubicBezTo>
                      <a:pt x="0" y="52"/>
                      <a:pt x="0" y="388"/>
                      <a:pt x="240" y="436"/>
                    </a:cubicBezTo>
                    <a:cubicBezTo>
                      <a:pt x="251" y="438"/>
                      <a:pt x="261" y="439"/>
                      <a:pt x="270" y="439"/>
                    </a:cubicBezTo>
                    <a:cubicBezTo>
                      <a:pt x="470" y="439"/>
                      <a:pt x="470" y="1"/>
                      <a:pt x="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28"/>
              <p:cNvSpPr/>
              <p:nvPr/>
            </p:nvSpPr>
            <p:spPr>
              <a:xfrm>
                <a:off x="290925" y="200172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1"/>
                    </a:moveTo>
                    <a:cubicBezTo>
                      <a:pt x="0" y="97"/>
                      <a:pt x="0" y="433"/>
                      <a:pt x="240" y="481"/>
                    </a:cubicBezTo>
                    <a:cubicBezTo>
                      <a:pt x="528" y="481"/>
                      <a:pt x="528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28"/>
              <p:cNvSpPr/>
              <p:nvPr/>
            </p:nvSpPr>
            <p:spPr>
              <a:xfrm>
                <a:off x="300525" y="2068725"/>
                <a:ext cx="233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730" extrusionOk="0">
                    <a:moveTo>
                      <a:pt x="462" y="1"/>
                    </a:moveTo>
                    <a:cubicBezTo>
                      <a:pt x="437" y="1"/>
                      <a:pt x="411" y="3"/>
                      <a:pt x="385" y="9"/>
                    </a:cubicBezTo>
                    <a:cubicBezTo>
                      <a:pt x="0" y="153"/>
                      <a:pt x="96" y="729"/>
                      <a:pt x="529" y="729"/>
                    </a:cubicBezTo>
                    <a:cubicBezTo>
                      <a:pt x="934" y="639"/>
                      <a:pt x="832" y="1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28"/>
              <p:cNvSpPr/>
              <p:nvPr/>
            </p:nvSpPr>
            <p:spPr>
              <a:xfrm>
                <a:off x="344925" y="1917725"/>
                <a:ext cx="156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9" extrusionOk="0">
                    <a:moveTo>
                      <a:pt x="289" y="0"/>
                    </a:moveTo>
                    <a:cubicBezTo>
                      <a:pt x="49" y="144"/>
                      <a:pt x="1" y="384"/>
                      <a:pt x="289" y="528"/>
                    </a:cubicBezTo>
                    <a:cubicBezTo>
                      <a:pt x="625" y="528"/>
                      <a:pt x="625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28"/>
              <p:cNvSpPr/>
              <p:nvPr/>
            </p:nvSpPr>
            <p:spPr>
              <a:xfrm>
                <a:off x="372550" y="1875700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extrusionOk="0">
                    <a:moveTo>
                      <a:pt x="288" y="1"/>
                    </a:moveTo>
                    <a:cubicBezTo>
                      <a:pt x="0" y="97"/>
                      <a:pt x="96" y="529"/>
                      <a:pt x="432" y="529"/>
                    </a:cubicBezTo>
                    <a:cubicBezTo>
                      <a:pt x="672" y="385"/>
                      <a:pt x="576" y="1"/>
                      <a:pt x="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28"/>
              <p:cNvSpPr/>
              <p:nvPr/>
            </p:nvSpPr>
            <p:spPr>
              <a:xfrm>
                <a:off x="380500" y="1941525"/>
                <a:ext cx="29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33" extrusionOk="0">
                    <a:moveTo>
                      <a:pt x="583" y="1"/>
                    </a:moveTo>
                    <a:cubicBezTo>
                      <a:pt x="556" y="1"/>
                      <a:pt x="527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30" y="833"/>
                      <a:pt x="659" y="830"/>
                      <a:pt x="690" y="825"/>
                    </a:cubicBezTo>
                    <a:cubicBezTo>
                      <a:pt x="1189" y="734"/>
                      <a:pt x="1045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28"/>
              <p:cNvSpPr/>
              <p:nvPr/>
            </p:nvSpPr>
            <p:spPr>
              <a:xfrm>
                <a:off x="355725" y="1984225"/>
                <a:ext cx="281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97" extrusionOk="0">
                    <a:moveTo>
                      <a:pt x="404" y="0"/>
                    </a:moveTo>
                    <a:cubicBezTo>
                      <a:pt x="277" y="0"/>
                      <a:pt x="146" y="75"/>
                      <a:pt x="49" y="269"/>
                    </a:cubicBezTo>
                    <a:cubicBezTo>
                      <a:pt x="1" y="557"/>
                      <a:pt x="193" y="797"/>
                      <a:pt x="481" y="797"/>
                    </a:cubicBezTo>
                    <a:cubicBezTo>
                      <a:pt x="1127" y="653"/>
                      <a:pt x="780" y="0"/>
                      <a:pt x="4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28"/>
              <p:cNvSpPr/>
              <p:nvPr/>
            </p:nvSpPr>
            <p:spPr>
              <a:xfrm>
                <a:off x="438550" y="1858900"/>
                <a:ext cx="25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69" extrusionOk="0">
                    <a:moveTo>
                      <a:pt x="433" y="1"/>
                    </a:moveTo>
                    <a:cubicBezTo>
                      <a:pt x="1" y="97"/>
                      <a:pt x="49" y="769"/>
                      <a:pt x="529" y="769"/>
                    </a:cubicBezTo>
                    <a:cubicBezTo>
                      <a:pt x="1009" y="673"/>
                      <a:pt x="913" y="1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28"/>
              <p:cNvSpPr/>
              <p:nvPr/>
            </p:nvSpPr>
            <p:spPr>
              <a:xfrm>
                <a:off x="754350" y="1825750"/>
                <a:ext cx="431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235" extrusionOk="0">
                    <a:moveTo>
                      <a:pt x="643" y="0"/>
                    </a:moveTo>
                    <a:cubicBezTo>
                      <a:pt x="440" y="0"/>
                      <a:pt x="233" y="128"/>
                      <a:pt x="91" y="463"/>
                    </a:cubicBezTo>
                    <a:cubicBezTo>
                      <a:pt x="0" y="870"/>
                      <a:pt x="337" y="1235"/>
                      <a:pt x="738" y="1235"/>
                    </a:cubicBezTo>
                    <a:cubicBezTo>
                      <a:pt x="762" y="1235"/>
                      <a:pt x="786" y="1234"/>
                      <a:pt x="811" y="1231"/>
                    </a:cubicBezTo>
                    <a:cubicBezTo>
                      <a:pt x="1724" y="950"/>
                      <a:pt x="1198" y="0"/>
                      <a:pt x="6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28"/>
              <p:cNvSpPr/>
              <p:nvPr/>
            </p:nvSpPr>
            <p:spPr>
              <a:xfrm>
                <a:off x="714600" y="1799325"/>
                <a:ext cx="3875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088" extrusionOk="0">
                    <a:moveTo>
                      <a:pt x="611" y="0"/>
                    </a:moveTo>
                    <a:cubicBezTo>
                      <a:pt x="451" y="0"/>
                      <a:pt x="282" y="90"/>
                      <a:pt x="145" y="319"/>
                    </a:cubicBezTo>
                    <a:cubicBezTo>
                      <a:pt x="1" y="703"/>
                      <a:pt x="289" y="1088"/>
                      <a:pt x="673" y="1088"/>
                    </a:cubicBezTo>
                    <a:cubicBezTo>
                      <a:pt x="1549" y="905"/>
                      <a:pt x="1120" y="0"/>
                      <a:pt x="6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28"/>
              <p:cNvSpPr/>
              <p:nvPr/>
            </p:nvSpPr>
            <p:spPr>
              <a:xfrm>
                <a:off x="738025" y="1695225"/>
                <a:ext cx="126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51" extrusionOk="0">
                    <a:moveTo>
                      <a:pt x="247" y="0"/>
                    </a:moveTo>
                    <a:cubicBezTo>
                      <a:pt x="124" y="0"/>
                      <a:pt x="0" y="97"/>
                      <a:pt x="24" y="307"/>
                    </a:cubicBezTo>
                    <a:cubicBezTo>
                      <a:pt x="48" y="403"/>
                      <a:pt x="132" y="451"/>
                      <a:pt x="222" y="451"/>
                    </a:cubicBezTo>
                    <a:cubicBezTo>
                      <a:pt x="312" y="451"/>
                      <a:pt x="408" y="403"/>
                      <a:pt x="456" y="307"/>
                    </a:cubicBezTo>
                    <a:cubicBezTo>
                      <a:pt x="505" y="109"/>
                      <a:pt x="377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28"/>
              <p:cNvSpPr/>
              <p:nvPr/>
            </p:nvSpPr>
            <p:spPr>
              <a:xfrm>
                <a:off x="272675" y="2112075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444" y="1"/>
                    </a:moveTo>
                    <a:cubicBezTo>
                      <a:pt x="428" y="1"/>
                      <a:pt x="412" y="2"/>
                      <a:pt x="394" y="4"/>
                    </a:cubicBezTo>
                    <a:cubicBezTo>
                      <a:pt x="1" y="179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80"/>
                    </a:cubicBezTo>
                    <a:cubicBezTo>
                      <a:pt x="859" y="534"/>
                      <a:pt x="830" y="1"/>
                      <a:pt x="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28"/>
              <p:cNvSpPr/>
              <p:nvPr/>
            </p:nvSpPr>
            <p:spPr>
              <a:xfrm>
                <a:off x="744775" y="1759800"/>
                <a:ext cx="313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898" extrusionOk="0">
                    <a:moveTo>
                      <a:pt x="479" y="0"/>
                    </a:moveTo>
                    <a:cubicBezTo>
                      <a:pt x="336" y="0"/>
                      <a:pt x="191" y="88"/>
                      <a:pt x="90" y="316"/>
                    </a:cubicBezTo>
                    <a:cubicBezTo>
                      <a:pt x="1" y="627"/>
                      <a:pt x="241" y="897"/>
                      <a:pt x="545" y="897"/>
                    </a:cubicBezTo>
                    <a:cubicBezTo>
                      <a:pt x="569" y="897"/>
                      <a:pt x="593" y="896"/>
                      <a:pt x="618" y="892"/>
                    </a:cubicBezTo>
                    <a:cubicBezTo>
                      <a:pt x="1254" y="680"/>
                      <a:pt x="876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28"/>
              <p:cNvSpPr/>
              <p:nvPr/>
            </p:nvSpPr>
            <p:spPr>
              <a:xfrm>
                <a:off x="814075" y="1746850"/>
                <a:ext cx="290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04" extrusionOk="0">
                    <a:moveTo>
                      <a:pt x="603" y="0"/>
                    </a:moveTo>
                    <a:cubicBezTo>
                      <a:pt x="566" y="0"/>
                      <a:pt x="527" y="6"/>
                      <a:pt x="486" y="18"/>
                    </a:cubicBezTo>
                    <a:cubicBezTo>
                      <a:pt x="1" y="106"/>
                      <a:pt x="124" y="803"/>
                      <a:pt x="557" y="803"/>
                    </a:cubicBezTo>
                    <a:cubicBezTo>
                      <a:pt x="595" y="803"/>
                      <a:pt x="636" y="798"/>
                      <a:pt x="678" y="786"/>
                    </a:cubicBezTo>
                    <a:cubicBezTo>
                      <a:pt x="1162" y="654"/>
                      <a:pt x="1002" y="0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28"/>
              <p:cNvSpPr/>
              <p:nvPr/>
            </p:nvSpPr>
            <p:spPr>
              <a:xfrm>
                <a:off x="825025" y="1812550"/>
                <a:ext cx="405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135" extrusionOk="0">
                    <a:moveTo>
                      <a:pt x="626" y="0"/>
                    </a:moveTo>
                    <a:cubicBezTo>
                      <a:pt x="454" y="0"/>
                      <a:pt x="276" y="102"/>
                      <a:pt x="144" y="367"/>
                    </a:cubicBezTo>
                    <a:cubicBezTo>
                      <a:pt x="0" y="751"/>
                      <a:pt x="337" y="1135"/>
                      <a:pt x="721" y="1135"/>
                    </a:cubicBezTo>
                    <a:cubicBezTo>
                      <a:pt x="1621" y="919"/>
                      <a:pt x="1144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28"/>
              <p:cNvSpPr/>
              <p:nvPr/>
            </p:nvSpPr>
            <p:spPr>
              <a:xfrm>
                <a:off x="785425" y="1786275"/>
                <a:ext cx="360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034" extrusionOk="0">
                    <a:moveTo>
                      <a:pt x="533" y="0"/>
                    </a:moveTo>
                    <a:cubicBezTo>
                      <a:pt x="371" y="0"/>
                      <a:pt x="208" y="100"/>
                      <a:pt x="96" y="361"/>
                    </a:cubicBezTo>
                    <a:cubicBezTo>
                      <a:pt x="0" y="697"/>
                      <a:pt x="288" y="1033"/>
                      <a:pt x="624" y="1033"/>
                    </a:cubicBezTo>
                    <a:cubicBezTo>
                      <a:pt x="1443" y="820"/>
                      <a:pt x="995" y="0"/>
                      <a:pt x="5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28"/>
              <p:cNvSpPr/>
              <p:nvPr/>
            </p:nvSpPr>
            <p:spPr>
              <a:xfrm>
                <a:off x="808225" y="1682375"/>
                <a:ext cx="105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45" extrusionOk="0">
                    <a:moveTo>
                      <a:pt x="228" y="1"/>
                    </a:moveTo>
                    <a:cubicBezTo>
                      <a:pt x="217" y="1"/>
                      <a:pt x="205" y="2"/>
                      <a:pt x="192" y="5"/>
                    </a:cubicBezTo>
                    <a:cubicBezTo>
                      <a:pt x="0" y="53"/>
                      <a:pt x="0" y="293"/>
                      <a:pt x="192" y="341"/>
                    </a:cubicBezTo>
                    <a:cubicBezTo>
                      <a:pt x="205" y="343"/>
                      <a:pt x="217" y="344"/>
                      <a:pt x="228" y="344"/>
                    </a:cubicBezTo>
                    <a:cubicBezTo>
                      <a:pt x="420" y="344"/>
                      <a:pt x="420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28"/>
              <p:cNvSpPr/>
              <p:nvPr/>
            </p:nvSpPr>
            <p:spPr>
              <a:xfrm>
                <a:off x="575525" y="1827750"/>
                <a:ext cx="373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0" extrusionOk="0">
                    <a:moveTo>
                      <a:pt x="562" y="1"/>
                    </a:moveTo>
                    <a:cubicBezTo>
                      <a:pt x="391" y="1"/>
                      <a:pt x="216" y="106"/>
                      <a:pt x="91" y="383"/>
                    </a:cubicBezTo>
                    <a:cubicBezTo>
                      <a:pt x="1" y="742"/>
                      <a:pt x="289" y="1059"/>
                      <a:pt x="641" y="1059"/>
                    </a:cubicBezTo>
                    <a:cubicBezTo>
                      <a:pt x="665" y="1059"/>
                      <a:pt x="690" y="1058"/>
                      <a:pt x="715" y="1055"/>
                    </a:cubicBezTo>
                    <a:cubicBezTo>
                      <a:pt x="1495" y="842"/>
                      <a:pt x="1044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28"/>
              <p:cNvSpPr/>
              <p:nvPr/>
            </p:nvSpPr>
            <p:spPr>
              <a:xfrm>
                <a:off x="602975" y="1786550"/>
                <a:ext cx="325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27" extrusionOk="0">
                    <a:moveTo>
                      <a:pt x="651" y="1"/>
                    </a:moveTo>
                    <a:cubicBezTo>
                      <a:pt x="613" y="1"/>
                      <a:pt x="572" y="5"/>
                      <a:pt x="529" y="14"/>
                    </a:cubicBezTo>
                    <a:cubicBezTo>
                      <a:pt x="1" y="158"/>
                      <a:pt x="97" y="926"/>
                      <a:pt x="673" y="926"/>
                    </a:cubicBezTo>
                    <a:cubicBezTo>
                      <a:pt x="1302" y="926"/>
                      <a:pt x="1216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28"/>
              <p:cNvSpPr/>
              <p:nvPr/>
            </p:nvSpPr>
            <p:spPr>
              <a:xfrm>
                <a:off x="615100" y="1853225"/>
                <a:ext cx="433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40" extrusionOk="0">
                    <a:moveTo>
                      <a:pt x="628" y="0"/>
                    </a:moveTo>
                    <a:cubicBezTo>
                      <a:pt x="435" y="0"/>
                      <a:pt x="237" y="117"/>
                      <a:pt x="92" y="420"/>
                    </a:cubicBezTo>
                    <a:cubicBezTo>
                      <a:pt x="1" y="830"/>
                      <a:pt x="299" y="1240"/>
                      <a:pt x="698" y="1240"/>
                    </a:cubicBezTo>
                    <a:cubicBezTo>
                      <a:pt x="720" y="1240"/>
                      <a:pt x="742" y="1238"/>
                      <a:pt x="764" y="1236"/>
                    </a:cubicBezTo>
                    <a:cubicBezTo>
                      <a:pt x="1733" y="1021"/>
                      <a:pt x="1200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28"/>
              <p:cNvSpPr/>
              <p:nvPr/>
            </p:nvSpPr>
            <p:spPr>
              <a:xfrm>
                <a:off x="596425" y="1722075"/>
                <a:ext cx="161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494" extrusionOk="0">
                    <a:moveTo>
                      <a:pt x="263" y="1"/>
                    </a:moveTo>
                    <a:cubicBezTo>
                      <a:pt x="1" y="88"/>
                      <a:pt x="57" y="494"/>
                      <a:pt x="286" y="494"/>
                    </a:cubicBezTo>
                    <a:cubicBezTo>
                      <a:pt x="308" y="494"/>
                      <a:pt x="333" y="490"/>
                      <a:pt x="359" y="481"/>
                    </a:cubicBezTo>
                    <a:cubicBezTo>
                      <a:pt x="647" y="385"/>
                      <a:pt x="599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28"/>
              <p:cNvSpPr/>
              <p:nvPr/>
            </p:nvSpPr>
            <p:spPr>
              <a:xfrm>
                <a:off x="634200" y="1747075"/>
                <a:ext cx="256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51" extrusionOk="0">
                    <a:moveTo>
                      <a:pt x="518" y="0"/>
                    </a:moveTo>
                    <a:cubicBezTo>
                      <a:pt x="491" y="0"/>
                      <a:pt x="462" y="3"/>
                      <a:pt x="432" y="9"/>
                    </a:cubicBezTo>
                    <a:cubicBezTo>
                      <a:pt x="1" y="225"/>
                      <a:pt x="112" y="750"/>
                      <a:pt x="452" y="750"/>
                    </a:cubicBezTo>
                    <a:cubicBezTo>
                      <a:pt x="491" y="750"/>
                      <a:pt x="532" y="744"/>
                      <a:pt x="576" y="729"/>
                    </a:cubicBezTo>
                    <a:cubicBezTo>
                      <a:pt x="1026" y="639"/>
                      <a:pt x="928" y="0"/>
                      <a:pt x="5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28"/>
              <p:cNvSpPr/>
              <p:nvPr/>
            </p:nvSpPr>
            <p:spPr>
              <a:xfrm>
                <a:off x="644175" y="1813350"/>
                <a:ext cx="392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070" extrusionOk="0">
                    <a:moveTo>
                      <a:pt x="608" y="1"/>
                    </a:moveTo>
                    <a:cubicBezTo>
                      <a:pt x="433" y="1"/>
                      <a:pt x="255" y="106"/>
                      <a:pt x="129" y="383"/>
                    </a:cubicBezTo>
                    <a:cubicBezTo>
                      <a:pt x="0" y="726"/>
                      <a:pt x="294" y="1070"/>
                      <a:pt x="632" y="1070"/>
                    </a:cubicBezTo>
                    <a:cubicBezTo>
                      <a:pt x="672" y="1070"/>
                      <a:pt x="713" y="1065"/>
                      <a:pt x="753" y="1055"/>
                    </a:cubicBezTo>
                    <a:cubicBezTo>
                      <a:pt x="1569" y="842"/>
                      <a:pt x="1101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28"/>
              <p:cNvSpPr/>
              <p:nvPr/>
            </p:nvSpPr>
            <p:spPr>
              <a:xfrm>
                <a:off x="702425" y="1732875"/>
                <a:ext cx="266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86" extrusionOk="0">
                    <a:moveTo>
                      <a:pt x="488" y="1"/>
                    </a:moveTo>
                    <a:cubicBezTo>
                      <a:pt x="0" y="45"/>
                      <a:pt x="85" y="785"/>
                      <a:pt x="517" y="785"/>
                    </a:cubicBezTo>
                    <a:cubicBezTo>
                      <a:pt x="553" y="785"/>
                      <a:pt x="591" y="780"/>
                      <a:pt x="632" y="769"/>
                    </a:cubicBezTo>
                    <a:cubicBezTo>
                      <a:pt x="1064" y="625"/>
                      <a:pt x="920" y="1"/>
                      <a:pt x="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28"/>
              <p:cNvSpPr/>
              <p:nvPr/>
            </p:nvSpPr>
            <p:spPr>
              <a:xfrm>
                <a:off x="674025" y="1772700"/>
                <a:ext cx="334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7" extrusionOk="0">
                    <a:moveTo>
                      <a:pt x="525" y="0"/>
                    </a:moveTo>
                    <a:cubicBezTo>
                      <a:pt x="380" y="0"/>
                      <a:pt x="235" y="91"/>
                      <a:pt x="135" y="328"/>
                    </a:cubicBezTo>
                    <a:cubicBezTo>
                      <a:pt x="1" y="643"/>
                      <a:pt x="286" y="957"/>
                      <a:pt x="598" y="957"/>
                    </a:cubicBezTo>
                    <a:cubicBezTo>
                      <a:pt x="620" y="957"/>
                      <a:pt x="642" y="955"/>
                      <a:pt x="663" y="952"/>
                    </a:cubicBezTo>
                    <a:cubicBezTo>
                      <a:pt x="1339" y="739"/>
                      <a:pt x="935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28"/>
              <p:cNvSpPr/>
              <p:nvPr/>
            </p:nvSpPr>
            <p:spPr>
              <a:xfrm>
                <a:off x="683625" y="1839350"/>
                <a:ext cx="448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67" extrusionOk="0">
                    <a:moveTo>
                      <a:pt x="725" y="0"/>
                    </a:moveTo>
                    <a:cubicBezTo>
                      <a:pt x="536" y="0"/>
                      <a:pt x="339" y="112"/>
                      <a:pt x="183" y="399"/>
                    </a:cubicBezTo>
                    <a:cubicBezTo>
                      <a:pt x="0" y="811"/>
                      <a:pt x="341" y="1266"/>
                      <a:pt x="789" y="1266"/>
                    </a:cubicBezTo>
                    <a:cubicBezTo>
                      <a:pt x="811" y="1266"/>
                      <a:pt x="833" y="1265"/>
                      <a:pt x="856" y="1263"/>
                    </a:cubicBezTo>
                    <a:cubicBezTo>
                      <a:pt x="1793" y="1011"/>
                      <a:pt x="1296" y="0"/>
                      <a:pt x="7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28"/>
              <p:cNvSpPr/>
              <p:nvPr/>
            </p:nvSpPr>
            <p:spPr>
              <a:xfrm>
                <a:off x="667075" y="1708375"/>
                <a:ext cx="156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2" extrusionOk="0">
                    <a:moveTo>
                      <a:pt x="266" y="1"/>
                    </a:moveTo>
                    <a:cubicBezTo>
                      <a:pt x="155" y="1"/>
                      <a:pt x="48" y="63"/>
                      <a:pt x="29" y="213"/>
                    </a:cubicBezTo>
                    <a:cubicBezTo>
                      <a:pt x="0" y="386"/>
                      <a:pt x="127" y="472"/>
                      <a:pt x="264" y="472"/>
                    </a:cubicBezTo>
                    <a:cubicBezTo>
                      <a:pt x="356" y="472"/>
                      <a:pt x="452" y="434"/>
                      <a:pt x="509" y="357"/>
                    </a:cubicBezTo>
                    <a:cubicBezTo>
                      <a:pt x="626" y="152"/>
                      <a:pt x="440" y="1"/>
                      <a:pt x="2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1362" name="Google Shape;1362;p6"/>
          <p:cNvGrpSpPr/>
          <p:nvPr/>
        </p:nvGrpSpPr>
        <p:grpSpPr>
          <a:xfrm>
            <a:off x="-56837" y="-301657"/>
            <a:ext cx="9257673" cy="5746815"/>
            <a:chOff x="-56837" y="-301657"/>
            <a:chExt cx="9257673" cy="5746815"/>
          </a:xfrm>
        </p:grpSpPr>
        <p:grpSp>
          <p:nvGrpSpPr>
            <p:cNvPr id="1363" name="Google Shape;1363;p6"/>
            <p:cNvGrpSpPr/>
            <p:nvPr/>
          </p:nvGrpSpPr>
          <p:grpSpPr>
            <a:xfrm>
              <a:off x="8157230" y="-301657"/>
              <a:ext cx="1043607" cy="1017822"/>
              <a:chOff x="3419925" y="1644325"/>
              <a:chExt cx="780150" cy="760875"/>
            </a:xfrm>
          </p:grpSpPr>
          <p:sp>
            <p:nvSpPr>
              <p:cNvPr id="1364" name="Google Shape;1364;p6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6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6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6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6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6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6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6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6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6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6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6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6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6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6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6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6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6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6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6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6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6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6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6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6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6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6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6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6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6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6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6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6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6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6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6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6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6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6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6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6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6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6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6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6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6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6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6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6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6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6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6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6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6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6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6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6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6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6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6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6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6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6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6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6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6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6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6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6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6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6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6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6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6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6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6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6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6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6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6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6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6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6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6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6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6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6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6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6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6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6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6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6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6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6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6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6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6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6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6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6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6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6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6"/>
            <p:cNvGrpSpPr/>
            <p:nvPr/>
          </p:nvGrpSpPr>
          <p:grpSpPr>
            <a:xfrm rot="10800000" flipH="1">
              <a:off x="-56837" y="4411792"/>
              <a:ext cx="1043580" cy="1033365"/>
              <a:chOff x="2464525" y="1610725"/>
              <a:chExt cx="769375" cy="761900"/>
            </a:xfrm>
          </p:grpSpPr>
          <p:sp>
            <p:nvSpPr>
              <p:cNvPr id="1468" name="Google Shape;1468;p6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6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6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6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6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6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6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6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6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6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6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6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6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6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6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6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6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6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6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6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6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6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6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6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6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6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6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6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6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6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6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6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6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6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6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6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6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6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6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6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6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6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6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6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6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6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6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6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6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6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6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6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6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6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6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6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6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6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6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6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6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6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6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6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6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6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6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6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6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6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6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6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6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6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6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6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6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6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6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6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6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6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6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6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6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6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6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6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6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6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6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6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6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6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6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6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6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6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6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6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3" name="Google Shape;1573;p6"/>
            <p:cNvGrpSpPr/>
            <p:nvPr/>
          </p:nvGrpSpPr>
          <p:grpSpPr>
            <a:xfrm rot="10800000" flipH="1">
              <a:off x="8157230" y="4427335"/>
              <a:ext cx="1043607" cy="1017822"/>
              <a:chOff x="3419925" y="1644325"/>
              <a:chExt cx="780150" cy="760875"/>
            </a:xfrm>
          </p:grpSpPr>
          <p:sp>
            <p:nvSpPr>
              <p:cNvPr id="1574" name="Google Shape;1574;p6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6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6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6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6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6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6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6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6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6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6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6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6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6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6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6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6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6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6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6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6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6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6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6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6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6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6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6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6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6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6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6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6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6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6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6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6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6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6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6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6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6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6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6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6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6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6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6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6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6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6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6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6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6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6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6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6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6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6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6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6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6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6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6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6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6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6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6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6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6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6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6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6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6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6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6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6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6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6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6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6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6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6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6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6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6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6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6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6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6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6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6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6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6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6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6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6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6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6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6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6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6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6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8"/>
          <p:cNvSpPr/>
          <p:nvPr/>
        </p:nvSpPr>
        <p:spPr>
          <a:xfrm>
            <a:off x="1287600" y="1232250"/>
            <a:ext cx="6568800" cy="267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5" name="Google Shape;1895;p8"/>
          <p:cNvGrpSpPr/>
          <p:nvPr/>
        </p:nvGrpSpPr>
        <p:grpSpPr>
          <a:xfrm>
            <a:off x="-49800" y="2480100"/>
            <a:ext cx="1337400" cy="183300"/>
            <a:chOff x="-49800" y="2480100"/>
            <a:chExt cx="1337400" cy="183300"/>
          </a:xfrm>
        </p:grpSpPr>
        <p:cxnSp>
          <p:nvCxnSpPr>
            <p:cNvPr id="1896" name="Google Shape;1896;p8"/>
            <p:cNvCxnSpPr/>
            <p:nvPr/>
          </p:nvCxnSpPr>
          <p:spPr>
            <a:xfrm rot="10800000">
              <a:off x="-49800" y="2571750"/>
              <a:ext cx="13374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97" name="Google Shape;1897;p8"/>
            <p:cNvSpPr/>
            <p:nvPr/>
          </p:nvSpPr>
          <p:spPr>
            <a:xfrm>
              <a:off x="543513" y="2480100"/>
              <a:ext cx="183300" cy="183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1898" name="Google Shape;1898;p8"/>
          <p:cNvGrpSpPr/>
          <p:nvPr/>
        </p:nvGrpSpPr>
        <p:grpSpPr>
          <a:xfrm>
            <a:off x="7856425" y="2480100"/>
            <a:ext cx="1312200" cy="183300"/>
            <a:chOff x="7856425" y="2480100"/>
            <a:chExt cx="1312200" cy="183300"/>
          </a:xfrm>
        </p:grpSpPr>
        <p:cxnSp>
          <p:nvCxnSpPr>
            <p:cNvPr id="1899" name="Google Shape;1899;p8"/>
            <p:cNvCxnSpPr/>
            <p:nvPr/>
          </p:nvCxnSpPr>
          <p:spPr>
            <a:xfrm rot="10800000">
              <a:off x="7856425" y="2571750"/>
              <a:ext cx="13122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00" name="Google Shape;1900;p8"/>
            <p:cNvSpPr/>
            <p:nvPr/>
          </p:nvSpPr>
          <p:spPr>
            <a:xfrm>
              <a:off x="8417188" y="2480100"/>
              <a:ext cx="183300" cy="183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901" name="Google Shape;1901;p8"/>
          <p:cNvSpPr txBox="1">
            <a:spLocks noGrp="1"/>
          </p:cNvSpPr>
          <p:nvPr>
            <p:ph type="title"/>
          </p:nvPr>
        </p:nvSpPr>
        <p:spPr>
          <a:xfrm>
            <a:off x="1462650" y="1529819"/>
            <a:ext cx="6218700" cy="19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000">
                <a:solidFill>
                  <a:schemeClr val="dk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902" name="Google Shape;1902;p8"/>
          <p:cNvGrpSpPr/>
          <p:nvPr/>
        </p:nvGrpSpPr>
        <p:grpSpPr>
          <a:xfrm>
            <a:off x="-104540" y="-301657"/>
            <a:ext cx="9353080" cy="5746815"/>
            <a:chOff x="-104540" y="-301657"/>
            <a:chExt cx="9353080" cy="5746815"/>
          </a:xfrm>
        </p:grpSpPr>
        <p:grpSp>
          <p:nvGrpSpPr>
            <p:cNvPr id="1903" name="Google Shape;1903;p8"/>
            <p:cNvGrpSpPr/>
            <p:nvPr/>
          </p:nvGrpSpPr>
          <p:grpSpPr>
            <a:xfrm>
              <a:off x="7456223" y="-180425"/>
              <a:ext cx="1792317" cy="1748110"/>
              <a:chOff x="7456223" y="-180425"/>
              <a:chExt cx="1792317" cy="1748110"/>
            </a:xfrm>
          </p:grpSpPr>
          <p:sp>
            <p:nvSpPr>
              <p:cNvPr id="1904" name="Google Shape;1904;p8"/>
              <p:cNvSpPr/>
              <p:nvPr/>
            </p:nvSpPr>
            <p:spPr>
              <a:xfrm>
                <a:off x="7872283" y="786536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8"/>
              <p:cNvSpPr/>
              <p:nvPr/>
            </p:nvSpPr>
            <p:spPr>
              <a:xfrm>
                <a:off x="7837649" y="625366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8"/>
              <p:cNvSpPr/>
              <p:nvPr/>
            </p:nvSpPr>
            <p:spPr>
              <a:xfrm>
                <a:off x="7930292" y="686996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8"/>
              <p:cNvSpPr/>
              <p:nvPr/>
            </p:nvSpPr>
            <p:spPr>
              <a:xfrm>
                <a:off x="7754024" y="566263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8"/>
              <p:cNvSpPr/>
              <p:nvPr/>
            </p:nvSpPr>
            <p:spPr>
              <a:xfrm>
                <a:off x="7780559" y="728581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8"/>
              <p:cNvSpPr/>
              <p:nvPr/>
            </p:nvSpPr>
            <p:spPr>
              <a:xfrm>
                <a:off x="7969979" y="850291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8"/>
              <p:cNvSpPr/>
              <p:nvPr/>
            </p:nvSpPr>
            <p:spPr>
              <a:xfrm>
                <a:off x="7719563" y="405438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8"/>
              <p:cNvSpPr/>
              <p:nvPr/>
            </p:nvSpPr>
            <p:spPr>
              <a:xfrm>
                <a:off x="8056419" y="913415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8"/>
              <p:cNvSpPr/>
              <p:nvPr/>
            </p:nvSpPr>
            <p:spPr>
              <a:xfrm>
                <a:off x="8022705" y="748742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"/>
              <p:cNvSpPr/>
              <p:nvPr/>
            </p:nvSpPr>
            <p:spPr>
              <a:xfrm>
                <a:off x="8992093" y="974356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"/>
              <p:cNvSpPr/>
              <p:nvPr/>
            </p:nvSpPr>
            <p:spPr>
              <a:xfrm>
                <a:off x="9052744" y="880618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"/>
              <p:cNvSpPr/>
              <p:nvPr/>
            </p:nvSpPr>
            <p:spPr>
              <a:xfrm>
                <a:off x="8925870" y="1075389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"/>
              <p:cNvSpPr/>
              <p:nvPr/>
            </p:nvSpPr>
            <p:spPr>
              <a:xfrm>
                <a:off x="7596480" y="188381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"/>
              <p:cNvSpPr/>
              <p:nvPr/>
            </p:nvSpPr>
            <p:spPr>
              <a:xfrm>
                <a:off x="8253938" y="1040467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"/>
              <p:cNvSpPr/>
              <p:nvPr/>
            </p:nvSpPr>
            <p:spPr>
              <a:xfrm>
                <a:off x="8153829" y="976079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8"/>
              <p:cNvSpPr/>
              <p:nvPr/>
            </p:nvSpPr>
            <p:spPr>
              <a:xfrm>
                <a:off x="8406600" y="1004453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8"/>
              <p:cNvSpPr/>
              <p:nvPr/>
            </p:nvSpPr>
            <p:spPr>
              <a:xfrm>
                <a:off x="8349567" y="1106118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"/>
              <p:cNvSpPr/>
              <p:nvPr/>
            </p:nvSpPr>
            <p:spPr>
              <a:xfrm>
                <a:off x="8501942" y="1070909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8"/>
              <p:cNvSpPr/>
              <p:nvPr/>
            </p:nvSpPr>
            <p:spPr>
              <a:xfrm>
                <a:off x="8091742" y="-180195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8"/>
              <p:cNvSpPr/>
              <p:nvPr/>
            </p:nvSpPr>
            <p:spPr>
              <a:xfrm>
                <a:off x="7572414" y="449492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"/>
              <p:cNvSpPr/>
              <p:nvPr/>
            </p:nvSpPr>
            <p:spPr>
              <a:xfrm>
                <a:off x="7626174" y="348000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8"/>
              <p:cNvSpPr/>
              <p:nvPr/>
            </p:nvSpPr>
            <p:spPr>
              <a:xfrm>
                <a:off x="8826623" y="1007383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8"/>
              <p:cNvSpPr/>
              <p:nvPr/>
            </p:nvSpPr>
            <p:spPr>
              <a:xfrm>
                <a:off x="8774759" y="1106635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"/>
              <p:cNvSpPr/>
              <p:nvPr/>
            </p:nvSpPr>
            <p:spPr>
              <a:xfrm>
                <a:off x="7690558" y="668272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"/>
              <p:cNvSpPr/>
              <p:nvPr/>
            </p:nvSpPr>
            <p:spPr>
              <a:xfrm>
                <a:off x="8663967" y="1037825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"/>
              <p:cNvSpPr/>
              <p:nvPr/>
            </p:nvSpPr>
            <p:spPr>
              <a:xfrm>
                <a:off x="7754311" y="149266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"/>
              <p:cNvSpPr/>
              <p:nvPr/>
            </p:nvSpPr>
            <p:spPr>
              <a:xfrm>
                <a:off x="7810942" y="51221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"/>
              <p:cNvSpPr/>
              <p:nvPr/>
            </p:nvSpPr>
            <p:spPr>
              <a:xfrm>
                <a:off x="7777400" y="-104205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8"/>
              <p:cNvSpPr/>
              <p:nvPr/>
            </p:nvSpPr>
            <p:spPr>
              <a:xfrm>
                <a:off x="7875844" y="-47859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8"/>
              <p:cNvSpPr/>
              <p:nvPr/>
            </p:nvSpPr>
            <p:spPr>
              <a:xfrm>
                <a:off x="7656557" y="89129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8"/>
              <p:cNvSpPr/>
              <p:nvPr/>
            </p:nvSpPr>
            <p:spPr>
              <a:xfrm>
                <a:off x="7716347" y="-7653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8"/>
              <p:cNvSpPr/>
              <p:nvPr/>
            </p:nvSpPr>
            <p:spPr>
              <a:xfrm>
                <a:off x="7653800" y="505207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8"/>
              <p:cNvSpPr/>
              <p:nvPr/>
            </p:nvSpPr>
            <p:spPr>
              <a:xfrm>
                <a:off x="7690558" y="248116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8"/>
              <p:cNvSpPr/>
              <p:nvPr/>
            </p:nvSpPr>
            <p:spPr>
              <a:xfrm>
                <a:off x="7902895" y="524850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8"/>
              <p:cNvSpPr/>
              <p:nvPr/>
            </p:nvSpPr>
            <p:spPr>
              <a:xfrm>
                <a:off x="7859417" y="364715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8"/>
              <p:cNvSpPr/>
              <p:nvPr/>
            </p:nvSpPr>
            <p:spPr>
              <a:xfrm>
                <a:off x="7803648" y="464139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8"/>
              <p:cNvSpPr/>
              <p:nvPr/>
            </p:nvSpPr>
            <p:spPr>
              <a:xfrm>
                <a:off x="7771484" y="306760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8"/>
              <p:cNvSpPr/>
              <p:nvPr/>
            </p:nvSpPr>
            <p:spPr>
              <a:xfrm>
                <a:off x="7931383" y="-145216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8"/>
              <p:cNvSpPr/>
              <p:nvPr/>
            </p:nvSpPr>
            <p:spPr>
              <a:xfrm>
                <a:off x="7958895" y="11761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8"/>
              <p:cNvSpPr/>
              <p:nvPr/>
            </p:nvSpPr>
            <p:spPr>
              <a:xfrm>
                <a:off x="7881128" y="107107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8"/>
              <p:cNvSpPr/>
              <p:nvPr/>
            </p:nvSpPr>
            <p:spPr>
              <a:xfrm>
                <a:off x="7833054" y="207508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8"/>
              <p:cNvSpPr/>
              <p:nvPr/>
            </p:nvSpPr>
            <p:spPr>
              <a:xfrm>
                <a:off x="8141768" y="1246955"/>
                <a:ext cx="68405" cy="5054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8"/>
              <p:cNvSpPr/>
              <p:nvPr/>
            </p:nvSpPr>
            <p:spPr>
              <a:xfrm>
                <a:off x="8097255" y="1079065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8"/>
              <p:cNvSpPr/>
              <p:nvPr/>
            </p:nvSpPr>
            <p:spPr>
              <a:xfrm>
                <a:off x="8193057" y="1144946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8"/>
              <p:cNvSpPr/>
              <p:nvPr/>
            </p:nvSpPr>
            <p:spPr>
              <a:xfrm>
                <a:off x="8002086" y="1018124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8"/>
              <p:cNvSpPr/>
              <p:nvPr/>
            </p:nvSpPr>
            <p:spPr>
              <a:xfrm>
                <a:off x="8243657" y="1313410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8"/>
              <p:cNvSpPr/>
              <p:nvPr/>
            </p:nvSpPr>
            <p:spPr>
              <a:xfrm>
                <a:off x="8495739" y="1343909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8"/>
              <p:cNvSpPr/>
              <p:nvPr/>
            </p:nvSpPr>
            <p:spPr>
              <a:xfrm>
                <a:off x="8448758" y="1172228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8"/>
              <p:cNvSpPr/>
              <p:nvPr/>
            </p:nvSpPr>
            <p:spPr>
              <a:xfrm>
                <a:off x="8293511" y="1211171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8"/>
              <p:cNvSpPr/>
              <p:nvPr/>
            </p:nvSpPr>
            <p:spPr>
              <a:xfrm>
                <a:off x="8548005" y="1241728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8"/>
              <p:cNvSpPr/>
              <p:nvPr/>
            </p:nvSpPr>
            <p:spPr>
              <a:xfrm>
                <a:off x="8542606" y="1517370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8"/>
              <p:cNvSpPr/>
              <p:nvPr/>
            </p:nvSpPr>
            <p:spPr>
              <a:xfrm>
                <a:off x="8407519" y="1545630"/>
                <a:ext cx="7581" cy="8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8"/>
              <p:cNvSpPr/>
              <p:nvPr/>
            </p:nvSpPr>
            <p:spPr>
              <a:xfrm>
                <a:off x="8340263" y="1379578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8"/>
              <p:cNvSpPr/>
              <p:nvPr/>
            </p:nvSpPr>
            <p:spPr>
              <a:xfrm>
                <a:off x="8393735" y="1276937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8"/>
              <p:cNvSpPr/>
              <p:nvPr/>
            </p:nvSpPr>
            <p:spPr>
              <a:xfrm>
                <a:off x="8438821" y="1448503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8"/>
              <p:cNvSpPr/>
              <p:nvPr/>
            </p:nvSpPr>
            <p:spPr>
              <a:xfrm>
                <a:off x="7537092" y="290390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8"/>
              <p:cNvSpPr/>
              <p:nvPr/>
            </p:nvSpPr>
            <p:spPr>
              <a:xfrm>
                <a:off x="7478278" y="391308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8"/>
              <p:cNvSpPr/>
              <p:nvPr/>
            </p:nvSpPr>
            <p:spPr>
              <a:xfrm>
                <a:off x="7456223" y="232608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8"/>
              <p:cNvSpPr/>
              <p:nvPr/>
            </p:nvSpPr>
            <p:spPr>
              <a:xfrm>
                <a:off x="7489306" y="-21093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8"/>
              <p:cNvSpPr/>
              <p:nvPr/>
            </p:nvSpPr>
            <p:spPr>
              <a:xfrm>
                <a:off x="8593149" y="1412317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8"/>
              <p:cNvSpPr/>
              <p:nvPr/>
            </p:nvSpPr>
            <p:spPr>
              <a:xfrm>
                <a:off x="7910190" y="954310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8"/>
              <p:cNvSpPr/>
              <p:nvPr/>
            </p:nvSpPr>
            <p:spPr>
              <a:xfrm>
                <a:off x="8608772" y="1139834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8"/>
              <p:cNvSpPr/>
              <p:nvPr/>
            </p:nvSpPr>
            <p:spPr>
              <a:xfrm>
                <a:off x="8818352" y="1553441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8"/>
              <p:cNvSpPr/>
              <p:nvPr/>
            </p:nvSpPr>
            <p:spPr>
              <a:xfrm>
                <a:off x="8809679" y="1277569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8"/>
              <p:cNvSpPr/>
              <p:nvPr/>
            </p:nvSpPr>
            <p:spPr>
              <a:xfrm>
                <a:off x="8879003" y="1175675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8"/>
              <p:cNvSpPr/>
              <p:nvPr/>
            </p:nvSpPr>
            <p:spPr>
              <a:xfrm>
                <a:off x="8719104" y="1208759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8"/>
              <p:cNvSpPr/>
              <p:nvPr/>
            </p:nvSpPr>
            <p:spPr>
              <a:xfrm>
                <a:off x="8655466" y="1308011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8"/>
              <p:cNvSpPr/>
              <p:nvPr/>
            </p:nvSpPr>
            <p:spPr>
              <a:xfrm>
                <a:off x="8699806" y="1481759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8"/>
              <p:cNvSpPr/>
              <p:nvPr/>
            </p:nvSpPr>
            <p:spPr>
              <a:xfrm>
                <a:off x="8753106" y="1379233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8"/>
              <p:cNvSpPr/>
              <p:nvPr/>
            </p:nvSpPr>
            <p:spPr>
              <a:xfrm>
                <a:off x="8917600" y="1346666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8"/>
              <p:cNvSpPr/>
              <p:nvPr/>
            </p:nvSpPr>
            <p:spPr>
              <a:xfrm>
                <a:off x="8859705" y="1448560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8"/>
              <p:cNvSpPr/>
              <p:nvPr/>
            </p:nvSpPr>
            <p:spPr>
              <a:xfrm>
                <a:off x="8968544" y="1523401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8"/>
              <p:cNvSpPr/>
              <p:nvPr/>
            </p:nvSpPr>
            <p:spPr>
              <a:xfrm>
                <a:off x="9020466" y="1418348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8"/>
              <p:cNvSpPr/>
              <p:nvPr/>
            </p:nvSpPr>
            <p:spPr>
              <a:xfrm>
                <a:off x="9076522" y="1315822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8"/>
              <p:cNvSpPr/>
              <p:nvPr/>
            </p:nvSpPr>
            <p:spPr>
              <a:xfrm>
                <a:off x="8971818" y="1243795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8"/>
              <p:cNvSpPr/>
              <p:nvPr/>
            </p:nvSpPr>
            <p:spPr>
              <a:xfrm>
                <a:off x="9032355" y="1145003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8"/>
              <p:cNvSpPr/>
              <p:nvPr/>
            </p:nvSpPr>
            <p:spPr>
              <a:xfrm>
                <a:off x="7631572" y="-65320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8"/>
              <p:cNvSpPr/>
              <p:nvPr/>
            </p:nvSpPr>
            <p:spPr>
              <a:xfrm>
                <a:off x="7549957" y="-120345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8"/>
              <p:cNvSpPr/>
              <p:nvPr/>
            </p:nvSpPr>
            <p:spPr>
              <a:xfrm>
                <a:off x="7570921" y="33932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8"/>
              <p:cNvSpPr/>
              <p:nvPr/>
            </p:nvSpPr>
            <p:spPr>
              <a:xfrm>
                <a:off x="7701586" y="-162160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8"/>
              <p:cNvSpPr/>
              <p:nvPr/>
            </p:nvSpPr>
            <p:spPr>
              <a:xfrm>
                <a:off x="7510787" y="133184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8"/>
              <p:cNvSpPr/>
              <p:nvPr/>
            </p:nvSpPr>
            <p:spPr>
              <a:xfrm>
                <a:off x="7820189" y="-180425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6" name="Google Shape;1986;p8"/>
            <p:cNvGrpSpPr/>
            <p:nvPr/>
          </p:nvGrpSpPr>
          <p:grpSpPr>
            <a:xfrm>
              <a:off x="-104540" y="3575814"/>
              <a:ext cx="1792317" cy="1748110"/>
              <a:chOff x="-104540" y="3575814"/>
              <a:chExt cx="1792317" cy="1748110"/>
            </a:xfrm>
          </p:grpSpPr>
          <p:sp>
            <p:nvSpPr>
              <p:cNvPr id="1987" name="Google Shape;1987;p8"/>
              <p:cNvSpPr/>
              <p:nvPr/>
            </p:nvSpPr>
            <p:spPr>
              <a:xfrm rot="10800000">
                <a:off x="1176548" y="4286948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8"/>
              <p:cNvSpPr/>
              <p:nvPr/>
            </p:nvSpPr>
            <p:spPr>
              <a:xfrm rot="10800000">
                <a:off x="1201187" y="4444729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8"/>
              <p:cNvSpPr/>
              <p:nvPr/>
            </p:nvSpPr>
            <p:spPr>
              <a:xfrm rot="10800000">
                <a:off x="1105730" y="4378044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8"/>
              <p:cNvSpPr/>
              <p:nvPr/>
            </p:nvSpPr>
            <p:spPr>
              <a:xfrm rot="10800000">
                <a:off x="1315483" y="4511012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8"/>
              <p:cNvSpPr/>
              <p:nvPr/>
            </p:nvSpPr>
            <p:spPr>
              <a:xfrm rot="10800000">
                <a:off x="1278667" y="4353461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8"/>
              <p:cNvSpPr/>
              <p:nvPr/>
            </p:nvSpPr>
            <p:spPr>
              <a:xfrm rot="10800000">
                <a:off x="1078334" y="4221355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8"/>
              <p:cNvSpPr/>
              <p:nvPr/>
            </p:nvSpPr>
            <p:spPr>
              <a:xfrm rot="10800000">
                <a:off x="1348565" y="4668965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8"/>
              <p:cNvSpPr/>
              <p:nvPr/>
            </p:nvSpPr>
            <p:spPr>
              <a:xfrm rot="10800000">
                <a:off x="983623" y="4155014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8"/>
              <p:cNvSpPr/>
              <p:nvPr/>
            </p:nvSpPr>
            <p:spPr>
              <a:xfrm rot="10800000">
                <a:off x="1011939" y="4310498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8"/>
              <p:cNvSpPr/>
              <p:nvPr/>
            </p:nvSpPr>
            <p:spPr>
              <a:xfrm rot="10800000">
                <a:off x="52602" y="4089076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8"/>
              <p:cNvSpPr/>
              <p:nvPr/>
            </p:nvSpPr>
            <p:spPr>
              <a:xfrm rot="10800000">
                <a:off x="-16607" y="4182297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8"/>
              <p:cNvSpPr/>
              <p:nvPr/>
            </p:nvSpPr>
            <p:spPr>
              <a:xfrm rot="10800000">
                <a:off x="116527" y="3995338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8"/>
              <p:cNvSpPr/>
              <p:nvPr/>
            </p:nvSpPr>
            <p:spPr>
              <a:xfrm rot="10800000">
                <a:off x="1479058" y="4904459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8"/>
              <p:cNvSpPr/>
              <p:nvPr/>
            </p:nvSpPr>
            <p:spPr>
              <a:xfrm rot="10800000">
                <a:off x="789666" y="4025608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8"/>
              <p:cNvSpPr/>
              <p:nvPr/>
            </p:nvSpPr>
            <p:spPr>
              <a:xfrm rot="10800000">
                <a:off x="880528" y="4091201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8"/>
              <p:cNvSpPr/>
              <p:nvPr/>
            </p:nvSpPr>
            <p:spPr>
              <a:xfrm rot="10800000">
                <a:off x="622817" y="4052718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8"/>
              <p:cNvSpPr/>
              <p:nvPr/>
            </p:nvSpPr>
            <p:spPr>
              <a:xfrm rot="10800000">
                <a:off x="692141" y="3962254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8"/>
              <p:cNvSpPr/>
              <p:nvPr/>
            </p:nvSpPr>
            <p:spPr>
              <a:xfrm rot="10800000">
                <a:off x="532414" y="3991662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8"/>
              <p:cNvSpPr/>
              <p:nvPr/>
            </p:nvSpPr>
            <p:spPr>
              <a:xfrm rot="10800000">
                <a:off x="949794" y="5240640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8"/>
              <p:cNvSpPr/>
              <p:nvPr/>
            </p:nvSpPr>
            <p:spPr>
              <a:xfrm rot="10800000">
                <a:off x="1509441" y="4648575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8"/>
              <p:cNvSpPr/>
              <p:nvPr/>
            </p:nvSpPr>
            <p:spPr>
              <a:xfrm rot="10800000">
                <a:off x="1441380" y="4742198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8"/>
              <p:cNvSpPr/>
              <p:nvPr/>
            </p:nvSpPr>
            <p:spPr>
              <a:xfrm rot="10800000">
                <a:off x="205150" y="4055130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8"/>
              <p:cNvSpPr/>
              <p:nvPr/>
            </p:nvSpPr>
            <p:spPr>
              <a:xfrm rot="10800000">
                <a:off x="264939" y="3961507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8"/>
              <p:cNvSpPr/>
              <p:nvPr/>
            </p:nvSpPr>
            <p:spPr>
              <a:xfrm rot="10800000">
                <a:off x="1381648" y="4419973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8"/>
              <p:cNvSpPr/>
              <p:nvPr/>
            </p:nvSpPr>
            <p:spPr>
              <a:xfrm rot="10800000">
                <a:off x="367231" y="4021989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8"/>
              <p:cNvSpPr/>
              <p:nvPr/>
            </p:nvSpPr>
            <p:spPr>
              <a:xfrm rot="10800000">
                <a:off x="1296070" y="4927147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8"/>
              <p:cNvSpPr/>
              <p:nvPr/>
            </p:nvSpPr>
            <p:spPr>
              <a:xfrm rot="10800000">
                <a:off x="1226746" y="5018472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8"/>
              <p:cNvSpPr/>
              <p:nvPr/>
            </p:nvSpPr>
            <p:spPr>
              <a:xfrm rot="10800000">
                <a:off x="1278552" y="5184811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8"/>
              <p:cNvSpPr/>
              <p:nvPr/>
            </p:nvSpPr>
            <p:spPr>
              <a:xfrm rot="10800000">
                <a:off x="1161902" y="5117437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8"/>
              <p:cNvSpPr/>
              <p:nvPr/>
            </p:nvSpPr>
            <p:spPr>
              <a:xfrm rot="10800000">
                <a:off x="1410136" y="4998714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8"/>
              <p:cNvSpPr/>
              <p:nvPr/>
            </p:nvSpPr>
            <p:spPr>
              <a:xfrm rot="10800000">
                <a:off x="1344717" y="5089982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8"/>
              <p:cNvSpPr/>
              <p:nvPr/>
            </p:nvSpPr>
            <p:spPr>
              <a:xfrm rot="10800000">
                <a:off x="1408183" y="4579535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8"/>
              <p:cNvSpPr/>
              <p:nvPr/>
            </p:nvSpPr>
            <p:spPr>
              <a:xfrm rot="10800000">
                <a:off x="1364016" y="4833638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8"/>
              <p:cNvSpPr/>
              <p:nvPr/>
            </p:nvSpPr>
            <p:spPr>
              <a:xfrm rot="10800000">
                <a:off x="1125488" y="4535653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8"/>
              <p:cNvSpPr/>
              <p:nvPr/>
            </p:nvSpPr>
            <p:spPr>
              <a:xfrm rot="10800000">
                <a:off x="1170919" y="4694869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8"/>
              <p:cNvSpPr/>
              <p:nvPr/>
            </p:nvSpPr>
            <p:spPr>
              <a:xfrm rot="10800000">
                <a:off x="1239209" y="4601993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8"/>
              <p:cNvSpPr/>
              <p:nvPr/>
            </p:nvSpPr>
            <p:spPr>
              <a:xfrm rot="10800000">
                <a:off x="1270396" y="4764598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8"/>
              <p:cNvSpPr/>
              <p:nvPr/>
            </p:nvSpPr>
            <p:spPr>
              <a:xfrm rot="10800000">
                <a:off x="1106822" y="5211347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8"/>
              <p:cNvSpPr/>
              <p:nvPr/>
            </p:nvSpPr>
            <p:spPr>
              <a:xfrm rot="10800000">
                <a:off x="1080114" y="5049086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8"/>
              <p:cNvSpPr/>
              <p:nvPr/>
            </p:nvSpPr>
            <p:spPr>
              <a:xfrm rot="10800000">
                <a:off x="1147313" y="4951385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8"/>
              <p:cNvSpPr/>
              <p:nvPr/>
            </p:nvSpPr>
            <p:spPr>
              <a:xfrm rot="10800000">
                <a:off x="1204174" y="4858164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8"/>
              <p:cNvSpPr/>
              <p:nvPr/>
            </p:nvSpPr>
            <p:spPr>
              <a:xfrm rot="10800000">
                <a:off x="955193" y="3999129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8"/>
              <p:cNvSpPr/>
              <p:nvPr/>
            </p:nvSpPr>
            <p:spPr>
              <a:xfrm rot="10800000">
                <a:off x="862206" y="3936177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8"/>
              <p:cNvSpPr/>
              <p:nvPr/>
            </p:nvSpPr>
            <p:spPr>
              <a:xfrm rot="10800000">
                <a:off x="1052545" y="4063516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8"/>
              <p:cNvSpPr/>
              <p:nvPr/>
            </p:nvSpPr>
            <p:spPr>
              <a:xfrm rot="10800000">
                <a:off x="839404" y="3785289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8"/>
              <p:cNvSpPr/>
              <p:nvPr/>
            </p:nvSpPr>
            <p:spPr>
              <a:xfrm rot="10800000">
                <a:off x="584795" y="3749908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8"/>
              <p:cNvSpPr/>
              <p:nvPr/>
            </p:nvSpPr>
            <p:spPr>
              <a:xfrm rot="10800000">
                <a:off x="598292" y="3900911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8"/>
              <p:cNvSpPr/>
              <p:nvPr/>
            </p:nvSpPr>
            <p:spPr>
              <a:xfrm rot="10800000">
                <a:off x="765887" y="3873685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8"/>
              <p:cNvSpPr/>
              <p:nvPr/>
            </p:nvSpPr>
            <p:spPr>
              <a:xfrm rot="10800000">
                <a:off x="508521" y="3840257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8"/>
              <p:cNvSpPr/>
              <p:nvPr/>
            </p:nvSpPr>
            <p:spPr>
              <a:xfrm rot="10800000">
                <a:off x="569058" y="3601030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8"/>
              <p:cNvSpPr/>
              <p:nvPr/>
            </p:nvSpPr>
            <p:spPr>
              <a:xfrm rot="10800000">
                <a:off x="745670" y="3721821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8"/>
              <p:cNvSpPr/>
              <p:nvPr/>
            </p:nvSpPr>
            <p:spPr>
              <a:xfrm rot="10800000">
                <a:off x="672728" y="3810619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8"/>
              <p:cNvSpPr/>
              <p:nvPr/>
            </p:nvSpPr>
            <p:spPr>
              <a:xfrm rot="10800000">
                <a:off x="654693" y="3661511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8"/>
              <p:cNvSpPr/>
              <p:nvPr/>
            </p:nvSpPr>
            <p:spPr>
              <a:xfrm rot="10800000">
                <a:off x="1482619" y="4488784"/>
                <a:ext cx="63638" cy="47558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8"/>
              <p:cNvSpPr/>
              <p:nvPr/>
            </p:nvSpPr>
            <p:spPr>
              <a:xfrm rot="10800000">
                <a:off x="1550737" y="4814167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8"/>
              <p:cNvSpPr/>
              <p:nvPr/>
            </p:nvSpPr>
            <p:spPr>
              <a:xfrm rot="10800000">
                <a:off x="1618625" y="4720544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8"/>
              <p:cNvSpPr/>
              <p:nvPr/>
            </p:nvSpPr>
            <p:spPr>
              <a:xfrm rot="10800000">
                <a:off x="1662965" y="4885849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8"/>
              <p:cNvSpPr/>
              <p:nvPr/>
            </p:nvSpPr>
            <p:spPr>
              <a:xfrm rot="10800000">
                <a:off x="1250926" y="4196254"/>
                <a:ext cx="76733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8"/>
              <p:cNvSpPr/>
              <p:nvPr/>
            </p:nvSpPr>
            <p:spPr>
              <a:xfrm rot="10800000">
                <a:off x="1627068" y="5142480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8"/>
              <p:cNvSpPr/>
              <p:nvPr/>
            </p:nvSpPr>
            <p:spPr>
              <a:xfrm rot="10800000">
                <a:off x="489970" y="3689139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8"/>
              <p:cNvSpPr/>
              <p:nvPr/>
            </p:nvSpPr>
            <p:spPr>
              <a:xfrm rot="10800000">
                <a:off x="1149955" y="4130086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8"/>
              <p:cNvSpPr/>
              <p:nvPr/>
            </p:nvSpPr>
            <p:spPr>
              <a:xfrm rot="10800000">
                <a:off x="438623" y="3931927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8"/>
              <p:cNvSpPr/>
              <p:nvPr/>
            </p:nvSpPr>
            <p:spPr>
              <a:xfrm rot="10800000">
                <a:off x="307269" y="3575814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8"/>
              <p:cNvSpPr/>
              <p:nvPr/>
            </p:nvSpPr>
            <p:spPr>
              <a:xfrm rot="10800000">
                <a:off x="257530" y="3809872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8"/>
              <p:cNvSpPr/>
              <p:nvPr/>
            </p:nvSpPr>
            <p:spPr>
              <a:xfrm rot="10800000">
                <a:off x="196017" y="3904357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8"/>
              <p:cNvSpPr/>
              <p:nvPr/>
            </p:nvSpPr>
            <p:spPr>
              <a:xfrm rot="10800000">
                <a:off x="355916" y="3871273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8"/>
              <p:cNvSpPr/>
              <p:nvPr/>
            </p:nvSpPr>
            <p:spPr>
              <a:xfrm rot="10800000">
                <a:off x="422082" y="3779028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8"/>
              <p:cNvSpPr/>
              <p:nvPr/>
            </p:nvSpPr>
            <p:spPr>
              <a:xfrm rot="10800000">
                <a:off x="405540" y="3631357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8"/>
              <p:cNvSpPr/>
              <p:nvPr/>
            </p:nvSpPr>
            <p:spPr>
              <a:xfrm rot="10800000">
                <a:off x="329956" y="3719466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8"/>
              <p:cNvSpPr/>
              <p:nvPr/>
            </p:nvSpPr>
            <p:spPr>
              <a:xfrm rot="10800000">
                <a:off x="171148" y="3752665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8"/>
              <p:cNvSpPr/>
              <p:nvPr/>
            </p:nvSpPr>
            <p:spPr>
              <a:xfrm rot="10800000">
                <a:off x="239496" y="3661167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8"/>
              <p:cNvSpPr/>
              <p:nvPr/>
            </p:nvSpPr>
            <p:spPr>
              <a:xfrm rot="10800000">
                <a:off x="160120" y="3607520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8"/>
              <p:cNvSpPr/>
              <p:nvPr/>
            </p:nvSpPr>
            <p:spPr>
              <a:xfrm rot="10800000">
                <a:off x="80171" y="3694595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8"/>
              <p:cNvSpPr/>
              <p:nvPr/>
            </p:nvSpPr>
            <p:spPr>
              <a:xfrm rot="10800000">
                <a:off x="10043" y="3785289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8"/>
              <p:cNvSpPr/>
              <p:nvPr/>
            </p:nvSpPr>
            <p:spPr>
              <a:xfrm rot="10800000">
                <a:off x="93726" y="3843301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8"/>
              <p:cNvSpPr/>
              <p:nvPr/>
            </p:nvSpPr>
            <p:spPr>
              <a:xfrm rot="10800000">
                <a:off x="26814" y="3937039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8"/>
              <p:cNvSpPr/>
              <p:nvPr/>
            </p:nvSpPr>
            <p:spPr>
              <a:xfrm rot="10800000">
                <a:off x="1451432" y="5164076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8"/>
              <p:cNvSpPr/>
              <p:nvPr/>
            </p:nvSpPr>
            <p:spPr>
              <a:xfrm rot="10800000">
                <a:off x="1563660" y="5236218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8"/>
              <p:cNvSpPr/>
              <p:nvPr/>
            </p:nvSpPr>
            <p:spPr>
              <a:xfrm rot="10800000">
                <a:off x="1517712" y="5070223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8"/>
              <p:cNvSpPr/>
              <p:nvPr/>
            </p:nvSpPr>
            <p:spPr>
              <a:xfrm rot="10800000">
                <a:off x="1378145" y="5258274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8"/>
              <p:cNvSpPr/>
              <p:nvPr/>
            </p:nvSpPr>
            <p:spPr>
              <a:xfrm rot="10800000">
                <a:off x="1583819" y="4976313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8"/>
              <p:cNvSpPr/>
              <p:nvPr/>
            </p:nvSpPr>
            <p:spPr>
              <a:xfrm rot="10800000">
                <a:off x="-104540" y="4091546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9" name="Google Shape;2069;p8"/>
            <p:cNvGrpSpPr/>
            <p:nvPr/>
          </p:nvGrpSpPr>
          <p:grpSpPr>
            <a:xfrm flipH="1">
              <a:off x="-56837" y="-301657"/>
              <a:ext cx="1043607" cy="1017822"/>
              <a:chOff x="3419925" y="1644325"/>
              <a:chExt cx="780150" cy="760875"/>
            </a:xfrm>
          </p:grpSpPr>
          <p:sp>
            <p:nvSpPr>
              <p:cNvPr id="2070" name="Google Shape;2070;p8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8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8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8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8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8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8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8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8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8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8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8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8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8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8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8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8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8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8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8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8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8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8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8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8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8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8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8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8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8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8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8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8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8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8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8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8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8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8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8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8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8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8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8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8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8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8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8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8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8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8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8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8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8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8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8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8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8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8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8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8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8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8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8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8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8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8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8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8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8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8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8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8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8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8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8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8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8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8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8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8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8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8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8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8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8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8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8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8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8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8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8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8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8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8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8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8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8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8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8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8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8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8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3" name="Google Shape;2173;p8"/>
            <p:cNvGrpSpPr/>
            <p:nvPr/>
          </p:nvGrpSpPr>
          <p:grpSpPr>
            <a:xfrm rot="10800000" flipH="1">
              <a:off x="8157230" y="4427335"/>
              <a:ext cx="1043607" cy="1017822"/>
              <a:chOff x="3419925" y="1644325"/>
              <a:chExt cx="780150" cy="760875"/>
            </a:xfrm>
          </p:grpSpPr>
          <p:sp>
            <p:nvSpPr>
              <p:cNvPr id="2174" name="Google Shape;2174;p8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8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8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8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8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8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8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8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8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8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8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8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8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8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8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8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8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8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8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8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8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8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8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8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8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8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8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8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8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8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8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8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8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8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8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8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8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8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8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8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8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8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8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8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8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8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8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8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8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8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8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8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8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8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8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8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8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8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8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8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8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8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8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8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8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8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8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8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8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8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8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8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8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8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8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8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8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8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8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8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8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8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8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8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8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8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8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8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8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8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8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8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8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8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8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8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8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8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8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8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8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8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8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9"/>
          <p:cNvSpPr txBox="1">
            <a:spLocks noGrp="1"/>
          </p:cNvSpPr>
          <p:nvPr>
            <p:ph type="subTitle" idx="1"/>
          </p:nvPr>
        </p:nvSpPr>
        <p:spPr>
          <a:xfrm>
            <a:off x="724700" y="2094796"/>
            <a:ext cx="3376500" cy="16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279" name="Google Shape;2279;p9"/>
          <p:cNvSpPr txBox="1">
            <a:spLocks noGrp="1"/>
          </p:cNvSpPr>
          <p:nvPr>
            <p:ph type="title"/>
          </p:nvPr>
        </p:nvSpPr>
        <p:spPr>
          <a:xfrm>
            <a:off x="724700" y="1463730"/>
            <a:ext cx="33765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2280" name="Google Shape;2280;p9"/>
          <p:cNvGrpSpPr/>
          <p:nvPr/>
        </p:nvGrpSpPr>
        <p:grpSpPr>
          <a:xfrm>
            <a:off x="-56837" y="-301657"/>
            <a:ext cx="4860704" cy="6217405"/>
            <a:chOff x="-56837" y="-301657"/>
            <a:chExt cx="4860704" cy="6217405"/>
          </a:xfrm>
        </p:grpSpPr>
        <p:grpSp>
          <p:nvGrpSpPr>
            <p:cNvPr id="2281" name="Google Shape;2281;p9"/>
            <p:cNvGrpSpPr/>
            <p:nvPr/>
          </p:nvGrpSpPr>
          <p:grpSpPr>
            <a:xfrm>
              <a:off x="-56837" y="-301657"/>
              <a:ext cx="1043580" cy="1033365"/>
              <a:chOff x="2464525" y="1610725"/>
              <a:chExt cx="769375" cy="761900"/>
            </a:xfrm>
          </p:grpSpPr>
          <p:sp>
            <p:nvSpPr>
              <p:cNvPr id="2282" name="Google Shape;2282;p9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9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9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9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9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9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9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9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9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9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9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9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9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9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9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9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9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9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9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9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9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9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9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9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9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9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9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9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9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9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9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9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9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9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9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9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9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9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9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9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9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9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9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9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9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9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9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9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9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9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9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9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9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9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9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9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9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9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9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9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9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9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9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9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9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9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9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9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9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9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9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9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9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9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9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9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9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9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9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9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9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9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9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9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9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9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9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9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9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9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9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9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9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9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9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9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9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9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9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9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9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9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9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9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9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7" name="Google Shape;2387;p9"/>
            <p:cNvGrpSpPr/>
            <p:nvPr/>
          </p:nvGrpSpPr>
          <p:grpSpPr>
            <a:xfrm>
              <a:off x="2765257" y="3881573"/>
              <a:ext cx="2038610" cy="2034175"/>
              <a:chOff x="236900" y="1682375"/>
              <a:chExt cx="1057425" cy="1055125"/>
            </a:xfrm>
          </p:grpSpPr>
          <p:sp>
            <p:nvSpPr>
              <p:cNvPr id="2388" name="Google Shape;2388;p9"/>
              <p:cNvSpPr/>
              <p:nvPr/>
            </p:nvSpPr>
            <p:spPr>
              <a:xfrm>
                <a:off x="1025850" y="2311350"/>
                <a:ext cx="489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452" extrusionOk="0">
                    <a:moveTo>
                      <a:pt x="994" y="1"/>
                    </a:moveTo>
                    <a:cubicBezTo>
                      <a:pt x="124" y="1"/>
                      <a:pt x="1" y="1301"/>
                      <a:pt x="897" y="1442"/>
                    </a:cubicBezTo>
                    <a:cubicBezTo>
                      <a:pt x="938" y="1448"/>
                      <a:pt x="977" y="1451"/>
                      <a:pt x="1015" y="1451"/>
                    </a:cubicBezTo>
                    <a:cubicBezTo>
                      <a:pt x="1855" y="1451"/>
                      <a:pt x="1958" y="1"/>
                      <a:pt x="1082" y="1"/>
                    </a:cubicBezTo>
                    <a:cubicBezTo>
                      <a:pt x="1069" y="1"/>
                      <a:pt x="1055" y="1"/>
                      <a:pt x="1041" y="2"/>
                    </a:cubicBezTo>
                    <a:cubicBezTo>
                      <a:pt x="1025" y="1"/>
                      <a:pt x="1009" y="1"/>
                      <a:pt x="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9"/>
              <p:cNvSpPr/>
              <p:nvPr/>
            </p:nvSpPr>
            <p:spPr>
              <a:xfrm>
                <a:off x="832225" y="1879200"/>
                <a:ext cx="399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101"/>
                      <a:pt x="0" y="1205"/>
                      <a:pt x="769" y="1397"/>
                    </a:cubicBezTo>
                    <a:cubicBezTo>
                      <a:pt x="803" y="1403"/>
                      <a:pt x="836" y="1406"/>
                      <a:pt x="868" y="1406"/>
                    </a:cubicBezTo>
                    <a:cubicBezTo>
                      <a:pt x="1566" y="1406"/>
                      <a:pt x="1599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9"/>
              <p:cNvSpPr/>
              <p:nvPr/>
            </p:nvSpPr>
            <p:spPr>
              <a:xfrm>
                <a:off x="761175" y="1891950"/>
                <a:ext cx="518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533" extrusionOk="0">
                    <a:moveTo>
                      <a:pt x="972" y="1"/>
                    </a:moveTo>
                    <a:cubicBezTo>
                      <a:pt x="830" y="1"/>
                      <a:pt x="682" y="50"/>
                      <a:pt x="538" y="167"/>
                    </a:cubicBezTo>
                    <a:cubicBezTo>
                      <a:pt x="1" y="743"/>
                      <a:pt x="292" y="1533"/>
                      <a:pt x="920" y="1533"/>
                    </a:cubicBezTo>
                    <a:cubicBezTo>
                      <a:pt x="1078" y="1533"/>
                      <a:pt x="1257" y="1483"/>
                      <a:pt x="1450" y="1367"/>
                    </a:cubicBezTo>
                    <a:cubicBezTo>
                      <a:pt x="2075" y="938"/>
                      <a:pt x="1589" y="1"/>
                      <a:pt x="9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9"/>
              <p:cNvSpPr/>
              <p:nvPr/>
            </p:nvSpPr>
            <p:spPr>
              <a:xfrm>
                <a:off x="999075" y="2352050"/>
                <a:ext cx="488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518" extrusionOk="0">
                    <a:moveTo>
                      <a:pt x="939" y="1"/>
                    </a:moveTo>
                    <a:cubicBezTo>
                      <a:pt x="1" y="1"/>
                      <a:pt x="27" y="1125"/>
                      <a:pt x="720" y="1495"/>
                    </a:cubicBezTo>
                    <a:cubicBezTo>
                      <a:pt x="792" y="1510"/>
                      <a:pt x="859" y="1518"/>
                      <a:pt x="923" y="1518"/>
                    </a:cubicBezTo>
                    <a:cubicBezTo>
                      <a:pt x="1844" y="1518"/>
                      <a:pt x="1954" y="6"/>
                      <a:pt x="1056" y="6"/>
                    </a:cubicBezTo>
                    <a:cubicBezTo>
                      <a:pt x="1016" y="3"/>
                      <a:pt x="977" y="1"/>
                      <a:pt x="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9"/>
              <p:cNvSpPr/>
              <p:nvPr/>
            </p:nvSpPr>
            <p:spPr>
              <a:xfrm>
                <a:off x="1068250" y="2157725"/>
                <a:ext cx="492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399" extrusionOk="0">
                    <a:moveTo>
                      <a:pt x="977" y="1"/>
                    </a:moveTo>
                    <a:cubicBezTo>
                      <a:pt x="961" y="1"/>
                      <a:pt x="945" y="1"/>
                      <a:pt x="929" y="2"/>
                    </a:cubicBezTo>
                    <a:cubicBezTo>
                      <a:pt x="0" y="48"/>
                      <a:pt x="105" y="1399"/>
                      <a:pt x="983" y="1399"/>
                    </a:cubicBezTo>
                    <a:cubicBezTo>
                      <a:pt x="1012" y="1399"/>
                      <a:pt x="1043" y="1397"/>
                      <a:pt x="1073" y="1394"/>
                    </a:cubicBezTo>
                    <a:cubicBezTo>
                      <a:pt x="1970" y="1300"/>
                      <a:pt x="1846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9"/>
              <p:cNvSpPr/>
              <p:nvPr/>
            </p:nvSpPr>
            <p:spPr>
              <a:xfrm>
                <a:off x="1038675" y="2199350"/>
                <a:ext cx="517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03" extrusionOk="0">
                    <a:moveTo>
                      <a:pt x="1099" y="1"/>
                    </a:moveTo>
                    <a:cubicBezTo>
                      <a:pt x="953" y="1"/>
                      <a:pt x="780" y="35"/>
                      <a:pt x="576" y="113"/>
                    </a:cubicBezTo>
                    <a:cubicBezTo>
                      <a:pt x="0" y="209"/>
                      <a:pt x="432" y="833"/>
                      <a:pt x="432" y="1217"/>
                    </a:cubicBezTo>
                    <a:cubicBezTo>
                      <a:pt x="659" y="1420"/>
                      <a:pt x="867" y="1502"/>
                      <a:pt x="1047" y="1502"/>
                    </a:cubicBezTo>
                    <a:cubicBezTo>
                      <a:pt x="1815" y="1502"/>
                      <a:pt x="2068" y="1"/>
                      <a:pt x="10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9"/>
              <p:cNvSpPr/>
              <p:nvPr/>
            </p:nvSpPr>
            <p:spPr>
              <a:xfrm>
                <a:off x="1055025" y="22692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976" y="0"/>
                    </a:moveTo>
                    <a:cubicBezTo>
                      <a:pt x="945" y="0"/>
                      <a:pt x="914" y="2"/>
                      <a:pt x="882" y="5"/>
                    </a:cubicBezTo>
                    <a:cubicBezTo>
                      <a:pt x="1" y="98"/>
                      <a:pt x="61" y="1402"/>
                      <a:pt x="933" y="1402"/>
                    </a:cubicBezTo>
                    <a:cubicBezTo>
                      <a:pt x="963" y="1402"/>
                      <a:pt x="994" y="1400"/>
                      <a:pt x="1026" y="1397"/>
                    </a:cubicBezTo>
                    <a:cubicBezTo>
                      <a:pt x="1955" y="1304"/>
                      <a:pt x="1851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9"/>
              <p:cNvSpPr/>
              <p:nvPr/>
            </p:nvSpPr>
            <p:spPr>
              <a:xfrm>
                <a:off x="1053875" y="2088025"/>
                <a:ext cx="488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3" extrusionOk="0">
                    <a:moveTo>
                      <a:pt x="1017" y="1"/>
                    </a:moveTo>
                    <a:cubicBezTo>
                      <a:pt x="988" y="1"/>
                      <a:pt x="959" y="2"/>
                      <a:pt x="928" y="5"/>
                    </a:cubicBezTo>
                    <a:cubicBezTo>
                      <a:pt x="0" y="98"/>
                      <a:pt x="104" y="1402"/>
                      <a:pt x="979" y="1402"/>
                    </a:cubicBezTo>
                    <a:cubicBezTo>
                      <a:pt x="1009" y="1402"/>
                      <a:pt x="1040" y="1401"/>
                      <a:pt x="1072" y="1398"/>
                    </a:cubicBezTo>
                    <a:cubicBezTo>
                      <a:pt x="1954" y="1305"/>
                      <a:pt x="1849" y="1"/>
                      <a:pt x="10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9"/>
              <p:cNvSpPr/>
              <p:nvPr/>
            </p:nvSpPr>
            <p:spPr>
              <a:xfrm>
                <a:off x="789600" y="1851700"/>
                <a:ext cx="462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70" extrusionOk="0">
                    <a:moveTo>
                      <a:pt x="937" y="1"/>
                    </a:moveTo>
                    <a:cubicBezTo>
                      <a:pt x="0" y="1"/>
                      <a:pt x="59" y="1370"/>
                      <a:pt x="881" y="1370"/>
                    </a:cubicBezTo>
                    <a:cubicBezTo>
                      <a:pt x="944" y="1370"/>
                      <a:pt x="1010" y="1362"/>
                      <a:pt x="1081" y="1345"/>
                    </a:cubicBezTo>
                    <a:cubicBezTo>
                      <a:pt x="1850" y="1153"/>
                      <a:pt x="1754" y="1"/>
                      <a:pt x="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9"/>
              <p:cNvSpPr/>
              <p:nvPr/>
            </p:nvSpPr>
            <p:spPr>
              <a:xfrm>
                <a:off x="429725" y="2397500"/>
                <a:ext cx="42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219" extrusionOk="0">
                    <a:moveTo>
                      <a:pt x="910" y="1"/>
                    </a:moveTo>
                    <a:cubicBezTo>
                      <a:pt x="870" y="1"/>
                      <a:pt x="829" y="5"/>
                      <a:pt x="786" y="13"/>
                    </a:cubicBezTo>
                    <a:cubicBezTo>
                      <a:pt x="1" y="105"/>
                      <a:pt x="104" y="1218"/>
                      <a:pt x="839" y="1218"/>
                    </a:cubicBezTo>
                    <a:cubicBezTo>
                      <a:pt x="868" y="1218"/>
                      <a:pt x="898" y="1217"/>
                      <a:pt x="930" y="1213"/>
                    </a:cubicBezTo>
                    <a:cubicBezTo>
                      <a:pt x="1700" y="1077"/>
                      <a:pt x="1572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9"/>
              <p:cNvSpPr/>
              <p:nvPr/>
            </p:nvSpPr>
            <p:spPr>
              <a:xfrm>
                <a:off x="415300" y="2326325"/>
                <a:ext cx="455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82" extrusionOk="0">
                    <a:moveTo>
                      <a:pt x="937" y="0"/>
                    </a:moveTo>
                    <a:cubicBezTo>
                      <a:pt x="875" y="0"/>
                      <a:pt x="809" y="9"/>
                      <a:pt x="738" y="27"/>
                    </a:cubicBezTo>
                    <a:cubicBezTo>
                      <a:pt x="1" y="212"/>
                      <a:pt x="149" y="1281"/>
                      <a:pt x="884" y="1281"/>
                    </a:cubicBezTo>
                    <a:cubicBezTo>
                      <a:pt x="914" y="1281"/>
                      <a:pt x="946" y="1279"/>
                      <a:pt x="979" y="1275"/>
                    </a:cubicBezTo>
                    <a:cubicBezTo>
                      <a:pt x="1821" y="1231"/>
                      <a:pt x="1681" y="0"/>
                      <a:pt x="9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9"/>
              <p:cNvSpPr/>
              <p:nvPr/>
            </p:nvSpPr>
            <p:spPr>
              <a:xfrm>
                <a:off x="721800" y="1866000"/>
                <a:ext cx="399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53"/>
                      <a:pt x="1" y="1157"/>
                      <a:pt x="721" y="1397"/>
                    </a:cubicBezTo>
                    <a:cubicBezTo>
                      <a:pt x="755" y="1403"/>
                      <a:pt x="789" y="1406"/>
                      <a:pt x="821" y="1406"/>
                    </a:cubicBezTo>
                    <a:cubicBezTo>
                      <a:pt x="1522" y="1406"/>
                      <a:pt x="1596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9"/>
              <p:cNvSpPr/>
              <p:nvPr/>
            </p:nvSpPr>
            <p:spPr>
              <a:xfrm>
                <a:off x="454100" y="2353275"/>
                <a:ext cx="485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408" extrusionOk="0">
                    <a:moveTo>
                      <a:pt x="1006" y="0"/>
                    </a:moveTo>
                    <a:cubicBezTo>
                      <a:pt x="977" y="0"/>
                      <a:pt x="946" y="2"/>
                      <a:pt x="915" y="5"/>
                    </a:cubicBezTo>
                    <a:cubicBezTo>
                      <a:pt x="0" y="97"/>
                      <a:pt x="131" y="1408"/>
                      <a:pt x="975" y="1408"/>
                    </a:cubicBezTo>
                    <a:cubicBezTo>
                      <a:pt x="1017" y="1408"/>
                      <a:pt x="1061" y="1404"/>
                      <a:pt x="1107" y="1398"/>
                    </a:cubicBezTo>
                    <a:cubicBezTo>
                      <a:pt x="1941" y="1259"/>
                      <a:pt x="1836" y="0"/>
                      <a:pt x="10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9"/>
              <p:cNvSpPr/>
              <p:nvPr/>
            </p:nvSpPr>
            <p:spPr>
              <a:xfrm>
                <a:off x="378550" y="2300575"/>
                <a:ext cx="33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54" extrusionOk="0">
                    <a:moveTo>
                      <a:pt x="576" y="1"/>
                    </a:moveTo>
                    <a:cubicBezTo>
                      <a:pt x="0" y="289"/>
                      <a:pt x="192" y="1105"/>
                      <a:pt x="768" y="1153"/>
                    </a:cubicBezTo>
                    <a:cubicBezTo>
                      <a:pt x="1344" y="865"/>
                      <a:pt x="1152" y="49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9"/>
              <p:cNvSpPr/>
              <p:nvPr/>
            </p:nvSpPr>
            <p:spPr>
              <a:xfrm>
                <a:off x="391575" y="2371250"/>
                <a:ext cx="36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077" extrusionOk="0">
                    <a:moveTo>
                      <a:pt x="678" y="0"/>
                    </a:moveTo>
                    <a:cubicBezTo>
                      <a:pt x="647" y="0"/>
                      <a:pt x="616" y="2"/>
                      <a:pt x="583" y="6"/>
                    </a:cubicBezTo>
                    <a:cubicBezTo>
                      <a:pt x="0" y="186"/>
                      <a:pt x="87" y="1077"/>
                      <a:pt x="649" y="1077"/>
                    </a:cubicBezTo>
                    <a:cubicBezTo>
                      <a:pt x="689" y="1077"/>
                      <a:pt x="731" y="1072"/>
                      <a:pt x="775" y="1063"/>
                    </a:cubicBezTo>
                    <a:cubicBezTo>
                      <a:pt x="1463" y="925"/>
                      <a:pt x="1319" y="0"/>
                      <a:pt x="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9"/>
              <p:cNvSpPr/>
              <p:nvPr/>
            </p:nvSpPr>
            <p:spPr>
              <a:xfrm>
                <a:off x="4713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48" y="0"/>
                    </a:moveTo>
                    <a:cubicBezTo>
                      <a:pt x="833" y="0"/>
                      <a:pt x="817" y="1"/>
                      <a:pt x="801" y="2"/>
                    </a:cubicBezTo>
                    <a:cubicBezTo>
                      <a:pt x="1" y="143"/>
                      <a:pt x="170" y="1300"/>
                      <a:pt x="900" y="1300"/>
                    </a:cubicBezTo>
                    <a:cubicBezTo>
                      <a:pt x="915" y="1300"/>
                      <a:pt x="930" y="1299"/>
                      <a:pt x="945" y="1298"/>
                    </a:cubicBezTo>
                    <a:cubicBezTo>
                      <a:pt x="1745" y="1157"/>
                      <a:pt x="1622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9"/>
              <p:cNvSpPr/>
              <p:nvPr/>
            </p:nvSpPr>
            <p:spPr>
              <a:xfrm>
                <a:off x="364625" y="2230750"/>
                <a:ext cx="31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197" extrusionOk="0">
                    <a:moveTo>
                      <a:pt x="564" y="0"/>
                    </a:moveTo>
                    <a:cubicBezTo>
                      <a:pt x="1" y="0"/>
                      <a:pt x="84" y="1197"/>
                      <a:pt x="592" y="1197"/>
                    </a:cubicBezTo>
                    <a:cubicBezTo>
                      <a:pt x="640" y="1197"/>
                      <a:pt x="693" y="1186"/>
                      <a:pt x="749" y="1162"/>
                    </a:cubicBezTo>
                    <a:cubicBezTo>
                      <a:pt x="1277" y="922"/>
                      <a:pt x="1229" y="105"/>
                      <a:pt x="653" y="9"/>
                    </a:cubicBezTo>
                    <a:cubicBezTo>
                      <a:pt x="622" y="3"/>
                      <a:pt x="592" y="0"/>
                      <a:pt x="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9"/>
              <p:cNvSpPr/>
              <p:nvPr/>
            </p:nvSpPr>
            <p:spPr>
              <a:xfrm>
                <a:off x="510950" y="2451700"/>
                <a:ext cx="4570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1" extrusionOk="0">
                    <a:moveTo>
                      <a:pt x="936" y="0"/>
                    </a:moveTo>
                    <a:cubicBezTo>
                      <a:pt x="908" y="0"/>
                      <a:pt x="879" y="2"/>
                      <a:pt x="849" y="5"/>
                    </a:cubicBezTo>
                    <a:cubicBezTo>
                      <a:pt x="1" y="99"/>
                      <a:pt x="124" y="1351"/>
                      <a:pt x="947" y="1351"/>
                    </a:cubicBezTo>
                    <a:cubicBezTo>
                      <a:pt x="962" y="1351"/>
                      <a:pt x="978" y="1350"/>
                      <a:pt x="993" y="1349"/>
                    </a:cubicBezTo>
                    <a:cubicBezTo>
                      <a:pt x="1828" y="1257"/>
                      <a:pt x="1722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9"/>
              <p:cNvSpPr/>
              <p:nvPr/>
            </p:nvSpPr>
            <p:spPr>
              <a:xfrm>
                <a:off x="495350" y="2380825"/>
                <a:ext cx="47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448" extrusionOk="0">
                    <a:moveTo>
                      <a:pt x="990" y="0"/>
                    </a:moveTo>
                    <a:cubicBezTo>
                      <a:pt x="787" y="0"/>
                      <a:pt x="579" y="89"/>
                      <a:pt x="417" y="296"/>
                    </a:cubicBezTo>
                    <a:cubicBezTo>
                      <a:pt x="1" y="936"/>
                      <a:pt x="588" y="1448"/>
                      <a:pt x="1110" y="1448"/>
                    </a:cubicBezTo>
                    <a:cubicBezTo>
                      <a:pt x="1372" y="1448"/>
                      <a:pt x="1617" y="1320"/>
                      <a:pt x="1713" y="1016"/>
                    </a:cubicBezTo>
                    <a:cubicBezTo>
                      <a:pt x="1880" y="450"/>
                      <a:pt x="1447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9"/>
              <p:cNvSpPr/>
              <p:nvPr/>
            </p:nvSpPr>
            <p:spPr>
              <a:xfrm>
                <a:off x="1082650" y="222845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1"/>
                    </a:moveTo>
                    <a:cubicBezTo>
                      <a:pt x="943" y="1"/>
                      <a:pt x="913" y="2"/>
                      <a:pt x="882" y="5"/>
                    </a:cubicBezTo>
                    <a:cubicBezTo>
                      <a:pt x="1" y="98"/>
                      <a:pt x="105" y="1355"/>
                      <a:pt x="934" y="1355"/>
                    </a:cubicBezTo>
                    <a:cubicBezTo>
                      <a:pt x="964" y="1355"/>
                      <a:pt x="994" y="1353"/>
                      <a:pt x="1026" y="1350"/>
                    </a:cubicBezTo>
                    <a:cubicBezTo>
                      <a:pt x="1906" y="1257"/>
                      <a:pt x="1802" y="1"/>
                      <a:pt x="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9"/>
              <p:cNvSpPr/>
              <p:nvPr/>
            </p:nvSpPr>
            <p:spPr>
              <a:xfrm>
                <a:off x="918650" y="1934650"/>
                <a:ext cx="499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3" extrusionOk="0">
                    <a:moveTo>
                      <a:pt x="729" y="1"/>
                    </a:moveTo>
                    <a:cubicBezTo>
                      <a:pt x="504" y="1"/>
                      <a:pt x="286" y="108"/>
                      <a:pt x="144" y="379"/>
                    </a:cubicBezTo>
                    <a:cubicBezTo>
                      <a:pt x="0" y="1028"/>
                      <a:pt x="315" y="1433"/>
                      <a:pt x="786" y="1433"/>
                    </a:cubicBezTo>
                    <a:cubicBezTo>
                      <a:pt x="942" y="1433"/>
                      <a:pt x="1116" y="1388"/>
                      <a:pt x="1296" y="1292"/>
                    </a:cubicBezTo>
                    <a:cubicBezTo>
                      <a:pt x="1999" y="800"/>
                      <a:pt x="1340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9"/>
              <p:cNvSpPr/>
              <p:nvPr/>
            </p:nvSpPr>
            <p:spPr>
              <a:xfrm>
                <a:off x="944625" y="1894775"/>
                <a:ext cx="440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260" extrusionOk="0">
                    <a:moveTo>
                      <a:pt x="923" y="1"/>
                    </a:moveTo>
                    <a:cubicBezTo>
                      <a:pt x="894" y="1"/>
                      <a:pt x="864" y="3"/>
                      <a:pt x="833" y="6"/>
                    </a:cubicBezTo>
                    <a:cubicBezTo>
                      <a:pt x="0" y="52"/>
                      <a:pt x="60" y="1259"/>
                      <a:pt x="840" y="1259"/>
                    </a:cubicBezTo>
                    <a:cubicBezTo>
                      <a:pt x="869" y="1259"/>
                      <a:pt x="899" y="1258"/>
                      <a:pt x="930" y="1254"/>
                    </a:cubicBezTo>
                    <a:cubicBezTo>
                      <a:pt x="1763" y="1208"/>
                      <a:pt x="1703" y="1"/>
                      <a:pt x="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9"/>
              <p:cNvSpPr/>
              <p:nvPr/>
            </p:nvSpPr>
            <p:spPr>
              <a:xfrm>
                <a:off x="986975" y="1922225"/>
                <a:ext cx="446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73" extrusionOk="0">
                    <a:moveTo>
                      <a:pt x="900" y="1"/>
                    </a:moveTo>
                    <a:cubicBezTo>
                      <a:pt x="859" y="1"/>
                      <a:pt x="816" y="4"/>
                      <a:pt x="772" y="12"/>
                    </a:cubicBezTo>
                    <a:cubicBezTo>
                      <a:pt x="0" y="148"/>
                      <a:pt x="173" y="1272"/>
                      <a:pt x="884" y="1272"/>
                    </a:cubicBezTo>
                    <a:cubicBezTo>
                      <a:pt x="925" y="1272"/>
                      <a:pt x="967" y="1268"/>
                      <a:pt x="1012" y="1260"/>
                    </a:cubicBezTo>
                    <a:cubicBezTo>
                      <a:pt x="1784" y="1124"/>
                      <a:pt x="1611" y="1"/>
                      <a:pt x="9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9"/>
              <p:cNvSpPr/>
              <p:nvPr/>
            </p:nvSpPr>
            <p:spPr>
              <a:xfrm>
                <a:off x="903825" y="1867000"/>
                <a:ext cx="437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267" extrusionOk="0">
                    <a:moveTo>
                      <a:pt x="917" y="1"/>
                    </a:moveTo>
                    <a:cubicBezTo>
                      <a:pt x="875" y="1"/>
                      <a:pt x="831" y="5"/>
                      <a:pt x="785" y="13"/>
                    </a:cubicBezTo>
                    <a:cubicBezTo>
                      <a:pt x="0" y="151"/>
                      <a:pt x="148" y="1267"/>
                      <a:pt x="886" y="1267"/>
                    </a:cubicBezTo>
                    <a:cubicBezTo>
                      <a:pt x="916" y="1267"/>
                      <a:pt x="946" y="1265"/>
                      <a:pt x="977" y="1261"/>
                    </a:cubicBezTo>
                    <a:cubicBezTo>
                      <a:pt x="1747" y="1080"/>
                      <a:pt x="1620" y="1"/>
                      <a:pt x="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9"/>
              <p:cNvSpPr/>
              <p:nvPr/>
            </p:nvSpPr>
            <p:spPr>
              <a:xfrm>
                <a:off x="957050" y="1962125"/>
                <a:ext cx="5112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457" extrusionOk="0">
                    <a:moveTo>
                      <a:pt x="913" y="1"/>
                    </a:moveTo>
                    <a:lnTo>
                      <a:pt x="913" y="1"/>
                    </a:lnTo>
                    <a:cubicBezTo>
                      <a:pt x="144" y="97"/>
                      <a:pt x="0" y="1105"/>
                      <a:pt x="673" y="1441"/>
                    </a:cubicBezTo>
                    <a:cubicBezTo>
                      <a:pt x="736" y="1452"/>
                      <a:pt x="796" y="1457"/>
                      <a:pt x="854" y="1457"/>
                    </a:cubicBezTo>
                    <a:cubicBezTo>
                      <a:pt x="1810" y="1457"/>
                      <a:pt x="2044" y="46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9"/>
              <p:cNvSpPr/>
              <p:nvPr/>
            </p:nvSpPr>
            <p:spPr>
              <a:xfrm>
                <a:off x="999800" y="1990800"/>
                <a:ext cx="465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404" extrusionOk="0">
                    <a:moveTo>
                      <a:pt x="880" y="0"/>
                    </a:moveTo>
                    <a:cubicBezTo>
                      <a:pt x="850" y="0"/>
                      <a:pt x="819" y="2"/>
                      <a:pt x="787" y="6"/>
                    </a:cubicBezTo>
                    <a:cubicBezTo>
                      <a:pt x="1" y="237"/>
                      <a:pt x="195" y="1403"/>
                      <a:pt x="982" y="1403"/>
                    </a:cubicBezTo>
                    <a:cubicBezTo>
                      <a:pt x="1012" y="1403"/>
                      <a:pt x="1043" y="1402"/>
                      <a:pt x="1075" y="1398"/>
                    </a:cubicBezTo>
                    <a:cubicBezTo>
                      <a:pt x="1861" y="1167"/>
                      <a:pt x="1667" y="0"/>
                      <a:pt x="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9"/>
              <p:cNvSpPr/>
              <p:nvPr/>
            </p:nvSpPr>
            <p:spPr>
              <a:xfrm>
                <a:off x="915825" y="247930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0"/>
                    </a:moveTo>
                    <a:cubicBezTo>
                      <a:pt x="943" y="0"/>
                      <a:pt x="913" y="2"/>
                      <a:pt x="881" y="5"/>
                    </a:cubicBezTo>
                    <a:cubicBezTo>
                      <a:pt x="1" y="98"/>
                      <a:pt x="104" y="1354"/>
                      <a:pt x="934" y="1354"/>
                    </a:cubicBezTo>
                    <a:cubicBezTo>
                      <a:pt x="963" y="1354"/>
                      <a:pt x="994" y="1353"/>
                      <a:pt x="1025" y="1350"/>
                    </a:cubicBezTo>
                    <a:cubicBezTo>
                      <a:pt x="1906" y="1257"/>
                      <a:pt x="1802" y="0"/>
                      <a:pt x="9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9"/>
              <p:cNvSpPr/>
              <p:nvPr/>
            </p:nvSpPr>
            <p:spPr>
              <a:xfrm>
                <a:off x="1113825" y="2188825"/>
                <a:ext cx="417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212" extrusionOk="0">
                    <a:moveTo>
                      <a:pt x="830" y="1"/>
                    </a:moveTo>
                    <a:cubicBezTo>
                      <a:pt x="800" y="1"/>
                      <a:pt x="770" y="2"/>
                      <a:pt x="739" y="6"/>
                    </a:cubicBezTo>
                    <a:cubicBezTo>
                      <a:pt x="0" y="99"/>
                      <a:pt x="105" y="1212"/>
                      <a:pt x="840" y="1212"/>
                    </a:cubicBezTo>
                    <a:cubicBezTo>
                      <a:pt x="869" y="1212"/>
                      <a:pt x="899" y="1210"/>
                      <a:pt x="931" y="1206"/>
                    </a:cubicBezTo>
                    <a:cubicBezTo>
                      <a:pt x="1669" y="1114"/>
                      <a:pt x="1565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9"/>
              <p:cNvSpPr/>
              <p:nvPr/>
            </p:nvSpPr>
            <p:spPr>
              <a:xfrm>
                <a:off x="943050" y="2436175"/>
                <a:ext cx="477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452" extrusionOk="0">
                    <a:moveTo>
                      <a:pt x="948" y="1"/>
                    </a:moveTo>
                    <a:cubicBezTo>
                      <a:pt x="77" y="1"/>
                      <a:pt x="0" y="1395"/>
                      <a:pt x="945" y="1442"/>
                    </a:cubicBezTo>
                    <a:cubicBezTo>
                      <a:pt x="982" y="1448"/>
                      <a:pt x="1018" y="1451"/>
                      <a:pt x="1053" y="1451"/>
                    </a:cubicBezTo>
                    <a:cubicBezTo>
                      <a:pt x="1819" y="1451"/>
                      <a:pt x="1911" y="2"/>
                      <a:pt x="993" y="2"/>
                    </a:cubicBezTo>
                    <a:cubicBezTo>
                      <a:pt x="978" y="1"/>
                      <a:pt x="963" y="1"/>
                      <a:pt x="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9"/>
              <p:cNvSpPr/>
              <p:nvPr/>
            </p:nvSpPr>
            <p:spPr>
              <a:xfrm>
                <a:off x="889825" y="252217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7"/>
                      <a:pt x="769" y="19"/>
                    </a:cubicBezTo>
                    <a:cubicBezTo>
                      <a:pt x="1" y="163"/>
                      <a:pt x="145" y="1267"/>
                      <a:pt x="913" y="1267"/>
                    </a:cubicBezTo>
                    <a:cubicBezTo>
                      <a:pt x="1768" y="1267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9"/>
              <p:cNvSpPr/>
              <p:nvPr/>
            </p:nvSpPr>
            <p:spPr>
              <a:xfrm>
                <a:off x="874225" y="1905725"/>
                <a:ext cx="507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93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97" y="144"/>
                      <a:pt x="1" y="1152"/>
                      <a:pt x="673" y="1488"/>
                    </a:cubicBezTo>
                    <a:cubicBezTo>
                      <a:pt x="706" y="1491"/>
                      <a:pt x="739" y="1493"/>
                      <a:pt x="771" y="1493"/>
                    </a:cubicBezTo>
                    <a:cubicBezTo>
                      <a:pt x="1793" y="1493"/>
                      <a:pt x="2029" y="47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9"/>
              <p:cNvSpPr/>
              <p:nvPr/>
            </p:nvSpPr>
            <p:spPr>
              <a:xfrm>
                <a:off x="1101675" y="2118300"/>
                <a:ext cx="454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269" extrusionOk="0">
                    <a:moveTo>
                      <a:pt x="715" y="0"/>
                    </a:moveTo>
                    <a:cubicBezTo>
                      <a:pt x="518" y="0"/>
                      <a:pt x="316" y="119"/>
                      <a:pt x="169" y="427"/>
                    </a:cubicBezTo>
                    <a:cubicBezTo>
                      <a:pt x="0" y="848"/>
                      <a:pt x="275" y="1269"/>
                      <a:pt x="701" y="1269"/>
                    </a:cubicBezTo>
                    <a:cubicBezTo>
                      <a:pt x="761" y="1269"/>
                      <a:pt x="824" y="1261"/>
                      <a:pt x="889" y="1243"/>
                    </a:cubicBezTo>
                    <a:cubicBezTo>
                      <a:pt x="1817" y="993"/>
                      <a:pt x="1285" y="0"/>
                      <a:pt x="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9"/>
              <p:cNvSpPr/>
              <p:nvPr/>
            </p:nvSpPr>
            <p:spPr>
              <a:xfrm>
                <a:off x="1129775" y="2078000"/>
                <a:ext cx="39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140" extrusionOk="0">
                    <a:moveTo>
                      <a:pt x="839" y="0"/>
                    </a:moveTo>
                    <a:cubicBezTo>
                      <a:pt x="788" y="0"/>
                      <a:pt x="734" y="7"/>
                      <a:pt x="677" y="22"/>
                    </a:cubicBezTo>
                    <a:cubicBezTo>
                      <a:pt x="1" y="158"/>
                      <a:pt x="129" y="1140"/>
                      <a:pt x="783" y="1140"/>
                    </a:cubicBezTo>
                    <a:cubicBezTo>
                      <a:pt x="825" y="1140"/>
                      <a:pt x="870" y="1135"/>
                      <a:pt x="917" y="1127"/>
                    </a:cubicBezTo>
                    <a:cubicBezTo>
                      <a:pt x="1580" y="950"/>
                      <a:pt x="1429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9"/>
              <p:cNvSpPr/>
              <p:nvPr/>
            </p:nvSpPr>
            <p:spPr>
              <a:xfrm>
                <a:off x="1117450" y="2008900"/>
                <a:ext cx="34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18" extrusionOk="0">
                    <a:moveTo>
                      <a:pt x="641" y="0"/>
                    </a:moveTo>
                    <a:cubicBezTo>
                      <a:pt x="625" y="0"/>
                      <a:pt x="610" y="1"/>
                      <a:pt x="594" y="2"/>
                    </a:cubicBezTo>
                    <a:cubicBezTo>
                      <a:pt x="1" y="184"/>
                      <a:pt x="145" y="1017"/>
                      <a:pt x="696" y="1017"/>
                    </a:cubicBezTo>
                    <a:cubicBezTo>
                      <a:pt x="725" y="1017"/>
                      <a:pt x="755" y="1015"/>
                      <a:pt x="786" y="1010"/>
                    </a:cubicBezTo>
                    <a:cubicBezTo>
                      <a:pt x="1394" y="870"/>
                      <a:pt x="1227" y="0"/>
                      <a:pt x="6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9"/>
              <p:cNvSpPr/>
              <p:nvPr/>
            </p:nvSpPr>
            <p:spPr>
              <a:xfrm>
                <a:off x="1144675" y="2148125"/>
                <a:ext cx="364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060" extrusionOk="0">
                    <a:moveTo>
                      <a:pt x="657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0" y="142"/>
                      <a:pt x="122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57" y="918"/>
                      <a:pt x="1290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9"/>
              <p:cNvSpPr/>
              <p:nvPr/>
            </p:nvSpPr>
            <p:spPr>
              <a:xfrm>
                <a:off x="1029850" y="1951200"/>
                <a:ext cx="428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12" extrusionOk="0">
                    <a:moveTo>
                      <a:pt x="876" y="0"/>
                    </a:moveTo>
                    <a:cubicBezTo>
                      <a:pt x="847" y="0"/>
                      <a:pt x="816" y="2"/>
                      <a:pt x="785" y="5"/>
                    </a:cubicBezTo>
                    <a:cubicBezTo>
                      <a:pt x="0" y="98"/>
                      <a:pt x="103" y="1211"/>
                      <a:pt x="838" y="1211"/>
                    </a:cubicBezTo>
                    <a:cubicBezTo>
                      <a:pt x="867" y="1211"/>
                      <a:pt x="898" y="1209"/>
                      <a:pt x="929" y="1206"/>
                    </a:cubicBezTo>
                    <a:cubicBezTo>
                      <a:pt x="1714" y="1113"/>
                      <a:pt x="1611" y="0"/>
                      <a:pt x="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9"/>
              <p:cNvSpPr/>
              <p:nvPr/>
            </p:nvSpPr>
            <p:spPr>
              <a:xfrm>
                <a:off x="1085050" y="2048400"/>
                <a:ext cx="429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212" extrusionOk="0">
                    <a:moveTo>
                      <a:pt x="871" y="1"/>
                    </a:moveTo>
                    <a:cubicBezTo>
                      <a:pt x="844" y="1"/>
                      <a:pt x="815" y="2"/>
                      <a:pt x="786" y="6"/>
                    </a:cubicBezTo>
                    <a:cubicBezTo>
                      <a:pt x="1" y="98"/>
                      <a:pt x="148" y="1212"/>
                      <a:pt x="886" y="1212"/>
                    </a:cubicBezTo>
                    <a:cubicBezTo>
                      <a:pt x="916" y="1212"/>
                      <a:pt x="946" y="1210"/>
                      <a:pt x="978" y="1206"/>
                    </a:cubicBezTo>
                    <a:cubicBezTo>
                      <a:pt x="1716" y="1114"/>
                      <a:pt x="1567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9"/>
              <p:cNvSpPr/>
              <p:nvPr/>
            </p:nvSpPr>
            <p:spPr>
              <a:xfrm>
                <a:off x="1013450" y="2059350"/>
                <a:ext cx="5322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545" extrusionOk="0">
                    <a:moveTo>
                      <a:pt x="961" y="0"/>
                    </a:moveTo>
                    <a:cubicBezTo>
                      <a:pt x="1" y="0"/>
                      <a:pt x="145" y="864"/>
                      <a:pt x="433" y="1489"/>
                    </a:cubicBezTo>
                    <a:cubicBezTo>
                      <a:pt x="552" y="1527"/>
                      <a:pt x="666" y="1544"/>
                      <a:pt x="773" y="1544"/>
                    </a:cubicBezTo>
                    <a:cubicBezTo>
                      <a:pt x="1738" y="1544"/>
                      <a:pt x="2128" y="130"/>
                      <a:pt x="9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9"/>
              <p:cNvSpPr/>
              <p:nvPr/>
            </p:nvSpPr>
            <p:spPr>
              <a:xfrm>
                <a:off x="1042275" y="2019700"/>
                <a:ext cx="452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47" extrusionOk="0">
                    <a:moveTo>
                      <a:pt x="910" y="1"/>
                    </a:moveTo>
                    <a:cubicBezTo>
                      <a:pt x="895" y="1"/>
                      <a:pt x="880" y="1"/>
                      <a:pt x="864" y="2"/>
                    </a:cubicBezTo>
                    <a:cubicBezTo>
                      <a:pt x="0" y="98"/>
                      <a:pt x="96" y="1346"/>
                      <a:pt x="960" y="1346"/>
                    </a:cubicBezTo>
                    <a:cubicBezTo>
                      <a:pt x="1808" y="1205"/>
                      <a:pt x="1685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9"/>
              <p:cNvSpPr/>
              <p:nvPr/>
            </p:nvSpPr>
            <p:spPr>
              <a:xfrm>
                <a:off x="1073350" y="1979975"/>
                <a:ext cx="389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3" extrusionOk="0">
                    <a:moveTo>
                      <a:pt x="816" y="1"/>
                    </a:moveTo>
                    <a:cubicBezTo>
                      <a:pt x="787" y="1"/>
                      <a:pt x="757" y="3"/>
                      <a:pt x="725" y="7"/>
                    </a:cubicBezTo>
                    <a:cubicBezTo>
                      <a:pt x="1" y="52"/>
                      <a:pt x="88" y="1123"/>
                      <a:pt x="745" y="1123"/>
                    </a:cubicBezTo>
                    <a:cubicBezTo>
                      <a:pt x="785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9"/>
              <p:cNvSpPr/>
              <p:nvPr/>
            </p:nvSpPr>
            <p:spPr>
              <a:xfrm>
                <a:off x="652200" y="1879200"/>
                <a:ext cx="407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413" extrusionOk="0">
                    <a:moveTo>
                      <a:pt x="930" y="1"/>
                    </a:moveTo>
                    <a:cubicBezTo>
                      <a:pt x="909" y="1"/>
                      <a:pt x="887" y="2"/>
                      <a:pt x="864" y="5"/>
                    </a:cubicBezTo>
                    <a:cubicBezTo>
                      <a:pt x="48" y="101"/>
                      <a:pt x="0" y="1205"/>
                      <a:pt x="768" y="1397"/>
                    </a:cubicBezTo>
                    <a:cubicBezTo>
                      <a:pt x="810" y="1408"/>
                      <a:pt x="850" y="1413"/>
                      <a:pt x="887" y="1413"/>
                    </a:cubicBezTo>
                    <a:cubicBezTo>
                      <a:pt x="1530" y="1413"/>
                      <a:pt x="1631" y="1"/>
                      <a:pt x="9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9"/>
              <p:cNvSpPr/>
              <p:nvPr/>
            </p:nvSpPr>
            <p:spPr>
              <a:xfrm>
                <a:off x="310925" y="2136950"/>
                <a:ext cx="305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841" extrusionOk="0">
                    <a:moveTo>
                      <a:pt x="660" y="1"/>
                    </a:moveTo>
                    <a:cubicBezTo>
                      <a:pt x="624" y="1"/>
                      <a:pt x="585" y="6"/>
                      <a:pt x="545" y="17"/>
                    </a:cubicBezTo>
                    <a:cubicBezTo>
                      <a:pt x="0" y="108"/>
                      <a:pt x="99" y="841"/>
                      <a:pt x="597" y="841"/>
                    </a:cubicBezTo>
                    <a:cubicBezTo>
                      <a:pt x="626" y="841"/>
                      <a:pt x="657" y="838"/>
                      <a:pt x="689" y="833"/>
                    </a:cubicBezTo>
                    <a:cubicBezTo>
                      <a:pt x="1221" y="744"/>
                      <a:pt x="1098" y="1"/>
                      <a:pt x="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9"/>
              <p:cNvSpPr/>
              <p:nvPr/>
            </p:nvSpPr>
            <p:spPr>
              <a:xfrm>
                <a:off x="595375" y="2508100"/>
                <a:ext cx="45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07" extrusionOk="0">
                    <a:moveTo>
                      <a:pt x="970" y="0"/>
                    </a:moveTo>
                    <a:cubicBezTo>
                      <a:pt x="942" y="0"/>
                      <a:pt x="912" y="2"/>
                      <a:pt x="881" y="5"/>
                    </a:cubicBezTo>
                    <a:cubicBezTo>
                      <a:pt x="0" y="52"/>
                      <a:pt x="104" y="1307"/>
                      <a:pt x="890" y="1307"/>
                    </a:cubicBezTo>
                    <a:cubicBezTo>
                      <a:pt x="918" y="1307"/>
                      <a:pt x="947" y="1305"/>
                      <a:pt x="977" y="1302"/>
                    </a:cubicBezTo>
                    <a:cubicBezTo>
                      <a:pt x="1810" y="1209"/>
                      <a:pt x="1751" y="0"/>
                      <a:pt x="9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9"/>
              <p:cNvSpPr/>
              <p:nvPr/>
            </p:nvSpPr>
            <p:spPr>
              <a:xfrm>
                <a:off x="553675" y="2479150"/>
                <a:ext cx="4700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7" extrusionOk="0">
                    <a:moveTo>
                      <a:pt x="951" y="0"/>
                    </a:moveTo>
                    <a:cubicBezTo>
                      <a:pt x="909" y="0"/>
                      <a:pt x="866" y="4"/>
                      <a:pt x="821" y="11"/>
                    </a:cubicBezTo>
                    <a:cubicBezTo>
                      <a:pt x="0" y="148"/>
                      <a:pt x="175" y="1366"/>
                      <a:pt x="934" y="1366"/>
                    </a:cubicBezTo>
                    <a:cubicBezTo>
                      <a:pt x="975" y="1366"/>
                      <a:pt x="1017" y="1363"/>
                      <a:pt x="1061" y="1356"/>
                    </a:cubicBezTo>
                    <a:cubicBezTo>
                      <a:pt x="1879" y="1174"/>
                      <a:pt x="1707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9"/>
              <p:cNvSpPr/>
              <p:nvPr/>
            </p:nvSpPr>
            <p:spPr>
              <a:xfrm>
                <a:off x="662100" y="2492225"/>
                <a:ext cx="502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66" extrusionOk="0">
                    <a:moveTo>
                      <a:pt x="976" y="0"/>
                    </a:moveTo>
                    <a:cubicBezTo>
                      <a:pt x="114" y="0"/>
                      <a:pt x="0" y="1411"/>
                      <a:pt x="996" y="1457"/>
                    </a:cubicBezTo>
                    <a:cubicBezTo>
                      <a:pt x="1035" y="1463"/>
                      <a:pt x="1072" y="1466"/>
                      <a:pt x="1108" y="1466"/>
                    </a:cubicBezTo>
                    <a:cubicBezTo>
                      <a:pt x="1907" y="1466"/>
                      <a:pt x="2011" y="15"/>
                      <a:pt x="1179" y="15"/>
                    </a:cubicBezTo>
                    <a:cubicBezTo>
                      <a:pt x="1167" y="15"/>
                      <a:pt x="1154" y="16"/>
                      <a:pt x="1140" y="16"/>
                    </a:cubicBezTo>
                    <a:cubicBezTo>
                      <a:pt x="1083" y="5"/>
                      <a:pt x="1028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9"/>
              <p:cNvSpPr/>
              <p:nvPr/>
            </p:nvSpPr>
            <p:spPr>
              <a:xfrm>
                <a:off x="640200" y="2535575"/>
                <a:ext cx="387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07" extrusionOk="0">
                    <a:moveTo>
                      <a:pt x="819" y="1"/>
                    </a:moveTo>
                    <a:cubicBezTo>
                      <a:pt x="787" y="1"/>
                      <a:pt x="754" y="4"/>
                      <a:pt x="720" y="11"/>
                    </a:cubicBezTo>
                    <a:cubicBezTo>
                      <a:pt x="0" y="203"/>
                      <a:pt x="96" y="1259"/>
                      <a:pt x="864" y="1307"/>
                    </a:cubicBezTo>
                    <a:cubicBezTo>
                      <a:pt x="1550" y="1307"/>
                      <a:pt x="1452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9"/>
              <p:cNvSpPr/>
              <p:nvPr/>
            </p:nvSpPr>
            <p:spPr>
              <a:xfrm>
                <a:off x="706575" y="2521300"/>
                <a:ext cx="481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0" extrusionOk="0">
                    <a:moveTo>
                      <a:pt x="991" y="1"/>
                    </a:moveTo>
                    <a:cubicBezTo>
                      <a:pt x="961" y="1"/>
                      <a:pt x="930" y="2"/>
                      <a:pt x="898" y="6"/>
                    </a:cubicBezTo>
                    <a:cubicBezTo>
                      <a:pt x="1" y="53"/>
                      <a:pt x="79" y="1399"/>
                      <a:pt x="994" y="1399"/>
                    </a:cubicBezTo>
                    <a:cubicBezTo>
                      <a:pt x="1009" y="1399"/>
                      <a:pt x="1025" y="1399"/>
                      <a:pt x="1042" y="1398"/>
                    </a:cubicBezTo>
                    <a:cubicBezTo>
                      <a:pt x="1924" y="1305"/>
                      <a:pt x="1863" y="1"/>
                      <a:pt x="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9"/>
              <p:cNvSpPr/>
              <p:nvPr/>
            </p:nvSpPr>
            <p:spPr>
              <a:xfrm>
                <a:off x="526400" y="1975675"/>
                <a:ext cx="437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459" extrusionOk="0">
                    <a:moveTo>
                      <a:pt x="853" y="1"/>
                    </a:moveTo>
                    <a:cubicBezTo>
                      <a:pt x="612" y="1"/>
                      <a:pt x="364" y="138"/>
                      <a:pt x="183" y="467"/>
                    </a:cubicBezTo>
                    <a:cubicBezTo>
                      <a:pt x="1" y="1136"/>
                      <a:pt x="435" y="1458"/>
                      <a:pt x="899" y="1458"/>
                    </a:cubicBezTo>
                    <a:cubicBezTo>
                      <a:pt x="1168" y="1458"/>
                      <a:pt x="1447" y="1350"/>
                      <a:pt x="1623" y="1139"/>
                    </a:cubicBezTo>
                    <a:cubicBezTo>
                      <a:pt x="1750" y="507"/>
                      <a:pt x="131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9"/>
              <p:cNvSpPr/>
              <p:nvPr/>
            </p:nvSpPr>
            <p:spPr>
              <a:xfrm>
                <a:off x="555825" y="1935450"/>
                <a:ext cx="457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78" extrusionOk="0">
                    <a:moveTo>
                      <a:pt x="803" y="0"/>
                    </a:moveTo>
                    <a:cubicBezTo>
                      <a:pt x="536" y="0"/>
                      <a:pt x="275" y="142"/>
                      <a:pt x="158" y="491"/>
                    </a:cubicBezTo>
                    <a:cubicBezTo>
                      <a:pt x="1" y="1028"/>
                      <a:pt x="423" y="1377"/>
                      <a:pt x="854" y="1377"/>
                    </a:cubicBezTo>
                    <a:cubicBezTo>
                      <a:pt x="1079" y="1377"/>
                      <a:pt x="1306" y="1282"/>
                      <a:pt x="1455" y="1068"/>
                    </a:cubicBezTo>
                    <a:cubicBezTo>
                      <a:pt x="1831" y="503"/>
                      <a:pt x="1306" y="0"/>
                      <a:pt x="8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9"/>
              <p:cNvSpPr/>
              <p:nvPr/>
            </p:nvSpPr>
            <p:spPr>
              <a:xfrm>
                <a:off x="299500" y="2249275"/>
                <a:ext cx="28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63" extrusionOk="0">
                    <a:moveTo>
                      <a:pt x="449" y="0"/>
                    </a:moveTo>
                    <a:cubicBezTo>
                      <a:pt x="322" y="0"/>
                      <a:pt x="190" y="77"/>
                      <a:pt x="89" y="277"/>
                    </a:cubicBezTo>
                    <a:cubicBezTo>
                      <a:pt x="1" y="499"/>
                      <a:pt x="200" y="762"/>
                      <a:pt x="458" y="762"/>
                    </a:cubicBezTo>
                    <a:cubicBezTo>
                      <a:pt x="479" y="762"/>
                      <a:pt x="500" y="760"/>
                      <a:pt x="522" y="757"/>
                    </a:cubicBezTo>
                    <a:cubicBezTo>
                      <a:pt x="1125" y="615"/>
                      <a:pt x="810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9"/>
              <p:cNvSpPr/>
              <p:nvPr/>
            </p:nvSpPr>
            <p:spPr>
              <a:xfrm>
                <a:off x="325375" y="2205725"/>
                <a:ext cx="288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928" extrusionOk="0">
                    <a:moveTo>
                      <a:pt x="543" y="0"/>
                    </a:moveTo>
                    <a:cubicBezTo>
                      <a:pt x="527" y="0"/>
                      <a:pt x="511" y="1"/>
                      <a:pt x="495" y="2"/>
                    </a:cubicBezTo>
                    <a:cubicBezTo>
                      <a:pt x="0" y="2"/>
                      <a:pt x="95" y="928"/>
                      <a:pt x="542" y="928"/>
                    </a:cubicBezTo>
                    <a:cubicBezTo>
                      <a:pt x="573" y="928"/>
                      <a:pt x="605" y="924"/>
                      <a:pt x="639" y="914"/>
                    </a:cubicBezTo>
                    <a:cubicBezTo>
                      <a:pt x="1152" y="775"/>
                      <a:pt x="1076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9"/>
              <p:cNvSpPr/>
              <p:nvPr/>
            </p:nvSpPr>
            <p:spPr>
              <a:xfrm>
                <a:off x="582150" y="1893575"/>
                <a:ext cx="452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56" extrusionOk="0">
                    <a:moveTo>
                      <a:pt x="877" y="1"/>
                    </a:moveTo>
                    <a:cubicBezTo>
                      <a:pt x="847" y="1"/>
                      <a:pt x="817" y="2"/>
                      <a:pt x="786" y="6"/>
                    </a:cubicBezTo>
                    <a:cubicBezTo>
                      <a:pt x="1" y="237"/>
                      <a:pt x="193" y="1356"/>
                      <a:pt x="935" y="1356"/>
                    </a:cubicBezTo>
                    <a:cubicBezTo>
                      <a:pt x="964" y="1356"/>
                      <a:pt x="995" y="1354"/>
                      <a:pt x="1026" y="1350"/>
                    </a:cubicBezTo>
                    <a:cubicBezTo>
                      <a:pt x="1811" y="1119"/>
                      <a:pt x="1619" y="1"/>
                      <a:pt x="8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9"/>
              <p:cNvSpPr/>
              <p:nvPr/>
            </p:nvSpPr>
            <p:spPr>
              <a:xfrm>
                <a:off x="1221700" y="2138550"/>
                <a:ext cx="22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729" extrusionOk="0">
                    <a:moveTo>
                      <a:pt x="409" y="1"/>
                    </a:moveTo>
                    <a:cubicBezTo>
                      <a:pt x="0" y="1"/>
                      <a:pt x="106" y="729"/>
                      <a:pt x="443" y="729"/>
                    </a:cubicBezTo>
                    <a:cubicBezTo>
                      <a:pt x="463" y="729"/>
                      <a:pt x="483" y="726"/>
                      <a:pt x="505" y="721"/>
                    </a:cubicBezTo>
                    <a:cubicBezTo>
                      <a:pt x="889" y="577"/>
                      <a:pt x="793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9"/>
              <p:cNvSpPr/>
              <p:nvPr/>
            </p:nvSpPr>
            <p:spPr>
              <a:xfrm>
                <a:off x="845425" y="2492600"/>
                <a:ext cx="48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18" extrusionOk="0">
                    <a:moveTo>
                      <a:pt x="1005" y="0"/>
                    </a:moveTo>
                    <a:cubicBezTo>
                      <a:pt x="990" y="0"/>
                      <a:pt x="976" y="1"/>
                      <a:pt x="961" y="1"/>
                    </a:cubicBezTo>
                    <a:cubicBezTo>
                      <a:pt x="145" y="1"/>
                      <a:pt x="1" y="1202"/>
                      <a:pt x="817" y="1394"/>
                    </a:cubicBezTo>
                    <a:cubicBezTo>
                      <a:pt x="884" y="1410"/>
                      <a:pt x="948" y="1417"/>
                      <a:pt x="1008" y="1417"/>
                    </a:cubicBezTo>
                    <a:cubicBezTo>
                      <a:pt x="1832" y="1417"/>
                      <a:pt x="1943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9"/>
              <p:cNvSpPr/>
              <p:nvPr/>
            </p:nvSpPr>
            <p:spPr>
              <a:xfrm>
                <a:off x="822975" y="2535775"/>
                <a:ext cx="452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13" extrusionOk="0">
                    <a:moveTo>
                      <a:pt x="693" y="1"/>
                    </a:moveTo>
                    <a:cubicBezTo>
                      <a:pt x="484" y="1"/>
                      <a:pt x="273" y="134"/>
                      <a:pt x="130" y="483"/>
                    </a:cubicBezTo>
                    <a:cubicBezTo>
                      <a:pt x="0" y="917"/>
                      <a:pt x="342" y="1312"/>
                      <a:pt x="764" y="1312"/>
                    </a:cubicBezTo>
                    <a:cubicBezTo>
                      <a:pt x="808" y="1312"/>
                      <a:pt x="853" y="1308"/>
                      <a:pt x="899" y="1299"/>
                    </a:cubicBezTo>
                    <a:cubicBezTo>
                      <a:pt x="1811" y="983"/>
                      <a:pt x="1261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9"/>
              <p:cNvSpPr/>
              <p:nvPr/>
            </p:nvSpPr>
            <p:spPr>
              <a:xfrm>
                <a:off x="353325" y="2346200"/>
                <a:ext cx="2765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13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144"/>
                      <a:pt x="97" y="864"/>
                      <a:pt x="625" y="912"/>
                    </a:cubicBezTo>
                    <a:cubicBezTo>
                      <a:pt x="1105" y="720"/>
                      <a:pt x="1009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9"/>
              <p:cNvSpPr/>
              <p:nvPr/>
            </p:nvSpPr>
            <p:spPr>
              <a:xfrm>
                <a:off x="775825" y="2505825"/>
                <a:ext cx="479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57" extrusionOk="0">
                    <a:moveTo>
                      <a:pt x="1008" y="0"/>
                    </a:moveTo>
                    <a:cubicBezTo>
                      <a:pt x="144" y="0"/>
                      <a:pt x="0" y="1297"/>
                      <a:pt x="864" y="1441"/>
                    </a:cubicBezTo>
                    <a:cubicBezTo>
                      <a:pt x="915" y="1451"/>
                      <a:pt x="963" y="1456"/>
                      <a:pt x="1010" y="1456"/>
                    </a:cubicBezTo>
                    <a:cubicBezTo>
                      <a:pt x="1794" y="1456"/>
                      <a:pt x="1915" y="0"/>
                      <a:pt x="1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9"/>
              <p:cNvSpPr/>
              <p:nvPr/>
            </p:nvSpPr>
            <p:spPr>
              <a:xfrm>
                <a:off x="408550" y="1905400"/>
                <a:ext cx="703350" cy="606575"/>
              </a:xfrm>
              <a:custGeom>
                <a:avLst/>
                <a:gdLst/>
                <a:ahLst/>
                <a:cxnLst/>
                <a:rect l="l" t="t" r="r" b="b"/>
                <a:pathLst>
                  <a:path w="28134" h="24263" extrusionOk="0">
                    <a:moveTo>
                      <a:pt x="12648" y="1375"/>
                    </a:moveTo>
                    <a:cubicBezTo>
                      <a:pt x="13086" y="1375"/>
                      <a:pt x="13411" y="1641"/>
                      <a:pt x="13347" y="2318"/>
                    </a:cubicBezTo>
                    <a:cubicBezTo>
                      <a:pt x="13235" y="2702"/>
                      <a:pt x="12968" y="2856"/>
                      <a:pt x="12687" y="2856"/>
                    </a:cubicBezTo>
                    <a:cubicBezTo>
                      <a:pt x="12125" y="2856"/>
                      <a:pt x="11506" y="2238"/>
                      <a:pt x="11955" y="1597"/>
                    </a:cubicBezTo>
                    <a:lnTo>
                      <a:pt x="11955" y="1549"/>
                    </a:lnTo>
                    <a:cubicBezTo>
                      <a:pt x="12191" y="1439"/>
                      <a:pt x="12433" y="1375"/>
                      <a:pt x="12648" y="1375"/>
                    </a:cubicBezTo>
                    <a:close/>
                    <a:moveTo>
                      <a:pt x="17077" y="1942"/>
                    </a:moveTo>
                    <a:cubicBezTo>
                      <a:pt x="17500" y="1942"/>
                      <a:pt x="17861" y="2263"/>
                      <a:pt x="17764" y="2846"/>
                    </a:cubicBezTo>
                    <a:cubicBezTo>
                      <a:pt x="17678" y="3223"/>
                      <a:pt x="17403" y="3379"/>
                      <a:pt x="17115" y="3379"/>
                    </a:cubicBezTo>
                    <a:cubicBezTo>
                      <a:pt x="16596" y="3379"/>
                      <a:pt x="16035" y="2870"/>
                      <a:pt x="16467" y="2222"/>
                    </a:cubicBezTo>
                    <a:lnTo>
                      <a:pt x="16467" y="2174"/>
                    </a:lnTo>
                    <a:cubicBezTo>
                      <a:pt x="16655" y="2017"/>
                      <a:pt x="16873" y="1942"/>
                      <a:pt x="17077" y="1942"/>
                    </a:cubicBezTo>
                    <a:close/>
                    <a:moveTo>
                      <a:pt x="14216" y="2531"/>
                    </a:moveTo>
                    <a:cubicBezTo>
                      <a:pt x="14872" y="2531"/>
                      <a:pt x="15405" y="3612"/>
                      <a:pt x="14355" y="3902"/>
                    </a:cubicBezTo>
                    <a:cubicBezTo>
                      <a:pt x="14330" y="3904"/>
                      <a:pt x="14306" y="3905"/>
                      <a:pt x="14282" y="3905"/>
                    </a:cubicBezTo>
                    <a:cubicBezTo>
                      <a:pt x="13788" y="3905"/>
                      <a:pt x="13404" y="3445"/>
                      <a:pt x="13587" y="2942"/>
                    </a:cubicBezTo>
                    <a:cubicBezTo>
                      <a:pt x="13776" y="2646"/>
                      <a:pt x="14003" y="2531"/>
                      <a:pt x="14216" y="2531"/>
                    </a:cubicBezTo>
                    <a:close/>
                    <a:moveTo>
                      <a:pt x="11423" y="3106"/>
                    </a:moveTo>
                    <a:cubicBezTo>
                      <a:pt x="12049" y="3106"/>
                      <a:pt x="12618" y="4195"/>
                      <a:pt x="11522" y="4478"/>
                    </a:cubicBezTo>
                    <a:cubicBezTo>
                      <a:pt x="11042" y="4478"/>
                      <a:pt x="10658" y="4046"/>
                      <a:pt x="10802" y="3614"/>
                    </a:cubicBezTo>
                    <a:cubicBezTo>
                      <a:pt x="10967" y="3246"/>
                      <a:pt x="11199" y="3106"/>
                      <a:pt x="11423" y="3106"/>
                    </a:cubicBezTo>
                    <a:close/>
                    <a:moveTo>
                      <a:pt x="18747" y="3032"/>
                    </a:moveTo>
                    <a:cubicBezTo>
                      <a:pt x="19467" y="3032"/>
                      <a:pt x="19879" y="4479"/>
                      <a:pt x="18675" y="4479"/>
                    </a:cubicBezTo>
                    <a:cubicBezTo>
                      <a:pt x="18660" y="4479"/>
                      <a:pt x="18644" y="4478"/>
                      <a:pt x="18628" y="4478"/>
                    </a:cubicBezTo>
                    <a:cubicBezTo>
                      <a:pt x="18148" y="4382"/>
                      <a:pt x="17908" y="3854"/>
                      <a:pt x="18148" y="3422"/>
                    </a:cubicBezTo>
                    <a:lnTo>
                      <a:pt x="18148" y="3374"/>
                    </a:lnTo>
                    <a:cubicBezTo>
                      <a:pt x="18353" y="3129"/>
                      <a:pt x="18560" y="3032"/>
                      <a:pt x="18747" y="3032"/>
                    </a:cubicBezTo>
                    <a:close/>
                    <a:moveTo>
                      <a:pt x="15901" y="3695"/>
                    </a:moveTo>
                    <a:cubicBezTo>
                      <a:pt x="16498" y="3695"/>
                      <a:pt x="17032" y="4709"/>
                      <a:pt x="16035" y="4958"/>
                    </a:cubicBezTo>
                    <a:cubicBezTo>
                      <a:pt x="16008" y="4961"/>
                      <a:pt x="15981" y="4962"/>
                      <a:pt x="15955" y="4962"/>
                    </a:cubicBezTo>
                    <a:cubicBezTo>
                      <a:pt x="15518" y="4962"/>
                      <a:pt x="15225" y="4595"/>
                      <a:pt x="15315" y="4142"/>
                    </a:cubicBezTo>
                    <a:cubicBezTo>
                      <a:pt x="15477" y="3819"/>
                      <a:pt x="15693" y="3695"/>
                      <a:pt x="15901" y="3695"/>
                    </a:cubicBezTo>
                    <a:close/>
                    <a:moveTo>
                      <a:pt x="8614" y="3612"/>
                    </a:moveTo>
                    <a:cubicBezTo>
                      <a:pt x="9373" y="3612"/>
                      <a:pt x="9791" y="5025"/>
                      <a:pt x="8594" y="5102"/>
                    </a:cubicBezTo>
                    <a:cubicBezTo>
                      <a:pt x="8018" y="5006"/>
                      <a:pt x="7730" y="4382"/>
                      <a:pt x="8018" y="3902"/>
                    </a:cubicBezTo>
                    <a:cubicBezTo>
                      <a:pt x="8224" y="3695"/>
                      <a:pt x="8429" y="3612"/>
                      <a:pt x="8614" y="3612"/>
                    </a:cubicBezTo>
                    <a:close/>
                    <a:moveTo>
                      <a:pt x="13151" y="4285"/>
                    </a:moveTo>
                    <a:cubicBezTo>
                      <a:pt x="13878" y="4285"/>
                      <a:pt x="13955" y="5439"/>
                      <a:pt x="13155" y="5486"/>
                    </a:cubicBezTo>
                    <a:cubicBezTo>
                      <a:pt x="13125" y="5490"/>
                      <a:pt x="13097" y="5492"/>
                      <a:pt x="13069" y="5492"/>
                    </a:cubicBezTo>
                    <a:cubicBezTo>
                      <a:pt x="12381" y="5492"/>
                      <a:pt x="12322" y="4378"/>
                      <a:pt x="13107" y="4286"/>
                    </a:cubicBezTo>
                    <a:cubicBezTo>
                      <a:pt x="13122" y="4285"/>
                      <a:pt x="13137" y="4285"/>
                      <a:pt x="13151" y="4285"/>
                    </a:cubicBezTo>
                    <a:close/>
                    <a:moveTo>
                      <a:pt x="20394" y="4180"/>
                    </a:moveTo>
                    <a:cubicBezTo>
                      <a:pt x="21134" y="4180"/>
                      <a:pt x="21585" y="5630"/>
                      <a:pt x="20404" y="5630"/>
                    </a:cubicBezTo>
                    <a:cubicBezTo>
                      <a:pt x="19876" y="5534"/>
                      <a:pt x="19540" y="5006"/>
                      <a:pt x="19780" y="4526"/>
                    </a:cubicBezTo>
                    <a:cubicBezTo>
                      <a:pt x="19988" y="4278"/>
                      <a:pt x="20201" y="4180"/>
                      <a:pt x="20394" y="4180"/>
                    </a:cubicBezTo>
                    <a:close/>
                    <a:moveTo>
                      <a:pt x="17696" y="4850"/>
                    </a:moveTo>
                    <a:cubicBezTo>
                      <a:pt x="18358" y="4850"/>
                      <a:pt x="18488" y="5926"/>
                      <a:pt x="17764" y="6062"/>
                    </a:cubicBezTo>
                    <a:cubicBezTo>
                      <a:pt x="17732" y="6066"/>
                      <a:pt x="17702" y="6068"/>
                      <a:pt x="17672" y="6068"/>
                    </a:cubicBezTo>
                    <a:cubicBezTo>
                      <a:pt x="16934" y="6068"/>
                      <a:pt x="16787" y="4954"/>
                      <a:pt x="17572" y="4862"/>
                    </a:cubicBezTo>
                    <a:cubicBezTo>
                      <a:pt x="17615" y="4854"/>
                      <a:pt x="17656" y="4850"/>
                      <a:pt x="17696" y="4850"/>
                    </a:cubicBezTo>
                    <a:close/>
                    <a:moveTo>
                      <a:pt x="10256" y="4839"/>
                    </a:moveTo>
                    <a:cubicBezTo>
                      <a:pt x="10840" y="4839"/>
                      <a:pt x="11420" y="5815"/>
                      <a:pt x="10466" y="6062"/>
                    </a:cubicBezTo>
                    <a:cubicBezTo>
                      <a:pt x="10416" y="6072"/>
                      <a:pt x="10367" y="6077"/>
                      <a:pt x="10320" y="6077"/>
                    </a:cubicBezTo>
                    <a:cubicBezTo>
                      <a:pt x="9911" y="6077"/>
                      <a:pt x="9612" y="5724"/>
                      <a:pt x="9698" y="5294"/>
                    </a:cubicBezTo>
                    <a:cubicBezTo>
                      <a:pt x="9838" y="4965"/>
                      <a:pt x="10047" y="4839"/>
                      <a:pt x="10256" y="4839"/>
                    </a:cubicBezTo>
                    <a:close/>
                    <a:moveTo>
                      <a:pt x="14785" y="5484"/>
                    </a:moveTo>
                    <a:cubicBezTo>
                      <a:pt x="15325" y="5484"/>
                      <a:pt x="15493" y="6309"/>
                      <a:pt x="14979" y="6542"/>
                    </a:cubicBezTo>
                    <a:cubicBezTo>
                      <a:pt x="14900" y="6572"/>
                      <a:pt x="14826" y="6585"/>
                      <a:pt x="14758" y="6585"/>
                    </a:cubicBezTo>
                    <a:cubicBezTo>
                      <a:pt x="14163" y="6585"/>
                      <a:pt x="14007" y="5572"/>
                      <a:pt x="14739" y="5486"/>
                    </a:cubicBezTo>
                    <a:cubicBezTo>
                      <a:pt x="14755" y="5485"/>
                      <a:pt x="14770" y="5484"/>
                      <a:pt x="14785" y="5484"/>
                    </a:cubicBezTo>
                    <a:close/>
                    <a:moveTo>
                      <a:pt x="7490" y="5342"/>
                    </a:moveTo>
                    <a:lnTo>
                      <a:pt x="7490" y="5342"/>
                    </a:lnTo>
                    <a:cubicBezTo>
                      <a:pt x="8903" y="5663"/>
                      <a:pt x="8017" y="6693"/>
                      <a:pt x="7362" y="6693"/>
                    </a:cubicBezTo>
                    <a:cubicBezTo>
                      <a:pt x="7038" y="6693"/>
                      <a:pt x="6770" y="6441"/>
                      <a:pt x="6866" y="5726"/>
                    </a:cubicBezTo>
                    <a:cubicBezTo>
                      <a:pt x="7010" y="5390"/>
                      <a:pt x="7202" y="5438"/>
                      <a:pt x="7490" y="5342"/>
                    </a:cubicBezTo>
                    <a:close/>
                    <a:moveTo>
                      <a:pt x="22170" y="5304"/>
                    </a:moveTo>
                    <a:cubicBezTo>
                      <a:pt x="22606" y="5304"/>
                      <a:pt x="22905" y="5697"/>
                      <a:pt x="22805" y="6302"/>
                    </a:cubicBezTo>
                    <a:cubicBezTo>
                      <a:pt x="22697" y="6624"/>
                      <a:pt x="22454" y="6755"/>
                      <a:pt x="22196" y="6755"/>
                    </a:cubicBezTo>
                    <a:cubicBezTo>
                      <a:pt x="21646" y="6755"/>
                      <a:pt x="21033" y="6156"/>
                      <a:pt x="21556" y="5534"/>
                    </a:cubicBezTo>
                    <a:cubicBezTo>
                      <a:pt x="21772" y="5376"/>
                      <a:pt x="21984" y="5304"/>
                      <a:pt x="22170" y="5304"/>
                    </a:cubicBezTo>
                    <a:close/>
                    <a:moveTo>
                      <a:pt x="12087" y="6056"/>
                    </a:moveTo>
                    <a:cubicBezTo>
                      <a:pt x="12686" y="6056"/>
                      <a:pt x="12787" y="7027"/>
                      <a:pt x="12099" y="7118"/>
                    </a:cubicBezTo>
                    <a:cubicBezTo>
                      <a:pt x="12083" y="7119"/>
                      <a:pt x="12067" y="7120"/>
                      <a:pt x="12052" y="7120"/>
                    </a:cubicBezTo>
                    <a:cubicBezTo>
                      <a:pt x="11375" y="7120"/>
                      <a:pt x="11298" y="6109"/>
                      <a:pt x="12003" y="6062"/>
                    </a:cubicBezTo>
                    <a:cubicBezTo>
                      <a:pt x="12032" y="6058"/>
                      <a:pt x="12060" y="6056"/>
                      <a:pt x="12087" y="6056"/>
                    </a:cubicBezTo>
                    <a:close/>
                    <a:moveTo>
                      <a:pt x="19343" y="6009"/>
                    </a:moveTo>
                    <a:cubicBezTo>
                      <a:pt x="20074" y="6009"/>
                      <a:pt x="20133" y="7122"/>
                      <a:pt x="19348" y="7214"/>
                    </a:cubicBezTo>
                    <a:cubicBezTo>
                      <a:pt x="19332" y="7215"/>
                      <a:pt x="19316" y="7216"/>
                      <a:pt x="19301" y="7216"/>
                    </a:cubicBezTo>
                    <a:cubicBezTo>
                      <a:pt x="18528" y="7216"/>
                      <a:pt x="18452" y="6061"/>
                      <a:pt x="19252" y="6014"/>
                    </a:cubicBezTo>
                    <a:cubicBezTo>
                      <a:pt x="19283" y="6011"/>
                      <a:pt x="19314" y="6009"/>
                      <a:pt x="19343" y="6009"/>
                    </a:cubicBezTo>
                    <a:close/>
                    <a:moveTo>
                      <a:pt x="16467" y="6638"/>
                    </a:moveTo>
                    <a:cubicBezTo>
                      <a:pt x="17044" y="6638"/>
                      <a:pt x="17140" y="7550"/>
                      <a:pt x="16515" y="7647"/>
                    </a:cubicBezTo>
                    <a:cubicBezTo>
                      <a:pt x="16500" y="7648"/>
                      <a:pt x="16485" y="7648"/>
                      <a:pt x="16470" y="7648"/>
                    </a:cubicBezTo>
                    <a:cubicBezTo>
                      <a:pt x="15841" y="7648"/>
                      <a:pt x="15811" y="6685"/>
                      <a:pt x="16467" y="6638"/>
                    </a:cubicBezTo>
                    <a:close/>
                    <a:moveTo>
                      <a:pt x="9245" y="6474"/>
                    </a:moveTo>
                    <a:cubicBezTo>
                      <a:pt x="9927" y="6474"/>
                      <a:pt x="10122" y="7520"/>
                      <a:pt x="9410" y="7743"/>
                    </a:cubicBezTo>
                    <a:lnTo>
                      <a:pt x="9362" y="7695"/>
                    </a:lnTo>
                    <a:cubicBezTo>
                      <a:pt x="9305" y="7709"/>
                      <a:pt x="9251" y="7715"/>
                      <a:pt x="9200" y="7715"/>
                    </a:cubicBezTo>
                    <a:cubicBezTo>
                      <a:pt x="8551" y="7715"/>
                      <a:pt x="8318" y="6672"/>
                      <a:pt x="9074" y="6494"/>
                    </a:cubicBezTo>
                    <a:cubicBezTo>
                      <a:pt x="9134" y="6480"/>
                      <a:pt x="9191" y="6474"/>
                      <a:pt x="9245" y="6474"/>
                    </a:cubicBezTo>
                    <a:close/>
                    <a:moveTo>
                      <a:pt x="13662" y="7282"/>
                    </a:moveTo>
                    <a:cubicBezTo>
                      <a:pt x="14061" y="7282"/>
                      <a:pt x="14401" y="7950"/>
                      <a:pt x="13731" y="8127"/>
                    </a:cubicBezTo>
                    <a:cubicBezTo>
                      <a:pt x="13710" y="8130"/>
                      <a:pt x="13688" y="8132"/>
                      <a:pt x="13668" y="8132"/>
                    </a:cubicBezTo>
                    <a:cubicBezTo>
                      <a:pt x="13409" y="8132"/>
                      <a:pt x="13206" y="7865"/>
                      <a:pt x="13251" y="7599"/>
                    </a:cubicBezTo>
                    <a:cubicBezTo>
                      <a:pt x="13365" y="7369"/>
                      <a:pt x="13517" y="7282"/>
                      <a:pt x="13662" y="7282"/>
                    </a:cubicBezTo>
                    <a:close/>
                    <a:moveTo>
                      <a:pt x="21015" y="7059"/>
                    </a:moveTo>
                    <a:cubicBezTo>
                      <a:pt x="21766" y="7059"/>
                      <a:pt x="21895" y="8230"/>
                      <a:pt x="21076" y="8367"/>
                    </a:cubicBezTo>
                    <a:cubicBezTo>
                      <a:pt x="21045" y="8370"/>
                      <a:pt x="21016" y="8372"/>
                      <a:pt x="20987" y="8372"/>
                    </a:cubicBezTo>
                    <a:cubicBezTo>
                      <a:pt x="20203" y="8372"/>
                      <a:pt x="20097" y="7163"/>
                      <a:pt x="20884" y="7070"/>
                    </a:cubicBezTo>
                    <a:cubicBezTo>
                      <a:pt x="20930" y="7063"/>
                      <a:pt x="20973" y="7059"/>
                      <a:pt x="21015" y="7059"/>
                    </a:cubicBezTo>
                    <a:close/>
                    <a:moveTo>
                      <a:pt x="6328" y="7004"/>
                    </a:moveTo>
                    <a:cubicBezTo>
                      <a:pt x="6987" y="7004"/>
                      <a:pt x="7597" y="8127"/>
                      <a:pt x="6482" y="8415"/>
                    </a:cubicBezTo>
                    <a:cubicBezTo>
                      <a:pt x="6457" y="8417"/>
                      <a:pt x="6433" y="8418"/>
                      <a:pt x="6409" y="8418"/>
                    </a:cubicBezTo>
                    <a:cubicBezTo>
                      <a:pt x="5919" y="8418"/>
                      <a:pt x="5576" y="7958"/>
                      <a:pt x="5713" y="7454"/>
                    </a:cubicBezTo>
                    <a:cubicBezTo>
                      <a:pt x="5882" y="7129"/>
                      <a:pt x="6108" y="7004"/>
                      <a:pt x="6328" y="7004"/>
                    </a:cubicBezTo>
                    <a:close/>
                    <a:moveTo>
                      <a:pt x="18154" y="7778"/>
                    </a:moveTo>
                    <a:cubicBezTo>
                      <a:pt x="18607" y="7778"/>
                      <a:pt x="19048" y="8538"/>
                      <a:pt x="18340" y="8751"/>
                    </a:cubicBezTo>
                    <a:cubicBezTo>
                      <a:pt x="18295" y="8762"/>
                      <a:pt x="18250" y="8767"/>
                      <a:pt x="18207" y="8767"/>
                    </a:cubicBezTo>
                    <a:cubicBezTo>
                      <a:pt x="17883" y="8767"/>
                      <a:pt x="17631" y="8466"/>
                      <a:pt x="17716" y="8127"/>
                    </a:cubicBezTo>
                    <a:cubicBezTo>
                      <a:pt x="17829" y="7874"/>
                      <a:pt x="17992" y="7778"/>
                      <a:pt x="18154" y="7778"/>
                    </a:cubicBezTo>
                    <a:close/>
                    <a:moveTo>
                      <a:pt x="10902" y="7789"/>
                    </a:moveTo>
                    <a:cubicBezTo>
                      <a:pt x="11327" y="7789"/>
                      <a:pt x="11736" y="8508"/>
                      <a:pt x="11042" y="8751"/>
                    </a:cubicBezTo>
                    <a:cubicBezTo>
                      <a:pt x="10985" y="8772"/>
                      <a:pt x="10928" y="8782"/>
                      <a:pt x="10873" y="8782"/>
                    </a:cubicBezTo>
                    <a:cubicBezTo>
                      <a:pt x="10556" y="8782"/>
                      <a:pt x="10296" y="8461"/>
                      <a:pt x="10418" y="8175"/>
                    </a:cubicBezTo>
                    <a:lnTo>
                      <a:pt x="10466" y="8175"/>
                    </a:lnTo>
                    <a:cubicBezTo>
                      <a:pt x="10573" y="7895"/>
                      <a:pt x="10739" y="7789"/>
                      <a:pt x="10902" y="7789"/>
                    </a:cubicBezTo>
                    <a:close/>
                    <a:moveTo>
                      <a:pt x="15330" y="8466"/>
                    </a:moveTo>
                    <a:cubicBezTo>
                      <a:pt x="15672" y="8466"/>
                      <a:pt x="15974" y="9036"/>
                      <a:pt x="15459" y="9183"/>
                    </a:cubicBezTo>
                    <a:cubicBezTo>
                      <a:pt x="15438" y="9186"/>
                      <a:pt x="15417" y="9188"/>
                      <a:pt x="15396" y="9188"/>
                    </a:cubicBezTo>
                    <a:cubicBezTo>
                      <a:pt x="15137" y="9188"/>
                      <a:pt x="14938" y="8921"/>
                      <a:pt x="15027" y="8655"/>
                    </a:cubicBezTo>
                    <a:cubicBezTo>
                      <a:pt x="15117" y="8520"/>
                      <a:pt x="15226" y="8466"/>
                      <a:pt x="15330" y="8466"/>
                    </a:cubicBezTo>
                    <a:close/>
                    <a:moveTo>
                      <a:pt x="8070" y="8239"/>
                    </a:moveTo>
                    <a:cubicBezTo>
                      <a:pt x="8614" y="8239"/>
                      <a:pt x="9144" y="9177"/>
                      <a:pt x="8162" y="9423"/>
                    </a:cubicBezTo>
                    <a:cubicBezTo>
                      <a:pt x="8137" y="9426"/>
                      <a:pt x="8113" y="9427"/>
                      <a:pt x="8088" y="9427"/>
                    </a:cubicBezTo>
                    <a:cubicBezTo>
                      <a:pt x="7731" y="9427"/>
                      <a:pt x="7400" y="9107"/>
                      <a:pt x="7490" y="8703"/>
                    </a:cubicBezTo>
                    <a:lnTo>
                      <a:pt x="7538" y="8703"/>
                    </a:lnTo>
                    <a:cubicBezTo>
                      <a:pt x="7667" y="8367"/>
                      <a:pt x="7869" y="8239"/>
                      <a:pt x="8070" y="8239"/>
                    </a:cubicBezTo>
                    <a:close/>
                    <a:moveTo>
                      <a:pt x="22701" y="8122"/>
                    </a:moveTo>
                    <a:cubicBezTo>
                      <a:pt x="23536" y="8122"/>
                      <a:pt x="23685" y="9426"/>
                      <a:pt x="22757" y="9519"/>
                    </a:cubicBezTo>
                    <a:cubicBezTo>
                      <a:pt x="22741" y="9520"/>
                      <a:pt x="22725" y="9520"/>
                      <a:pt x="22710" y="9520"/>
                    </a:cubicBezTo>
                    <a:cubicBezTo>
                      <a:pt x="21886" y="9520"/>
                      <a:pt x="21717" y="8268"/>
                      <a:pt x="22613" y="8127"/>
                    </a:cubicBezTo>
                    <a:cubicBezTo>
                      <a:pt x="22643" y="8123"/>
                      <a:pt x="22673" y="8122"/>
                      <a:pt x="22701" y="8122"/>
                    </a:cubicBezTo>
                    <a:close/>
                    <a:moveTo>
                      <a:pt x="12529" y="9036"/>
                    </a:moveTo>
                    <a:cubicBezTo>
                      <a:pt x="12921" y="9036"/>
                      <a:pt x="12997" y="9618"/>
                      <a:pt x="12627" y="9711"/>
                    </a:cubicBezTo>
                    <a:cubicBezTo>
                      <a:pt x="12609" y="9713"/>
                      <a:pt x="12593" y="9714"/>
                      <a:pt x="12577" y="9714"/>
                    </a:cubicBezTo>
                    <a:cubicBezTo>
                      <a:pt x="12188" y="9714"/>
                      <a:pt x="12114" y="9177"/>
                      <a:pt x="12483" y="9039"/>
                    </a:cubicBezTo>
                    <a:cubicBezTo>
                      <a:pt x="12499" y="9037"/>
                      <a:pt x="12514" y="9036"/>
                      <a:pt x="12529" y="9036"/>
                    </a:cubicBezTo>
                    <a:close/>
                    <a:moveTo>
                      <a:pt x="19780" y="8847"/>
                    </a:moveTo>
                    <a:cubicBezTo>
                      <a:pt x="20452" y="8847"/>
                      <a:pt x="20596" y="9759"/>
                      <a:pt x="19972" y="9951"/>
                    </a:cubicBezTo>
                    <a:cubicBezTo>
                      <a:pt x="19300" y="9951"/>
                      <a:pt x="19156" y="8991"/>
                      <a:pt x="19780" y="8847"/>
                    </a:cubicBezTo>
                    <a:close/>
                    <a:moveTo>
                      <a:pt x="5239" y="8684"/>
                    </a:moveTo>
                    <a:cubicBezTo>
                      <a:pt x="5922" y="8684"/>
                      <a:pt x="6506" y="9804"/>
                      <a:pt x="5377" y="10095"/>
                    </a:cubicBezTo>
                    <a:cubicBezTo>
                      <a:pt x="5319" y="10108"/>
                      <a:pt x="5264" y="10115"/>
                      <a:pt x="5213" y="10115"/>
                    </a:cubicBezTo>
                    <a:cubicBezTo>
                      <a:pt x="4719" y="10115"/>
                      <a:pt x="4566" y="9522"/>
                      <a:pt x="4609" y="9087"/>
                    </a:cubicBezTo>
                    <a:cubicBezTo>
                      <a:pt x="4795" y="8797"/>
                      <a:pt x="5022" y="8684"/>
                      <a:pt x="5239" y="8684"/>
                    </a:cubicBezTo>
                    <a:close/>
                    <a:moveTo>
                      <a:pt x="17044" y="9564"/>
                    </a:moveTo>
                    <a:cubicBezTo>
                      <a:pt x="17485" y="9564"/>
                      <a:pt x="17603" y="10194"/>
                      <a:pt x="17140" y="10287"/>
                    </a:cubicBezTo>
                    <a:cubicBezTo>
                      <a:pt x="17099" y="10299"/>
                      <a:pt x="17060" y="10305"/>
                      <a:pt x="17024" y="10305"/>
                    </a:cubicBezTo>
                    <a:cubicBezTo>
                      <a:pt x="16639" y="10305"/>
                      <a:pt x="16556" y="9655"/>
                      <a:pt x="16996" y="9567"/>
                    </a:cubicBezTo>
                    <a:cubicBezTo>
                      <a:pt x="17012" y="9565"/>
                      <a:pt x="17028" y="9564"/>
                      <a:pt x="17044" y="9564"/>
                    </a:cubicBezTo>
                    <a:close/>
                    <a:moveTo>
                      <a:pt x="9785" y="9490"/>
                    </a:moveTo>
                    <a:cubicBezTo>
                      <a:pt x="10198" y="9490"/>
                      <a:pt x="10586" y="10187"/>
                      <a:pt x="9890" y="10431"/>
                    </a:cubicBezTo>
                    <a:cubicBezTo>
                      <a:pt x="9845" y="10442"/>
                      <a:pt x="9800" y="10448"/>
                      <a:pt x="9757" y="10448"/>
                    </a:cubicBezTo>
                    <a:cubicBezTo>
                      <a:pt x="9433" y="10448"/>
                      <a:pt x="9187" y="10151"/>
                      <a:pt x="9314" y="9855"/>
                    </a:cubicBezTo>
                    <a:lnTo>
                      <a:pt x="9362" y="9855"/>
                    </a:lnTo>
                    <a:cubicBezTo>
                      <a:pt x="9468" y="9591"/>
                      <a:pt x="9628" y="9490"/>
                      <a:pt x="9785" y="9490"/>
                    </a:cubicBezTo>
                    <a:close/>
                    <a:moveTo>
                      <a:pt x="24640" y="9176"/>
                    </a:moveTo>
                    <a:cubicBezTo>
                      <a:pt x="25017" y="9176"/>
                      <a:pt x="25061" y="10063"/>
                      <a:pt x="25061" y="10383"/>
                    </a:cubicBezTo>
                    <a:cubicBezTo>
                      <a:pt x="24816" y="10600"/>
                      <a:pt x="24580" y="10687"/>
                      <a:pt x="24372" y="10687"/>
                    </a:cubicBezTo>
                    <a:cubicBezTo>
                      <a:pt x="23524" y="10687"/>
                      <a:pt x="23154" y="9231"/>
                      <a:pt x="24581" y="9231"/>
                    </a:cubicBezTo>
                    <a:lnTo>
                      <a:pt x="24581" y="9183"/>
                    </a:lnTo>
                    <a:cubicBezTo>
                      <a:pt x="24601" y="9178"/>
                      <a:pt x="24621" y="9176"/>
                      <a:pt x="24640" y="9176"/>
                    </a:cubicBezTo>
                    <a:close/>
                    <a:moveTo>
                      <a:pt x="14247" y="10284"/>
                    </a:moveTo>
                    <a:cubicBezTo>
                      <a:pt x="14487" y="10284"/>
                      <a:pt x="14487" y="10722"/>
                      <a:pt x="14247" y="10722"/>
                    </a:cubicBezTo>
                    <a:cubicBezTo>
                      <a:pt x="14236" y="10722"/>
                      <a:pt x="14224" y="10721"/>
                      <a:pt x="14211" y="10719"/>
                    </a:cubicBezTo>
                    <a:cubicBezTo>
                      <a:pt x="14019" y="10623"/>
                      <a:pt x="14019" y="10335"/>
                      <a:pt x="14211" y="10287"/>
                    </a:cubicBezTo>
                    <a:cubicBezTo>
                      <a:pt x="14224" y="10285"/>
                      <a:pt x="14236" y="10284"/>
                      <a:pt x="14247" y="10284"/>
                    </a:cubicBezTo>
                    <a:close/>
                    <a:moveTo>
                      <a:pt x="21631" y="9882"/>
                    </a:moveTo>
                    <a:cubicBezTo>
                      <a:pt x="22306" y="9882"/>
                      <a:pt x="22460" y="10925"/>
                      <a:pt x="21748" y="11103"/>
                    </a:cubicBezTo>
                    <a:cubicBezTo>
                      <a:pt x="21688" y="11117"/>
                      <a:pt x="21631" y="11124"/>
                      <a:pt x="21577" y="11124"/>
                    </a:cubicBezTo>
                    <a:cubicBezTo>
                      <a:pt x="20896" y="11124"/>
                      <a:pt x="20704" y="10081"/>
                      <a:pt x="21460" y="9903"/>
                    </a:cubicBezTo>
                    <a:cubicBezTo>
                      <a:pt x="21520" y="9889"/>
                      <a:pt x="21577" y="9882"/>
                      <a:pt x="21631" y="9882"/>
                    </a:cubicBezTo>
                    <a:close/>
                    <a:moveTo>
                      <a:pt x="6954" y="9908"/>
                    </a:moveTo>
                    <a:cubicBezTo>
                      <a:pt x="7530" y="9908"/>
                      <a:pt x="8032" y="10889"/>
                      <a:pt x="7106" y="11103"/>
                    </a:cubicBezTo>
                    <a:cubicBezTo>
                      <a:pt x="7046" y="11121"/>
                      <a:pt x="6988" y="11129"/>
                      <a:pt x="6931" y="11129"/>
                    </a:cubicBezTo>
                    <a:cubicBezTo>
                      <a:pt x="6528" y="11129"/>
                      <a:pt x="6217" y="10714"/>
                      <a:pt x="6385" y="10335"/>
                    </a:cubicBezTo>
                    <a:cubicBezTo>
                      <a:pt x="6546" y="10026"/>
                      <a:pt x="6755" y="9908"/>
                      <a:pt x="6954" y="9908"/>
                    </a:cubicBezTo>
                    <a:close/>
                    <a:moveTo>
                      <a:pt x="11421" y="10764"/>
                    </a:moveTo>
                    <a:cubicBezTo>
                      <a:pt x="11708" y="10764"/>
                      <a:pt x="11970" y="11297"/>
                      <a:pt x="11474" y="11439"/>
                    </a:cubicBezTo>
                    <a:cubicBezTo>
                      <a:pt x="11234" y="11439"/>
                      <a:pt x="11042" y="11247"/>
                      <a:pt x="11138" y="11007"/>
                    </a:cubicBezTo>
                    <a:cubicBezTo>
                      <a:pt x="11214" y="10831"/>
                      <a:pt x="11319" y="10764"/>
                      <a:pt x="11421" y="10764"/>
                    </a:cubicBezTo>
                    <a:close/>
                    <a:moveTo>
                      <a:pt x="18738" y="10640"/>
                    </a:moveTo>
                    <a:cubicBezTo>
                      <a:pt x="19134" y="10640"/>
                      <a:pt x="19526" y="11314"/>
                      <a:pt x="18868" y="11487"/>
                    </a:cubicBezTo>
                    <a:cubicBezTo>
                      <a:pt x="18824" y="11502"/>
                      <a:pt x="18780" y="11509"/>
                      <a:pt x="18736" y="11509"/>
                    </a:cubicBezTo>
                    <a:cubicBezTo>
                      <a:pt x="18488" y="11509"/>
                      <a:pt x="18258" y="11292"/>
                      <a:pt x="18340" y="11007"/>
                    </a:cubicBezTo>
                    <a:cubicBezTo>
                      <a:pt x="18433" y="10740"/>
                      <a:pt x="18586" y="10640"/>
                      <a:pt x="18738" y="10640"/>
                    </a:cubicBezTo>
                    <a:close/>
                    <a:moveTo>
                      <a:pt x="15980" y="11409"/>
                    </a:moveTo>
                    <a:cubicBezTo>
                      <a:pt x="16072" y="11409"/>
                      <a:pt x="16159" y="11463"/>
                      <a:pt x="16179" y="11583"/>
                    </a:cubicBezTo>
                    <a:cubicBezTo>
                      <a:pt x="16206" y="11771"/>
                      <a:pt x="16069" y="11868"/>
                      <a:pt x="15942" y="11868"/>
                    </a:cubicBezTo>
                    <a:cubicBezTo>
                      <a:pt x="15841" y="11868"/>
                      <a:pt x="15747" y="11807"/>
                      <a:pt x="15747" y="11679"/>
                    </a:cubicBezTo>
                    <a:cubicBezTo>
                      <a:pt x="15719" y="11512"/>
                      <a:pt x="15854" y="11409"/>
                      <a:pt x="15980" y="11409"/>
                    </a:cubicBezTo>
                    <a:close/>
                    <a:moveTo>
                      <a:pt x="4273" y="10383"/>
                    </a:moveTo>
                    <a:lnTo>
                      <a:pt x="4273" y="10383"/>
                    </a:lnTo>
                    <a:cubicBezTo>
                      <a:pt x="5438" y="10499"/>
                      <a:pt x="4782" y="11903"/>
                      <a:pt x="4056" y="11903"/>
                    </a:cubicBezTo>
                    <a:cubicBezTo>
                      <a:pt x="3885" y="11903"/>
                      <a:pt x="3709" y="11824"/>
                      <a:pt x="3553" y="11631"/>
                    </a:cubicBezTo>
                    <a:cubicBezTo>
                      <a:pt x="3313" y="10815"/>
                      <a:pt x="3313" y="10431"/>
                      <a:pt x="4273" y="10383"/>
                    </a:cubicBezTo>
                    <a:close/>
                    <a:moveTo>
                      <a:pt x="8627" y="11144"/>
                    </a:moveTo>
                    <a:cubicBezTo>
                      <a:pt x="9098" y="11144"/>
                      <a:pt x="9558" y="11936"/>
                      <a:pt x="8786" y="12111"/>
                    </a:cubicBezTo>
                    <a:cubicBezTo>
                      <a:pt x="8741" y="12123"/>
                      <a:pt x="8696" y="12128"/>
                      <a:pt x="8652" y="12128"/>
                    </a:cubicBezTo>
                    <a:cubicBezTo>
                      <a:pt x="8328" y="12128"/>
                      <a:pt x="8071" y="11832"/>
                      <a:pt x="8114" y="11535"/>
                    </a:cubicBezTo>
                    <a:lnTo>
                      <a:pt x="8162" y="11535"/>
                    </a:lnTo>
                    <a:cubicBezTo>
                      <a:pt x="8278" y="11251"/>
                      <a:pt x="8453" y="11144"/>
                      <a:pt x="8627" y="11144"/>
                    </a:cubicBezTo>
                    <a:close/>
                    <a:moveTo>
                      <a:pt x="13143" y="12033"/>
                    </a:moveTo>
                    <a:cubicBezTo>
                      <a:pt x="13199" y="12033"/>
                      <a:pt x="13254" y="12070"/>
                      <a:pt x="13299" y="12159"/>
                    </a:cubicBezTo>
                    <a:cubicBezTo>
                      <a:pt x="13323" y="12255"/>
                      <a:pt x="13227" y="12303"/>
                      <a:pt x="13131" y="12303"/>
                    </a:cubicBezTo>
                    <a:cubicBezTo>
                      <a:pt x="13035" y="12303"/>
                      <a:pt x="12939" y="12255"/>
                      <a:pt x="12963" y="12159"/>
                    </a:cubicBezTo>
                    <a:cubicBezTo>
                      <a:pt x="13014" y="12082"/>
                      <a:pt x="13079" y="12033"/>
                      <a:pt x="13143" y="12033"/>
                    </a:cubicBezTo>
                    <a:close/>
                    <a:moveTo>
                      <a:pt x="23203" y="10947"/>
                    </a:moveTo>
                    <a:cubicBezTo>
                      <a:pt x="23838" y="10947"/>
                      <a:pt x="24405" y="12098"/>
                      <a:pt x="23285" y="12351"/>
                    </a:cubicBezTo>
                    <a:cubicBezTo>
                      <a:pt x="22805" y="12351"/>
                      <a:pt x="22421" y="11871"/>
                      <a:pt x="22613" y="11391"/>
                    </a:cubicBezTo>
                    <a:cubicBezTo>
                      <a:pt x="22779" y="11071"/>
                      <a:pt x="22994" y="10947"/>
                      <a:pt x="23203" y="10947"/>
                    </a:cubicBezTo>
                    <a:close/>
                    <a:moveTo>
                      <a:pt x="20446" y="11673"/>
                    </a:moveTo>
                    <a:cubicBezTo>
                      <a:pt x="21083" y="11673"/>
                      <a:pt x="21141" y="12644"/>
                      <a:pt x="20452" y="12735"/>
                    </a:cubicBezTo>
                    <a:cubicBezTo>
                      <a:pt x="20424" y="12740"/>
                      <a:pt x="20397" y="12742"/>
                      <a:pt x="20370" y="12742"/>
                    </a:cubicBezTo>
                    <a:cubicBezTo>
                      <a:pt x="19817" y="12742"/>
                      <a:pt x="19714" y="11817"/>
                      <a:pt x="20356" y="11679"/>
                    </a:cubicBezTo>
                    <a:cubicBezTo>
                      <a:pt x="20387" y="11675"/>
                      <a:pt x="20417" y="11673"/>
                      <a:pt x="20446" y="11673"/>
                    </a:cubicBezTo>
                    <a:close/>
                    <a:moveTo>
                      <a:pt x="5927" y="11518"/>
                    </a:moveTo>
                    <a:cubicBezTo>
                      <a:pt x="6735" y="11518"/>
                      <a:pt x="6807" y="12834"/>
                      <a:pt x="5905" y="12879"/>
                    </a:cubicBezTo>
                    <a:cubicBezTo>
                      <a:pt x="5089" y="12879"/>
                      <a:pt x="4945" y="11679"/>
                      <a:pt x="5761" y="11535"/>
                    </a:cubicBezTo>
                    <a:cubicBezTo>
                      <a:pt x="5820" y="11524"/>
                      <a:pt x="5875" y="11518"/>
                      <a:pt x="5927" y="11518"/>
                    </a:cubicBezTo>
                    <a:close/>
                    <a:moveTo>
                      <a:pt x="17643" y="12411"/>
                    </a:moveTo>
                    <a:cubicBezTo>
                      <a:pt x="17965" y="12411"/>
                      <a:pt x="18223" y="13011"/>
                      <a:pt x="17716" y="13119"/>
                    </a:cubicBezTo>
                    <a:cubicBezTo>
                      <a:pt x="17694" y="13123"/>
                      <a:pt x="17673" y="13125"/>
                      <a:pt x="17652" y="13125"/>
                    </a:cubicBezTo>
                    <a:cubicBezTo>
                      <a:pt x="17394" y="13125"/>
                      <a:pt x="17195" y="12862"/>
                      <a:pt x="17284" y="12639"/>
                    </a:cubicBezTo>
                    <a:lnTo>
                      <a:pt x="17332" y="12639"/>
                    </a:lnTo>
                    <a:cubicBezTo>
                      <a:pt x="17426" y="12474"/>
                      <a:pt x="17538" y="12411"/>
                      <a:pt x="17643" y="12411"/>
                    </a:cubicBezTo>
                    <a:close/>
                    <a:moveTo>
                      <a:pt x="10345" y="12364"/>
                    </a:moveTo>
                    <a:cubicBezTo>
                      <a:pt x="10708" y="12364"/>
                      <a:pt x="11035" y="12990"/>
                      <a:pt x="10466" y="13168"/>
                    </a:cubicBezTo>
                    <a:cubicBezTo>
                      <a:pt x="10422" y="13180"/>
                      <a:pt x="10377" y="13186"/>
                      <a:pt x="10334" y="13186"/>
                    </a:cubicBezTo>
                    <a:cubicBezTo>
                      <a:pt x="10049" y="13186"/>
                      <a:pt x="9813" y="12931"/>
                      <a:pt x="9938" y="12639"/>
                    </a:cubicBezTo>
                    <a:lnTo>
                      <a:pt x="9986" y="12639"/>
                    </a:lnTo>
                    <a:cubicBezTo>
                      <a:pt x="10086" y="12440"/>
                      <a:pt x="10217" y="12364"/>
                      <a:pt x="10345" y="12364"/>
                    </a:cubicBezTo>
                    <a:close/>
                    <a:moveTo>
                      <a:pt x="14835" y="13180"/>
                    </a:moveTo>
                    <a:cubicBezTo>
                      <a:pt x="14931" y="13180"/>
                      <a:pt x="15027" y="13240"/>
                      <a:pt x="15027" y="13360"/>
                    </a:cubicBezTo>
                    <a:cubicBezTo>
                      <a:pt x="14979" y="13456"/>
                      <a:pt x="14895" y="13504"/>
                      <a:pt x="14817" y="13504"/>
                    </a:cubicBezTo>
                    <a:cubicBezTo>
                      <a:pt x="14739" y="13504"/>
                      <a:pt x="14667" y="13456"/>
                      <a:pt x="14643" y="13360"/>
                    </a:cubicBezTo>
                    <a:cubicBezTo>
                      <a:pt x="14643" y="13240"/>
                      <a:pt x="14739" y="13180"/>
                      <a:pt x="14835" y="13180"/>
                    </a:cubicBezTo>
                    <a:close/>
                    <a:moveTo>
                      <a:pt x="7520" y="12753"/>
                    </a:moveTo>
                    <a:cubicBezTo>
                      <a:pt x="8040" y="12753"/>
                      <a:pt x="8509" y="13675"/>
                      <a:pt x="7586" y="13888"/>
                    </a:cubicBezTo>
                    <a:cubicBezTo>
                      <a:pt x="7561" y="13890"/>
                      <a:pt x="7537" y="13892"/>
                      <a:pt x="7513" y="13892"/>
                    </a:cubicBezTo>
                    <a:cubicBezTo>
                      <a:pt x="7117" y="13892"/>
                      <a:pt x="6826" y="13530"/>
                      <a:pt x="6962" y="13168"/>
                    </a:cubicBezTo>
                    <a:lnTo>
                      <a:pt x="7010" y="13168"/>
                    </a:lnTo>
                    <a:cubicBezTo>
                      <a:pt x="7147" y="12867"/>
                      <a:pt x="7337" y="12753"/>
                      <a:pt x="7520" y="12753"/>
                    </a:cubicBezTo>
                    <a:close/>
                    <a:moveTo>
                      <a:pt x="22132" y="12687"/>
                    </a:moveTo>
                    <a:lnTo>
                      <a:pt x="22132" y="12687"/>
                    </a:lnTo>
                    <a:cubicBezTo>
                      <a:pt x="22805" y="12831"/>
                      <a:pt x="22805" y="13792"/>
                      <a:pt x="22132" y="13984"/>
                    </a:cubicBezTo>
                    <a:lnTo>
                      <a:pt x="22180" y="13984"/>
                    </a:lnTo>
                    <a:cubicBezTo>
                      <a:pt x="22165" y="13985"/>
                      <a:pt x="22149" y="13985"/>
                      <a:pt x="22134" y="13985"/>
                    </a:cubicBezTo>
                    <a:cubicBezTo>
                      <a:pt x="21315" y="13985"/>
                      <a:pt x="21284" y="12735"/>
                      <a:pt x="22132" y="12687"/>
                    </a:cubicBezTo>
                    <a:close/>
                    <a:moveTo>
                      <a:pt x="11966" y="13569"/>
                    </a:moveTo>
                    <a:cubicBezTo>
                      <a:pt x="12266" y="13569"/>
                      <a:pt x="12526" y="14081"/>
                      <a:pt x="12099" y="14224"/>
                    </a:cubicBezTo>
                    <a:cubicBezTo>
                      <a:pt x="12073" y="14228"/>
                      <a:pt x="12049" y="14230"/>
                      <a:pt x="12026" y="14230"/>
                    </a:cubicBezTo>
                    <a:cubicBezTo>
                      <a:pt x="11779" y="14230"/>
                      <a:pt x="11623" y="14011"/>
                      <a:pt x="11666" y="13792"/>
                    </a:cubicBezTo>
                    <a:cubicBezTo>
                      <a:pt x="11753" y="13631"/>
                      <a:pt x="11862" y="13569"/>
                      <a:pt x="11966" y="13569"/>
                    </a:cubicBezTo>
                    <a:close/>
                    <a:moveTo>
                      <a:pt x="19258" y="13395"/>
                    </a:moveTo>
                    <a:cubicBezTo>
                      <a:pt x="19712" y="13395"/>
                      <a:pt x="20152" y="14155"/>
                      <a:pt x="19444" y="14368"/>
                    </a:cubicBezTo>
                    <a:cubicBezTo>
                      <a:pt x="19416" y="14371"/>
                      <a:pt x="19388" y="14373"/>
                      <a:pt x="19361" y="14373"/>
                    </a:cubicBezTo>
                    <a:cubicBezTo>
                      <a:pt x="19019" y="14373"/>
                      <a:pt x="18775" y="14100"/>
                      <a:pt x="18820" y="13744"/>
                    </a:cubicBezTo>
                    <a:cubicBezTo>
                      <a:pt x="18933" y="13491"/>
                      <a:pt x="19097" y="13395"/>
                      <a:pt x="19258" y="13395"/>
                    </a:cubicBezTo>
                    <a:close/>
                    <a:moveTo>
                      <a:pt x="4705" y="13168"/>
                    </a:moveTo>
                    <a:cubicBezTo>
                      <a:pt x="5950" y="13168"/>
                      <a:pt x="5398" y="14649"/>
                      <a:pt x="4659" y="14649"/>
                    </a:cubicBezTo>
                    <a:cubicBezTo>
                      <a:pt x="4485" y="14649"/>
                      <a:pt x="4302" y="14568"/>
                      <a:pt x="4129" y="14368"/>
                    </a:cubicBezTo>
                    <a:cubicBezTo>
                      <a:pt x="3889" y="13792"/>
                      <a:pt x="3985" y="13216"/>
                      <a:pt x="4705" y="13168"/>
                    </a:cubicBezTo>
                    <a:close/>
                    <a:moveTo>
                      <a:pt x="16477" y="14131"/>
                    </a:moveTo>
                    <a:cubicBezTo>
                      <a:pt x="16806" y="14131"/>
                      <a:pt x="17077" y="14690"/>
                      <a:pt x="16563" y="14800"/>
                    </a:cubicBezTo>
                    <a:cubicBezTo>
                      <a:pt x="16542" y="14803"/>
                      <a:pt x="16521" y="14805"/>
                      <a:pt x="16501" y="14805"/>
                    </a:cubicBezTo>
                    <a:cubicBezTo>
                      <a:pt x="16248" y="14805"/>
                      <a:pt x="16090" y="14542"/>
                      <a:pt x="16179" y="14320"/>
                    </a:cubicBezTo>
                    <a:cubicBezTo>
                      <a:pt x="16270" y="14184"/>
                      <a:pt x="16376" y="14131"/>
                      <a:pt x="16477" y="14131"/>
                    </a:cubicBezTo>
                    <a:close/>
                    <a:moveTo>
                      <a:pt x="9187" y="13950"/>
                    </a:moveTo>
                    <a:cubicBezTo>
                      <a:pt x="9648" y="13950"/>
                      <a:pt x="10090" y="14732"/>
                      <a:pt x="9314" y="14944"/>
                    </a:cubicBezTo>
                    <a:cubicBezTo>
                      <a:pt x="9269" y="14955"/>
                      <a:pt x="9225" y="14960"/>
                      <a:pt x="9182" y="14960"/>
                    </a:cubicBezTo>
                    <a:cubicBezTo>
                      <a:pt x="8857" y="14960"/>
                      <a:pt x="8605" y="14659"/>
                      <a:pt x="8690" y="14320"/>
                    </a:cubicBezTo>
                    <a:lnTo>
                      <a:pt x="8738" y="14320"/>
                    </a:lnTo>
                    <a:cubicBezTo>
                      <a:pt x="8853" y="14052"/>
                      <a:pt x="9021" y="13950"/>
                      <a:pt x="9187" y="13950"/>
                    </a:cubicBezTo>
                    <a:close/>
                    <a:moveTo>
                      <a:pt x="23778" y="13707"/>
                    </a:moveTo>
                    <a:cubicBezTo>
                      <a:pt x="24121" y="13707"/>
                      <a:pt x="24456" y="13957"/>
                      <a:pt x="24485" y="14368"/>
                    </a:cubicBezTo>
                    <a:cubicBezTo>
                      <a:pt x="24629" y="14902"/>
                      <a:pt x="24271" y="15137"/>
                      <a:pt x="23875" y="15137"/>
                    </a:cubicBezTo>
                    <a:cubicBezTo>
                      <a:pt x="23346" y="15137"/>
                      <a:pt x="22749" y="14718"/>
                      <a:pt x="23189" y="14032"/>
                    </a:cubicBezTo>
                    <a:cubicBezTo>
                      <a:pt x="23338" y="13808"/>
                      <a:pt x="23559" y="13707"/>
                      <a:pt x="23778" y="13707"/>
                    </a:cubicBezTo>
                    <a:close/>
                    <a:moveTo>
                      <a:pt x="13658" y="14700"/>
                    </a:moveTo>
                    <a:cubicBezTo>
                      <a:pt x="13955" y="14700"/>
                      <a:pt x="14250" y="15219"/>
                      <a:pt x="13779" y="15328"/>
                    </a:cubicBezTo>
                    <a:cubicBezTo>
                      <a:pt x="13754" y="15332"/>
                      <a:pt x="13729" y="15334"/>
                      <a:pt x="13706" y="15334"/>
                    </a:cubicBezTo>
                    <a:cubicBezTo>
                      <a:pt x="13460" y="15334"/>
                      <a:pt x="13307" y="15115"/>
                      <a:pt x="13395" y="14896"/>
                    </a:cubicBezTo>
                    <a:cubicBezTo>
                      <a:pt x="13465" y="14755"/>
                      <a:pt x="13562" y="14700"/>
                      <a:pt x="13658" y="14700"/>
                    </a:cubicBezTo>
                    <a:close/>
                    <a:moveTo>
                      <a:pt x="21057" y="14404"/>
                    </a:moveTo>
                    <a:cubicBezTo>
                      <a:pt x="21719" y="14404"/>
                      <a:pt x="21849" y="15480"/>
                      <a:pt x="21124" y="15616"/>
                    </a:cubicBezTo>
                    <a:cubicBezTo>
                      <a:pt x="21093" y="15620"/>
                      <a:pt x="21063" y="15621"/>
                      <a:pt x="21033" y="15621"/>
                    </a:cubicBezTo>
                    <a:cubicBezTo>
                      <a:pt x="20295" y="15621"/>
                      <a:pt x="20147" y="14508"/>
                      <a:pt x="20932" y="14416"/>
                    </a:cubicBezTo>
                    <a:cubicBezTo>
                      <a:pt x="20976" y="14408"/>
                      <a:pt x="21017" y="14404"/>
                      <a:pt x="21057" y="14404"/>
                    </a:cubicBezTo>
                    <a:close/>
                    <a:moveTo>
                      <a:pt x="6396" y="14326"/>
                    </a:moveTo>
                    <a:cubicBezTo>
                      <a:pt x="6996" y="14326"/>
                      <a:pt x="7567" y="15346"/>
                      <a:pt x="6578" y="15664"/>
                    </a:cubicBezTo>
                    <a:cubicBezTo>
                      <a:pt x="6513" y="15682"/>
                      <a:pt x="6450" y="15690"/>
                      <a:pt x="6389" y="15690"/>
                    </a:cubicBezTo>
                    <a:cubicBezTo>
                      <a:pt x="5952" y="15690"/>
                      <a:pt x="5635" y="15263"/>
                      <a:pt x="5761" y="14800"/>
                    </a:cubicBezTo>
                    <a:lnTo>
                      <a:pt x="5809" y="14800"/>
                    </a:lnTo>
                    <a:cubicBezTo>
                      <a:pt x="5962" y="14457"/>
                      <a:pt x="6181" y="14326"/>
                      <a:pt x="6396" y="14326"/>
                    </a:cubicBezTo>
                    <a:close/>
                    <a:moveTo>
                      <a:pt x="10867" y="15127"/>
                    </a:moveTo>
                    <a:cubicBezTo>
                      <a:pt x="11275" y="15127"/>
                      <a:pt x="11691" y="15791"/>
                      <a:pt x="10994" y="16000"/>
                    </a:cubicBezTo>
                    <a:cubicBezTo>
                      <a:pt x="10939" y="16024"/>
                      <a:pt x="10885" y="16034"/>
                      <a:pt x="10832" y="16034"/>
                    </a:cubicBezTo>
                    <a:cubicBezTo>
                      <a:pt x="10560" y="16034"/>
                      <a:pt x="10338" y="15753"/>
                      <a:pt x="10418" y="15472"/>
                    </a:cubicBezTo>
                    <a:lnTo>
                      <a:pt x="10466" y="15472"/>
                    </a:lnTo>
                    <a:cubicBezTo>
                      <a:pt x="10558" y="15222"/>
                      <a:pt x="10712" y="15127"/>
                      <a:pt x="10867" y="15127"/>
                    </a:cubicBezTo>
                    <a:close/>
                    <a:moveTo>
                      <a:pt x="18156" y="15082"/>
                    </a:moveTo>
                    <a:cubicBezTo>
                      <a:pt x="18606" y="15082"/>
                      <a:pt x="19005" y="15870"/>
                      <a:pt x="18292" y="16048"/>
                    </a:cubicBezTo>
                    <a:cubicBezTo>
                      <a:pt x="18270" y="16051"/>
                      <a:pt x="18248" y="16053"/>
                      <a:pt x="18227" y="16053"/>
                    </a:cubicBezTo>
                    <a:cubicBezTo>
                      <a:pt x="17914" y="16053"/>
                      <a:pt x="17626" y="15738"/>
                      <a:pt x="17716" y="15424"/>
                    </a:cubicBezTo>
                    <a:cubicBezTo>
                      <a:pt x="17839" y="15177"/>
                      <a:pt x="18001" y="15082"/>
                      <a:pt x="18156" y="15082"/>
                    </a:cubicBezTo>
                    <a:close/>
                    <a:moveTo>
                      <a:pt x="15324" y="15724"/>
                    </a:moveTo>
                    <a:cubicBezTo>
                      <a:pt x="15694" y="15724"/>
                      <a:pt x="16064" y="16350"/>
                      <a:pt x="15459" y="16528"/>
                    </a:cubicBezTo>
                    <a:cubicBezTo>
                      <a:pt x="15421" y="16541"/>
                      <a:pt x="15383" y="16547"/>
                      <a:pt x="15345" y="16547"/>
                    </a:cubicBezTo>
                    <a:cubicBezTo>
                      <a:pt x="15101" y="16547"/>
                      <a:pt x="14896" y="16291"/>
                      <a:pt x="14979" y="16000"/>
                    </a:cubicBezTo>
                    <a:cubicBezTo>
                      <a:pt x="15066" y="15801"/>
                      <a:pt x="15195" y="15724"/>
                      <a:pt x="15324" y="15724"/>
                    </a:cubicBezTo>
                    <a:close/>
                    <a:moveTo>
                      <a:pt x="8073" y="15531"/>
                    </a:moveTo>
                    <a:cubicBezTo>
                      <a:pt x="8620" y="15531"/>
                      <a:pt x="9141" y="16438"/>
                      <a:pt x="8258" y="16720"/>
                    </a:cubicBezTo>
                    <a:cubicBezTo>
                      <a:pt x="8184" y="16750"/>
                      <a:pt x="8109" y="16764"/>
                      <a:pt x="8037" y="16764"/>
                    </a:cubicBezTo>
                    <a:cubicBezTo>
                      <a:pt x="7645" y="16764"/>
                      <a:pt x="7327" y="16358"/>
                      <a:pt x="7490" y="15952"/>
                    </a:cubicBezTo>
                    <a:lnTo>
                      <a:pt x="7538" y="15952"/>
                    </a:lnTo>
                    <a:cubicBezTo>
                      <a:pt x="7677" y="15648"/>
                      <a:pt x="7877" y="15531"/>
                      <a:pt x="8073" y="15531"/>
                    </a:cubicBezTo>
                    <a:close/>
                    <a:moveTo>
                      <a:pt x="22661" y="15424"/>
                    </a:moveTo>
                    <a:cubicBezTo>
                      <a:pt x="23611" y="15424"/>
                      <a:pt x="23623" y="16832"/>
                      <a:pt x="22736" y="16832"/>
                    </a:cubicBezTo>
                    <a:cubicBezTo>
                      <a:pt x="22682" y="16832"/>
                      <a:pt x="22625" y="16827"/>
                      <a:pt x="22565" y="16816"/>
                    </a:cubicBezTo>
                    <a:lnTo>
                      <a:pt x="22517" y="16816"/>
                    </a:lnTo>
                    <a:cubicBezTo>
                      <a:pt x="21700" y="16672"/>
                      <a:pt x="21796" y="15424"/>
                      <a:pt x="22661" y="15424"/>
                    </a:cubicBezTo>
                    <a:close/>
                    <a:moveTo>
                      <a:pt x="12506" y="16241"/>
                    </a:moveTo>
                    <a:cubicBezTo>
                      <a:pt x="12927" y="16241"/>
                      <a:pt x="13345" y="16953"/>
                      <a:pt x="12675" y="17200"/>
                    </a:cubicBezTo>
                    <a:cubicBezTo>
                      <a:pt x="12650" y="17203"/>
                      <a:pt x="12625" y="17205"/>
                      <a:pt x="12602" y="17205"/>
                    </a:cubicBezTo>
                    <a:cubicBezTo>
                      <a:pt x="12255" y="17205"/>
                      <a:pt x="12009" y="16890"/>
                      <a:pt x="12099" y="16576"/>
                    </a:cubicBezTo>
                    <a:cubicBezTo>
                      <a:pt x="12201" y="16334"/>
                      <a:pt x="12353" y="16241"/>
                      <a:pt x="12506" y="16241"/>
                    </a:cubicBezTo>
                    <a:close/>
                    <a:moveTo>
                      <a:pt x="19857" y="16094"/>
                    </a:moveTo>
                    <a:cubicBezTo>
                      <a:pt x="20418" y="16094"/>
                      <a:pt x="20916" y="17048"/>
                      <a:pt x="19924" y="17296"/>
                    </a:cubicBezTo>
                    <a:cubicBezTo>
                      <a:pt x="19902" y="17299"/>
                      <a:pt x="19880" y="17300"/>
                      <a:pt x="19858" y="17300"/>
                    </a:cubicBezTo>
                    <a:cubicBezTo>
                      <a:pt x="19459" y="17300"/>
                      <a:pt x="19163" y="16892"/>
                      <a:pt x="19300" y="16528"/>
                    </a:cubicBezTo>
                    <a:cubicBezTo>
                      <a:pt x="19451" y="16214"/>
                      <a:pt x="19658" y="16094"/>
                      <a:pt x="19857" y="16094"/>
                    </a:cubicBezTo>
                    <a:close/>
                    <a:moveTo>
                      <a:pt x="5252" y="15979"/>
                    </a:moveTo>
                    <a:cubicBezTo>
                      <a:pt x="5758" y="15979"/>
                      <a:pt x="6233" y="16380"/>
                      <a:pt x="6001" y="17008"/>
                    </a:cubicBezTo>
                    <a:cubicBezTo>
                      <a:pt x="5791" y="17332"/>
                      <a:pt x="5520" y="17471"/>
                      <a:pt x="5268" y="17471"/>
                    </a:cubicBezTo>
                    <a:cubicBezTo>
                      <a:pt x="4774" y="17471"/>
                      <a:pt x="4355" y="16940"/>
                      <a:pt x="4609" y="16240"/>
                    </a:cubicBezTo>
                    <a:cubicBezTo>
                      <a:pt x="4788" y="16061"/>
                      <a:pt x="5023" y="15979"/>
                      <a:pt x="5252" y="15979"/>
                    </a:cubicBezTo>
                    <a:close/>
                    <a:moveTo>
                      <a:pt x="17049" y="16743"/>
                    </a:moveTo>
                    <a:cubicBezTo>
                      <a:pt x="17514" y="16743"/>
                      <a:pt x="17970" y="17563"/>
                      <a:pt x="17188" y="17776"/>
                    </a:cubicBezTo>
                    <a:cubicBezTo>
                      <a:pt x="17163" y="17779"/>
                      <a:pt x="17138" y="17781"/>
                      <a:pt x="17114" y="17781"/>
                    </a:cubicBezTo>
                    <a:cubicBezTo>
                      <a:pt x="16762" y="17781"/>
                      <a:pt x="16477" y="17464"/>
                      <a:pt x="16611" y="17104"/>
                    </a:cubicBezTo>
                    <a:cubicBezTo>
                      <a:pt x="16723" y="16843"/>
                      <a:pt x="16887" y="16743"/>
                      <a:pt x="17049" y="16743"/>
                    </a:cubicBezTo>
                    <a:close/>
                    <a:moveTo>
                      <a:pt x="9737" y="16690"/>
                    </a:moveTo>
                    <a:cubicBezTo>
                      <a:pt x="10271" y="16690"/>
                      <a:pt x="10765" y="17611"/>
                      <a:pt x="9842" y="17824"/>
                    </a:cubicBezTo>
                    <a:cubicBezTo>
                      <a:pt x="9820" y="17827"/>
                      <a:pt x="9798" y="17828"/>
                      <a:pt x="9777" y="17828"/>
                    </a:cubicBezTo>
                    <a:cubicBezTo>
                      <a:pt x="9421" y="17828"/>
                      <a:pt x="9128" y="17466"/>
                      <a:pt x="9218" y="17104"/>
                    </a:cubicBezTo>
                    <a:cubicBezTo>
                      <a:pt x="9356" y="16804"/>
                      <a:pt x="9549" y="16690"/>
                      <a:pt x="9737" y="16690"/>
                    </a:cubicBezTo>
                    <a:close/>
                    <a:moveTo>
                      <a:pt x="14225" y="17312"/>
                    </a:moveTo>
                    <a:cubicBezTo>
                      <a:pt x="14684" y="17312"/>
                      <a:pt x="15120" y="18105"/>
                      <a:pt x="14307" y="18352"/>
                    </a:cubicBezTo>
                    <a:cubicBezTo>
                      <a:pt x="13971" y="18352"/>
                      <a:pt x="13683" y="18064"/>
                      <a:pt x="13779" y="17680"/>
                    </a:cubicBezTo>
                    <a:cubicBezTo>
                      <a:pt x="13893" y="17414"/>
                      <a:pt x="14061" y="17312"/>
                      <a:pt x="14225" y="17312"/>
                    </a:cubicBezTo>
                    <a:close/>
                    <a:moveTo>
                      <a:pt x="21553" y="17099"/>
                    </a:moveTo>
                    <a:cubicBezTo>
                      <a:pt x="22426" y="17099"/>
                      <a:pt x="22486" y="18404"/>
                      <a:pt x="21604" y="18496"/>
                    </a:cubicBezTo>
                    <a:cubicBezTo>
                      <a:pt x="21588" y="18497"/>
                      <a:pt x="21571" y="18498"/>
                      <a:pt x="21555" y="18498"/>
                    </a:cubicBezTo>
                    <a:cubicBezTo>
                      <a:pt x="20641" y="18498"/>
                      <a:pt x="20564" y="17199"/>
                      <a:pt x="21460" y="17104"/>
                    </a:cubicBezTo>
                    <a:cubicBezTo>
                      <a:pt x="21492" y="17101"/>
                      <a:pt x="21523" y="17099"/>
                      <a:pt x="21553" y="17099"/>
                    </a:cubicBezTo>
                    <a:close/>
                    <a:moveTo>
                      <a:pt x="7026" y="17089"/>
                    </a:moveTo>
                    <a:cubicBezTo>
                      <a:pt x="7886" y="17089"/>
                      <a:pt x="7962" y="18544"/>
                      <a:pt x="7010" y="18544"/>
                    </a:cubicBezTo>
                    <a:cubicBezTo>
                      <a:pt x="6994" y="18545"/>
                      <a:pt x="6980" y="18546"/>
                      <a:pt x="6965" y="18546"/>
                    </a:cubicBezTo>
                    <a:cubicBezTo>
                      <a:pt x="6141" y="18546"/>
                      <a:pt x="6017" y="17246"/>
                      <a:pt x="6866" y="17104"/>
                    </a:cubicBezTo>
                    <a:cubicBezTo>
                      <a:pt x="6922" y="17094"/>
                      <a:pt x="6975" y="17089"/>
                      <a:pt x="7026" y="17089"/>
                    </a:cubicBezTo>
                    <a:close/>
                    <a:moveTo>
                      <a:pt x="11418" y="17827"/>
                    </a:moveTo>
                    <a:cubicBezTo>
                      <a:pt x="11944" y="17827"/>
                      <a:pt x="12460" y="18696"/>
                      <a:pt x="11618" y="18977"/>
                    </a:cubicBezTo>
                    <a:cubicBezTo>
                      <a:pt x="11573" y="18987"/>
                      <a:pt x="11528" y="18991"/>
                      <a:pt x="11483" y="18991"/>
                    </a:cubicBezTo>
                    <a:cubicBezTo>
                      <a:pt x="11102" y="18991"/>
                      <a:pt x="10769" y="18643"/>
                      <a:pt x="10898" y="18256"/>
                    </a:cubicBezTo>
                    <a:cubicBezTo>
                      <a:pt x="11028" y="17946"/>
                      <a:pt x="11224" y="17827"/>
                      <a:pt x="11418" y="17827"/>
                    </a:cubicBezTo>
                    <a:close/>
                    <a:moveTo>
                      <a:pt x="18700" y="17782"/>
                    </a:moveTo>
                    <a:cubicBezTo>
                      <a:pt x="19280" y="17782"/>
                      <a:pt x="19819" y="18775"/>
                      <a:pt x="18820" y="19025"/>
                    </a:cubicBezTo>
                    <a:cubicBezTo>
                      <a:pt x="18778" y="19033"/>
                      <a:pt x="18737" y="19037"/>
                      <a:pt x="18696" y="19037"/>
                    </a:cubicBezTo>
                    <a:cubicBezTo>
                      <a:pt x="18277" y="19037"/>
                      <a:pt x="17972" y="18603"/>
                      <a:pt x="18148" y="18208"/>
                    </a:cubicBezTo>
                    <a:cubicBezTo>
                      <a:pt x="18296" y="17900"/>
                      <a:pt x="18500" y="17782"/>
                      <a:pt x="18700" y="17782"/>
                    </a:cubicBezTo>
                    <a:close/>
                    <a:moveTo>
                      <a:pt x="15933" y="18350"/>
                    </a:moveTo>
                    <a:cubicBezTo>
                      <a:pt x="16466" y="18350"/>
                      <a:pt x="16957" y="19305"/>
                      <a:pt x="16035" y="19553"/>
                    </a:cubicBezTo>
                    <a:cubicBezTo>
                      <a:pt x="16013" y="19555"/>
                      <a:pt x="15991" y="19556"/>
                      <a:pt x="15969" y="19556"/>
                    </a:cubicBezTo>
                    <a:cubicBezTo>
                      <a:pt x="15570" y="19556"/>
                      <a:pt x="15275" y="19149"/>
                      <a:pt x="15411" y="18785"/>
                    </a:cubicBezTo>
                    <a:cubicBezTo>
                      <a:pt x="15549" y="18470"/>
                      <a:pt x="15744" y="18350"/>
                      <a:pt x="15933" y="18350"/>
                    </a:cubicBezTo>
                    <a:close/>
                    <a:moveTo>
                      <a:pt x="8688" y="18255"/>
                    </a:moveTo>
                    <a:cubicBezTo>
                      <a:pt x="9509" y="18255"/>
                      <a:pt x="9586" y="19507"/>
                      <a:pt x="8738" y="19649"/>
                    </a:cubicBezTo>
                    <a:cubicBezTo>
                      <a:pt x="8709" y="19652"/>
                      <a:pt x="8680" y="19653"/>
                      <a:pt x="8652" y="19653"/>
                    </a:cubicBezTo>
                    <a:cubicBezTo>
                      <a:pt x="7818" y="19653"/>
                      <a:pt x="7713" y="18303"/>
                      <a:pt x="8642" y="18256"/>
                    </a:cubicBezTo>
                    <a:cubicBezTo>
                      <a:pt x="8658" y="18256"/>
                      <a:pt x="8673" y="18255"/>
                      <a:pt x="8688" y="18255"/>
                    </a:cubicBezTo>
                    <a:close/>
                    <a:moveTo>
                      <a:pt x="13092" y="18885"/>
                    </a:moveTo>
                    <a:cubicBezTo>
                      <a:pt x="13669" y="18885"/>
                      <a:pt x="14225" y="19882"/>
                      <a:pt x="13203" y="20129"/>
                    </a:cubicBezTo>
                    <a:cubicBezTo>
                      <a:pt x="12771" y="20129"/>
                      <a:pt x="12435" y="19793"/>
                      <a:pt x="12531" y="19361"/>
                    </a:cubicBezTo>
                    <a:cubicBezTo>
                      <a:pt x="12671" y="19016"/>
                      <a:pt x="12883" y="18885"/>
                      <a:pt x="13092" y="18885"/>
                    </a:cubicBezTo>
                    <a:close/>
                    <a:moveTo>
                      <a:pt x="20376" y="18794"/>
                    </a:moveTo>
                    <a:cubicBezTo>
                      <a:pt x="20908" y="18794"/>
                      <a:pt x="21451" y="19461"/>
                      <a:pt x="20980" y="20033"/>
                    </a:cubicBezTo>
                    <a:cubicBezTo>
                      <a:pt x="20821" y="20139"/>
                      <a:pt x="20632" y="20190"/>
                      <a:pt x="20449" y="20190"/>
                    </a:cubicBezTo>
                    <a:cubicBezTo>
                      <a:pt x="19972" y="20190"/>
                      <a:pt x="19537" y="19841"/>
                      <a:pt x="19780" y="19217"/>
                    </a:cubicBezTo>
                    <a:cubicBezTo>
                      <a:pt x="19924" y="18915"/>
                      <a:pt x="20149" y="18794"/>
                      <a:pt x="20376" y="18794"/>
                    </a:cubicBezTo>
                    <a:close/>
                    <a:moveTo>
                      <a:pt x="10427" y="19336"/>
                    </a:moveTo>
                    <a:cubicBezTo>
                      <a:pt x="11255" y="19336"/>
                      <a:pt x="11356" y="20708"/>
                      <a:pt x="10418" y="20753"/>
                    </a:cubicBezTo>
                    <a:cubicBezTo>
                      <a:pt x="10402" y="20754"/>
                      <a:pt x="10386" y="20754"/>
                      <a:pt x="10370" y="20754"/>
                    </a:cubicBezTo>
                    <a:cubicBezTo>
                      <a:pt x="9549" y="20754"/>
                      <a:pt x="9425" y="19549"/>
                      <a:pt x="10226" y="19361"/>
                    </a:cubicBezTo>
                    <a:cubicBezTo>
                      <a:pt x="10297" y="19344"/>
                      <a:pt x="10364" y="19336"/>
                      <a:pt x="10427" y="19336"/>
                    </a:cubicBezTo>
                    <a:close/>
                    <a:moveTo>
                      <a:pt x="17615" y="19403"/>
                    </a:moveTo>
                    <a:cubicBezTo>
                      <a:pt x="18357" y="19403"/>
                      <a:pt x="18549" y="20522"/>
                      <a:pt x="17764" y="20753"/>
                    </a:cubicBezTo>
                    <a:cubicBezTo>
                      <a:pt x="17732" y="20756"/>
                      <a:pt x="17701" y="20758"/>
                      <a:pt x="17670" y="20758"/>
                    </a:cubicBezTo>
                    <a:cubicBezTo>
                      <a:pt x="16883" y="20758"/>
                      <a:pt x="16691" y="19594"/>
                      <a:pt x="17524" y="19409"/>
                    </a:cubicBezTo>
                    <a:cubicBezTo>
                      <a:pt x="17555" y="19405"/>
                      <a:pt x="17585" y="19403"/>
                      <a:pt x="17615" y="19403"/>
                    </a:cubicBezTo>
                    <a:close/>
                    <a:moveTo>
                      <a:pt x="14787" y="19937"/>
                    </a:moveTo>
                    <a:cubicBezTo>
                      <a:pt x="15651" y="19937"/>
                      <a:pt x="15747" y="21185"/>
                      <a:pt x="14883" y="21281"/>
                    </a:cubicBezTo>
                    <a:cubicBezTo>
                      <a:pt x="14867" y="21282"/>
                      <a:pt x="14852" y="21282"/>
                      <a:pt x="14837" y="21282"/>
                    </a:cubicBezTo>
                    <a:cubicBezTo>
                      <a:pt x="14016" y="21282"/>
                      <a:pt x="13939" y="20031"/>
                      <a:pt x="14787" y="19937"/>
                    </a:cubicBezTo>
                    <a:close/>
                    <a:moveTo>
                      <a:pt x="11955" y="20479"/>
                    </a:moveTo>
                    <a:cubicBezTo>
                      <a:pt x="12613" y="20479"/>
                      <a:pt x="13249" y="21537"/>
                      <a:pt x="12147" y="21857"/>
                    </a:cubicBezTo>
                    <a:cubicBezTo>
                      <a:pt x="12082" y="21883"/>
                      <a:pt x="12016" y="21895"/>
                      <a:pt x="11952" y="21895"/>
                    </a:cubicBezTo>
                    <a:cubicBezTo>
                      <a:pt x="11537" y="21895"/>
                      <a:pt x="11164" y="21402"/>
                      <a:pt x="11330" y="20945"/>
                    </a:cubicBezTo>
                    <a:cubicBezTo>
                      <a:pt x="11492" y="20609"/>
                      <a:pt x="11725" y="20479"/>
                      <a:pt x="11955" y="20479"/>
                    </a:cubicBezTo>
                    <a:close/>
                    <a:moveTo>
                      <a:pt x="16439" y="21018"/>
                    </a:moveTo>
                    <a:cubicBezTo>
                      <a:pt x="16935" y="21018"/>
                      <a:pt x="17443" y="21539"/>
                      <a:pt x="17188" y="22145"/>
                    </a:cubicBezTo>
                    <a:cubicBezTo>
                      <a:pt x="16999" y="22351"/>
                      <a:pt x="16738" y="22452"/>
                      <a:pt x="16490" y="22452"/>
                    </a:cubicBezTo>
                    <a:cubicBezTo>
                      <a:pt x="16043" y="22452"/>
                      <a:pt x="15641" y="22122"/>
                      <a:pt x="15795" y="21473"/>
                    </a:cubicBezTo>
                    <a:cubicBezTo>
                      <a:pt x="15940" y="21151"/>
                      <a:pt x="16188" y="21018"/>
                      <a:pt x="16439" y="21018"/>
                    </a:cubicBezTo>
                    <a:close/>
                    <a:moveTo>
                      <a:pt x="13696" y="21558"/>
                    </a:moveTo>
                    <a:cubicBezTo>
                      <a:pt x="14184" y="21558"/>
                      <a:pt x="14563" y="22115"/>
                      <a:pt x="14451" y="22673"/>
                    </a:cubicBezTo>
                    <a:cubicBezTo>
                      <a:pt x="14232" y="22934"/>
                      <a:pt x="13974" y="23041"/>
                      <a:pt x="13735" y="23041"/>
                    </a:cubicBezTo>
                    <a:cubicBezTo>
                      <a:pt x="13139" y="23041"/>
                      <a:pt x="12668" y="22365"/>
                      <a:pt x="13251" y="21713"/>
                    </a:cubicBezTo>
                    <a:cubicBezTo>
                      <a:pt x="13402" y="21605"/>
                      <a:pt x="13554" y="21558"/>
                      <a:pt x="13696" y="21558"/>
                    </a:cubicBezTo>
                    <a:close/>
                    <a:moveTo>
                      <a:pt x="12262" y="0"/>
                    </a:moveTo>
                    <a:cubicBezTo>
                      <a:pt x="12050" y="0"/>
                      <a:pt x="11817" y="127"/>
                      <a:pt x="11570" y="445"/>
                    </a:cubicBezTo>
                    <a:cubicBezTo>
                      <a:pt x="11633" y="1482"/>
                      <a:pt x="11501" y="1820"/>
                      <a:pt x="11258" y="1820"/>
                    </a:cubicBezTo>
                    <a:cubicBezTo>
                      <a:pt x="10807" y="1820"/>
                      <a:pt x="9974" y="646"/>
                      <a:pt x="9317" y="646"/>
                    </a:cubicBezTo>
                    <a:cubicBezTo>
                      <a:pt x="9250" y="646"/>
                      <a:pt x="9185" y="658"/>
                      <a:pt x="9122" y="685"/>
                    </a:cubicBezTo>
                    <a:cubicBezTo>
                      <a:pt x="7298" y="2222"/>
                      <a:pt x="12867" y="2174"/>
                      <a:pt x="9650" y="3422"/>
                    </a:cubicBezTo>
                    <a:cubicBezTo>
                      <a:pt x="8934" y="2477"/>
                      <a:pt x="8556" y="2142"/>
                      <a:pt x="8323" y="2142"/>
                    </a:cubicBezTo>
                    <a:cubicBezTo>
                      <a:pt x="7777" y="2142"/>
                      <a:pt x="8040" y="3993"/>
                      <a:pt x="6626" y="4094"/>
                    </a:cubicBezTo>
                    <a:cubicBezTo>
                      <a:pt x="6525" y="5364"/>
                      <a:pt x="6338" y="5768"/>
                      <a:pt x="6089" y="5768"/>
                    </a:cubicBezTo>
                    <a:cubicBezTo>
                      <a:pt x="5657" y="5768"/>
                      <a:pt x="5041" y="4551"/>
                      <a:pt x="4380" y="4551"/>
                    </a:cubicBezTo>
                    <a:cubicBezTo>
                      <a:pt x="4328" y="4551"/>
                      <a:pt x="4277" y="4558"/>
                      <a:pt x="4225" y="4574"/>
                    </a:cubicBezTo>
                    <a:cubicBezTo>
                      <a:pt x="2641" y="6062"/>
                      <a:pt x="5185" y="5582"/>
                      <a:pt x="5425" y="6254"/>
                    </a:cubicBezTo>
                    <a:cubicBezTo>
                      <a:pt x="6097" y="7550"/>
                      <a:pt x="4225" y="7022"/>
                      <a:pt x="4321" y="7791"/>
                    </a:cubicBezTo>
                    <a:cubicBezTo>
                      <a:pt x="4897" y="9375"/>
                      <a:pt x="2449" y="8703"/>
                      <a:pt x="3361" y="10527"/>
                    </a:cubicBezTo>
                    <a:cubicBezTo>
                      <a:pt x="96" y="11391"/>
                      <a:pt x="3841" y="11775"/>
                      <a:pt x="3889" y="12927"/>
                    </a:cubicBezTo>
                    <a:cubicBezTo>
                      <a:pt x="0" y="15424"/>
                      <a:pt x="6337" y="14320"/>
                      <a:pt x="3889" y="16240"/>
                    </a:cubicBezTo>
                    <a:cubicBezTo>
                      <a:pt x="960" y="17776"/>
                      <a:pt x="9650" y="19025"/>
                      <a:pt x="5713" y="20273"/>
                    </a:cubicBezTo>
                    <a:cubicBezTo>
                      <a:pt x="5100" y="20886"/>
                      <a:pt x="5744" y="21596"/>
                      <a:pt x="6342" y="21596"/>
                    </a:cubicBezTo>
                    <a:cubicBezTo>
                      <a:pt x="6586" y="21596"/>
                      <a:pt x="6822" y="21478"/>
                      <a:pt x="6962" y="21185"/>
                    </a:cubicBezTo>
                    <a:cubicBezTo>
                      <a:pt x="6789" y="20410"/>
                      <a:pt x="6772" y="19867"/>
                      <a:pt x="7601" y="19867"/>
                    </a:cubicBezTo>
                    <a:cubicBezTo>
                      <a:pt x="7696" y="19867"/>
                      <a:pt x="7803" y="19874"/>
                      <a:pt x="7922" y="19889"/>
                    </a:cubicBezTo>
                    <a:cubicBezTo>
                      <a:pt x="9410" y="21089"/>
                      <a:pt x="7250" y="21041"/>
                      <a:pt x="7154" y="21953"/>
                    </a:cubicBezTo>
                    <a:cubicBezTo>
                      <a:pt x="7482" y="22583"/>
                      <a:pt x="7720" y="22815"/>
                      <a:pt x="7907" y="22815"/>
                    </a:cubicBezTo>
                    <a:cubicBezTo>
                      <a:pt x="8404" y="22815"/>
                      <a:pt x="8538" y="21180"/>
                      <a:pt x="9026" y="21041"/>
                    </a:cubicBezTo>
                    <a:lnTo>
                      <a:pt x="9026" y="21041"/>
                    </a:lnTo>
                    <a:cubicBezTo>
                      <a:pt x="11522" y="21425"/>
                      <a:pt x="8930" y="22337"/>
                      <a:pt x="8834" y="23105"/>
                    </a:cubicBezTo>
                    <a:cubicBezTo>
                      <a:pt x="8983" y="23620"/>
                      <a:pt x="9265" y="23824"/>
                      <a:pt x="9543" y="23824"/>
                    </a:cubicBezTo>
                    <a:cubicBezTo>
                      <a:pt x="10070" y="23824"/>
                      <a:pt x="10587" y="23091"/>
                      <a:pt x="10178" y="22337"/>
                    </a:cubicBezTo>
                    <a:cubicBezTo>
                      <a:pt x="10389" y="22199"/>
                      <a:pt x="10592" y="22140"/>
                      <a:pt x="10791" y="22140"/>
                    </a:cubicBezTo>
                    <a:cubicBezTo>
                      <a:pt x="11978" y="22140"/>
                      <a:pt x="12977" y="24263"/>
                      <a:pt x="14110" y="24263"/>
                    </a:cubicBezTo>
                    <a:cubicBezTo>
                      <a:pt x="14300" y="24263"/>
                      <a:pt x="14493" y="24204"/>
                      <a:pt x="14691" y="24065"/>
                    </a:cubicBezTo>
                    <a:cubicBezTo>
                      <a:pt x="14723" y="22919"/>
                      <a:pt x="14871" y="22549"/>
                      <a:pt x="15100" y="22549"/>
                    </a:cubicBezTo>
                    <a:cubicBezTo>
                      <a:pt x="15518" y="22549"/>
                      <a:pt x="16204" y="23774"/>
                      <a:pt x="16947" y="23774"/>
                    </a:cubicBezTo>
                    <a:cubicBezTo>
                      <a:pt x="17027" y="23774"/>
                      <a:pt x="17107" y="23760"/>
                      <a:pt x="17188" y="23729"/>
                    </a:cubicBezTo>
                    <a:cubicBezTo>
                      <a:pt x="17620" y="22399"/>
                      <a:pt x="17890" y="21976"/>
                      <a:pt x="18126" y="21976"/>
                    </a:cubicBezTo>
                    <a:cubicBezTo>
                      <a:pt x="18537" y="21976"/>
                      <a:pt x="18844" y="23251"/>
                      <a:pt x="19719" y="23251"/>
                    </a:cubicBezTo>
                    <a:cubicBezTo>
                      <a:pt x="19739" y="23251"/>
                      <a:pt x="19759" y="23251"/>
                      <a:pt x="19780" y="23249"/>
                    </a:cubicBezTo>
                    <a:cubicBezTo>
                      <a:pt x="20731" y="22734"/>
                      <a:pt x="20308" y="21761"/>
                      <a:pt x="19538" y="21761"/>
                    </a:cubicBezTo>
                    <a:cubicBezTo>
                      <a:pt x="19375" y="21761"/>
                      <a:pt x="19196" y="21805"/>
                      <a:pt x="19012" y="21905"/>
                    </a:cubicBezTo>
                    <a:cubicBezTo>
                      <a:pt x="18071" y="21268"/>
                      <a:pt x="18800" y="20457"/>
                      <a:pt x="19426" y="20457"/>
                    </a:cubicBezTo>
                    <a:cubicBezTo>
                      <a:pt x="19791" y="20457"/>
                      <a:pt x="20121" y="20732"/>
                      <a:pt x="20068" y="21473"/>
                    </a:cubicBezTo>
                    <a:cubicBezTo>
                      <a:pt x="20325" y="21582"/>
                      <a:pt x="20526" y="21630"/>
                      <a:pt x="20686" y="21630"/>
                    </a:cubicBezTo>
                    <a:cubicBezTo>
                      <a:pt x="21721" y="21630"/>
                      <a:pt x="21032" y="19649"/>
                      <a:pt x="22613" y="19649"/>
                    </a:cubicBezTo>
                    <a:cubicBezTo>
                      <a:pt x="22613" y="18352"/>
                      <a:pt x="23717" y="16912"/>
                      <a:pt x="24821" y="16240"/>
                    </a:cubicBezTo>
                    <a:cubicBezTo>
                      <a:pt x="24101" y="14608"/>
                      <a:pt x="25925" y="15280"/>
                      <a:pt x="25877" y="14080"/>
                    </a:cubicBezTo>
                    <a:cubicBezTo>
                      <a:pt x="26021" y="12831"/>
                      <a:pt x="23141" y="13984"/>
                      <a:pt x="24485" y="12159"/>
                    </a:cubicBezTo>
                    <a:cubicBezTo>
                      <a:pt x="25589" y="12063"/>
                      <a:pt x="25349" y="11439"/>
                      <a:pt x="25253" y="10623"/>
                    </a:cubicBezTo>
                    <a:cubicBezTo>
                      <a:pt x="28134" y="9807"/>
                      <a:pt x="24869" y="8319"/>
                      <a:pt x="23141" y="7550"/>
                    </a:cubicBezTo>
                    <a:cubicBezTo>
                      <a:pt x="22661" y="6302"/>
                      <a:pt x="26357" y="5246"/>
                      <a:pt x="22709" y="5102"/>
                    </a:cubicBezTo>
                    <a:cubicBezTo>
                      <a:pt x="22565" y="3230"/>
                      <a:pt x="20836" y="4670"/>
                      <a:pt x="20692" y="2846"/>
                    </a:cubicBezTo>
                    <a:cubicBezTo>
                      <a:pt x="18916" y="2798"/>
                      <a:pt x="18196" y="1501"/>
                      <a:pt x="16851" y="541"/>
                    </a:cubicBezTo>
                    <a:cubicBezTo>
                      <a:pt x="16825" y="536"/>
                      <a:pt x="16800" y="534"/>
                      <a:pt x="16774" y="534"/>
                    </a:cubicBezTo>
                    <a:cubicBezTo>
                      <a:pt x="16059" y="534"/>
                      <a:pt x="15851" y="2420"/>
                      <a:pt x="15354" y="2420"/>
                    </a:cubicBezTo>
                    <a:cubicBezTo>
                      <a:pt x="15170" y="2420"/>
                      <a:pt x="14947" y="2162"/>
                      <a:pt x="14643" y="1453"/>
                    </a:cubicBezTo>
                    <a:cubicBezTo>
                      <a:pt x="14643" y="1141"/>
                      <a:pt x="14508" y="1051"/>
                      <a:pt x="14312" y="1051"/>
                    </a:cubicBezTo>
                    <a:cubicBezTo>
                      <a:pt x="14046" y="1051"/>
                      <a:pt x="13669" y="1216"/>
                      <a:pt x="13365" y="1216"/>
                    </a:cubicBezTo>
                    <a:cubicBezTo>
                      <a:pt x="13343" y="1216"/>
                      <a:pt x="13321" y="1215"/>
                      <a:pt x="13299" y="1213"/>
                    </a:cubicBezTo>
                    <a:cubicBezTo>
                      <a:pt x="13131" y="677"/>
                      <a:pt x="12753" y="0"/>
                      <a:pt x="12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9"/>
              <p:cNvSpPr/>
              <p:nvPr/>
            </p:nvSpPr>
            <p:spPr>
              <a:xfrm>
                <a:off x="1253500" y="2099850"/>
                <a:ext cx="148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3" extrusionOk="0">
                    <a:moveTo>
                      <a:pt x="271" y="1"/>
                    </a:moveTo>
                    <a:cubicBezTo>
                      <a:pt x="247" y="1"/>
                      <a:pt x="221" y="5"/>
                      <a:pt x="193" y="13"/>
                    </a:cubicBezTo>
                    <a:cubicBezTo>
                      <a:pt x="1" y="157"/>
                      <a:pt x="1" y="349"/>
                      <a:pt x="241" y="493"/>
                    </a:cubicBezTo>
                    <a:cubicBezTo>
                      <a:pt x="593" y="449"/>
                      <a:pt x="541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9"/>
              <p:cNvSpPr/>
              <p:nvPr/>
            </p:nvSpPr>
            <p:spPr>
              <a:xfrm>
                <a:off x="1239100" y="2030550"/>
                <a:ext cx="144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3" extrusionOk="0">
                    <a:moveTo>
                      <a:pt x="241" y="0"/>
                    </a:moveTo>
                    <a:cubicBezTo>
                      <a:pt x="1" y="48"/>
                      <a:pt x="1" y="384"/>
                      <a:pt x="241" y="432"/>
                    </a:cubicBezTo>
                    <a:cubicBezTo>
                      <a:pt x="577" y="432"/>
                      <a:pt x="577" y="0"/>
                      <a:pt x="2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9"/>
              <p:cNvSpPr/>
              <p:nvPr/>
            </p:nvSpPr>
            <p:spPr>
              <a:xfrm>
                <a:off x="971450" y="2394175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0"/>
                    </a:moveTo>
                    <a:cubicBezTo>
                      <a:pt x="1" y="0"/>
                      <a:pt x="15" y="1254"/>
                      <a:pt x="817" y="1490"/>
                    </a:cubicBezTo>
                    <a:cubicBezTo>
                      <a:pt x="871" y="1500"/>
                      <a:pt x="923" y="1505"/>
                      <a:pt x="973" y="1505"/>
                    </a:cubicBezTo>
                    <a:cubicBezTo>
                      <a:pt x="1837" y="1505"/>
                      <a:pt x="1920" y="2"/>
                      <a:pt x="1057" y="2"/>
                    </a:cubicBezTo>
                    <a:cubicBezTo>
                      <a:pt x="1038" y="1"/>
                      <a:pt x="1019" y="0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9"/>
              <p:cNvSpPr/>
              <p:nvPr/>
            </p:nvSpPr>
            <p:spPr>
              <a:xfrm>
                <a:off x="1228300" y="1962125"/>
                <a:ext cx="96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7" extrusionOk="0">
                    <a:moveTo>
                      <a:pt x="145" y="1"/>
                    </a:moveTo>
                    <a:cubicBezTo>
                      <a:pt x="0" y="49"/>
                      <a:pt x="0" y="241"/>
                      <a:pt x="145" y="337"/>
                    </a:cubicBezTo>
                    <a:cubicBezTo>
                      <a:pt x="385" y="337"/>
                      <a:pt x="385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9"/>
              <p:cNvSpPr/>
              <p:nvPr/>
            </p:nvSpPr>
            <p:spPr>
              <a:xfrm>
                <a:off x="378675" y="2119100"/>
                <a:ext cx="419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67" extrusionOk="0">
                    <a:moveTo>
                      <a:pt x="633" y="0"/>
                    </a:moveTo>
                    <a:cubicBezTo>
                      <a:pt x="435" y="0"/>
                      <a:pt x="232" y="122"/>
                      <a:pt x="91" y="443"/>
                    </a:cubicBezTo>
                    <a:cubicBezTo>
                      <a:pt x="1" y="805"/>
                      <a:pt x="294" y="1167"/>
                      <a:pt x="690" y="1167"/>
                    </a:cubicBezTo>
                    <a:cubicBezTo>
                      <a:pt x="714" y="1167"/>
                      <a:pt x="738" y="1166"/>
                      <a:pt x="763" y="1163"/>
                    </a:cubicBezTo>
                    <a:cubicBezTo>
                      <a:pt x="1678" y="917"/>
                      <a:pt x="1175" y="0"/>
                      <a:pt x="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9"/>
              <p:cNvSpPr/>
              <p:nvPr/>
            </p:nvSpPr>
            <p:spPr>
              <a:xfrm>
                <a:off x="404225" y="2076400"/>
                <a:ext cx="45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67" extrusionOk="0">
                    <a:moveTo>
                      <a:pt x="677" y="0"/>
                    </a:moveTo>
                    <a:cubicBezTo>
                      <a:pt x="466" y="0"/>
                      <a:pt x="256" y="130"/>
                      <a:pt x="125" y="470"/>
                    </a:cubicBezTo>
                    <a:cubicBezTo>
                      <a:pt x="0" y="887"/>
                      <a:pt x="345" y="1267"/>
                      <a:pt x="751" y="1267"/>
                    </a:cubicBezTo>
                    <a:cubicBezTo>
                      <a:pt x="814" y="1267"/>
                      <a:pt x="878" y="1258"/>
                      <a:pt x="941" y="1239"/>
                    </a:cubicBezTo>
                    <a:cubicBezTo>
                      <a:pt x="1814" y="924"/>
                      <a:pt x="1240" y="0"/>
                      <a:pt x="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9"/>
              <p:cNvSpPr/>
              <p:nvPr/>
            </p:nvSpPr>
            <p:spPr>
              <a:xfrm>
                <a:off x="389625" y="2008775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2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9"/>
              <p:cNvSpPr/>
              <p:nvPr/>
            </p:nvSpPr>
            <p:spPr>
              <a:xfrm>
                <a:off x="418100" y="1966350"/>
                <a:ext cx="38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094" extrusionOk="0">
                    <a:moveTo>
                      <a:pt x="832" y="0"/>
                    </a:moveTo>
                    <a:cubicBezTo>
                      <a:pt x="783" y="0"/>
                      <a:pt x="730" y="8"/>
                      <a:pt x="674" y="24"/>
                    </a:cubicBezTo>
                    <a:cubicBezTo>
                      <a:pt x="0" y="158"/>
                      <a:pt x="168" y="1093"/>
                      <a:pt x="783" y="1093"/>
                    </a:cubicBezTo>
                    <a:cubicBezTo>
                      <a:pt x="825" y="1093"/>
                      <a:pt x="869" y="1089"/>
                      <a:pt x="915" y="1080"/>
                    </a:cubicBezTo>
                    <a:cubicBezTo>
                      <a:pt x="1531" y="904"/>
                      <a:pt x="1380" y="0"/>
                      <a:pt x="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9"/>
              <p:cNvSpPr/>
              <p:nvPr/>
            </p:nvSpPr>
            <p:spPr>
              <a:xfrm>
                <a:off x="432550" y="2033975"/>
                <a:ext cx="458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304" extrusionOk="0">
                    <a:moveTo>
                      <a:pt x="708" y="0"/>
                    </a:moveTo>
                    <a:cubicBezTo>
                      <a:pt x="513" y="0"/>
                      <a:pt x="309" y="110"/>
                      <a:pt x="144" y="391"/>
                    </a:cubicBezTo>
                    <a:cubicBezTo>
                      <a:pt x="0" y="823"/>
                      <a:pt x="337" y="1303"/>
                      <a:pt x="817" y="1303"/>
                    </a:cubicBezTo>
                    <a:cubicBezTo>
                      <a:pt x="1833" y="1049"/>
                      <a:pt x="1313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9"/>
              <p:cNvSpPr/>
              <p:nvPr/>
            </p:nvSpPr>
            <p:spPr>
              <a:xfrm>
                <a:off x="336925" y="2094100"/>
                <a:ext cx="32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17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1" y="49"/>
                      <a:pt x="76" y="916"/>
                      <a:pt x="658" y="916"/>
                    </a:cubicBezTo>
                    <a:cubicBezTo>
                      <a:pt x="673" y="916"/>
                      <a:pt x="689" y="916"/>
                      <a:pt x="705" y="915"/>
                    </a:cubicBezTo>
                    <a:cubicBezTo>
                      <a:pt x="1313" y="868"/>
                      <a:pt x="1237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9"/>
              <p:cNvSpPr/>
              <p:nvPr/>
            </p:nvSpPr>
            <p:spPr>
              <a:xfrm>
                <a:off x="364525" y="2050900"/>
                <a:ext cx="328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3"/>
                      <a:pt x="122" y="1012"/>
                      <a:pt x="706" y="1012"/>
                    </a:cubicBezTo>
                    <a:cubicBezTo>
                      <a:pt x="721" y="1012"/>
                      <a:pt x="737" y="1012"/>
                      <a:pt x="753" y="1010"/>
                    </a:cubicBezTo>
                    <a:cubicBezTo>
                      <a:pt x="1314" y="870"/>
                      <a:pt x="1238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9"/>
              <p:cNvSpPr/>
              <p:nvPr/>
            </p:nvSpPr>
            <p:spPr>
              <a:xfrm>
                <a:off x="336075" y="2275025"/>
                <a:ext cx="353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82" extrusionOk="0">
                    <a:moveTo>
                      <a:pt x="728" y="0"/>
                    </a:moveTo>
                    <a:cubicBezTo>
                      <a:pt x="686" y="0"/>
                      <a:pt x="642" y="5"/>
                      <a:pt x="595" y="15"/>
                    </a:cubicBezTo>
                    <a:cubicBezTo>
                      <a:pt x="0" y="106"/>
                      <a:pt x="146" y="982"/>
                      <a:pt x="701" y="982"/>
                    </a:cubicBezTo>
                    <a:cubicBezTo>
                      <a:pt x="729" y="982"/>
                      <a:pt x="757" y="980"/>
                      <a:pt x="787" y="975"/>
                    </a:cubicBezTo>
                    <a:cubicBezTo>
                      <a:pt x="1412" y="841"/>
                      <a:pt x="1289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9"/>
              <p:cNvSpPr/>
              <p:nvPr/>
            </p:nvSpPr>
            <p:spPr>
              <a:xfrm>
                <a:off x="352275" y="2162100"/>
                <a:ext cx="379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080" extrusionOk="0">
                    <a:moveTo>
                      <a:pt x="573" y="1"/>
                    </a:moveTo>
                    <a:cubicBezTo>
                      <a:pt x="398" y="1"/>
                      <a:pt x="218" y="112"/>
                      <a:pt x="91" y="403"/>
                    </a:cubicBezTo>
                    <a:cubicBezTo>
                      <a:pt x="0" y="720"/>
                      <a:pt x="251" y="1079"/>
                      <a:pt x="602" y="1079"/>
                    </a:cubicBezTo>
                    <a:cubicBezTo>
                      <a:pt x="623" y="1079"/>
                      <a:pt x="645" y="1078"/>
                      <a:pt x="667" y="1075"/>
                    </a:cubicBezTo>
                    <a:cubicBezTo>
                      <a:pt x="1515" y="863"/>
                      <a:pt x="106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9"/>
              <p:cNvSpPr/>
              <p:nvPr/>
            </p:nvSpPr>
            <p:spPr>
              <a:xfrm>
                <a:off x="444550" y="2282575"/>
                <a:ext cx="503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4" extrusionOk="0">
                    <a:moveTo>
                      <a:pt x="837" y="0"/>
                    </a:moveTo>
                    <a:cubicBezTo>
                      <a:pt x="649" y="0"/>
                      <a:pt x="443" y="96"/>
                      <a:pt x="241" y="337"/>
                    </a:cubicBezTo>
                    <a:cubicBezTo>
                      <a:pt x="1" y="817"/>
                      <a:pt x="241" y="1345"/>
                      <a:pt x="769" y="1441"/>
                    </a:cubicBezTo>
                    <a:cubicBezTo>
                      <a:pt x="800" y="1443"/>
                      <a:pt x="830" y="1444"/>
                      <a:pt x="859" y="1444"/>
                    </a:cubicBezTo>
                    <a:cubicBezTo>
                      <a:pt x="2012" y="1444"/>
                      <a:pt x="1565" y="0"/>
                      <a:pt x="8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9"/>
              <p:cNvSpPr/>
              <p:nvPr/>
            </p:nvSpPr>
            <p:spPr>
              <a:xfrm>
                <a:off x="512925" y="1909025"/>
                <a:ext cx="43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25" extrusionOk="0">
                    <a:moveTo>
                      <a:pt x="895" y="0"/>
                    </a:moveTo>
                    <a:cubicBezTo>
                      <a:pt x="855" y="0"/>
                      <a:pt x="814" y="4"/>
                      <a:pt x="770" y="12"/>
                    </a:cubicBezTo>
                    <a:cubicBezTo>
                      <a:pt x="0" y="148"/>
                      <a:pt x="170" y="1224"/>
                      <a:pt x="878" y="1224"/>
                    </a:cubicBezTo>
                    <a:cubicBezTo>
                      <a:pt x="920" y="1224"/>
                      <a:pt x="964" y="1221"/>
                      <a:pt x="1010" y="1212"/>
                    </a:cubicBezTo>
                    <a:cubicBezTo>
                      <a:pt x="1735" y="1076"/>
                      <a:pt x="1562" y="0"/>
                      <a:pt x="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9"/>
              <p:cNvSpPr/>
              <p:nvPr/>
            </p:nvSpPr>
            <p:spPr>
              <a:xfrm>
                <a:off x="425575" y="2212875"/>
                <a:ext cx="4952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461" extrusionOk="0">
                    <a:moveTo>
                      <a:pt x="1037" y="0"/>
                    </a:moveTo>
                    <a:cubicBezTo>
                      <a:pt x="1009" y="0"/>
                      <a:pt x="981" y="1"/>
                      <a:pt x="952" y="4"/>
                    </a:cubicBezTo>
                    <a:cubicBezTo>
                      <a:pt x="1" y="50"/>
                      <a:pt x="75" y="1461"/>
                      <a:pt x="931" y="1461"/>
                    </a:cubicBezTo>
                    <a:cubicBezTo>
                      <a:pt x="983" y="1461"/>
                      <a:pt x="1038" y="1456"/>
                      <a:pt x="1096" y="1445"/>
                    </a:cubicBezTo>
                    <a:cubicBezTo>
                      <a:pt x="1980" y="1445"/>
                      <a:pt x="1917" y="0"/>
                      <a:pt x="1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9"/>
              <p:cNvSpPr/>
              <p:nvPr/>
            </p:nvSpPr>
            <p:spPr>
              <a:xfrm>
                <a:off x="482725" y="1949975"/>
                <a:ext cx="463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293" extrusionOk="0">
                    <a:moveTo>
                      <a:pt x="967" y="1"/>
                    </a:moveTo>
                    <a:cubicBezTo>
                      <a:pt x="937" y="1"/>
                      <a:pt x="906" y="2"/>
                      <a:pt x="874" y="6"/>
                    </a:cubicBezTo>
                    <a:cubicBezTo>
                      <a:pt x="1" y="94"/>
                      <a:pt x="200" y="1293"/>
                      <a:pt x="929" y="1293"/>
                    </a:cubicBezTo>
                    <a:cubicBezTo>
                      <a:pt x="1001" y="1293"/>
                      <a:pt x="1079" y="1281"/>
                      <a:pt x="1162" y="1255"/>
                    </a:cubicBezTo>
                    <a:cubicBezTo>
                      <a:pt x="1852" y="1025"/>
                      <a:pt x="1660" y="1"/>
                      <a:pt x="9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9"/>
              <p:cNvSpPr/>
              <p:nvPr/>
            </p:nvSpPr>
            <p:spPr>
              <a:xfrm>
                <a:off x="400925" y="2257100"/>
                <a:ext cx="44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313" extrusionOk="0">
                    <a:moveTo>
                      <a:pt x="963" y="1"/>
                    </a:moveTo>
                    <a:cubicBezTo>
                      <a:pt x="922" y="1"/>
                      <a:pt x="879" y="4"/>
                      <a:pt x="833" y="12"/>
                    </a:cubicBezTo>
                    <a:cubicBezTo>
                      <a:pt x="0" y="104"/>
                      <a:pt x="104" y="1313"/>
                      <a:pt x="888" y="1313"/>
                    </a:cubicBezTo>
                    <a:cubicBezTo>
                      <a:pt x="917" y="1313"/>
                      <a:pt x="947" y="1311"/>
                      <a:pt x="977" y="1308"/>
                    </a:cubicBezTo>
                    <a:cubicBezTo>
                      <a:pt x="1796" y="1171"/>
                      <a:pt x="1710" y="1"/>
                      <a:pt x="9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9"/>
              <p:cNvSpPr/>
              <p:nvPr/>
            </p:nvSpPr>
            <p:spPr>
              <a:xfrm>
                <a:off x="387350" y="2187650"/>
                <a:ext cx="433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5" extrusionOk="0">
                    <a:moveTo>
                      <a:pt x="933" y="0"/>
                    </a:moveTo>
                    <a:cubicBezTo>
                      <a:pt x="906" y="0"/>
                      <a:pt x="877" y="2"/>
                      <a:pt x="848" y="5"/>
                    </a:cubicBezTo>
                    <a:cubicBezTo>
                      <a:pt x="0" y="52"/>
                      <a:pt x="77" y="1255"/>
                      <a:pt x="896" y="1255"/>
                    </a:cubicBezTo>
                    <a:cubicBezTo>
                      <a:pt x="912" y="1255"/>
                      <a:pt x="928" y="1254"/>
                      <a:pt x="944" y="1253"/>
                    </a:cubicBezTo>
                    <a:cubicBezTo>
                      <a:pt x="1731" y="1207"/>
                      <a:pt x="1670" y="0"/>
                      <a:pt x="9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9"/>
              <p:cNvSpPr/>
              <p:nvPr/>
            </p:nvSpPr>
            <p:spPr>
              <a:xfrm>
                <a:off x="458150" y="1992100"/>
                <a:ext cx="4362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00" extrusionOk="0">
                    <a:moveTo>
                      <a:pt x="846" y="0"/>
                    </a:moveTo>
                    <a:cubicBezTo>
                      <a:pt x="831" y="0"/>
                      <a:pt x="816" y="1"/>
                      <a:pt x="801" y="2"/>
                    </a:cubicBezTo>
                    <a:cubicBezTo>
                      <a:pt x="0" y="96"/>
                      <a:pt x="77" y="1299"/>
                      <a:pt x="851" y="1299"/>
                    </a:cubicBezTo>
                    <a:cubicBezTo>
                      <a:pt x="866" y="1299"/>
                      <a:pt x="881" y="1299"/>
                      <a:pt x="897" y="1298"/>
                    </a:cubicBezTo>
                    <a:cubicBezTo>
                      <a:pt x="1745" y="1204"/>
                      <a:pt x="1622" y="0"/>
                      <a:pt x="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9"/>
              <p:cNvSpPr/>
              <p:nvPr/>
            </p:nvSpPr>
            <p:spPr>
              <a:xfrm>
                <a:off x="467925" y="2059500"/>
                <a:ext cx="46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443" extrusionOk="0">
                    <a:moveTo>
                      <a:pt x="1002" y="1"/>
                    </a:moveTo>
                    <a:cubicBezTo>
                      <a:pt x="794" y="1"/>
                      <a:pt x="569" y="112"/>
                      <a:pt x="362" y="378"/>
                    </a:cubicBezTo>
                    <a:cubicBezTo>
                      <a:pt x="1" y="1067"/>
                      <a:pt x="537" y="1442"/>
                      <a:pt x="1081" y="1442"/>
                    </a:cubicBezTo>
                    <a:cubicBezTo>
                      <a:pt x="1333" y="1442"/>
                      <a:pt x="1587" y="1362"/>
                      <a:pt x="1754" y="1194"/>
                    </a:cubicBezTo>
                    <a:cubicBezTo>
                      <a:pt x="1854" y="563"/>
                      <a:pt x="1471" y="1"/>
                      <a:pt x="1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9"/>
              <p:cNvSpPr/>
              <p:nvPr/>
            </p:nvSpPr>
            <p:spPr>
              <a:xfrm>
                <a:off x="434450" y="2100875"/>
                <a:ext cx="50925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438" extrusionOk="0">
                    <a:moveTo>
                      <a:pt x="1290" y="1"/>
                    </a:moveTo>
                    <a:cubicBezTo>
                      <a:pt x="650" y="1"/>
                      <a:pt x="0" y="1438"/>
                      <a:pt x="1126" y="1438"/>
                    </a:cubicBezTo>
                    <a:cubicBezTo>
                      <a:pt x="1211" y="1438"/>
                      <a:pt x="1306" y="1430"/>
                      <a:pt x="1413" y="1412"/>
                    </a:cubicBezTo>
                    <a:cubicBezTo>
                      <a:pt x="1845" y="1316"/>
                      <a:pt x="2037" y="1124"/>
                      <a:pt x="1893" y="692"/>
                    </a:cubicBezTo>
                    <a:cubicBezTo>
                      <a:pt x="1749" y="187"/>
                      <a:pt x="1520" y="1"/>
                      <a:pt x="12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9"/>
              <p:cNvSpPr/>
              <p:nvPr/>
            </p:nvSpPr>
            <p:spPr>
              <a:xfrm>
                <a:off x="412400" y="2144300"/>
                <a:ext cx="490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74" extrusionOk="0">
                    <a:moveTo>
                      <a:pt x="988" y="0"/>
                    </a:moveTo>
                    <a:cubicBezTo>
                      <a:pt x="945" y="0"/>
                      <a:pt x="901" y="4"/>
                      <a:pt x="854" y="11"/>
                    </a:cubicBezTo>
                    <a:cubicBezTo>
                      <a:pt x="1" y="146"/>
                      <a:pt x="156" y="1373"/>
                      <a:pt x="927" y="1373"/>
                    </a:cubicBezTo>
                    <a:cubicBezTo>
                      <a:pt x="980" y="1373"/>
                      <a:pt x="1036" y="1367"/>
                      <a:pt x="1095" y="1355"/>
                    </a:cubicBezTo>
                    <a:cubicBezTo>
                      <a:pt x="1960" y="1218"/>
                      <a:pt x="1788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9"/>
              <p:cNvSpPr/>
              <p:nvPr/>
            </p:nvSpPr>
            <p:spPr>
              <a:xfrm>
                <a:off x="546575" y="1868250"/>
                <a:ext cx="409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64" extrusionOk="0">
                    <a:moveTo>
                      <a:pt x="588" y="0"/>
                    </a:moveTo>
                    <a:cubicBezTo>
                      <a:pt x="399" y="0"/>
                      <a:pt x="212" y="122"/>
                      <a:pt x="96" y="443"/>
                    </a:cubicBezTo>
                    <a:cubicBezTo>
                      <a:pt x="0" y="827"/>
                      <a:pt x="336" y="1163"/>
                      <a:pt x="720" y="1163"/>
                    </a:cubicBezTo>
                    <a:cubicBezTo>
                      <a:pt x="1635" y="917"/>
                      <a:pt x="1106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9"/>
              <p:cNvSpPr/>
              <p:nvPr/>
            </p:nvSpPr>
            <p:spPr>
              <a:xfrm>
                <a:off x="548500" y="2597825"/>
                <a:ext cx="294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842" extrusionOk="0">
                    <a:moveTo>
                      <a:pt x="615" y="1"/>
                    </a:moveTo>
                    <a:cubicBezTo>
                      <a:pt x="578" y="1"/>
                      <a:pt x="540" y="6"/>
                      <a:pt x="499" y="17"/>
                    </a:cubicBezTo>
                    <a:cubicBezTo>
                      <a:pt x="1" y="108"/>
                      <a:pt x="101" y="841"/>
                      <a:pt x="559" y="841"/>
                    </a:cubicBezTo>
                    <a:cubicBezTo>
                      <a:pt x="586" y="841"/>
                      <a:pt x="614" y="839"/>
                      <a:pt x="643" y="833"/>
                    </a:cubicBezTo>
                    <a:cubicBezTo>
                      <a:pt x="1175" y="745"/>
                      <a:pt x="1052" y="1"/>
                      <a:pt x="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9"/>
              <p:cNvSpPr/>
              <p:nvPr/>
            </p:nvSpPr>
            <p:spPr>
              <a:xfrm>
                <a:off x="529675" y="2524700"/>
                <a:ext cx="386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83" extrusionOk="0">
                    <a:moveTo>
                      <a:pt x="807" y="0"/>
                    </a:moveTo>
                    <a:cubicBezTo>
                      <a:pt x="766" y="0"/>
                      <a:pt x="722" y="4"/>
                      <a:pt x="676" y="14"/>
                    </a:cubicBezTo>
                    <a:cubicBezTo>
                      <a:pt x="0" y="104"/>
                      <a:pt x="128" y="1083"/>
                      <a:pt x="782" y="1083"/>
                    </a:cubicBezTo>
                    <a:cubicBezTo>
                      <a:pt x="825" y="1083"/>
                      <a:pt x="869" y="1079"/>
                      <a:pt x="916" y="1070"/>
                    </a:cubicBezTo>
                    <a:cubicBezTo>
                      <a:pt x="1546" y="935"/>
                      <a:pt x="1417" y="0"/>
                      <a:pt x="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9"/>
              <p:cNvSpPr/>
              <p:nvPr/>
            </p:nvSpPr>
            <p:spPr>
              <a:xfrm>
                <a:off x="568025" y="2672500"/>
                <a:ext cx="155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53" extrusionOk="0">
                    <a:moveTo>
                      <a:pt x="344" y="0"/>
                    </a:moveTo>
                    <a:cubicBezTo>
                      <a:pt x="328" y="0"/>
                      <a:pt x="312" y="2"/>
                      <a:pt x="295" y="7"/>
                    </a:cubicBezTo>
                    <a:cubicBezTo>
                      <a:pt x="0" y="117"/>
                      <a:pt x="129" y="453"/>
                      <a:pt x="334" y="453"/>
                    </a:cubicBezTo>
                    <a:cubicBezTo>
                      <a:pt x="397" y="453"/>
                      <a:pt x="467" y="421"/>
                      <a:pt x="535" y="343"/>
                    </a:cubicBezTo>
                    <a:cubicBezTo>
                      <a:pt x="622" y="211"/>
                      <a:pt x="510" y="0"/>
                      <a:pt x="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9"/>
              <p:cNvSpPr/>
              <p:nvPr/>
            </p:nvSpPr>
            <p:spPr>
              <a:xfrm>
                <a:off x="571125" y="2552475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787" y="0"/>
                    </a:moveTo>
                    <a:cubicBezTo>
                      <a:pt x="759" y="0"/>
                      <a:pt x="729" y="2"/>
                      <a:pt x="699" y="7"/>
                    </a:cubicBezTo>
                    <a:cubicBezTo>
                      <a:pt x="0" y="94"/>
                      <a:pt x="135" y="1095"/>
                      <a:pt x="707" y="1095"/>
                    </a:cubicBezTo>
                    <a:cubicBezTo>
                      <a:pt x="764" y="1095"/>
                      <a:pt x="825" y="1085"/>
                      <a:pt x="891" y="1063"/>
                    </a:cubicBezTo>
                    <a:cubicBezTo>
                      <a:pt x="1532" y="925"/>
                      <a:pt x="1386" y="0"/>
                      <a:pt x="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9"/>
              <p:cNvSpPr/>
              <p:nvPr/>
            </p:nvSpPr>
            <p:spPr>
              <a:xfrm>
                <a:off x="464525" y="2541625"/>
                <a:ext cx="297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34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9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5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9"/>
              <p:cNvSpPr/>
              <p:nvPr/>
            </p:nvSpPr>
            <p:spPr>
              <a:xfrm>
                <a:off x="485950" y="2496175"/>
                <a:ext cx="398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138" extrusionOk="0">
                    <a:moveTo>
                      <a:pt x="793" y="1"/>
                    </a:moveTo>
                    <a:cubicBezTo>
                      <a:pt x="777" y="1"/>
                      <a:pt x="761" y="1"/>
                      <a:pt x="745" y="2"/>
                    </a:cubicBezTo>
                    <a:cubicBezTo>
                      <a:pt x="0" y="90"/>
                      <a:pt x="135" y="1137"/>
                      <a:pt x="748" y="1137"/>
                    </a:cubicBezTo>
                    <a:cubicBezTo>
                      <a:pt x="807" y="1137"/>
                      <a:pt x="870" y="1128"/>
                      <a:pt x="937" y="1107"/>
                    </a:cubicBezTo>
                    <a:cubicBezTo>
                      <a:pt x="1593" y="919"/>
                      <a:pt x="1426" y="1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9"/>
              <p:cNvSpPr/>
              <p:nvPr/>
            </p:nvSpPr>
            <p:spPr>
              <a:xfrm>
                <a:off x="483325" y="2616150"/>
                <a:ext cx="184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6" extrusionOk="0">
                    <a:moveTo>
                      <a:pt x="368" y="1"/>
                    </a:moveTo>
                    <a:cubicBezTo>
                      <a:pt x="353" y="1"/>
                      <a:pt x="338" y="2"/>
                      <a:pt x="322" y="4"/>
                    </a:cubicBezTo>
                    <a:cubicBezTo>
                      <a:pt x="0" y="50"/>
                      <a:pt x="74" y="535"/>
                      <a:pt x="376" y="535"/>
                    </a:cubicBezTo>
                    <a:cubicBezTo>
                      <a:pt x="389" y="535"/>
                      <a:pt x="403" y="534"/>
                      <a:pt x="418" y="532"/>
                    </a:cubicBezTo>
                    <a:cubicBezTo>
                      <a:pt x="738" y="441"/>
                      <a:pt x="66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9"/>
              <p:cNvSpPr/>
              <p:nvPr/>
            </p:nvSpPr>
            <p:spPr>
              <a:xfrm>
                <a:off x="612575" y="270145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1"/>
                    </a:moveTo>
                    <a:cubicBezTo>
                      <a:pt x="1" y="49"/>
                      <a:pt x="1" y="337"/>
                      <a:pt x="193" y="385"/>
                    </a:cubicBezTo>
                    <a:cubicBezTo>
                      <a:pt x="433" y="385"/>
                      <a:pt x="433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9"/>
              <p:cNvSpPr/>
              <p:nvPr/>
            </p:nvSpPr>
            <p:spPr>
              <a:xfrm>
                <a:off x="505075" y="2569375"/>
                <a:ext cx="303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858" extrusionOk="0">
                    <a:moveTo>
                      <a:pt x="602" y="1"/>
                    </a:moveTo>
                    <a:cubicBezTo>
                      <a:pt x="587" y="1"/>
                      <a:pt x="572" y="1"/>
                      <a:pt x="556" y="3"/>
                    </a:cubicBezTo>
                    <a:cubicBezTo>
                      <a:pt x="1" y="88"/>
                      <a:pt x="92" y="857"/>
                      <a:pt x="558" y="857"/>
                    </a:cubicBezTo>
                    <a:cubicBezTo>
                      <a:pt x="616" y="857"/>
                      <a:pt x="679" y="846"/>
                      <a:pt x="748" y="819"/>
                    </a:cubicBezTo>
                    <a:cubicBezTo>
                      <a:pt x="1213" y="680"/>
                      <a:pt x="1048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9"/>
              <p:cNvSpPr/>
              <p:nvPr/>
            </p:nvSpPr>
            <p:spPr>
              <a:xfrm>
                <a:off x="526175" y="26438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288" y="0"/>
                    </a:moveTo>
                    <a:cubicBezTo>
                      <a:pt x="0" y="96"/>
                      <a:pt x="48" y="529"/>
                      <a:pt x="384" y="529"/>
                    </a:cubicBezTo>
                    <a:cubicBezTo>
                      <a:pt x="672" y="433"/>
                      <a:pt x="624" y="0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9"/>
              <p:cNvSpPr/>
              <p:nvPr/>
            </p:nvSpPr>
            <p:spPr>
              <a:xfrm>
                <a:off x="591375" y="2625800"/>
                <a:ext cx="280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1" extrusionOk="0">
                    <a:moveTo>
                      <a:pt x="555" y="0"/>
                    </a:moveTo>
                    <a:cubicBezTo>
                      <a:pt x="542" y="0"/>
                      <a:pt x="527" y="1"/>
                      <a:pt x="513" y="2"/>
                    </a:cubicBezTo>
                    <a:cubicBezTo>
                      <a:pt x="1" y="95"/>
                      <a:pt x="75" y="821"/>
                      <a:pt x="562" y="821"/>
                    </a:cubicBezTo>
                    <a:cubicBezTo>
                      <a:pt x="577" y="821"/>
                      <a:pt x="593" y="820"/>
                      <a:pt x="609" y="818"/>
                    </a:cubicBezTo>
                    <a:cubicBezTo>
                      <a:pt x="1121" y="725"/>
                      <a:pt x="1001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9"/>
              <p:cNvSpPr/>
              <p:nvPr/>
            </p:nvSpPr>
            <p:spPr>
              <a:xfrm>
                <a:off x="701000" y="2638850"/>
                <a:ext cx="308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81" extrusionOk="0">
                    <a:moveTo>
                      <a:pt x="625" y="1"/>
                    </a:moveTo>
                    <a:cubicBezTo>
                      <a:pt x="599" y="1"/>
                      <a:pt x="572" y="3"/>
                      <a:pt x="545" y="8"/>
                    </a:cubicBezTo>
                    <a:cubicBezTo>
                      <a:pt x="0" y="144"/>
                      <a:pt x="99" y="880"/>
                      <a:pt x="597" y="880"/>
                    </a:cubicBezTo>
                    <a:cubicBezTo>
                      <a:pt x="626" y="880"/>
                      <a:pt x="657" y="878"/>
                      <a:pt x="689" y="873"/>
                    </a:cubicBezTo>
                    <a:cubicBezTo>
                      <a:pt x="1235" y="782"/>
                      <a:pt x="1091" y="1"/>
                      <a:pt x="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9"/>
              <p:cNvSpPr/>
              <p:nvPr/>
            </p:nvSpPr>
            <p:spPr>
              <a:xfrm>
                <a:off x="680950" y="2564325"/>
                <a:ext cx="43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6" extrusionOk="0">
                    <a:moveTo>
                      <a:pt x="903" y="1"/>
                    </a:moveTo>
                    <a:cubicBezTo>
                      <a:pt x="861" y="1"/>
                      <a:pt x="817" y="5"/>
                      <a:pt x="770" y="13"/>
                    </a:cubicBezTo>
                    <a:cubicBezTo>
                      <a:pt x="0" y="149"/>
                      <a:pt x="171" y="1225"/>
                      <a:pt x="838" y="1225"/>
                    </a:cubicBezTo>
                    <a:cubicBezTo>
                      <a:pt x="878" y="1225"/>
                      <a:pt x="919" y="1221"/>
                      <a:pt x="963" y="1213"/>
                    </a:cubicBezTo>
                    <a:cubicBezTo>
                      <a:pt x="1733" y="1077"/>
                      <a:pt x="1605" y="1"/>
                      <a:pt x="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9"/>
              <p:cNvSpPr/>
              <p:nvPr/>
            </p:nvSpPr>
            <p:spPr>
              <a:xfrm>
                <a:off x="615375" y="2581400"/>
                <a:ext cx="34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2"/>
                      <a:pt x="122" y="1012"/>
                      <a:pt x="706" y="1012"/>
                    </a:cubicBezTo>
                    <a:cubicBezTo>
                      <a:pt x="721" y="1012"/>
                      <a:pt x="737" y="1011"/>
                      <a:pt x="753" y="1010"/>
                    </a:cubicBezTo>
                    <a:cubicBezTo>
                      <a:pt x="1361" y="870"/>
                      <a:pt x="1240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9"/>
              <p:cNvSpPr/>
              <p:nvPr/>
            </p:nvSpPr>
            <p:spPr>
              <a:xfrm>
                <a:off x="726150" y="2594475"/>
                <a:ext cx="381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070" extrusionOk="0">
                    <a:moveTo>
                      <a:pt x="781" y="1"/>
                    </a:moveTo>
                    <a:cubicBezTo>
                      <a:pt x="752" y="1"/>
                      <a:pt x="722" y="3"/>
                      <a:pt x="691" y="7"/>
                    </a:cubicBezTo>
                    <a:cubicBezTo>
                      <a:pt x="1" y="53"/>
                      <a:pt x="104" y="1069"/>
                      <a:pt x="748" y="1069"/>
                    </a:cubicBezTo>
                    <a:cubicBezTo>
                      <a:pt x="776" y="1069"/>
                      <a:pt x="805" y="1067"/>
                      <a:pt x="835" y="1063"/>
                    </a:cubicBezTo>
                    <a:cubicBezTo>
                      <a:pt x="1524" y="971"/>
                      <a:pt x="1422" y="1"/>
                      <a:pt x="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9"/>
              <p:cNvSpPr/>
              <p:nvPr/>
            </p:nvSpPr>
            <p:spPr>
              <a:xfrm>
                <a:off x="722175" y="2714650"/>
                <a:ext cx="152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37" extrusionOk="0">
                    <a:moveTo>
                      <a:pt x="274" y="1"/>
                    </a:moveTo>
                    <a:cubicBezTo>
                      <a:pt x="1" y="46"/>
                      <a:pt x="73" y="437"/>
                      <a:pt x="326" y="437"/>
                    </a:cubicBezTo>
                    <a:cubicBezTo>
                      <a:pt x="340" y="437"/>
                      <a:pt x="355" y="436"/>
                      <a:pt x="370" y="433"/>
                    </a:cubicBezTo>
                    <a:cubicBezTo>
                      <a:pt x="610" y="337"/>
                      <a:pt x="562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9"/>
              <p:cNvSpPr/>
              <p:nvPr/>
            </p:nvSpPr>
            <p:spPr>
              <a:xfrm>
                <a:off x="663000" y="2726875"/>
                <a:ext cx="36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93" y="0"/>
                    </a:moveTo>
                    <a:cubicBezTo>
                      <a:pt x="48" y="0"/>
                      <a:pt x="0" y="68"/>
                      <a:pt x="0" y="136"/>
                    </a:cubicBezTo>
                    <a:cubicBezTo>
                      <a:pt x="14" y="164"/>
                      <a:pt x="32" y="176"/>
                      <a:pt x="51" y="176"/>
                    </a:cubicBezTo>
                    <a:cubicBezTo>
                      <a:pt x="96" y="176"/>
                      <a:pt x="144" y="108"/>
                      <a:pt x="144" y="40"/>
                    </a:cubicBezTo>
                    <a:cubicBezTo>
                      <a:pt x="130" y="12"/>
                      <a:pt x="112" y="0"/>
                      <a:pt x="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9"/>
              <p:cNvSpPr/>
              <p:nvPr/>
            </p:nvSpPr>
            <p:spPr>
              <a:xfrm>
                <a:off x="633725" y="2654600"/>
                <a:ext cx="25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2" extrusionOk="0">
                    <a:moveTo>
                      <a:pt x="499" y="0"/>
                    </a:moveTo>
                    <a:cubicBezTo>
                      <a:pt x="484" y="0"/>
                      <a:pt x="468" y="1"/>
                      <a:pt x="451" y="3"/>
                    </a:cubicBezTo>
                    <a:cubicBezTo>
                      <a:pt x="1" y="93"/>
                      <a:pt x="100" y="731"/>
                      <a:pt x="509" y="731"/>
                    </a:cubicBezTo>
                    <a:cubicBezTo>
                      <a:pt x="537" y="731"/>
                      <a:pt x="565" y="729"/>
                      <a:pt x="595" y="723"/>
                    </a:cubicBezTo>
                    <a:cubicBezTo>
                      <a:pt x="1012" y="630"/>
                      <a:pt x="937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9"/>
              <p:cNvSpPr/>
              <p:nvPr/>
            </p:nvSpPr>
            <p:spPr>
              <a:xfrm>
                <a:off x="656225" y="2610075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741" y="0"/>
                    </a:moveTo>
                    <a:cubicBezTo>
                      <a:pt x="713" y="0"/>
                      <a:pt x="685" y="3"/>
                      <a:pt x="655" y="7"/>
                    </a:cubicBezTo>
                    <a:cubicBezTo>
                      <a:pt x="0" y="101"/>
                      <a:pt x="120" y="969"/>
                      <a:pt x="704" y="969"/>
                    </a:cubicBezTo>
                    <a:cubicBezTo>
                      <a:pt x="720" y="969"/>
                      <a:pt x="735" y="969"/>
                      <a:pt x="751" y="967"/>
                    </a:cubicBezTo>
                    <a:cubicBezTo>
                      <a:pt x="1346" y="876"/>
                      <a:pt x="1287" y="0"/>
                      <a:pt x="7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9"/>
              <p:cNvSpPr/>
              <p:nvPr/>
            </p:nvSpPr>
            <p:spPr>
              <a:xfrm>
                <a:off x="678075" y="2684575"/>
                <a:ext cx="205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90" extrusionOk="0">
                    <a:moveTo>
                      <a:pt x="402" y="1"/>
                    </a:moveTo>
                    <a:cubicBezTo>
                      <a:pt x="388" y="1"/>
                      <a:pt x="373" y="2"/>
                      <a:pt x="357" y="4"/>
                    </a:cubicBezTo>
                    <a:cubicBezTo>
                      <a:pt x="1" y="48"/>
                      <a:pt x="58" y="590"/>
                      <a:pt x="376" y="590"/>
                    </a:cubicBezTo>
                    <a:cubicBezTo>
                      <a:pt x="400" y="590"/>
                      <a:pt x="426" y="587"/>
                      <a:pt x="453" y="580"/>
                    </a:cubicBezTo>
                    <a:cubicBezTo>
                      <a:pt x="822" y="534"/>
                      <a:pt x="748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9"/>
              <p:cNvSpPr/>
              <p:nvPr/>
            </p:nvSpPr>
            <p:spPr>
              <a:xfrm>
                <a:off x="401350" y="2560950"/>
                <a:ext cx="129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40" extrusionOk="0">
                    <a:moveTo>
                      <a:pt x="276" y="1"/>
                    </a:moveTo>
                    <a:cubicBezTo>
                      <a:pt x="265" y="1"/>
                      <a:pt x="253" y="2"/>
                      <a:pt x="240" y="4"/>
                    </a:cubicBezTo>
                    <a:cubicBezTo>
                      <a:pt x="48" y="100"/>
                      <a:pt x="0" y="340"/>
                      <a:pt x="240" y="436"/>
                    </a:cubicBezTo>
                    <a:cubicBezTo>
                      <a:pt x="253" y="438"/>
                      <a:pt x="265" y="439"/>
                      <a:pt x="276" y="439"/>
                    </a:cubicBezTo>
                    <a:cubicBezTo>
                      <a:pt x="516" y="439"/>
                      <a:pt x="516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9"/>
              <p:cNvSpPr/>
              <p:nvPr/>
            </p:nvSpPr>
            <p:spPr>
              <a:xfrm>
                <a:off x="310925" y="2318525"/>
                <a:ext cx="276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28" extrusionOk="0">
                    <a:moveTo>
                      <a:pt x="590" y="1"/>
                    </a:moveTo>
                    <a:cubicBezTo>
                      <a:pt x="575" y="1"/>
                      <a:pt x="560" y="2"/>
                      <a:pt x="545" y="3"/>
                    </a:cubicBezTo>
                    <a:cubicBezTo>
                      <a:pt x="0" y="94"/>
                      <a:pt x="99" y="827"/>
                      <a:pt x="557" y="827"/>
                    </a:cubicBezTo>
                    <a:cubicBezTo>
                      <a:pt x="583" y="827"/>
                      <a:pt x="611" y="825"/>
                      <a:pt x="641" y="819"/>
                    </a:cubicBezTo>
                    <a:cubicBezTo>
                      <a:pt x="1105" y="680"/>
                      <a:pt x="1030" y="1"/>
                      <a:pt x="5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9"/>
              <p:cNvSpPr/>
              <p:nvPr/>
            </p:nvSpPr>
            <p:spPr>
              <a:xfrm>
                <a:off x="287325" y="2364150"/>
                <a:ext cx="189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62" extrusionOk="0">
                    <a:moveTo>
                      <a:pt x="379" y="0"/>
                    </a:moveTo>
                    <a:cubicBezTo>
                      <a:pt x="365" y="0"/>
                      <a:pt x="351" y="1"/>
                      <a:pt x="336" y="2"/>
                    </a:cubicBezTo>
                    <a:cubicBezTo>
                      <a:pt x="144" y="98"/>
                      <a:pt x="0" y="387"/>
                      <a:pt x="288" y="531"/>
                    </a:cubicBezTo>
                    <a:cubicBezTo>
                      <a:pt x="331" y="552"/>
                      <a:pt x="371" y="561"/>
                      <a:pt x="407" y="561"/>
                    </a:cubicBezTo>
                    <a:cubicBezTo>
                      <a:pt x="687" y="561"/>
                      <a:pt x="758" y="0"/>
                      <a:pt x="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9"/>
              <p:cNvSpPr/>
              <p:nvPr/>
            </p:nvSpPr>
            <p:spPr>
              <a:xfrm>
                <a:off x="286125" y="2180575"/>
                <a:ext cx="216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21" extrusionOk="0">
                    <a:moveTo>
                      <a:pt x="384" y="0"/>
                    </a:moveTo>
                    <a:cubicBezTo>
                      <a:pt x="0" y="96"/>
                      <a:pt x="48" y="672"/>
                      <a:pt x="480" y="720"/>
                    </a:cubicBezTo>
                    <a:cubicBezTo>
                      <a:pt x="865" y="624"/>
                      <a:pt x="817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9"/>
              <p:cNvSpPr/>
              <p:nvPr/>
            </p:nvSpPr>
            <p:spPr>
              <a:xfrm>
                <a:off x="322125" y="2508225"/>
                <a:ext cx="60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3" extrusionOk="0">
                    <a:moveTo>
                      <a:pt x="97" y="0"/>
                    </a:moveTo>
                    <a:cubicBezTo>
                      <a:pt x="1" y="97"/>
                      <a:pt x="49" y="193"/>
                      <a:pt x="145" y="193"/>
                    </a:cubicBezTo>
                    <a:cubicBezTo>
                      <a:pt x="241" y="193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9"/>
              <p:cNvSpPr/>
              <p:nvPr/>
            </p:nvSpPr>
            <p:spPr>
              <a:xfrm>
                <a:off x="304125" y="2436125"/>
                <a:ext cx="129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0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9" y="4"/>
                    </a:cubicBezTo>
                    <a:cubicBezTo>
                      <a:pt x="0" y="52"/>
                      <a:pt x="0" y="340"/>
                      <a:pt x="289" y="436"/>
                    </a:cubicBezTo>
                    <a:cubicBezTo>
                      <a:pt x="299" y="438"/>
                      <a:pt x="309" y="439"/>
                      <a:pt x="319" y="439"/>
                    </a:cubicBezTo>
                    <a:cubicBezTo>
                      <a:pt x="519" y="439"/>
                      <a:pt x="519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9"/>
              <p:cNvSpPr/>
              <p:nvPr/>
            </p:nvSpPr>
            <p:spPr>
              <a:xfrm>
                <a:off x="272450" y="2294300"/>
                <a:ext cx="213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1" extrusionOk="0">
                    <a:moveTo>
                      <a:pt x="446" y="0"/>
                    </a:moveTo>
                    <a:cubicBezTo>
                      <a:pt x="417" y="0"/>
                      <a:pt x="387" y="4"/>
                      <a:pt x="355" y="12"/>
                    </a:cubicBezTo>
                    <a:cubicBezTo>
                      <a:pt x="1" y="56"/>
                      <a:pt x="96" y="551"/>
                      <a:pt x="415" y="551"/>
                    </a:cubicBezTo>
                    <a:cubicBezTo>
                      <a:pt x="442" y="551"/>
                      <a:pt x="470" y="547"/>
                      <a:pt x="499" y="540"/>
                    </a:cubicBezTo>
                    <a:cubicBezTo>
                      <a:pt x="852" y="452"/>
                      <a:pt x="760" y="0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9"/>
              <p:cNvSpPr/>
              <p:nvPr/>
            </p:nvSpPr>
            <p:spPr>
              <a:xfrm>
                <a:off x="251325" y="2340050"/>
                <a:ext cx="84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95" extrusionOk="0">
                    <a:moveTo>
                      <a:pt x="185" y="1"/>
                    </a:moveTo>
                    <a:cubicBezTo>
                      <a:pt x="172" y="1"/>
                      <a:pt x="159" y="3"/>
                      <a:pt x="144" y="6"/>
                    </a:cubicBezTo>
                    <a:cubicBezTo>
                      <a:pt x="0" y="54"/>
                      <a:pt x="0" y="198"/>
                      <a:pt x="144" y="294"/>
                    </a:cubicBezTo>
                    <a:cubicBezTo>
                      <a:pt x="321" y="250"/>
                      <a:pt x="335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9"/>
              <p:cNvSpPr/>
              <p:nvPr/>
            </p:nvSpPr>
            <p:spPr>
              <a:xfrm>
                <a:off x="260075" y="2224900"/>
                <a:ext cx="185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35" extrusionOk="0">
                    <a:moveTo>
                      <a:pt x="365" y="0"/>
                    </a:moveTo>
                    <a:cubicBezTo>
                      <a:pt x="351" y="0"/>
                      <a:pt x="337" y="1"/>
                      <a:pt x="322" y="3"/>
                    </a:cubicBezTo>
                    <a:cubicBezTo>
                      <a:pt x="1" y="49"/>
                      <a:pt x="31" y="535"/>
                      <a:pt x="370" y="535"/>
                    </a:cubicBezTo>
                    <a:cubicBezTo>
                      <a:pt x="386" y="535"/>
                      <a:pt x="402" y="534"/>
                      <a:pt x="418" y="532"/>
                    </a:cubicBezTo>
                    <a:cubicBezTo>
                      <a:pt x="740" y="486"/>
                      <a:pt x="666" y="0"/>
                      <a:pt x="3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9"/>
              <p:cNvSpPr/>
              <p:nvPr/>
            </p:nvSpPr>
            <p:spPr>
              <a:xfrm>
                <a:off x="236900" y="2269375"/>
                <a:ext cx="84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94" extrusionOk="0">
                    <a:moveTo>
                      <a:pt x="193" y="1"/>
                    </a:moveTo>
                    <a:cubicBezTo>
                      <a:pt x="49" y="97"/>
                      <a:pt x="1" y="193"/>
                      <a:pt x="193" y="289"/>
                    </a:cubicBezTo>
                    <a:cubicBezTo>
                      <a:pt x="203" y="292"/>
                      <a:pt x="212" y="294"/>
                      <a:pt x="220" y="294"/>
                    </a:cubicBezTo>
                    <a:cubicBezTo>
                      <a:pt x="336" y="294"/>
                      <a:pt x="32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9"/>
              <p:cNvSpPr/>
              <p:nvPr/>
            </p:nvSpPr>
            <p:spPr>
              <a:xfrm>
                <a:off x="248925" y="2156475"/>
                <a:ext cx="1175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2" extrusionOk="0">
                    <a:moveTo>
                      <a:pt x="273" y="1"/>
                    </a:moveTo>
                    <a:cubicBezTo>
                      <a:pt x="262" y="1"/>
                      <a:pt x="252" y="2"/>
                      <a:pt x="240" y="4"/>
                    </a:cubicBezTo>
                    <a:cubicBezTo>
                      <a:pt x="0" y="52"/>
                      <a:pt x="0" y="340"/>
                      <a:pt x="240" y="388"/>
                    </a:cubicBezTo>
                    <a:cubicBezTo>
                      <a:pt x="252" y="390"/>
                      <a:pt x="262" y="391"/>
                      <a:pt x="273" y="391"/>
                    </a:cubicBezTo>
                    <a:cubicBezTo>
                      <a:pt x="469" y="391"/>
                      <a:pt x="46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9"/>
              <p:cNvSpPr/>
              <p:nvPr/>
            </p:nvSpPr>
            <p:spPr>
              <a:xfrm>
                <a:off x="326500" y="2389400"/>
                <a:ext cx="256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30" extrusionOk="0">
                    <a:moveTo>
                      <a:pt x="498" y="1"/>
                    </a:moveTo>
                    <a:cubicBezTo>
                      <a:pt x="1" y="46"/>
                      <a:pt x="57" y="729"/>
                      <a:pt x="505" y="729"/>
                    </a:cubicBezTo>
                    <a:cubicBezTo>
                      <a:pt x="533" y="729"/>
                      <a:pt x="563" y="726"/>
                      <a:pt x="594" y="721"/>
                    </a:cubicBezTo>
                    <a:cubicBezTo>
                      <a:pt x="1026" y="673"/>
                      <a:pt x="978" y="1"/>
                      <a:pt x="4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9"/>
              <p:cNvSpPr/>
              <p:nvPr/>
            </p:nvSpPr>
            <p:spPr>
              <a:xfrm>
                <a:off x="407725" y="2442225"/>
                <a:ext cx="308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3" extrusionOk="0">
                    <a:moveTo>
                      <a:pt x="561" y="0"/>
                    </a:moveTo>
                    <a:cubicBezTo>
                      <a:pt x="1" y="140"/>
                      <a:pt x="77" y="962"/>
                      <a:pt x="612" y="962"/>
                    </a:cubicBezTo>
                    <a:cubicBezTo>
                      <a:pt x="627" y="962"/>
                      <a:pt x="642" y="961"/>
                      <a:pt x="657" y="960"/>
                    </a:cubicBezTo>
                    <a:cubicBezTo>
                      <a:pt x="1234" y="864"/>
                      <a:pt x="1137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9"/>
              <p:cNvSpPr/>
              <p:nvPr/>
            </p:nvSpPr>
            <p:spPr>
              <a:xfrm>
                <a:off x="422150" y="2514175"/>
                <a:ext cx="292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21" extrusionOk="0">
                    <a:moveTo>
                      <a:pt x="559" y="0"/>
                    </a:moveTo>
                    <a:cubicBezTo>
                      <a:pt x="544" y="0"/>
                      <a:pt x="528" y="1"/>
                      <a:pt x="512" y="3"/>
                    </a:cubicBezTo>
                    <a:cubicBezTo>
                      <a:pt x="0" y="96"/>
                      <a:pt x="120" y="821"/>
                      <a:pt x="610" y="821"/>
                    </a:cubicBezTo>
                    <a:cubicBezTo>
                      <a:pt x="625" y="821"/>
                      <a:pt x="641" y="820"/>
                      <a:pt x="657" y="819"/>
                    </a:cubicBezTo>
                    <a:cubicBezTo>
                      <a:pt x="1169" y="726"/>
                      <a:pt x="1049" y="0"/>
                      <a:pt x="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9"/>
              <p:cNvSpPr/>
              <p:nvPr/>
            </p:nvSpPr>
            <p:spPr>
              <a:xfrm>
                <a:off x="263325" y="204615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192" y="0"/>
                    </a:moveTo>
                    <a:cubicBezTo>
                      <a:pt x="0" y="48"/>
                      <a:pt x="48" y="288"/>
                      <a:pt x="240" y="336"/>
                    </a:cubicBezTo>
                    <a:cubicBezTo>
                      <a:pt x="432" y="240"/>
                      <a:pt x="384" y="0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9"/>
              <p:cNvSpPr/>
              <p:nvPr/>
            </p:nvSpPr>
            <p:spPr>
              <a:xfrm>
                <a:off x="745025" y="26688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549" y="1"/>
                    </a:moveTo>
                    <a:cubicBezTo>
                      <a:pt x="522" y="1"/>
                      <a:pt x="494" y="4"/>
                      <a:pt x="464" y="10"/>
                    </a:cubicBezTo>
                    <a:cubicBezTo>
                      <a:pt x="0" y="102"/>
                      <a:pt x="74" y="732"/>
                      <a:pt x="512" y="732"/>
                    </a:cubicBezTo>
                    <a:cubicBezTo>
                      <a:pt x="527" y="732"/>
                      <a:pt x="543" y="731"/>
                      <a:pt x="560" y="730"/>
                    </a:cubicBezTo>
                    <a:cubicBezTo>
                      <a:pt x="1010" y="640"/>
                      <a:pt x="954" y="1"/>
                      <a:pt x="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9"/>
              <p:cNvSpPr/>
              <p:nvPr/>
            </p:nvSpPr>
            <p:spPr>
              <a:xfrm>
                <a:off x="342525" y="2461425"/>
                <a:ext cx="20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7" extrusionOk="0">
                    <a:moveTo>
                      <a:pt x="433" y="0"/>
                    </a:moveTo>
                    <a:cubicBezTo>
                      <a:pt x="1" y="0"/>
                      <a:pt x="1" y="576"/>
                      <a:pt x="433" y="576"/>
                    </a:cubicBezTo>
                    <a:cubicBezTo>
                      <a:pt x="817" y="576"/>
                      <a:pt x="817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9"/>
              <p:cNvSpPr/>
              <p:nvPr/>
            </p:nvSpPr>
            <p:spPr>
              <a:xfrm>
                <a:off x="446525" y="24696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78" y="1"/>
                    </a:moveTo>
                    <a:cubicBezTo>
                      <a:pt x="750" y="1"/>
                      <a:pt x="720" y="3"/>
                      <a:pt x="690" y="7"/>
                    </a:cubicBezTo>
                    <a:cubicBezTo>
                      <a:pt x="1" y="99"/>
                      <a:pt x="103" y="1070"/>
                      <a:pt x="743" y="1070"/>
                    </a:cubicBezTo>
                    <a:cubicBezTo>
                      <a:pt x="772" y="1070"/>
                      <a:pt x="802" y="1068"/>
                      <a:pt x="834" y="1063"/>
                    </a:cubicBezTo>
                    <a:cubicBezTo>
                      <a:pt x="1475" y="926"/>
                      <a:pt x="1373" y="1"/>
                      <a:pt x="7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9"/>
              <p:cNvSpPr/>
              <p:nvPr/>
            </p:nvSpPr>
            <p:spPr>
              <a:xfrm>
                <a:off x="381850" y="2487575"/>
                <a:ext cx="260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42" extrusionOk="0">
                    <a:moveTo>
                      <a:pt x="535" y="1"/>
                    </a:moveTo>
                    <a:cubicBezTo>
                      <a:pt x="506" y="1"/>
                      <a:pt x="476" y="4"/>
                      <a:pt x="444" y="10"/>
                    </a:cubicBezTo>
                    <a:cubicBezTo>
                      <a:pt x="0" y="232"/>
                      <a:pt x="172" y="741"/>
                      <a:pt x="542" y="741"/>
                    </a:cubicBezTo>
                    <a:cubicBezTo>
                      <a:pt x="572" y="741"/>
                      <a:pt x="603" y="738"/>
                      <a:pt x="636" y="730"/>
                    </a:cubicBezTo>
                    <a:cubicBezTo>
                      <a:pt x="1040" y="596"/>
                      <a:pt x="941" y="1"/>
                      <a:pt x="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9"/>
              <p:cNvSpPr/>
              <p:nvPr/>
            </p:nvSpPr>
            <p:spPr>
              <a:xfrm>
                <a:off x="360525" y="2533425"/>
                <a:ext cx="120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85" extrusionOk="0">
                    <a:moveTo>
                      <a:pt x="241" y="1"/>
                    </a:moveTo>
                    <a:cubicBezTo>
                      <a:pt x="1" y="97"/>
                      <a:pt x="49" y="289"/>
                      <a:pt x="241" y="385"/>
                    </a:cubicBezTo>
                    <a:cubicBezTo>
                      <a:pt x="481" y="385"/>
                      <a:pt x="481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9"/>
              <p:cNvSpPr/>
              <p:nvPr/>
            </p:nvSpPr>
            <p:spPr>
              <a:xfrm>
                <a:off x="365275" y="2415750"/>
                <a:ext cx="309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83" extrusionOk="0">
                    <a:moveTo>
                      <a:pt x="626" y="1"/>
                    </a:moveTo>
                    <a:cubicBezTo>
                      <a:pt x="611" y="1"/>
                      <a:pt x="595" y="1"/>
                      <a:pt x="579" y="3"/>
                    </a:cubicBezTo>
                    <a:cubicBezTo>
                      <a:pt x="0" y="92"/>
                      <a:pt x="123" y="882"/>
                      <a:pt x="603" y="882"/>
                    </a:cubicBezTo>
                    <a:cubicBezTo>
                      <a:pt x="641" y="882"/>
                      <a:pt x="681" y="877"/>
                      <a:pt x="723" y="867"/>
                    </a:cubicBezTo>
                    <a:cubicBezTo>
                      <a:pt x="1235" y="727"/>
                      <a:pt x="1115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9"/>
              <p:cNvSpPr/>
              <p:nvPr/>
            </p:nvSpPr>
            <p:spPr>
              <a:xfrm>
                <a:off x="442550" y="2587450"/>
                <a:ext cx="176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2" extrusionOk="0">
                    <a:moveTo>
                      <a:pt x="321" y="0"/>
                    </a:moveTo>
                    <a:cubicBezTo>
                      <a:pt x="0" y="92"/>
                      <a:pt x="29" y="532"/>
                      <a:pt x="323" y="532"/>
                    </a:cubicBezTo>
                    <a:cubicBezTo>
                      <a:pt x="337" y="532"/>
                      <a:pt x="353" y="530"/>
                      <a:pt x="369" y="528"/>
                    </a:cubicBezTo>
                    <a:cubicBezTo>
                      <a:pt x="705" y="480"/>
                      <a:pt x="609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9"/>
              <p:cNvSpPr/>
              <p:nvPr/>
            </p:nvSpPr>
            <p:spPr>
              <a:xfrm>
                <a:off x="1128675" y="2560950"/>
                <a:ext cx="12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36" extrusionOk="0">
                    <a:moveTo>
                      <a:pt x="277" y="0"/>
                    </a:moveTo>
                    <a:cubicBezTo>
                      <a:pt x="265" y="0"/>
                      <a:pt x="253" y="1"/>
                      <a:pt x="241" y="4"/>
                    </a:cubicBezTo>
                    <a:cubicBezTo>
                      <a:pt x="1" y="100"/>
                      <a:pt x="1" y="388"/>
                      <a:pt x="289" y="436"/>
                    </a:cubicBezTo>
                    <a:cubicBezTo>
                      <a:pt x="516" y="390"/>
                      <a:pt x="485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9"/>
              <p:cNvSpPr/>
              <p:nvPr/>
            </p:nvSpPr>
            <p:spPr>
              <a:xfrm>
                <a:off x="1032225" y="2497375"/>
                <a:ext cx="360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18" extrusionOk="0">
                    <a:moveTo>
                      <a:pt x="690" y="1"/>
                    </a:moveTo>
                    <a:cubicBezTo>
                      <a:pt x="675" y="1"/>
                      <a:pt x="658" y="1"/>
                      <a:pt x="642" y="2"/>
                    </a:cubicBezTo>
                    <a:cubicBezTo>
                      <a:pt x="0" y="94"/>
                      <a:pt x="103" y="1017"/>
                      <a:pt x="698" y="1017"/>
                    </a:cubicBezTo>
                    <a:cubicBezTo>
                      <a:pt x="726" y="1017"/>
                      <a:pt x="756" y="1015"/>
                      <a:pt x="786" y="1011"/>
                    </a:cubicBezTo>
                    <a:cubicBezTo>
                      <a:pt x="1442" y="917"/>
                      <a:pt x="1321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9"/>
              <p:cNvSpPr/>
              <p:nvPr/>
            </p:nvSpPr>
            <p:spPr>
              <a:xfrm>
                <a:off x="1156275" y="2518950"/>
                <a:ext cx="118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39" extrusionOk="0">
                    <a:moveTo>
                      <a:pt x="271" y="0"/>
                    </a:moveTo>
                    <a:cubicBezTo>
                      <a:pt x="261" y="0"/>
                      <a:pt x="251" y="1"/>
                      <a:pt x="241" y="4"/>
                    </a:cubicBezTo>
                    <a:cubicBezTo>
                      <a:pt x="1" y="52"/>
                      <a:pt x="1" y="388"/>
                      <a:pt x="241" y="436"/>
                    </a:cubicBezTo>
                    <a:cubicBezTo>
                      <a:pt x="251" y="438"/>
                      <a:pt x="261" y="439"/>
                      <a:pt x="271" y="439"/>
                    </a:cubicBezTo>
                    <a:cubicBezTo>
                      <a:pt x="471" y="439"/>
                      <a:pt x="471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9"/>
              <p:cNvSpPr/>
              <p:nvPr/>
            </p:nvSpPr>
            <p:spPr>
              <a:xfrm>
                <a:off x="1106950" y="2486425"/>
                <a:ext cx="282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794" extrusionOk="0">
                    <a:moveTo>
                      <a:pt x="575" y="0"/>
                    </a:moveTo>
                    <a:cubicBezTo>
                      <a:pt x="546" y="0"/>
                      <a:pt x="517" y="3"/>
                      <a:pt x="486" y="8"/>
                    </a:cubicBezTo>
                    <a:cubicBezTo>
                      <a:pt x="0" y="97"/>
                      <a:pt x="123" y="793"/>
                      <a:pt x="557" y="793"/>
                    </a:cubicBezTo>
                    <a:cubicBezTo>
                      <a:pt x="595" y="793"/>
                      <a:pt x="635" y="788"/>
                      <a:pt x="678" y="776"/>
                    </a:cubicBezTo>
                    <a:cubicBezTo>
                      <a:pt x="1130" y="686"/>
                      <a:pt x="1028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9"/>
              <p:cNvSpPr/>
              <p:nvPr/>
            </p:nvSpPr>
            <p:spPr>
              <a:xfrm>
                <a:off x="1161825" y="2402400"/>
                <a:ext cx="28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33" extrusionOk="0">
                    <a:moveTo>
                      <a:pt x="588" y="0"/>
                    </a:moveTo>
                    <a:cubicBezTo>
                      <a:pt x="560" y="0"/>
                      <a:pt x="530" y="3"/>
                      <a:pt x="499" y="9"/>
                    </a:cubicBezTo>
                    <a:cubicBezTo>
                      <a:pt x="0" y="99"/>
                      <a:pt x="144" y="833"/>
                      <a:pt x="607" y="833"/>
                    </a:cubicBezTo>
                    <a:cubicBezTo>
                      <a:pt x="634" y="833"/>
                      <a:pt x="662" y="830"/>
                      <a:pt x="691" y="825"/>
                    </a:cubicBezTo>
                    <a:cubicBezTo>
                      <a:pt x="1143" y="689"/>
                      <a:pt x="1042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9"/>
              <p:cNvSpPr/>
              <p:nvPr/>
            </p:nvSpPr>
            <p:spPr>
              <a:xfrm>
                <a:off x="988125" y="2467275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8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6"/>
                    </a:cubicBezTo>
                    <a:cubicBezTo>
                      <a:pt x="1656" y="1114"/>
                      <a:pt x="1552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9"/>
              <p:cNvSpPr/>
              <p:nvPr/>
            </p:nvSpPr>
            <p:spPr>
              <a:xfrm>
                <a:off x="1182400" y="2476925"/>
                <a:ext cx="155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0" extrusionOk="0">
                    <a:moveTo>
                      <a:pt x="348" y="0"/>
                    </a:moveTo>
                    <a:cubicBezTo>
                      <a:pt x="333" y="0"/>
                      <a:pt x="317" y="1"/>
                      <a:pt x="300" y="4"/>
                    </a:cubicBezTo>
                    <a:cubicBezTo>
                      <a:pt x="0" y="176"/>
                      <a:pt x="121" y="500"/>
                      <a:pt x="321" y="500"/>
                    </a:cubicBezTo>
                    <a:cubicBezTo>
                      <a:pt x="345" y="500"/>
                      <a:pt x="370" y="495"/>
                      <a:pt x="396" y="484"/>
                    </a:cubicBezTo>
                    <a:cubicBezTo>
                      <a:pt x="622" y="349"/>
                      <a:pt x="593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9"/>
              <p:cNvSpPr/>
              <p:nvPr/>
            </p:nvSpPr>
            <p:spPr>
              <a:xfrm>
                <a:off x="1052675" y="2571600"/>
                <a:ext cx="249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692" extrusionOk="0">
                    <a:moveTo>
                      <a:pt x="530" y="1"/>
                    </a:moveTo>
                    <a:cubicBezTo>
                      <a:pt x="504" y="1"/>
                      <a:pt x="477" y="4"/>
                      <a:pt x="448" y="10"/>
                    </a:cubicBezTo>
                    <a:cubicBezTo>
                      <a:pt x="0" y="100"/>
                      <a:pt x="138" y="691"/>
                      <a:pt x="510" y="691"/>
                    </a:cubicBezTo>
                    <a:cubicBezTo>
                      <a:pt x="536" y="691"/>
                      <a:pt x="564" y="688"/>
                      <a:pt x="592" y="682"/>
                    </a:cubicBezTo>
                    <a:cubicBezTo>
                      <a:pt x="996" y="592"/>
                      <a:pt x="897" y="1"/>
                      <a:pt x="5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9"/>
              <p:cNvSpPr/>
              <p:nvPr/>
            </p:nvSpPr>
            <p:spPr>
              <a:xfrm>
                <a:off x="1080675" y="2528625"/>
                <a:ext cx="240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69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961" y="673"/>
                      <a:pt x="865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9"/>
              <p:cNvSpPr/>
              <p:nvPr/>
            </p:nvSpPr>
            <p:spPr>
              <a:xfrm>
                <a:off x="1102300" y="2604150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200" y="0"/>
                    </a:moveTo>
                    <a:cubicBezTo>
                      <a:pt x="0" y="0"/>
                      <a:pt x="14" y="340"/>
                      <a:pt x="240" y="340"/>
                    </a:cubicBezTo>
                    <a:cubicBezTo>
                      <a:pt x="384" y="244"/>
                      <a:pt x="384" y="100"/>
                      <a:pt x="240" y="4"/>
                    </a:cubicBezTo>
                    <a:cubicBezTo>
                      <a:pt x="225" y="1"/>
                      <a:pt x="212" y="0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9"/>
              <p:cNvSpPr/>
              <p:nvPr/>
            </p:nvSpPr>
            <p:spPr>
              <a:xfrm>
                <a:off x="1134675" y="2444550"/>
                <a:ext cx="284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820" extrusionOk="0">
                    <a:moveTo>
                      <a:pt x="573" y="1"/>
                    </a:moveTo>
                    <a:cubicBezTo>
                      <a:pt x="559" y="1"/>
                      <a:pt x="544" y="2"/>
                      <a:pt x="529" y="3"/>
                    </a:cubicBezTo>
                    <a:cubicBezTo>
                      <a:pt x="1" y="51"/>
                      <a:pt x="49" y="819"/>
                      <a:pt x="625" y="819"/>
                    </a:cubicBezTo>
                    <a:cubicBezTo>
                      <a:pt x="1138" y="773"/>
                      <a:pt x="1062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9"/>
              <p:cNvSpPr/>
              <p:nvPr/>
            </p:nvSpPr>
            <p:spPr>
              <a:xfrm>
                <a:off x="1269100" y="2348600"/>
                <a:ext cx="96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89" extrusionOk="0">
                    <a:moveTo>
                      <a:pt x="193" y="0"/>
                    </a:moveTo>
                    <a:cubicBezTo>
                      <a:pt x="1" y="0"/>
                      <a:pt x="1" y="288"/>
                      <a:pt x="193" y="288"/>
                    </a:cubicBezTo>
                    <a:cubicBezTo>
                      <a:pt x="385" y="288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9"/>
              <p:cNvSpPr/>
              <p:nvPr/>
            </p:nvSpPr>
            <p:spPr>
              <a:xfrm>
                <a:off x="751000" y="2550225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801" y="1"/>
                    </a:moveTo>
                    <a:cubicBezTo>
                      <a:pt x="1" y="95"/>
                      <a:pt x="77" y="1250"/>
                      <a:pt x="850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53"/>
                      <a:pt x="1617" y="1"/>
                      <a:pt x="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9"/>
              <p:cNvSpPr/>
              <p:nvPr/>
            </p:nvSpPr>
            <p:spPr>
              <a:xfrm>
                <a:off x="1251050" y="2280175"/>
                <a:ext cx="180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7" extrusionOk="0">
                    <a:moveTo>
                      <a:pt x="339" y="1"/>
                    </a:moveTo>
                    <a:cubicBezTo>
                      <a:pt x="1" y="151"/>
                      <a:pt x="162" y="536"/>
                      <a:pt x="386" y="536"/>
                    </a:cubicBezTo>
                    <a:cubicBezTo>
                      <a:pt x="449" y="536"/>
                      <a:pt x="516" y="506"/>
                      <a:pt x="579" y="433"/>
                    </a:cubicBezTo>
                    <a:cubicBezTo>
                      <a:pt x="723" y="241"/>
                      <a:pt x="579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9"/>
              <p:cNvSpPr/>
              <p:nvPr/>
            </p:nvSpPr>
            <p:spPr>
              <a:xfrm>
                <a:off x="1193500" y="2361800"/>
                <a:ext cx="240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21" extrusionOk="0">
                    <a:moveTo>
                      <a:pt x="432" y="0"/>
                    </a:moveTo>
                    <a:cubicBezTo>
                      <a:pt x="0" y="48"/>
                      <a:pt x="48" y="721"/>
                      <a:pt x="480" y="721"/>
                    </a:cubicBezTo>
                    <a:cubicBezTo>
                      <a:pt x="960" y="625"/>
                      <a:pt x="864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9"/>
              <p:cNvSpPr/>
              <p:nvPr/>
            </p:nvSpPr>
            <p:spPr>
              <a:xfrm>
                <a:off x="1282675" y="2240475"/>
                <a:ext cx="11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1" extrusionOk="0">
                    <a:moveTo>
                      <a:pt x="281" y="0"/>
                    </a:moveTo>
                    <a:cubicBezTo>
                      <a:pt x="72" y="0"/>
                      <a:pt x="0" y="341"/>
                      <a:pt x="226" y="341"/>
                    </a:cubicBezTo>
                    <a:cubicBezTo>
                      <a:pt x="418" y="293"/>
                      <a:pt x="466" y="101"/>
                      <a:pt x="322" y="5"/>
                    </a:cubicBezTo>
                    <a:cubicBezTo>
                      <a:pt x="308" y="2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9"/>
              <p:cNvSpPr/>
              <p:nvPr/>
            </p:nvSpPr>
            <p:spPr>
              <a:xfrm>
                <a:off x="1221525" y="2320925"/>
                <a:ext cx="220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31" extrusionOk="0">
                    <a:moveTo>
                      <a:pt x="412" y="0"/>
                    </a:moveTo>
                    <a:cubicBezTo>
                      <a:pt x="398" y="0"/>
                      <a:pt x="383" y="1"/>
                      <a:pt x="368" y="3"/>
                    </a:cubicBezTo>
                    <a:cubicBezTo>
                      <a:pt x="0" y="141"/>
                      <a:pt x="116" y="630"/>
                      <a:pt x="463" y="630"/>
                    </a:cubicBezTo>
                    <a:cubicBezTo>
                      <a:pt x="479" y="630"/>
                      <a:pt x="495" y="629"/>
                      <a:pt x="512" y="627"/>
                    </a:cubicBezTo>
                    <a:cubicBezTo>
                      <a:pt x="880" y="535"/>
                      <a:pt x="762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9"/>
              <p:cNvSpPr/>
              <p:nvPr/>
            </p:nvSpPr>
            <p:spPr>
              <a:xfrm>
                <a:off x="1210675" y="2436125"/>
                <a:ext cx="160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0" extrusionOk="0">
                    <a:moveTo>
                      <a:pt x="317" y="0"/>
                    </a:moveTo>
                    <a:cubicBezTo>
                      <a:pt x="303" y="0"/>
                      <a:pt x="289" y="1"/>
                      <a:pt x="273" y="4"/>
                    </a:cubicBezTo>
                    <a:cubicBezTo>
                      <a:pt x="0" y="49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0"/>
                      <a:pt x="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9"/>
              <p:cNvSpPr/>
              <p:nvPr/>
            </p:nvSpPr>
            <p:spPr>
              <a:xfrm>
                <a:off x="1240300" y="239420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9" y="1"/>
                    </a:moveTo>
                    <a:cubicBezTo>
                      <a:pt x="97" y="1"/>
                      <a:pt x="1" y="289"/>
                      <a:pt x="241" y="385"/>
                    </a:cubicBezTo>
                    <a:cubicBezTo>
                      <a:pt x="433" y="385"/>
                      <a:pt x="529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9"/>
              <p:cNvSpPr/>
              <p:nvPr/>
            </p:nvSpPr>
            <p:spPr>
              <a:xfrm>
                <a:off x="1235025" y="2209125"/>
                <a:ext cx="2375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692" extrusionOk="0">
                    <a:moveTo>
                      <a:pt x="482" y="0"/>
                    </a:moveTo>
                    <a:cubicBezTo>
                      <a:pt x="457" y="0"/>
                      <a:pt x="431" y="4"/>
                      <a:pt x="404" y="10"/>
                    </a:cubicBezTo>
                    <a:cubicBezTo>
                      <a:pt x="0" y="100"/>
                      <a:pt x="99" y="692"/>
                      <a:pt x="466" y="692"/>
                    </a:cubicBezTo>
                    <a:cubicBezTo>
                      <a:pt x="492" y="692"/>
                      <a:pt x="519" y="689"/>
                      <a:pt x="548" y="682"/>
                    </a:cubicBezTo>
                    <a:cubicBezTo>
                      <a:pt x="949" y="549"/>
                      <a:pt x="812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9"/>
              <p:cNvSpPr/>
              <p:nvPr/>
            </p:nvSpPr>
            <p:spPr>
              <a:xfrm>
                <a:off x="1269100" y="2169775"/>
                <a:ext cx="15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4" extrusionOk="0">
                    <a:moveTo>
                      <a:pt x="193" y="0"/>
                    </a:moveTo>
                    <a:cubicBezTo>
                      <a:pt x="97" y="48"/>
                      <a:pt x="49" y="96"/>
                      <a:pt x="1" y="192"/>
                    </a:cubicBezTo>
                    <a:cubicBezTo>
                      <a:pt x="29" y="377"/>
                      <a:pt x="113" y="444"/>
                      <a:pt x="200" y="444"/>
                    </a:cubicBezTo>
                    <a:cubicBezTo>
                      <a:pt x="406" y="444"/>
                      <a:pt x="632" y="68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9"/>
              <p:cNvSpPr/>
              <p:nvPr/>
            </p:nvSpPr>
            <p:spPr>
              <a:xfrm>
                <a:off x="841825" y="2731475"/>
                <a:ext cx="96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41" extrusionOk="0">
                    <a:moveTo>
                      <a:pt x="193" y="0"/>
                    </a:moveTo>
                    <a:cubicBezTo>
                      <a:pt x="49" y="48"/>
                      <a:pt x="1" y="192"/>
                      <a:pt x="193" y="240"/>
                    </a:cubicBezTo>
                    <a:cubicBezTo>
                      <a:pt x="337" y="240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9"/>
              <p:cNvSpPr/>
              <p:nvPr/>
            </p:nvSpPr>
            <p:spPr>
              <a:xfrm>
                <a:off x="1027400" y="2615975"/>
                <a:ext cx="201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1" extrusionOk="0">
                    <a:moveTo>
                      <a:pt x="429" y="0"/>
                    </a:moveTo>
                    <a:cubicBezTo>
                      <a:pt x="405" y="0"/>
                      <a:pt x="381" y="4"/>
                      <a:pt x="355" y="11"/>
                    </a:cubicBezTo>
                    <a:cubicBezTo>
                      <a:pt x="0" y="56"/>
                      <a:pt x="55" y="550"/>
                      <a:pt x="368" y="550"/>
                    </a:cubicBezTo>
                    <a:cubicBezTo>
                      <a:pt x="394" y="550"/>
                      <a:pt x="422" y="547"/>
                      <a:pt x="451" y="539"/>
                    </a:cubicBezTo>
                    <a:cubicBezTo>
                      <a:pt x="806" y="495"/>
                      <a:pt x="710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9"/>
              <p:cNvSpPr/>
              <p:nvPr/>
            </p:nvSpPr>
            <p:spPr>
              <a:xfrm>
                <a:off x="839025" y="2610075"/>
                <a:ext cx="345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75" extrusionOk="0">
                    <a:moveTo>
                      <a:pt x="726" y="0"/>
                    </a:moveTo>
                    <a:cubicBezTo>
                      <a:pt x="699" y="0"/>
                      <a:pt x="670" y="3"/>
                      <a:pt x="641" y="7"/>
                    </a:cubicBezTo>
                    <a:cubicBezTo>
                      <a:pt x="0" y="99"/>
                      <a:pt x="101" y="974"/>
                      <a:pt x="693" y="974"/>
                    </a:cubicBezTo>
                    <a:cubicBezTo>
                      <a:pt x="722" y="974"/>
                      <a:pt x="753" y="972"/>
                      <a:pt x="785" y="967"/>
                    </a:cubicBezTo>
                    <a:cubicBezTo>
                      <a:pt x="1379" y="876"/>
                      <a:pt x="1277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9"/>
              <p:cNvSpPr/>
              <p:nvPr/>
            </p:nvSpPr>
            <p:spPr>
              <a:xfrm>
                <a:off x="868225" y="2565825"/>
                <a:ext cx="312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54" extrusionOk="0">
                    <a:moveTo>
                      <a:pt x="529" y="1"/>
                    </a:moveTo>
                    <a:cubicBezTo>
                      <a:pt x="1" y="241"/>
                      <a:pt x="145" y="1009"/>
                      <a:pt x="721" y="1153"/>
                    </a:cubicBezTo>
                    <a:cubicBezTo>
                      <a:pt x="1249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9"/>
              <p:cNvSpPr/>
              <p:nvPr/>
            </p:nvSpPr>
            <p:spPr>
              <a:xfrm>
                <a:off x="798625" y="2580250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8" y="0"/>
                    </a:moveTo>
                    <a:lnTo>
                      <a:pt x="528" y="0"/>
                    </a:lnTo>
                    <a:cubicBezTo>
                      <a:pt x="0" y="240"/>
                      <a:pt x="144" y="1008"/>
                      <a:pt x="672" y="1104"/>
                    </a:cubicBezTo>
                    <a:cubicBezTo>
                      <a:pt x="1200" y="864"/>
                      <a:pt x="1104" y="96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9"/>
              <p:cNvSpPr/>
              <p:nvPr/>
            </p:nvSpPr>
            <p:spPr>
              <a:xfrm>
                <a:off x="770550" y="2624475"/>
                <a:ext cx="321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927" extrusionOk="0">
                    <a:moveTo>
                      <a:pt x="685" y="0"/>
                    </a:moveTo>
                    <a:cubicBezTo>
                      <a:pt x="656" y="0"/>
                      <a:pt x="626" y="3"/>
                      <a:pt x="595" y="7"/>
                    </a:cubicBezTo>
                    <a:cubicBezTo>
                      <a:pt x="1" y="53"/>
                      <a:pt x="60" y="926"/>
                      <a:pt x="606" y="926"/>
                    </a:cubicBezTo>
                    <a:cubicBezTo>
                      <a:pt x="633" y="926"/>
                      <a:pt x="661" y="924"/>
                      <a:pt x="691" y="919"/>
                    </a:cubicBezTo>
                    <a:cubicBezTo>
                      <a:pt x="1284" y="828"/>
                      <a:pt x="1227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9"/>
              <p:cNvSpPr/>
              <p:nvPr/>
            </p:nvSpPr>
            <p:spPr>
              <a:xfrm>
                <a:off x="790225" y="26990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1"/>
                    </a:moveTo>
                    <a:cubicBezTo>
                      <a:pt x="96" y="145"/>
                      <a:pt x="0" y="385"/>
                      <a:pt x="336" y="529"/>
                    </a:cubicBezTo>
                    <a:cubicBezTo>
                      <a:pt x="672" y="529"/>
                      <a:pt x="672" y="1"/>
                      <a:pt x="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9"/>
              <p:cNvSpPr/>
              <p:nvPr/>
            </p:nvSpPr>
            <p:spPr>
              <a:xfrm>
                <a:off x="814575" y="2654600"/>
                <a:ext cx="268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3" extrusionOk="0">
                    <a:moveTo>
                      <a:pt x="513" y="0"/>
                    </a:moveTo>
                    <a:cubicBezTo>
                      <a:pt x="498" y="0"/>
                      <a:pt x="482" y="1"/>
                      <a:pt x="466" y="3"/>
                    </a:cubicBezTo>
                    <a:cubicBezTo>
                      <a:pt x="1" y="49"/>
                      <a:pt x="77" y="773"/>
                      <a:pt x="520" y="773"/>
                    </a:cubicBezTo>
                    <a:cubicBezTo>
                      <a:pt x="534" y="773"/>
                      <a:pt x="548" y="772"/>
                      <a:pt x="562" y="771"/>
                    </a:cubicBezTo>
                    <a:cubicBezTo>
                      <a:pt x="1075" y="724"/>
                      <a:pt x="100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9"/>
              <p:cNvSpPr/>
              <p:nvPr/>
            </p:nvSpPr>
            <p:spPr>
              <a:xfrm>
                <a:off x="885025" y="2640250"/>
                <a:ext cx="252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69" extrusionOk="0">
                    <a:moveTo>
                      <a:pt x="481" y="0"/>
                    </a:moveTo>
                    <a:cubicBezTo>
                      <a:pt x="1" y="96"/>
                      <a:pt x="49" y="769"/>
                      <a:pt x="529" y="769"/>
                    </a:cubicBezTo>
                    <a:cubicBezTo>
                      <a:pt x="1009" y="673"/>
                      <a:pt x="913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9"/>
              <p:cNvSpPr/>
              <p:nvPr/>
            </p:nvSpPr>
            <p:spPr>
              <a:xfrm>
                <a:off x="861025" y="2684600"/>
                <a:ext cx="18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88" extrusionOk="0">
                    <a:moveTo>
                      <a:pt x="334" y="0"/>
                    </a:moveTo>
                    <a:cubicBezTo>
                      <a:pt x="319" y="0"/>
                      <a:pt x="304" y="1"/>
                      <a:pt x="289" y="3"/>
                    </a:cubicBezTo>
                    <a:cubicBezTo>
                      <a:pt x="97" y="147"/>
                      <a:pt x="1" y="435"/>
                      <a:pt x="289" y="579"/>
                    </a:cubicBezTo>
                    <a:cubicBezTo>
                      <a:pt x="313" y="585"/>
                      <a:pt x="336" y="588"/>
                      <a:pt x="357" y="588"/>
                    </a:cubicBezTo>
                    <a:cubicBezTo>
                      <a:pt x="671" y="588"/>
                      <a:pt x="735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9"/>
              <p:cNvSpPr/>
              <p:nvPr/>
            </p:nvSpPr>
            <p:spPr>
              <a:xfrm>
                <a:off x="980575" y="2583650"/>
                <a:ext cx="29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33" extrusionOk="0">
                    <a:moveTo>
                      <a:pt x="591" y="0"/>
                    </a:moveTo>
                    <a:cubicBezTo>
                      <a:pt x="562" y="0"/>
                      <a:pt x="532" y="3"/>
                      <a:pt x="500" y="8"/>
                    </a:cubicBezTo>
                    <a:cubicBezTo>
                      <a:pt x="1" y="99"/>
                      <a:pt x="102" y="832"/>
                      <a:pt x="600" y="832"/>
                    </a:cubicBezTo>
                    <a:cubicBezTo>
                      <a:pt x="629" y="832"/>
                      <a:pt x="660" y="829"/>
                      <a:pt x="692" y="824"/>
                    </a:cubicBezTo>
                    <a:cubicBezTo>
                      <a:pt x="1191" y="733"/>
                      <a:pt x="1090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9"/>
              <p:cNvSpPr/>
              <p:nvPr/>
            </p:nvSpPr>
            <p:spPr>
              <a:xfrm>
                <a:off x="1002650" y="2659375"/>
                <a:ext cx="106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92" extrusionOk="0">
                    <a:moveTo>
                      <a:pt x="267" y="0"/>
                    </a:moveTo>
                    <a:cubicBezTo>
                      <a:pt x="259" y="0"/>
                      <a:pt x="250" y="1"/>
                      <a:pt x="241" y="4"/>
                    </a:cubicBezTo>
                    <a:cubicBezTo>
                      <a:pt x="1" y="52"/>
                      <a:pt x="1" y="340"/>
                      <a:pt x="241" y="388"/>
                    </a:cubicBezTo>
                    <a:cubicBezTo>
                      <a:pt x="250" y="390"/>
                      <a:pt x="259" y="391"/>
                      <a:pt x="267" y="391"/>
                    </a:cubicBezTo>
                    <a:cubicBezTo>
                      <a:pt x="424" y="391"/>
                      <a:pt x="42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9"/>
              <p:cNvSpPr/>
              <p:nvPr/>
            </p:nvSpPr>
            <p:spPr>
              <a:xfrm>
                <a:off x="1007025" y="254045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4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9"/>
              <p:cNvSpPr/>
              <p:nvPr/>
            </p:nvSpPr>
            <p:spPr>
              <a:xfrm>
                <a:off x="963350" y="2509400"/>
                <a:ext cx="3572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81" extrusionOk="0">
                    <a:moveTo>
                      <a:pt x="626" y="0"/>
                    </a:moveTo>
                    <a:cubicBezTo>
                      <a:pt x="0" y="0"/>
                      <a:pt x="118" y="1181"/>
                      <a:pt x="658" y="1181"/>
                    </a:cubicBezTo>
                    <a:cubicBezTo>
                      <a:pt x="704" y="1181"/>
                      <a:pt x="753" y="1172"/>
                      <a:pt x="805" y="1154"/>
                    </a:cubicBezTo>
                    <a:cubicBezTo>
                      <a:pt x="1429" y="962"/>
                      <a:pt x="1285" y="50"/>
                      <a:pt x="661" y="1"/>
                    </a:cubicBezTo>
                    <a:cubicBezTo>
                      <a:pt x="649" y="1"/>
                      <a:pt x="637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9"/>
              <p:cNvSpPr/>
              <p:nvPr/>
            </p:nvSpPr>
            <p:spPr>
              <a:xfrm>
                <a:off x="908450" y="2717200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0" y="0"/>
                    </a:moveTo>
                    <a:cubicBezTo>
                      <a:pt x="87" y="0"/>
                      <a:pt x="46" y="26"/>
                      <a:pt x="24" y="91"/>
                    </a:cubicBezTo>
                    <a:cubicBezTo>
                      <a:pt x="0" y="187"/>
                      <a:pt x="60" y="235"/>
                      <a:pt x="126" y="235"/>
                    </a:cubicBezTo>
                    <a:cubicBezTo>
                      <a:pt x="192" y="235"/>
                      <a:pt x="264" y="187"/>
                      <a:pt x="264" y="91"/>
                    </a:cubicBezTo>
                    <a:cubicBezTo>
                      <a:pt x="238" y="3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9"/>
              <p:cNvSpPr/>
              <p:nvPr/>
            </p:nvSpPr>
            <p:spPr>
              <a:xfrm>
                <a:off x="931000" y="267145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1"/>
                    </a:moveTo>
                    <a:cubicBezTo>
                      <a:pt x="1" y="47"/>
                      <a:pt x="31" y="532"/>
                      <a:pt x="328" y="532"/>
                    </a:cubicBezTo>
                    <a:cubicBezTo>
                      <a:pt x="342" y="532"/>
                      <a:pt x="356" y="531"/>
                      <a:pt x="370" y="529"/>
                    </a:cubicBezTo>
                    <a:cubicBezTo>
                      <a:pt x="706" y="433"/>
                      <a:pt x="610" y="97"/>
                      <a:pt x="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9"/>
              <p:cNvSpPr/>
              <p:nvPr/>
            </p:nvSpPr>
            <p:spPr>
              <a:xfrm>
                <a:off x="954200" y="2626825"/>
                <a:ext cx="261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39" extrusionOk="0">
                    <a:moveTo>
                      <a:pt x="536" y="1"/>
                    </a:moveTo>
                    <a:cubicBezTo>
                      <a:pt x="509" y="1"/>
                      <a:pt x="480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45" y="639"/>
                      <a:pt x="946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9"/>
              <p:cNvSpPr/>
              <p:nvPr/>
            </p:nvSpPr>
            <p:spPr>
              <a:xfrm>
                <a:off x="908650" y="2595650"/>
                <a:ext cx="332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76" extrusionOk="0">
                    <a:moveTo>
                      <a:pt x="679" y="1"/>
                    </a:moveTo>
                    <a:cubicBezTo>
                      <a:pt x="651" y="1"/>
                      <a:pt x="622" y="3"/>
                      <a:pt x="592" y="8"/>
                    </a:cubicBezTo>
                    <a:cubicBezTo>
                      <a:pt x="1" y="190"/>
                      <a:pt x="142" y="976"/>
                      <a:pt x="690" y="976"/>
                    </a:cubicBezTo>
                    <a:cubicBezTo>
                      <a:pt x="720" y="976"/>
                      <a:pt x="752" y="973"/>
                      <a:pt x="784" y="968"/>
                    </a:cubicBezTo>
                    <a:cubicBezTo>
                      <a:pt x="1330" y="786"/>
                      <a:pt x="1186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9"/>
              <p:cNvSpPr/>
              <p:nvPr/>
            </p:nvSpPr>
            <p:spPr>
              <a:xfrm>
                <a:off x="934200" y="2552475"/>
                <a:ext cx="377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077" extrusionOk="0">
                    <a:moveTo>
                      <a:pt x="759" y="1"/>
                    </a:moveTo>
                    <a:cubicBezTo>
                      <a:pt x="732" y="1"/>
                      <a:pt x="704" y="3"/>
                      <a:pt x="674" y="7"/>
                    </a:cubicBezTo>
                    <a:cubicBezTo>
                      <a:pt x="0" y="142"/>
                      <a:pt x="126" y="1076"/>
                      <a:pt x="696" y="1076"/>
                    </a:cubicBezTo>
                    <a:cubicBezTo>
                      <a:pt x="735" y="1076"/>
                      <a:pt x="776" y="1072"/>
                      <a:pt x="818" y="1063"/>
                    </a:cubicBezTo>
                    <a:cubicBezTo>
                      <a:pt x="1507" y="971"/>
                      <a:pt x="1361" y="1"/>
                      <a:pt x="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9"/>
              <p:cNvSpPr/>
              <p:nvPr/>
            </p:nvSpPr>
            <p:spPr>
              <a:xfrm>
                <a:off x="1059875" y="2455250"/>
                <a:ext cx="368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070" extrusionOk="0">
                    <a:moveTo>
                      <a:pt x="776" y="1"/>
                    </a:moveTo>
                    <a:cubicBezTo>
                      <a:pt x="748" y="1"/>
                      <a:pt x="719" y="3"/>
                      <a:pt x="688" y="7"/>
                    </a:cubicBezTo>
                    <a:cubicBezTo>
                      <a:pt x="1" y="145"/>
                      <a:pt x="145" y="1070"/>
                      <a:pt x="744" y="1070"/>
                    </a:cubicBezTo>
                    <a:cubicBezTo>
                      <a:pt x="772" y="1070"/>
                      <a:pt x="802" y="1068"/>
                      <a:pt x="832" y="1063"/>
                    </a:cubicBezTo>
                    <a:cubicBezTo>
                      <a:pt x="1474" y="926"/>
                      <a:pt x="1372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9"/>
              <p:cNvSpPr/>
              <p:nvPr/>
            </p:nvSpPr>
            <p:spPr>
              <a:xfrm>
                <a:off x="1003850" y="1750850"/>
                <a:ext cx="11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5" extrusionOk="0">
                    <a:moveTo>
                      <a:pt x="226" y="1"/>
                    </a:moveTo>
                    <a:cubicBezTo>
                      <a:pt x="126" y="1"/>
                      <a:pt x="23" y="62"/>
                      <a:pt x="1" y="194"/>
                    </a:cubicBezTo>
                    <a:cubicBezTo>
                      <a:pt x="1" y="362"/>
                      <a:pt x="97" y="434"/>
                      <a:pt x="199" y="434"/>
                    </a:cubicBezTo>
                    <a:cubicBezTo>
                      <a:pt x="301" y="434"/>
                      <a:pt x="409" y="362"/>
                      <a:pt x="433" y="242"/>
                    </a:cubicBezTo>
                    <a:cubicBezTo>
                      <a:pt x="459" y="86"/>
                      <a:pt x="344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9"/>
              <p:cNvSpPr/>
              <p:nvPr/>
            </p:nvSpPr>
            <p:spPr>
              <a:xfrm>
                <a:off x="1139475" y="1903225"/>
                <a:ext cx="188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81" extrusionOk="0">
                    <a:moveTo>
                      <a:pt x="341" y="1"/>
                    </a:moveTo>
                    <a:cubicBezTo>
                      <a:pt x="325" y="1"/>
                      <a:pt x="307" y="2"/>
                      <a:pt x="289" y="4"/>
                    </a:cubicBezTo>
                    <a:cubicBezTo>
                      <a:pt x="1" y="100"/>
                      <a:pt x="97" y="580"/>
                      <a:pt x="433" y="580"/>
                    </a:cubicBezTo>
                    <a:cubicBezTo>
                      <a:pt x="753" y="443"/>
                      <a:pt x="681" y="1"/>
                      <a:pt x="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9"/>
              <p:cNvSpPr/>
              <p:nvPr/>
            </p:nvSpPr>
            <p:spPr>
              <a:xfrm>
                <a:off x="1009850" y="1816825"/>
                <a:ext cx="260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72" extrusionOk="0">
                    <a:moveTo>
                      <a:pt x="485" y="1"/>
                    </a:moveTo>
                    <a:cubicBezTo>
                      <a:pt x="468" y="1"/>
                      <a:pt x="451" y="2"/>
                      <a:pt x="433" y="3"/>
                    </a:cubicBezTo>
                    <a:cubicBezTo>
                      <a:pt x="1" y="148"/>
                      <a:pt x="145" y="772"/>
                      <a:pt x="625" y="772"/>
                    </a:cubicBezTo>
                    <a:cubicBezTo>
                      <a:pt x="1041" y="587"/>
                      <a:pt x="923" y="1"/>
                      <a:pt x="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9"/>
              <p:cNvSpPr/>
              <p:nvPr/>
            </p:nvSpPr>
            <p:spPr>
              <a:xfrm>
                <a:off x="1022025" y="1883300"/>
                <a:ext cx="361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46" extrusionOk="0">
                    <a:moveTo>
                      <a:pt x="558" y="1"/>
                    </a:moveTo>
                    <a:cubicBezTo>
                      <a:pt x="390" y="1"/>
                      <a:pt x="217" y="103"/>
                      <a:pt x="90" y="369"/>
                    </a:cubicBezTo>
                    <a:cubicBezTo>
                      <a:pt x="0" y="728"/>
                      <a:pt x="247" y="1046"/>
                      <a:pt x="593" y="1046"/>
                    </a:cubicBezTo>
                    <a:cubicBezTo>
                      <a:pt x="617" y="1046"/>
                      <a:pt x="641" y="1044"/>
                      <a:pt x="666" y="1041"/>
                    </a:cubicBezTo>
                    <a:cubicBezTo>
                      <a:pt x="1443" y="794"/>
                      <a:pt x="1025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9"/>
              <p:cNvSpPr/>
              <p:nvPr/>
            </p:nvSpPr>
            <p:spPr>
              <a:xfrm>
                <a:off x="1064250" y="1912100"/>
                <a:ext cx="34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961" extrusionOk="0">
                    <a:moveTo>
                      <a:pt x="557" y="0"/>
                    </a:moveTo>
                    <a:cubicBezTo>
                      <a:pt x="408" y="0"/>
                      <a:pt x="251" y="89"/>
                      <a:pt x="129" y="321"/>
                    </a:cubicBezTo>
                    <a:cubicBezTo>
                      <a:pt x="1" y="622"/>
                      <a:pt x="217" y="960"/>
                      <a:pt x="539" y="960"/>
                    </a:cubicBezTo>
                    <a:cubicBezTo>
                      <a:pt x="577" y="960"/>
                      <a:pt x="617" y="956"/>
                      <a:pt x="657" y="945"/>
                    </a:cubicBezTo>
                    <a:cubicBezTo>
                      <a:pt x="1373" y="766"/>
                      <a:pt x="995" y="0"/>
                      <a:pt x="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9"/>
              <p:cNvSpPr/>
              <p:nvPr/>
            </p:nvSpPr>
            <p:spPr>
              <a:xfrm>
                <a:off x="1044675" y="1779625"/>
                <a:ext cx="136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47" extrusionOk="0">
                    <a:moveTo>
                      <a:pt x="236" y="0"/>
                    </a:moveTo>
                    <a:cubicBezTo>
                      <a:pt x="222" y="0"/>
                      <a:pt x="208" y="1"/>
                      <a:pt x="192" y="3"/>
                    </a:cubicBezTo>
                    <a:cubicBezTo>
                      <a:pt x="0" y="51"/>
                      <a:pt x="0" y="339"/>
                      <a:pt x="192" y="435"/>
                    </a:cubicBezTo>
                    <a:cubicBezTo>
                      <a:pt x="218" y="443"/>
                      <a:pt x="242" y="446"/>
                      <a:pt x="265" y="446"/>
                    </a:cubicBezTo>
                    <a:cubicBezTo>
                      <a:pt x="521" y="446"/>
                      <a:pt x="545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9"/>
              <p:cNvSpPr/>
              <p:nvPr/>
            </p:nvSpPr>
            <p:spPr>
              <a:xfrm>
                <a:off x="1108375" y="1941175"/>
                <a:ext cx="306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2" extrusionOk="0">
                    <a:moveTo>
                      <a:pt x="472" y="0"/>
                    </a:moveTo>
                    <a:cubicBezTo>
                      <a:pt x="321" y="0"/>
                      <a:pt x="162" y="98"/>
                      <a:pt x="45" y="358"/>
                    </a:cubicBezTo>
                    <a:cubicBezTo>
                      <a:pt x="0" y="625"/>
                      <a:pt x="203" y="892"/>
                      <a:pt x="461" y="892"/>
                    </a:cubicBezTo>
                    <a:cubicBezTo>
                      <a:pt x="482" y="892"/>
                      <a:pt x="503" y="890"/>
                      <a:pt x="525" y="887"/>
                    </a:cubicBezTo>
                    <a:cubicBezTo>
                      <a:pt x="1225" y="712"/>
                      <a:pt x="878" y="0"/>
                      <a:pt x="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9"/>
              <p:cNvSpPr/>
              <p:nvPr/>
            </p:nvSpPr>
            <p:spPr>
              <a:xfrm>
                <a:off x="1128675" y="1836000"/>
                <a:ext cx="940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5" extrusionOk="0">
                    <a:moveTo>
                      <a:pt x="222" y="1"/>
                    </a:moveTo>
                    <a:cubicBezTo>
                      <a:pt x="213" y="1"/>
                      <a:pt x="203" y="2"/>
                      <a:pt x="193" y="5"/>
                    </a:cubicBezTo>
                    <a:cubicBezTo>
                      <a:pt x="49" y="53"/>
                      <a:pt x="1" y="293"/>
                      <a:pt x="193" y="341"/>
                    </a:cubicBezTo>
                    <a:cubicBezTo>
                      <a:pt x="203" y="343"/>
                      <a:pt x="213" y="344"/>
                      <a:pt x="222" y="344"/>
                    </a:cubicBezTo>
                    <a:cubicBezTo>
                      <a:pt x="375" y="344"/>
                      <a:pt x="375" y="1"/>
                      <a:pt x="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9"/>
              <p:cNvSpPr/>
              <p:nvPr/>
            </p:nvSpPr>
            <p:spPr>
              <a:xfrm>
                <a:off x="1095425" y="1873250"/>
                <a:ext cx="233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26" extrusionOk="0">
                    <a:moveTo>
                      <a:pt x="417" y="0"/>
                    </a:moveTo>
                    <a:cubicBezTo>
                      <a:pt x="402" y="0"/>
                      <a:pt x="386" y="1"/>
                      <a:pt x="371" y="3"/>
                    </a:cubicBezTo>
                    <a:cubicBezTo>
                      <a:pt x="1" y="142"/>
                      <a:pt x="121" y="726"/>
                      <a:pt x="516" y="726"/>
                    </a:cubicBezTo>
                    <a:cubicBezTo>
                      <a:pt x="531" y="726"/>
                      <a:pt x="547" y="725"/>
                      <a:pt x="563" y="723"/>
                    </a:cubicBezTo>
                    <a:cubicBezTo>
                      <a:pt x="932" y="584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9"/>
              <p:cNvSpPr/>
              <p:nvPr/>
            </p:nvSpPr>
            <p:spPr>
              <a:xfrm>
                <a:off x="856225" y="1773375"/>
                <a:ext cx="324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26" extrusionOk="0">
                    <a:moveTo>
                      <a:pt x="511" y="0"/>
                    </a:moveTo>
                    <a:cubicBezTo>
                      <a:pt x="368" y="0"/>
                      <a:pt x="217" y="84"/>
                      <a:pt x="97" y="301"/>
                    </a:cubicBezTo>
                    <a:cubicBezTo>
                      <a:pt x="1" y="589"/>
                      <a:pt x="241" y="925"/>
                      <a:pt x="577" y="925"/>
                    </a:cubicBezTo>
                    <a:cubicBezTo>
                      <a:pt x="1296" y="746"/>
                      <a:pt x="938" y="0"/>
                      <a:pt x="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9"/>
              <p:cNvSpPr/>
              <p:nvPr/>
            </p:nvSpPr>
            <p:spPr>
              <a:xfrm>
                <a:off x="1053475" y="1845450"/>
                <a:ext cx="240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4" extrusionOk="0">
                    <a:moveTo>
                      <a:pt x="503" y="1"/>
                    </a:moveTo>
                    <a:cubicBezTo>
                      <a:pt x="476" y="1"/>
                      <a:pt x="447" y="4"/>
                      <a:pt x="416" y="11"/>
                    </a:cubicBezTo>
                    <a:cubicBezTo>
                      <a:pt x="0" y="149"/>
                      <a:pt x="118" y="733"/>
                      <a:pt x="514" y="733"/>
                    </a:cubicBezTo>
                    <a:cubicBezTo>
                      <a:pt x="529" y="733"/>
                      <a:pt x="544" y="733"/>
                      <a:pt x="560" y="731"/>
                    </a:cubicBezTo>
                    <a:cubicBezTo>
                      <a:pt x="962" y="552"/>
                      <a:pt x="866" y="1"/>
                      <a:pt x="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9"/>
              <p:cNvSpPr/>
              <p:nvPr/>
            </p:nvSpPr>
            <p:spPr>
              <a:xfrm>
                <a:off x="927050" y="1704675"/>
                <a:ext cx="8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35" extrusionOk="0">
                    <a:moveTo>
                      <a:pt x="107" y="0"/>
                    </a:moveTo>
                    <a:cubicBezTo>
                      <a:pt x="66" y="0"/>
                      <a:pt x="26" y="21"/>
                      <a:pt x="0" y="73"/>
                    </a:cubicBezTo>
                    <a:cubicBezTo>
                      <a:pt x="36" y="181"/>
                      <a:pt x="45" y="235"/>
                      <a:pt x="108" y="235"/>
                    </a:cubicBezTo>
                    <a:cubicBezTo>
                      <a:pt x="129" y="235"/>
                      <a:pt x="156" y="229"/>
                      <a:pt x="192" y="217"/>
                    </a:cubicBezTo>
                    <a:cubicBezTo>
                      <a:pt x="332" y="147"/>
                      <a:pt x="217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9"/>
              <p:cNvSpPr/>
              <p:nvPr/>
            </p:nvSpPr>
            <p:spPr>
              <a:xfrm>
                <a:off x="888625" y="1735275"/>
                <a:ext cx="180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626" extrusionOk="0">
                    <a:moveTo>
                      <a:pt x="289" y="1"/>
                    </a:moveTo>
                    <a:cubicBezTo>
                      <a:pt x="1" y="145"/>
                      <a:pt x="97" y="577"/>
                      <a:pt x="433" y="625"/>
                    </a:cubicBezTo>
                    <a:cubicBezTo>
                      <a:pt x="721" y="481"/>
                      <a:pt x="625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9"/>
              <p:cNvSpPr/>
              <p:nvPr/>
            </p:nvSpPr>
            <p:spPr>
              <a:xfrm>
                <a:off x="897325" y="1800600"/>
                <a:ext cx="343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06" extrusionOk="0">
                    <a:moveTo>
                      <a:pt x="515" y="1"/>
                    </a:moveTo>
                    <a:cubicBezTo>
                      <a:pt x="353" y="1"/>
                      <a:pt x="190" y="101"/>
                      <a:pt x="85" y="364"/>
                    </a:cubicBezTo>
                    <a:cubicBezTo>
                      <a:pt x="0" y="703"/>
                      <a:pt x="252" y="1005"/>
                      <a:pt x="577" y="1005"/>
                    </a:cubicBezTo>
                    <a:cubicBezTo>
                      <a:pt x="620" y="1005"/>
                      <a:pt x="664" y="1000"/>
                      <a:pt x="709" y="989"/>
                    </a:cubicBezTo>
                    <a:cubicBezTo>
                      <a:pt x="1371" y="710"/>
                      <a:pt x="945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9"/>
              <p:cNvSpPr/>
              <p:nvPr/>
            </p:nvSpPr>
            <p:spPr>
              <a:xfrm>
                <a:off x="864825" y="1839650"/>
                <a:ext cx="438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07" extrusionOk="0">
                    <a:moveTo>
                      <a:pt x="714" y="0"/>
                    </a:moveTo>
                    <a:cubicBezTo>
                      <a:pt x="513" y="0"/>
                      <a:pt x="300" y="120"/>
                      <a:pt x="137" y="435"/>
                    </a:cubicBezTo>
                    <a:cubicBezTo>
                      <a:pt x="1" y="842"/>
                      <a:pt x="292" y="1207"/>
                      <a:pt x="688" y="1207"/>
                    </a:cubicBezTo>
                    <a:cubicBezTo>
                      <a:pt x="712" y="1207"/>
                      <a:pt x="736" y="1206"/>
                      <a:pt x="761" y="1203"/>
                    </a:cubicBezTo>
                    <a:cubicBezTo>
                      <a:pt x="1753" y="955"/>
                      <a:pt x="1281" y="0"/>
                      <a:pt x="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9"/>
              <p:cNvSpPr/>
              <p:nvPr/>
            </p:nvSpPr>
            <p:spPr>
              <a:xfrm>
                <a:off x="938050" y="1827925"/>
                <a:ext cx="365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004" extrusionOk="0">
                    <a:moveTo>
                      <a:pt x="583" y="1"/>
                    </a:moveTo>
                    <a:cubicBezTo>
                      <a:pt x="428" y="1"/>
                      <a:pt x="266" y="91"/>
                      <a:pt x="136" y="328"/>
                    </a:cubicBezTo>
                    <a:cubicBezTo>
                      <a:pt x="1" y="644"/>
                      <a:pt x="249" y="1004"/>
                      <a:pt x="599" y="1004"/>
                    </a:cubicBezTo>
                    <a:cubicBezTo>
                      <a:pt x="621" y="1004"/>
                      <a:pt x="642" y="1003"/>
                      <a:pt x="664" y="1000"/>
                    </a:cubicBezTo>
                    <a:cubicBezTo>
                      <a:pt x="1461" y="855"/>
                      <a:pt x="1056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9"/>
              <p:cNvSpPr/>
              <p:nvPr/>
            </p:nvSpPr>
            <p:spPr>
              <a:xfrm>
                <a:off x="926750" y="1761475"/>
                <a:ext cx="259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40" extrusionOk="0">
                    <a:moveTo>
                      <a:pt x="530" y="0"/>
                    </a:moveTo>
                    <a:cubicBezTo>
                      <a:pt x="503" y="0"/>
                      <a:pt x="474" y="3"/>
                      <a:pt x="444" y="9"/>
                    </a:cubicBezTo>
                    <a:cubicBezTo>
                      <a:pt x="1" y="231"/>
                      <a:pt x="131" y="740"/>
                      <a:pt x="494" y="740"/>
                    </a:cubicBezTo>
                    <a:cubicBezTo>
                      <a:pt x="524" y="740"/>
                      <a:pt x="556" y="736"/>
                      <a:pt x="588" y="729"/>
                    </a:cubicBezTo>
                    <a:cubicBezTo>
                      <a:pt x="1039" y="639"/>
                      <a:pt x="940" y="0"/>
                      <a:pt x="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9"/>
              <p:cNvSpPr/>
              <p:nvPr/>
            </p:nvSpPr>
            <p:spPr>
              <a:xfrm>
                <a:off x="967350" y="1788850"/>
                <a:ext cx="282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795" extrusionOk="0">
                    <a:moveTo>
                      <a:pt x="580" y="0"/>
                    </a:moveTo>
                    <a:cubicBezTo>
                      <a:pt x="540" y="0"/>
                      <a:pt x="498" y="6"/>
                      <a:pt x="453" y="18"/>
                    </a:cubicBezTo>
                    <a:cubicBezTo>
                      <a:pt x="1" y="109"/>
                      <a:pt x="144" y="795"/>
                      <a:pt x="563" y="795"/>
                    </a:cubicBezTo>
                    <a:cubicBezTo>
                      <a:pt x="589" y="795"/>
                      <a:pt x="616" y="792"/>
                      <a:pt x="645" y="786"/>
                    </a:cubicBezTo>
                    <a:cubicBezTo>
                      <a:pt x="1128" y="655"/>
                      <a:pt x="1008" y="0"/>
                      <a:pt x="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9"/>
              <p:cNvSpPr/>
              <p:nvPr/>
            </p:nvSpPr>
            <p:spPr>
              <a:xfrm>
                <a:off x="963050" y="1724475"/>
                <a:ext cx="9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5" extrusionOk="0">
                    <a:moveTo>
                      <a:pt x="193" y="1"/>
                    </a:moveTo>
                    <a:cubicBezTo>
                      <a:pt x="109" y="1"/>
                      <a:pt x="24" y="49"/>
                      <a:pt x="0" y="145"/>
                    </a:cubicBezTo>
                    <a:cubicBezTo>
                      <a:pt x="0" y="265"/>
                      <a:pt x="96" y="325"/>
                      <a:pt x="193" y="325"/>
                    </a:cubicBezTo>
                    <a:cubicBezTo>
                      <a:pt x="289" y="325"/>
                      <a:pt x="385" y="265"/>
                      <a:pt x="385" y="145"/>
                    </a:cubicBezTo>
                    <a:cubicBezTo>
                      <a:pt x="361" y="49"/>
                      <a:pt x="27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9"/>
              <p:cNvSpPr/>
              <p:nvPr/>
            </p:nvSpPr>
            <p:spPr>
              <a:xfrm>
                <a:off x="981200" y="1855950"/>
                <a:ext cx="351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000" extrusionOk="0">
                    <a:moveTo>
                      <a:pt x="521" y="0"/>
                    </a:moveTo>
                    <a:cubicBezTo>
                      <a:pt x="344" y="0"/>
                      <a:pt x="163" y="112"/>
                      <a:pt x="43" y="407"/>
                    </a:cubicBezTo>
                    <a:cubicBezTo>
                      <a:pt x="0" y="703"/>
                      <a:pt x="257" y="1000"/>
                      <a:pt x="581" y="1000"/>
                    </a:cubicBezTo>
                    <a:cubicBezTo>
                      <a:pt x="625" y="1000"/>
                      <a:pt x="669" y="994"/>
                      <a:pt x="715" y="983"/>
                    </a:cubicBezTo>
                    <a:cubicBezTo>
                      <a:pt x="1407" y="741"/>
                      <a:pt x="977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9"/>
              <p:cNvSpPr/>
              <p:nvPr/>
            </p:nvSpPr>
            <p:spPr>
              <a:xfrm>
                <a:off x="1086675" y="180730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36"/>
                      <a:pt x="240" y="433"/>
                    </a:cubicBezTo>
                    <a:cubicBezTo>
                      <a:pt x="529" y="433"/>
                      <a:pt x="529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9"/>
              <p:cNvSpPr/>
              <p:nvPr/>
            </p:nvSpPr>
            <p:spPr>
              <a:xfrm>
                <a:off x="1116250" y="23712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0" y="0"/>
                    </a:moveTo>
                    <a:cubicBezTo>
                      <a:pt x="702" y="0"/>
                      <a:pt x="672" y="2"/>
                      <a:pt x="642" y="6"/>
                    </a:cubicBezTo>
                    <a:cubicBezTo>
                      <a:pt x="0" y="144"/>
                      <a:pt x="102" y="1069"/>
                      <a:pt x="739" y="1069"/>
                    </a:cubicBezTo>
                    <a:cubicBezTo>
                      <a:pt x="770" y="1069"/>
                      <a:pt x="801" y="1067"/>
                      <a:pt x="834" y="1063"/>
                    </a:cubicBezTo>
                    <a:cubicBezTo>
                      <a:pt x="1475" y="925"/>
                      <a:pt x="1330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9"/>
              <p:cNvSpPr/>
              <p:nvPr/>
            </p:nvSpPr>
            <p:spPr>
              <a:xfrm>
                <a:off x="1098250" y="2299350"/>
                <a:ext cx="420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8" extrusionOk="0">
                    <a:moveTo>
                      <a:pt x="833" y="1"/>
                    </a:moveTo>
                    <a:cubicBezTo>
                      <a:pt x="817" y="1"/>
                      <a:pt x="802" y="1"/>
                      <a:pt x="786" y="2"/>
                    </a:cubicBezTo>
                    <a:cubicBezTo>
                      <a:pt x="1" y="94"/>
                      <a:pt x="104" y="1208"/>
                      <a:pt x="839" y="1208"/>
                    </a:cubicBezTo>
                    <a:cubicBezTo>
                      <a:pt x="868" y="1208"/>
                      <a:pt x="898" y="1206"/>
                      <a:pt x="930" y="1202"/>
                    </a:cubicBezTo>
                    <a:cubicBezTo>
                      <a:pt x="1683" y="1155"/>
                      <a:pt x="1605" y="1"/>
                      <a:pt x="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9"/>
              <p:cNvSpPr/>
              <p:nvPr/>
            </p:nvSpPr>
            <p:spPr>
              <a:xfrm>
                <a:off x="1130550" y="2258350"/>
                <a:ext cx="32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97" extrusionOk="0">
                    <a:moveTo>
                      <a:pt x="599" y="0"/>
                    </a:moveTo>
                    <a:cubicBezTo>
                      <a:pt x="1" y="0"/>
                      <a:pt x="118" y="1197"/>
                      <a:pt x="632" y="1197"/>
                    </a:cubicBezTo>
                    <a:cubicBezTo>
                      <a:pt x="681" y="1197"/>
                      <a:pt x="734" y="1186"/>
                      <a:pt x="790" y="1162"/>
                    </a:cubicBezTo>
                    <a:cubicBezTo>
                      <a:pt x="1318" y="922"/>
                      <a:pt x="1270" y="154"/>
                      <a:pt x="694" y="10"/>
                    </a:cubicBezTo>
                    <a:cubicBezTo>
                      <a:pt x="660" y="3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9"/>
              <p:cNvSpPr/>
              <p:nvPr/>
            </p:nvSpPr>
            <p:spPr>
              <a:xfrm>
                <a:off x="1144850" y="2330550"/>
                <a:ext cx="350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97" extrusionOk="0">
                    <a:moveTo>
                      <a:pt x="696" y="0"/>
                    </a:moveTo>
                    <a:cubicBezTo>
                      <a:pt x="681" y="0"/>
                      <a:pt x="666" y="1"/>
                      <a:pt x="650" y="2"/>
                    </a:cubicBezTo>
                    <a:cubicBezTo>
                      <a:pt x="0" y="89"/>
                      <a:pt x="93" y="996"/>
                      <a:pt x="647" y="996"/>
                    </a:cubicBezTo>
                    <a:cubicBezTo>
                      <a:pt x="706" y="996"/>
                      <a:pt x="772" y="986"/>
                      <a:pt x="842" y="962"/>
                    </a:cubicBezTo>
                    <a:cubicBezTo>
                      <a:pt x="1403" y="822"/>
                      <a:pt x="1236" y="0"/>
                      <a:pt x="6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9"/>
              <p:cNvSpPr/>
              <p:nvPr/>
            </p:nvSpPr>
            <p:spPr>
              <a:xfrm>
                <a:off x="1088275" y="2413375"/>
                <a:ext cx="376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060" extrusionOk="0">
                    <a:moveTo>
                      <a:pt x="752" y="0"/>
                    </a:moveTo>
                    <a:cubicBezTo>
                      <a:pt x="736" y="0"/>
                      <a:pt x="721" y="1"/>
                      <a:pt x="705" y="2"/>
                    </a:cubicBezTo>
                    <a:cubicBezTo>
                      <a:pt x="0" y="49"/>
                      <a:pt x="77" y="1060"/>
                      <a:pt x="754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505" y="1011"/>
                      <a:pt x="1429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9"/>
              <p:cNvSpPr/>
              <p:nvPr/>
            </p:nvSpPr>
            <p:spPr>
              <a:xfrm>
                <a:off x="10150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02" y="0"/>
                    </a:moveTo>
                    <a:cubicBezTo>
                      <a:pt x="786" y="0"/>
                      <a:pt x="770" y="1"/>
                      <a:pt x="753" y="2"/>
                    </a:cubicBezTo>
                    <a:cubicBezTo>
                      <a:pt x="1" y="190"/>
                      <a:pt x="169" y="1300"/>
                      <a:pt x="944" y="1300"/>
                    </a:cubicBezTo>
                    <a:cubicBezTo>
                      <a:pt x="960" y="1300"/>
                      <a:pt x="976" y="1299"/>
                      <a:pt x="993" y="1298"/>
                    </a:cubicBezTo>
                    <a:cubicBezTo>
                      <a:pt x="1746" y="1110"/>
                      <a:pt x="1577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9"/>
              <p:cNvSpPr/>
              <p:nvPr/>
            </p:nvSpPr>
            <p:spPr>
              <a:xfrm>
                <a:off x="1159075" y="2218925"/>
                <a:ext cx="35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3" extrusionOk="0">
                    <a:moveTo>
                      <a:pt x="705" y="1"/>
                    </a:moveTo>
                    <a:cubicBezTo>
                      <a:pt x="689" y="1"/>
                      <a:pt x="673" y="1"/>
                      <a:pt x="657" y="2"/>
                    </a:cubicBezTo>
                    <a:cubicBezTo>
                      <a:pt x="1" y="49"/>
                      <a:pt x="77" y="1012"/>
                      <a:pt x="707" y="1012"/>
                    </a:cubicBezTo>
                    <a:cubicBezTo>
                      <a:pt x="722" y="1012"/>
                      <a:pt x="737" y="1012"/>
                      <a:pt x="753" y="1011"/>
                    </a:cubicBezTo>
                    <a:cubicBezTo>
                      <a:pt x="1409" y="917"/>
                      <a:pt x="1333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9"/>
              <p:cNvSpPr/>
              <p:nvPr/>
            </p:nvSpPr>
            <p:spPr>
              <a:xfrm>
                <a:off x="1043875" y="2382175"/>
                <a:ext cx="42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00" extrusionOk="0">
                    <a:moveTo>
                      <a:pt x="845" y="0"/>
                    </a:moveTo>
                    <a:cubicBezTo>
                      <a:pt x="830" y="0"/>
                      <a:pt x="815" y="1"/>
                      <a:pt x="800" y="2"/>
                    </a:cubicBezTo>
                    <a:cubicBezTo>
                      <a:pt x="0" y="143"/>
                      <a:pt x="123" y="1299"/>
                      <a:pt x="897" y="1299"/>
                    </a:cubicBezTo>
                    <a:cubicBezTo>
                      <a:pt x="913" y="1299"/>
                      <a:pt x="928" y="1299"/>
                      <a:pt x="944" y="1298"/>
                    </a:cubicBezTo>
                    <a:cubicBezTo>
                      <a:pt x="1697" y="1157"/>
                      <a:pt x="1574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9"/>
              <p:cNvSpPr/>
              <p:nvPr/>
            </p:nvSpPr>
            <p:spPr>
              <a:xfrm>
                <a:off x="1071450" y="2341250"/>
                <a:ext cx="433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6" extrusionOk="0">
                    <a:moveTo>
                      <a:pt x="848" y="1"/>
                    </a:moveTo>
                    <a:cubicBezTo>
                      <a:pt x="818" y="1"/>
                      <a:pt x="786" y="2"/>
                      <a:pt x="753" y="6"/>
                    </a:cubicBezTo>
                    <a:cubicBezTo>
                      <a:pt x="1" y="147"/>
                      <a:pt x="170" y="1256"/>
                      <a:pt x="944" y="1256"/>
                    </a:cubicBezTo>
                    <a:cubicBezTo>
                      <a:pt x="960" y="1256"/>
                      <a:pt x="977" y="1255"/>
                      <a:pt x="993" y="1255"/>
                    </a:cubicBezTo>
                    <a:cubicBezTo>
                      <a:pt x="1731" y="1070"/>
                      <a:pt x="1583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9"/>
              <p:cNvSpPr/>
              <p:nvPr/>
            </p:nvSpPr>
            <p:spPr>
              <a:xfrm>
                <a:off x="1203825" y="2248775"/>
                <a:ext cx="28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33" extrusionOk="0">
                    <a:moveTo>
                      <a:pt x="584" y="1"/>
                    </a:moveTo>
                    <a:cubicBezTo>
                      <a:pt x="557" y="1"/>
                      <a:pt x="529" y="3"/>
                      <a:pt x="499" y="9"/>
                    </a:cubicBezTo>
                    <a:cubicBezTo>
                      <a:pt x="1" y="99"/>
                      <a:pt x="101" y="833"/>
                      <a:pt x="559" y="833"/>
                    </a:cubicBezTo>
                    <a:cubicBezTo>
                      <a:pt x="586" y="833"/>
                      <a:pt x="614" y="830"/>
                      <a:pt x="643" y="825"/>
                    </a:cubicBezTo>
                    <a:cubicBezTo>
                      <a:pt x="1142" y="734"/>
                      <a:pt x="1041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9"/>
              <p:cNvSpPr/>
              <p:nvPr/>
            </p:nvSpPr>
            <p:spPr>
              <a:xfrm>
                <a:off x="1164775" y="2038900"/>
                <a:ext cx="29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72" extrusionOk="0">
                    <a:moveTo>
                      <a:pt x="440" y="1"/>
                    </a:moveTo>
                    <a:cubicBezTo>
                      <a:pt x="296" y="1"/>
                      <a:pt x="148" y="93"/>
                      <a:pt x="45" y="338"/>
                    </a:cubicBezTo>
                    <a:cubicBezTo>
                      <a:pt x="1" y="605"/>
                      <a:pt x="203" y="872"/>
                      <a:pt x="462" y="872"/>
                    </a:cubicBezTo>
                    <a:cubicBezTo>
                      <a:pt x="483" y="872"/>
                      <a:pt x="504" y="870"/>
                      <a:pt x="525" y="866"/>
                    </a:cubicBezTo>
                    <a:cubicBezTo>
                      <a:pt x="1193" y="691"/>
                      <a:pt x="832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9"/>
              <p:cNvSpPr/>
              <p:nvPr/>
            </p:nvSpPr>
            <p:spPr>
              <a:xfrm>
                <a:off x="1197100" y="2000525"/>
                <a:ext cx="156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25" extrusionOk="0">
                    <a:moveTo>
                      <a:pt x="240" y="1"/>
                    </a:moveTo>
                    <a:lnTo>
                      <a:pt x="240" y="1"/>
                    </a:lnTo>
                    <a:cubicBezTo>
                      <a:pt x="0" y="145"/>
                      <a:pt x="48" y="529"/>
                      <a:pt x="336" y="625"/>
                    </a:cubicBezTo>
                    <a:cubicBezTo>
                      <a:pt x="624" y="433"/>
                      <a:pt x="528" y="49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9"/>
              <p:cNvSpPr/>
              <p:nvPr/>
            </p:nvSpPr>
            <p:spPr>
              <a:xfrm>
                <a:off x="1182700" y="1932050"/>
                <a:ext cx="14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87" extrusionOk="0">
                    <a:moveTo>
                      <a:pt x="321" y="0"/>
                    </a:moveTo>
                    <a:cubicBezTo>
                      <a:pt x="311" y="0"/>
                      <a:pt x="300" y="1"/>
                      <a:pt x="288" y="3"/>
                    </a:cubicBezTo>
                    <a:cubicBezTo>
                      <a:pt x="0" y="51"/>
                      <a:pt x="0" y="435"/>
                      <a:pt x="288" y="483"/>
                    </a:cubicBezTo>
                    <a:cubicBezTo>
                      <a:pt x="300" y="485"/>
                      <a:pt x="311" y="486"/>
                      <a:pt x="321" y="486"/>
                    </a:cubicBezTo>
                    <a:cubicBezTo>
                      <a:pt x="565" y="486"/>
                      <a:pt x="565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9"/>
              <p:cNvSpPr/>
              <p:nvPr/>
            </p:nvSpPr>
            <p:spPr>
              <a:xfrm>
                <a:off x="1173100" y="1866025"/>
                <a:ext cx="71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6" extrusionOk="0">
                    <a:moveTo>
                      <a:pt x="113" y="0"/>
                    </a:moveTo>
                    <a:cubicBezTo>
                      <a:pt x="77" y="0"/>
                      <a:pt x="37" y="15"/>
                      <a:pt x="0" y="52"/>
                    </a:cubicBezTo>
                    <a:cubicBezTo>
                      <a:pt x="0" y="148"/>
                      <a:pt x="48" y="196"/>
                      <a:pt x="144" y="196"/>
                    </a:cubicBezTo>
                    <a:cubicBezTo>
                      <a:pt x="287" y="125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9"/>
              <p:cNvSpPr/>
              <p:nvPr/>
            </p:nvSpPr>
            <p:spPr>
              <a:xfrm>
                <a:off x="1188625" y="2177975"/>
                <a:ext cx="31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88" extrusionOk="0">
                    <a:moveTo>
                      <a:pt x="666" y="1"/>
                    </a:moveTo>
                    <a:cubicBezTo>
                      <a:pt x="639" y="1"/>
                      <a:pt x="610" y="3"/>
                      <a:pt x="579" y="8"/>
                    </a:cubicBezTo>
                    <a:cubicBezTo>
                      <a:pt x="1" y="97"/>
                      <a:pt x="124" y="888"/>
                      <a:pt x="604" y="888"/>
                    </a:cubicBezTo>
                    <a:cubicBezTo>
                      <a:pt x="641" y="888"/>
                      <a:pt x="681" y="883"/>
                      <a:pt x="723" y="872"/>
                    </a:cubicBezTo>
                    <a:cubicBezTo>
                      <a:pt x="1269" y="781"/>
                      <a:pt x="1169" y="1"/>
                      <a:pt x="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9"/>
              <p:cNvSpPr/>
              <p:nvPr/>
            </p:nvSpPr>
            <p:spPr>
              <a:xfrm>
                <a:off x="1174150" y="2108500"/>
                <a:ext cx="322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29" extrusionOk="0">
                    <a:moveTo>
                      <a:pt x="678" y="1"/>
                    </a:moveTo>
                    <a:cubicBezTo>
                      <a:pt x="663" y="1"/>
                      <a:pt x="647" y="1"/>
                      <a:pt x="630" y="3"/>
                    </a:cubicBezTo>
                    <a:cubicBezTo>
                      <a:pt x="1" y="3"/>
                      <a:pt x="87" y="928"/>
                      <a:pt x="652" y="928"/>
                    </a:cubicBezTo>
                    <a:cubicBezTo>
                      <a:pt x="691" y="928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9"/>
              <p:cNvSpPr/>
              <p:nvPr/>
            </p:nvSpPr>
            <p:spPr>
              <a:xfrm>
                <a:off x="1173900" y="2289600"/>
                <a:ext cx="33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28" extrusionOk="0">
                    <a:moveTo>
                      <a:pt x="680" y="0"/>
                    </a:moveTo>
                    <a:cubicBezTo>
                      <a:pt x="652" y="0"/>
                      <a:pt x="622" y="3"/>
                      <a:pt x="592" y="8"/>
                    </a:cubicBezTo>
                    <a:cubicBezTo>
                      <a:pt x="1" y="144"/>
                      <a:pt x="142" y="927"/>
                      <a:pt x="649" y="927"/>
                    </a:cubicBezTo>
                    <a:cubicBezTo>
                      <a:pt x="677" y="927"/>
                      <a:pt x="706" y="925"/>
                      <a:pt x="736" y="920"/>
                    </a:cubicBezTo>
                    <a:cubicBezTo>
                      <a:pt x="1328" y="784"/>
                      <a:pt x="118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9"/>
              <p:cNvSpPr/>
              <p:nvPr/>
            </p:nvSpPr>
            <p:spPr>
              <a:xfrm>
                <a:off x="1152675" y="1970525"/>
                <a:ext cx="204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69" extrusionOk="0">
                    <a:moveTo>
                      <a:pt x="385" y="1"/>
                    </a:moveTo>
                    <a:lnTo>
                      <a:pt x="385" y="1"/>
                    </a:lnTo>
                    <a:cubicBezTo>
                      <a:pt x="1" y="145"/>
                      <a:pt x="49" y="721"/>
                      <a:pt x="433" y="769"/>
                    </a:cubicBezTo>
                    <a:cubicBezTo>
                      <a:pt x="817" y="625"/>
                      <a:pt x="769" y="49"/>
                      <a:pt x="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9"/>
              <p:cNvSpPr/>
              <p:nvPr/>
            </p:nvSpPr>
            <p:spPr>
              <a:xfrm>
                <a:off x="1205375" y="2068875"/>
                <a:ext cx="261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41" extrusionOk="0">
                    <a:moveTo>
                      <a:pt x="532" y="1"/>
                    </a:moveTo>
                    <a:cubicBezTo>
                      <a:pt x="517" y="1"/>
                      <a:pt x="501" y="2"/>
                      <a:pt x="485" y="3"/>
                    </a:cubicBezTo>
                    <a:cubicBezTo>
                      <a:pt x="0" y="47"/>
                      <a:pt x="82" y="740"/>
                      <a:pt x="509" y="740"/>
                    </a:cubicBezTo>
                    <a:cubicBezTo>
                      <a:pt x="547" y="740"/>
                      <a:pt x="587" y="735"/>
                      <a:pt x="629" y="723"/>
                    </a:cubicBezTo>
                    <a:cubicBezTo>
                      <a:pt x="1046" y="585"/>
                      <a:pt x="927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9"/>
              <p:cNvSpPr/>
              <p:nvPr/>
            </p:nvSpPr>
            <p:spPr>
              <a:xfrm>
                <a:off x="774125" y="1720650"/>
                <a:ext cx="226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44" extrusionOk="0">
                    <a:moveTo>
                      <a:pt x="486" y="0"/>
                    </a:moveTo>
                    <a:cubicBezTo>
                      <a:pt x="460" y="0"/>
                      <a:pt x="433" y="3"/>
                      <a:pt x="404" y="10"/>
                    </a:cubicBezTo>
                    <a:cubicBezTo>
                      <a:pt x="1" y="55"/>
                      <a:pt x="58" y="643"/>
                      <a:pt x="418" y="643"/>
                    </a:cubicBezTo>
                    <a:cubicBezTo>
                      <a:pt x="444" y="643"/>
                      <a:pt x="471" y="640"/>
                      <a:pt x="500" y="634"/>
                    </a:cubicBezTo>
                    <a:cubicBezTo>
                      <a:pt x="903" y="589"/>
                      <a:pt x="847" y="0"/>
                      <a:pt x="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9"/>
              <p:cNvSpPr/>
              <p:nvPr/>
            </p:nvSpPr>
            <p:spPr>
              <a:xfrm>
                <a:off x="478150" y="1883650"/>
                <a:ext cx="347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028" extrusionOk="0">
                    <a:moveTo>
                      <a:pt x="529" y="1"/>
                    </a:moveTo>
                    <a:cubicBezTo>
                      <a:pt x="380" y="1"/>
                      <a:pt x="225" y="87"/>
                      <a:pt x="97" y="307"/>
                    </a:cubicBezTo>
                    <a:cubicBezTo>
                      <a:pt x="1" y="691"/>
                      <a:pt x="289" y="1027"/>
                      <a:pt x="625" y="1027"/>
                    </a:cubicBezTo>
                    <a:cubicBezTo>
                      <a:pt x="1389" y="845"/>
                      <a:pt x="995" y="1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9"/>
              <p:cNvSpPr/>
              <p:nvPr/>
            </p:nvSpPr>
            <p:spPr>
              <a:xfrm>
                <a:off x="466150" y="1818050"/>
                <a:ext cx="248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23" extrusionOk="0">
                    <a:moveTo>
                      <a:pt x="526" y="0"/>
                    </a:moveTo>
                    <a:cubicBezTo>
                      <a:pt x="511" y="0"/>
                      <a:pt x="496" y="1"/>
                      <a:pt x="481" y="3"/>
                    </a:cubicBezTo>
                    <a:cubicBezTo>
                      <a:pt x="1" y="51"/>
                      <a:pt x="97" y="723"/>
                      <a:pt x="529" y="723"/>
                    </a:cubicBezTo>
                    <a:cubicBezTo>
                      <a:pt x="993" y="676"/>
                      <a:pt x="963" y="0"/>
                      <a:pt x="5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9"/>
              <p:cNvSpPr/>
              <p:nvPr/>
            </p:nvSpPr>
            <p:spPr>
              <a:xfrm>
                <a:off x="449600" y="1925300"/>
                <a:ext cx="372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7" extrusionOk="0">
                    <a:moveTo>
                      <a:pt x="563" y="1"/>
                    </a:moveTo>
                    <a:cubicBezTo>
                      <a:pt x="390" y="1"/>
                      <a:pt x="213" y="103"/>
                      <a:pt x="87" y="369"/>
                    </a:cubicBezTo>
                    <a:cubicBezTo>
                      <a:pt x="1" y="713"/>
                      <a:pt x="261" y="1056"/>
                      <a:pt x="591" y="1056"/>
                    </a:cubicBezTo>
                    <a:cubicBezTo>
                      <a:pt x="630" y="1056"/>
                      <a:pt x="670" y="1052"/>
                      <a:pt x="711" y="1041"/>
                    </a:cubicBezTo>
                    <a:cubicBezTo>
                      <a:pt x="1488" y="794"/>
                      <a:pt x="1043" y="1"/>
                      <a:pt x="5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9"/>
              <p:cNvSpPr/>
              <p:nvPr/>
            </p:nvSpPr>
            <p:spPr>
              <a:xfrm>
                <a:off x="847825" y="1707625"/>
                <a:ext cx="141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34" extrusionOk="0">
                    <a:moveTo>
                      <a:pt x="320" y="0"/>
                    </a:moveTo>
                    <a:cubicBezTo>
                      <a:pt x="310" y="0"/>
                      <a:pt x="299" y="1"/>
                      <a:pt x="289" y="3"/>
                    </a:cubicBezTo>
                    <a:cubicBezTo>
                      <a:pt x="1" y="99"/>
                      <a:pt x="1" y="435"/>
                      <a:pt x="289" y="531"/>
                    </a:cubicBezTo>
                    <a:cubicBezTo>
                      <a:pt x="299" y="533"/>
                      <a:pt x="310" y="533"/>
                      <a:pt x="320" y="533"/>
                    </a:cubicBezTo>
                    <a:cubicBezTo>
                      <a:pt x="566" y="533"/>
                      <a:pt x="566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9"/>
              <p:cNvSpPr/>
              <p:nvPr/>
            </p:nvSpPr>
            <p:spPr>
              <a:xfrm>
                <a:off x="408925" y="1900850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15" y="1"/>
                    </a:moveTo>
                    <a:cubicBezTo>
                      <a:pt x="499" y="1"/>
                      <a:pt x="482" y="2"/>
                      <a:pt x="465" y="3"/>
                    </a:cubicBezTo>
                    <a:cubicBezTo>
                      <a:pt x="1" y="96"/>
                      <a:pt x="121" y="774"/>
                      <a:pt x="564" y="774"/>
                    </a:cubicBezTo>
                    <a:cubicBezTo>
                      <a:pt x="579" y="774"/>
                      <a:pt x="594" y="773"/>
                      <a:pt x="609" y="771"/>
                    </a:cubicBezTo>
                    <a:cubicBezTo>
                      <a:pt x="1074" y="678"/>
                      <a:pt x="999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9"/>
              <p:cNvSpPr/>
              <p:nvPr/>
            </p:nvSpPr>
            <p:spPr>
              <a:xfrm>
                <a:off x="564975" y="1761625"/>
                <a:ext cx="23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678" extrusionOk="0">
                    <a:moveTo>
                      <a:pt x="463" y="0"/>
                    </a:moveTo>
                    <a:cubicBezTo>
                      <a:pt x="448" y="0"/>
                      <a:pt x="433" y="1"/>
                      <a:pt x="417" y="3"/>
                    </a:cubicBezTo>
                    <a:cubicBezTo>
                      <a:pt x="0" y="96"/>
                      <a:pt x="74" y="678"/>
                      <a:pt x="466" y="678"/>
                    </a:cubicBezTo>
                    <a:cubicBezTo>
                      <a:pt x="481" y="678"/>
                      <a:pt x="497" y="677"/>
                      <a:pt x="513" y="675"/>
                    </a:cubicBezTo>
                    <a:cubicBezTo>
                      <a:pt x="929" y="583"/>
                      <a:pt x="855" y="0"/>
                      <a:pt x="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9"/>
              <p:cNvSpPr/>
              <p:nvPr/>
            </p:nvSpPr>
            <p:spPr>
              <a:xfrm>
                <a:off x="533250" y="1802500"/>
                <a:ext cx="289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32" extrusionOk="0">
                    <a:moveTo>
                      <a:pt x="581" y="0"/>
                    </a:moveTo>
                    <a:cubicBezTo>
                      <a:pt x="1" y="0"/>
                      <a:pt x="85" y="831"/>
                      <a:pt x="563" y="831"/>
                    </a:cubicBezTo>
                    <a:cubicBezTo>
                      <a:pt x="599" y="831"/>
                      <a:pt x="637" y="827"/>
                      <a:pt x="677" y="817"/>
                    </a:cubicBezTo>
                    <a:cubicBezTo>
                      <a:pt x="1157" y="673"/>
                      <a:pt x="1061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9"/>
              <p:cNvSpPr/>
              <p:nvPr/>
            </p:nvSpPr>
            <p:spPr>
              <a:xfrm>
                <a:off x="529775" y="1737675"/>
                <a:ext cx="96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1" extrusionOk="0">
                    <a:moveTo>
                      <a:pt x="192" y="1"/>
                    </a:moveTo>
                    <a:cubicBezTo>
                      <a:pt x="108" y="1"/>
                      <a:pt x="24" y="49"/>
                      <a:pt x="0" y="145"/>
                    </a:cubicBezTo>
                    <a:cubicBezTo>
                      <a:pt x="0" y="289"/>
                      <a:pt x="96" y="361"/>
                      <a:pt x="192" y="361"/>
                    </a:cubicBezTo>
                    <a:cubicBezTo>
                      <a:pt x="288" y="361"/>
                      <a:pt x="384" y="289"/>
                      <a:pt x="384" y="145"/>
                    </a:cubicBezTo>
                    <a:cubicBezTo>
                      <a:pt x="360" y="49"/>
                      <a:pt x="276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9"/>
              <p:cNvSpPr/>
              <p:nvPr/>
            </p:nvSpPr>
            <p:spPr>
              <a:xfrm>
                <a:off x="504950" y="1841925"/>
                <a:ext cx="325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970" extrusionOk="0">
                    <a:moveTo>
                      <a:pt x="694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1" y="101"/>
                      <a:pt x="122" y="970"/>
                      <a:pt x="706" y="970"/>
                    </a:cubicBezTo>
                    <a:cubicBezTo>
                      <a:pt x="722" y="970"/>
                      <a:pt x="737" y="969"/>
                      <a:pt x="753" y="968"/>
                    </a:cubicBezTo>
                    <a:cubicBezTo>
                      <a:pt x="1302" y="876"/>
                      <a:pt x="1241" y="1"/>
                      <a:pt x="6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9"/>
              <p:cNvSpPr/>
              <p:nvPr/>
            </p:nvSpPr>
            <p:spPr>
              <a:xfrm>
                <a:off x="497350" y="1777300"/>
                <a:ext cx="192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7" extrusionOk="0">
                    <a:moveTo>
                      <a:pt x="385" y="0"/>
                    </a:moveTo>
                    <a:cubicBezTo>
                      <a:pt x="1" y="96"/>
                      <a:pt x="97" y="576"/>
                      <a:pt x="433" y="576"/>
                    </a:cubicBezTo>
                    <a:cubicBezTo>
                      <a:pt x="769" y="480"/>
                      <a:pt x="721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9"/>
              <p:cNvSpPr/>
              <p:nvPr/>
            </p:nvSpPr>
            <p:spPr>
              <a:xfrm>
                <a:off x="431875" y="1794650"/>
                <a:ext cx="91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3" extrusionOk="0">
                    <a:moveTo>
                      <a:pt x="204" y="0"/>
                    </a:moveTo>
                    <a:cubicBezTo>
                      <a:pt x="139" y="0"/>
                      <a:pt x="70" y="38"/>
                      <a:pt x="27" y="122"/>
                    </a:cubicBezTo>
                    <a:cubicBezTo>
                      <a:pt x="1" y="230"/>
                      <a:pt x="80" y="293"/>
                      <a:pt x="171" y="293"/>
                    </a:cubicBezTo>
                    <a:cubicBezTo>
                      <a:pt x="242" y="293"/>
                      <a:pt x="321" y="255"/>
                      <a:pt x="364" y="170"/>
                    </a:cubicBezTo>
                    <a:cubicBezTo>
                      <a:pt x="364" y="63"/>
                      <a:pt x="288" y="0"/>
                      <a:pt x="2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9"/>
              <p:cNvSpPr/>
              <p:nvPr/>
            </p:nvSpPr>
            <p:spPr>
              <a:xfrm>
                <a:off x="316500" y="1959625"/>
                <a:ext cx="1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9" extrusionOk="0">
                    <a:moveTo>
                      <a:pt x="317" y="1"/>
                    </a:moveTo>
                    <a:cubicBezTo>
                      <a:pt x="303" y="1"/>
                      <a:pt x="289" y="2"/>
                      <a:pt x="274" y="5"/>
                    </a:cubicBezTo>
                    <a:cubicBezTo>
                      <a:pt x="1" y="96"/>
                      <a:pt x="73" y="488"/>
                      <a:pt x="367" y="488"/>
                    </a:cubicBezTo>
                    <a:cubicBezTo>
                      <a:pt x="383" y="488"/>
                      <a:pt x="400" y="487"/>
                      <a:pt x="418" y="485"/>
                    </a:cubicBezTo>
                    <a:cubicBezTo>
                      <a:pt x="645" y="394"/>
                      <a:pt x="571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9"/>
              <p:cNvSpPr/>
              <p:nvPr/>
            </p:nvSpPr>
            <p:spPr>
              <a:xfrm>
                <a:off x="325725" y="2025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529" y="0"/>
                    </a:moveTo>
                    <a:cubicBezTo>
                      <a:pt x="1" y="48"/>
                      <a:pt x="49" y="816"/>
                      <a:pt x="577" y="816"/>
                    </a:cubicBezTo>
                    <a:cubicBezTo>
                      <a:pt x="1009" y="672"/>
                      <a:pt x="961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9"/>
              <p:cNvSpPr/>
              <p:nvPr/>
            </p:nvSpPr>
            <p:spPr>
              <a:xfrm>
                <a:off x="402550" y="1834825"/>
                <a:ext cx="117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39" extrusionOk="0">
                    <a:moveTo>
                      <a:pt x="270" y="1"/>
                    </a:moveTo>
                    <a:cubicBezTo>
                      <a:pt x="261" y="1"/>
                      <a:pt x="251" y="2"/>
                      <a:pt x="240" y="4"/>
                    </a:cubicBezTo>
                    <a:cubicBezTo>
                      <a:pt x="0" y="52"/>
                      <a:pt x="0" y="388"/>
                      <a:pt x="240" y="436"/>
                    </a:cubicBezTo>
                    <a:cubicBezTo>
                      <a:pt x="251" y="438"/>
                      <a:pt x="261" y="439"/>
                      <a:pt x="270" y="439"/>
                    </a:cubicBezTo>
                    <a:cubicBezTo>
                      <a:pt x="470" y="439"/>
                      <a:pt x="470" y="1"/>
                      <a:pt x="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9"/>
              <p:cNvSpPr/>
              <p:nvPr/>
            </p:nvSpPr>
            <p:spPr>
              <a:xfrm>
                <a:off x="290925" y="200172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1"/>
                    </a:moveTo>
                    <a:cubicBezTo>
                      <a:pt x="0" y="97"/>
                      <a:pt x="0" y="433"/>
                      <a:pt x="240" y="481"/>
                    </a:cubicBezTo>
                    <a:cubicBezTo>
                      <a:pt x="528" y="481"/>
                      <a:pt x="528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9"/>
              <p:cNvSpPr/>
              <p:nvPr/>
            </p:nvSpPr>
            <p:spPr>
              <a:xfrm>
                <a:off x="300525" y="2068725"/>
                <a:ext cx="233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730" extrusionOk="0">
                    <a:moveTo>
                      <a:pt x="462" y="1"/>
                    </a:moveTo>
                    <a:cubicBezTo>
                      <a:pt x="437" y="1"/>
                      <a:pt x="411" y="3"/>
                      <a:pt x="385" y="9"/>
                    </a:cubicBezTo>
                    <a:cubicBezTo>
                      <a:pt x="0" y="153"/>
                      <a:pt x="96" y="729"/>
                      <a:pt x="529" y="729"/>
                    </a:cubicBezTo>
                    <a:cubicBezTo>
                      <a:pt x="934" y="639"/>
                      <a:pt x="832" y="1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9"/>
              <p:cNvSpPr/>
              <p:nvPr/>
            </p:nvSpPr>
            <p:spPr>
              <a:xfrm>
                <a:off x="344925" y="1917725"/>
                <a:ext cx="156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9" extrusionOk="0">
                    <a:moveTo>
                      <a:pt x="289" y="0"/>
                    </a:moveTo>
                    <a:cubicBezTo>
                      <a:pt x="49" y="144"/>
                      <a:pt x="1" y="384"/>
                      <a:pt x="289" y="528"/>
                    </a:cubicBezTo>
                    <a:cubicBezTo>
                      <a:pt x="625" y="528"/>
                      <a:pt x="625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9"/>
              <p:cNvSpPr/>
              <p:nvPr/>
            </p:nvSpPr>
            <p:spPr>
              <a:xfrm>
                <a:off x="372550" y="1875700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extrusionOk="0">
                    <a:moveTo>
                      <a:pt x="288" y="1"/>
                    </a:moveTo>
                    <a:cubicBezTo>
                      <a:pt x="0" y="97"/>
                      <a:pt x="96" y="529"/>
                      <a:pt x="432" y="529"/>
                    </a:cubicBezTo>
                    <a:cubicBezTo>
                      <a:pt x="672" y="385"/>
                      <a:pt x="576" y="1"/>
                      <a:pt x="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9"/>
              <p:cNvSpPr/>
              <p:nvPr/>
            </p:nvSpPr>
            <p:spPr>
              <a:xfrm>
                <a:off x="380500" y="1941525"/>
                <a:ext cx="29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33" extrusionOk="0">
                    <a:moveTo>
                      <a:pt x="583" y="1"/>
                    </a:moveTo>
                    <a:cubicBezTo>
                      <a:pt x="556" y="1"/>
                      <a:pt x="527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30" y="833"/>
                      <a:pt x="659" y="830"/>
                      <a:pt x="690" y="825"/>
                    </a:cubicBezTo>
                    <a:cubicBezTo>
                      <a:pt x="1189" y="734"/>
                      <a:pt x="1045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9"/>
              <p:cNvSpPr/>
              <p:nvPr/>
            </p:nvSpPr>
            <p:spPr>
              <a:xfrm>
                <a:off x="355725" y="1984225"/>
                <a:ext cx="281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97" extrusionOk="0">
                    <a:moveTo>
                      <a:pt x="404" y="0"/>
                    </a:moveTo>
                    <a:cubicBezTo>
                      <a:pt x="277" y="0"/>
                      <a:pt x="146" y="75"/>
                      <a:pt x="49" y="269"/>
                    </a:cubicBezTo>
                    <a:cubicBezTo>
                      <a:pt x="1" y="557"/>
                      <a:pt x="193" y="797"/>
                      <a:pt x="481" y="797"/>
                    </a:cubicBezTo>
                    <a:cubicBezTo>
                      <a:pt x="1127" y="653"/>
                      <a:pt x="780" y="0"/>
                      <a:pt x="4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9"/>
              <p:cNvSpPr/>
              <p:nvPr/>
            </p:nvSpPr>
            <p:spPr>
              <a:xfrm>
                <a:off x="438550" y="1858900"/>
                <a:ext cx="25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69" extrusionOk="0">
                    <a:moveTo>
                      <a:pt x="433" y="1"/>
                    </a:moveTo>
                    <a:cubicBezTo>
                      <a:pt x="1" y="97"/>
                      <a:pt x="49" y="769"/>
                      <a:pt x="529" y="769"/>
                    </a:cubicBezTo>
                    <a:cubicBezTo>
                      <a:pt x="1009" y="673"/>
                      <a:pt x="913" y="1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9"/>
              <p:cNvSpPr/>
              <p:nvPr/>
            </p:nvSpPr>
            <p:spPr>
              <a:xfrm>
                <a:off x="754350" y="1825750"/>
                <a:ext cx="431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235" extrusionOk="0">
                    <a:moveTo>
                      <a:pt x="643" y="0"/>
                    </a:moveTo>
                    <a:cubicBezTo>
                      <a:pt x="440" y="0"/>
                      <a:pt x="233" y="128"/>
                      <a:pt x="91" y="463"/>
                    </a:cubicBezTo>
                    <a:cubicBezTo>
                      <a:pt x="0" y="870"/>
                      <a:pt x="337" y="1235"/>
                      <a:pt x="738" y="1235"/>
                    </a:cubicBezTo>
                    <a:cubicBezTo>
                      <a:pt x="762" y="1235"/>
                      <a:pt x="786" y="1234"/>
                      <a:pt x="811" y="1231"/>
                    </a:cubicBezTo>
                    <a:cubicBezTo>
                      <a:pt x="1724" y="950"/>
                      <a:pt x="1198" y="0"/>
                      <a:pt x="6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9"/>
              <p:cNvSpPr/>
              <p:nvPr/>
            </p:nvSpPr>
            <p:spPr>
              <a:xfrm>
                <a:off x="714600" y="1799325"/>
                <a:ext cx="3875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088" extrusionOk="0">
                    <a:moveTo>
                      <a:pt x="611" y="0"/>
                    </a:moveTo>
                    <a:cubicBezTo>
                      <a:pt x="451" y="0"/>
                      <a:pt x="282" y="90"/>
                      <a:pt x="145" y="319"/>
                    </a:cubicBezTo>
                    <a:cubicBezTo>
                      <a:pt x="1" y="703"/>
                      <a:pt x="289" y="1088"/>
                      <a:pt x="673" y="1088"/>
                    </a:cubicBezTo>
                    <a:cubicBezTo>
                      <a:pt x="1549" y="905"/>
                      <a:pt x="1120" y="0"/>
                      <a:pt x="6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9"/>
              <p:cNvSpPr/>
              <p:nvPr/>
            </p:nvSpPr>
            <p:spPr>
              <a:xfrm>
                <a:off x="738025" y="1695225"/>
                <a:ext cx="126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51" extrusionOk="0">
                    <a:moveTo>
                      <a:pt x="247" y="0"/>
                    </a:moveTo>
                    <a:cubicBezTo>
                      <a:pt x="124" y="0"/>
                      <a:pt x="0" y="97"/>
                      <a:pt x="24" y="307"/>
                    </a:cubicBezTo>
                    <a:cubicBezTo>
                      <a:pt x="48" y="403"/>
                      <a:pt x="132" y="451"/>
                      <a:pt x="222" y="451"/>
                    </a:cubicBezTo>
                    <a:cubicBezTo>
                      <a:pt x="312" y="451"/>
                      <a:pt x="408" y="403"/>
                      <a:pt x="456" y="307"/>
                    </a:cubicBezTo>
                    <a:cubicBezTo>
                      <a:pt x="505" y="109"/>
                      <a:pt x="377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9"/>
              <p:cNvSpPr/>
              <p:nvPr/>
            </p:nvSpPr>
            <p:spPr>
              <a:xfrm>
                <a:off x="272675" y="2112075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444" y="1"/>
                    </a:moveTo>
                    <a:cubicBezTo>
                      <a:pt x="428" y="1"/>
                      <a:pt x="412" y="2"/>
                      <a:pt x="394" y="4"/>
                    </a:cubicBezTo>
                    <a:cubicBezTo>
                      <a:pt x="1" y="179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80"/>
                    </a:cubicBezTo>
                    <a:cubicBezTo>
                      <a:pt x="859" y="534"/>
                      <a:pt x="830" y="1"/>
                      <a:pt x="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9"/>
              <p:cNvSpPr/>
              <p:nvPr/>
            </p:nvSpPr>
            <p:spPr>
              <a:xfrm>
                <a:off x="744775" y="1759800"/>
                <a:ext cx="313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898" extrusionOk="0">
                    <a:moveTo>
                      <a:pt x="479" y="0"/>
                    </a:moveTo>
                    <a:cubicBezTo>
                      <a:pt x="336" y="0"/>
                      <a:pt x="191" y="88"/>
                      <a:pt x="90" y="316"/>
                    </a:cubicBezTo>
                    <a:cubicBezTo>
                      <a:pt x="1" y="627"/>
                      <a:pt x="241" y="897"/>
                      <a:pt x="545" y="897"/>
                    </a:cubicBezTo>
                    <a:cubicBezTo>
                      <a:pt x="569" y="897"/>
                      <a:pt x="593" y="896"/>
                      <a:pt x="618" y="892"/>
                    </a:cubicBezTo>
                    <a:cubicBezTo>
                      <a:pt x="1254" y="680"/>
                      <a:pt x="876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9"/>
              <p:cNvSpPr/>
              <p:nvPr/>
            </p:nvSpPr>
            <p:spPr>
              <a:xfrm>
                <a:off x="814075" y="1746850"/>
                <a:ext cx="290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04" extrusionOk="0">
                    <a:moveTo>
                      <a:pt x="603" y="0"/>
                    </a:moveTo>
                    <a:cubicBezTo>
                      <a:pt x="566" y="0"/>
                      <a:pt x="527" y="6"/>
                      <a:pt x="486" y="18"/>
                    </a:cubicBezTo>
                    <a:cubicBezTo>
                      <a:pt x="1" y="106"/>
                      <a:pt x="124" y="803"/>
                      <a:pt x="557" y="803"/>
                    </a:cubicBezTo>
                    <a:cubicBezTo>
                      <a:pt x="595" y="803"/>
                      <a:pt x="636" y="798"/>
                      <a:pt x="678" y="786"/>
                    </a:cubicBezTo>
                    <a:cubicBezTo>
                      <a:pt x="1162" y="654"/>
                      <a:pt x="1002" y="0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9"/>
              <p:cNvSpPr/>
              <p:nvPr/>
            </p:nvSpPr>
            <p:spPr>
              <a:xfrm>
                <a:off x="825025" y="1812550"/>
                <a:ext cx="405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135" extrusionOk="0">
                    <a:moveTo>
                      <a:pt x="626" y="0"/>
                    </a:moveTo>
                    <a:cubicBezTo>
                      <a:pt x="454" y="0"/>
                      <a:pt x="276" y="102"/>
                      <a:pt x="144" y="367"/>
                    </a:cubicBezTo>
                    <a:cubicBezTo>
                      <a:pt x="0" y="751"/>
                      <a:pt x="337" y="1135"/>
                      <a:pt x="721" y="1135"/>
                    </a:cubicBezTo>
                    <a:cubicBezTo>
                      <a:pt x="1621" y="919"/>
                      <a:pt x="1144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9"/>
              <p:cNvSpPr/>
              <p:nvPr/>
            </p:nvSpPr>
            <p:spPr>
              <a:xfrm>
                <a:off x="785425" y="1786275"/>
                <a:ext cx="360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034" extrusionOk="0">
                    <a:moveTo>
                      <a:pt x="533" y="0"/>
                    </a:moveTo>
                    <a:cubicBezTo>
                      <a:pt x="371" y="0"/>
                      <a:pt x="208" y="100"/>
                      <a:pt x="96" y="361"/>
                    </a:cubicBezTo>
                    <a:cubicBezTo>
                      <a:pt x="0" y="697"/>
                      <a:pt x="288" y="1033"/>
                      <a:pt x="624" y="1033"/>
                    </a:cubicBezTo>
                    <a:cubicBezTo>
                      <a:pt x="1443" y="820"/>
                      <a:pt x="995" y="0"/>
                      <a:pt x="5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9"/>
              <p:cNvSpPr/>
              <p:nvPr/>
            </p:nvSpPr>
            <p:spPr>
              <a:xfrm>
                <a:off x="808225" y="1682375"/>
                <a:ext cx="105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45" extrusionOk="0">
                    <a:moveTo>
                      <a:pt x="228" y="1"/>
                    </a:moveTo>
                    <a:cubicBezTo>
                      <a:pt x="217" y="1"/>
                      <a:pt x="205" y="2"/>
                      <a:pt x="192" y="5"/>
                    </a:cubicBezTo>
                    <a:cubicBezTo>
                      <a:pt x="0" y="53"/>
                      <a:pt x="0" y="293"/>
                      <a:pt x="192" y="341"/>
                    </a:cubicBezTo>
                    <a:cubicBezTo>
                      <a:pt x="205" y="343"/>
                      <a:pt x="217" y="344"/>
                      <a:pt x="228" y="344"/>
                    </a:cubicBezTo>
                    <a:cubicBezTo>
                      <a:pt x="420" y="344"/>
                      <a:pt x="420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9"/>
              <p:cNvSpPr/>
              <p:nvPr/>
            </p:nvSpPr>
            <p:spPr>
              <a:xfrm>
                <a:off x="575525" y="1827750"/>
                <a:ext cx="373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0" extrusionOk="0">
                    <a:moveTo>
                      <a:pt x="562" y="1"/>
                    </a:moveTo>
                    <a:cubicBezTo>
                      <a:pt x="391" y="1"/>
                      <a:pt x="216" y="106"/>
                      <a:pt x="91" y="383"/>
                    </a:cubicBezTo>
                    <a:cubicBezTo>
                      <a:pt x="1" y="742"/>
                      <a:pt x="289" y="1059"/>
                      <a:pt x="641" y="1059"/>
                    </a:cubicBezTo>
                    <a:cubicBezTo>
                      <a:pt x="665" y="1059"/>
                      <a:pt x="690" y="1058"/>
                      <a:pt x="715" y="1055"/>
                    </a:cubicBezTo>
                    <a:cubicBezTo>
                      <a:pt x="1495" y="842"/>
                      <a:pt x="1044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9"/>
              <p:cNvSpPr/>
              <p:nvPr/>
            </p:nvSpPr>
            <p:spPr>
              <a:xfrm>
                <a:off x="602975" y="1786550"/>
                <a:ext cx="325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27" extrusionOk="0">
                    <a:moveTo>
                      <a:pt x="651" y="1"/>
                    </a:moveTo>
                    <a:cubicBezTo>
                      <a:pt x="613" y="1"/>
                      <a:pt x="572" y="5"/>
                      <a:pt x="529" y="14"/>
                    </a:cubicBezTo>
                    <a:cubicBezTo>
                      <a:pt x="1" y="158"/>
                      <a:pt x="97" y="926"/>
                      <a:pt x="673" y="926"/>
                    </a:cubicBezTo>
                    <a:cubicBezTo>
                      <a:pt x="1302" y="926"/>
                      <a:pt x="1216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9"/>
              <p:cNvSpPr/>
              <p:nvPr/>
            </p:nvSpPr>
            <p:spPr>
              <a:xfrm>
                <a:off x="615100" y="1853225"/>
                <a:ext cx="433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40" extrusionOk="0">
                    <a:moveTo>
                      <a:pt x="628" y="0"/>
                    </a:moveTo>
                    <a:cubicBezTo>
                      <a:pt x="435" y="0"/>
                      <a:pt x="237" y="117"/>
                      <a:pt x="92" y="420"/>
                    </a:cubicBezTo>
                    <a:cubicBezTo>
                      <a:pt x="1" y="830"/>
                      <a:pt x="299" y="1240"/>
                      <a:pt x="698" y="1240"/>
                    </a:cubicBezTo>
                    <a:cubicBezTo>
                      <a:pt x="720" y="1240"/>
                      <a:pt x="742" y="1238"/>
                      <a:pt x="764" y="1236"/>
                    </a:cubicBezTo>
                    <a:cubicBezTo>
                      <a:pt x="1733" y="1021"/>
                      <a:pt x="1200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9"/>
              <p:cNvSpPr/>
              <p:nvPr/>
            </p:nvSpPr>
            <p:spPr>
              <a:xfrm>
                <a:off x="596425" y="1722075"/>
                <a:ext cx="161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494" extrusionOk="0">
                    <a:moveTo>
                      <a:pt x="263" y="1"/>
                    </a:moveTo>
                    <a:cubicBezTo>
                      <a:pt x="1" y="88"/>
                      <a:pt x="57" y="494"/>
                      <a:pt x="286" y="494"/>
                    </a:cubicBezTo>
                    <a:cubicBezTo>
                      <a:pt x="308" y="494"/>
                      <a:pt x="333" y="490"/>
                      <a:pt x="359" y="481"/>
                    </a:cubicBezTo>
                    <a:cubicBezTo>
                      <a:pt x="647" y="385"/>
                      <a:pt x="599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9"/>
              <p:cNvSpPr/>
              <p:nvPr/>
            </p:nvSpPr>
            <p:spPr>
              <a:xfrm>
                <a:off x="634200" y="1747075"/>
                <a:ext cx="256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51" extrusionOk="0">
                    <a:moveTo>
                      <a:pt x="518" y="0"/>
                    </a:moveTo>
                    <a:cubicBezTo>
                      <a:pt x="491" y="0"/>
                      <a:pt x="462" y="3"/>
                      <a:pt x="432" y="9"/>
                    </a:cubicBezTo>
                    <a:cubicBezTo>
                      <a:pt x="1" y="225"/>
                      <a:pt x="112" y="750"/>
                      <a:pt x="452" y="750"/>
                    </a:cubicBezTo>
                    <a:cubicBezTo>
                      <a:pt x="491" y="750"/>
                      <a:pt x="532" y="744"/>
                      <a:pt x="576" y="729"/>
                    </a:cubicBezTo>
                    <a:cubicBezTo>
                      <a:pt x="1026" y="639"/>
                      <a:pt x="928" y="0"/>
                      <a:pt x="5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9"/>
              <p:cNvSpPr/>
              <p:nvPr/>
            </p:nvSpPr>
            <p:spPr>
              <a:xfrm>
                <a:off x="644175" y="1813350"/>
                <a:ext cx="392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070" extrusionOk="0">
                    <a:moveTo>
                      <a:pt x="608" y="1"/>
                    </a:moveTo>
                    <a:cubicBezTo>
                      <a:pt x="433" y="1"/>
                      <a:pt x="255" y="106"/>
                      <a:pt x="129" y="383"/>
                    </a:cubicBezTo>
                    <a:cubicBezTo>
                      <a:pt x="0" y="726"/>
                      <a:pt x="294" y="1070"/>
                      <a:pt x="632" y="1070"/>
                    </a:cubicBezTo>
                    <a:cubicBezTo>
                      <a:pt x="672" y="1070"/>
                      <a:pt x="713" y="1065"/>
                      <a:pt x="753" y="1055"/>
                    </a:cubicBezTo>
                    <a:cubicBezTo>
                      <a:pt x="1569" y="842"/>
                      <a:pt x="1101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9"/>
              <p:cNvSpPr/>
              <p:nvPr/>
            </p:nvSpPr>
            <p:spPr>
              <a:xfrm>
                <a:off x="702425" y="1732875"/>
                <a:ext cx="266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86" extrusionOk="0">
                    <a:moveTo>
                      <a:pt x="488" y="1"/>
                    </a:moveTo>
                    <a:cubicBezTo>
                      <a:pt x="0" y="45"/>
                      <a:pt x="85" y="785"/>
                      <a:pt x="517" y="785"/>
                    </a:cubicBezTo>
                    <a:cubicBezTo>
                      <a:pt x="553" y="785"/>
                      <a:pt x="591" y="780"/>
                      <a:pt x="632" y="769"/>
                    </a:cubicBezTo>
                    <a:cubicBezTo>
                      <a:pt x="1064" y="625"/>
                      <a:pt x="920" y="1"/>
                      <a:pt x="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9"/>
              <p:cNvSpPr/>
              <p:nvPr/>
            </p:nvSpPr>
            <p:spPr>
              <a:xfrm>
                <a:off x="674025" y="1772700"/>
                <a:ext cx="334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7" extrusionOk="0">
                    <a:moveTo>
                      <a:pt x="525" y="0"/>
                    </a:moveTo>
                    <a:cubicBezTo>
                      <a:pt x="380" y="0"/>
                      <a:pt x="235" y="91"/>
                      <a:pt x="135" y="328"/>
                    </a:cubicBezTo>
                    <a:cubicBezTo>
                      <a:pt x="1" y="643"/>
                      <a:pt x="286" y="957"/>
                      <a:pt x="598" y="957"/>
                    </a:cubicBezTo>
                    <a:cubicBezTo>
                      <a:pt x="620" y="957"/>
                      <a:pt x="642" y="955"/>
                      <a:pt x="663" y="952"/>
                    </a:cubicBezTo>
                    <a:cubicBezTo>
                      <a:pt x="1339" y="739"/>
                      <a:pt x="935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9"/>
              <p:cNvSpPr/>
              <p:nvPr/>
            </p:nvSpPr>
            <p:spPr>
              <a:xfrm>
                <a:off x="683625" y="1839350"/>
                <a:ext cx="448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67" extrusionOk="0">
                    <a:moveTo>
                      <a:pt x="725" y="0"/>
                    </a:moveTo>
                    <a:cubicBezTo>
                      <a:pt x="536" y="0"/>
                      <a:pt x="339" y="112"/>
                      <a:pt x="183" y="399"/>
                    </a:cubicBezTo>
                    <a:cubicBezTo>
                      <a:pt x="0" y="811"/>
                      <a:pt x="341" y="1266"/>
                      <a:pt x="789" y="1266"/>
                    </a:cubicBezTo>
                    <a:cubicBezTo>
                      <a:pt x="811" y="1266"/>
                      <a:pt x="833" y="1265"/>
                      <a:pt x="856" y="1263"/>
                    </a:cubicBezTo>
                    <a:cubicBezTo>
                      <a:pt x="1793" y="1011"/>
                      <a:pt x="1296" y="0"/>
                      <a:pt x="7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9"/>
              <p:cNvSpPr/>
              <p:nvPr/>
            </p:nvSpPr>
            <p:spPr>
              <a:xfrm>
                <a:off x="667075" y="1708375"/>
                <a:ext cx="156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2" extrusionOk="0">
                    <a:moveTo>
                      <a:pt x="266" y="1"/>
                    </a:moveTo>
                    <a:cubicBezTo>
                      <a:pt x="155" y="1"/>
                      <a:pt x="48" y="63"/>
                      <a:pt x="29" y="213"/>
                    </a:cubicBezTo>
                    <a:cubicBezTo>
                      <a:pt x="0" y="386"/>
                      <a:pt x="127" y="472"/>
                      <a:pt x="264" y="472"/>
                    </a:cubicBezTo>
                    <a:cubicBezTo>
                      <a:pt x="356" y="472"/>
                      <a:pt x="452" y="434"/>
                      <a:pt x="509" y="357"/>
                    </a:cubicBezTo>
                    <a:cubicBezTo>
                      <a:pt x="626" y="152"/>
                      <a:pt x="440" y="1"/>
                      <a:pt x="2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">
    <p:spTree>
      <p:nvGrpSpPr>
        <p:cNvPr id="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Google Shape;3232;p13"/>
          <p:cNvSpPr txBox="1">
            <a:spLocks noGrp="1"/>
          </p:cNvSpPr>
          <p:nvPr>
            <p:ph type="title" hasCustomPrompt="1"/>
          </p:nvPr>
        </p:nvSpPr>
        <p:spPr>
          <a:xfrm>
            <a:off x="839709" y="196245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233" name="Google Shape;3233;p13"/>
          <p:cNvSpPr txBox="1">
            <a:spLocks noGrp="1"/>
          </p:cNvSpPr>
          <p:nvPr>
            <p:ph type="subTitle" idx="1"/>
          </p:nvPr>
        </p:nvSpPr>
        <p:spPr>
          <a:xfrm>
            <a:off x="1734500" y="1738825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3234" name="Google Shape;3234;p13"/>
          <p:cNvSpPr txBox="1">
            <a:spLocks noGrp="1"/>
          </p:cNvSpPr>
          <p:nvPr>
            <p:ph type="subTitle" idx="2"/>
          </p:nvPr>
        </p:nvSpPr>
        <p:spPr>
          <a:xfrm>
            <a:off x="1734500" y="2085370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235" name="Google Shape;3235;p13"/>
          <p:cNvSpPr txBox="1">
            <a:spLocks noGrp="1"/>
          </p:cNvSpPr>
          <p:nvPr>
            <p:ph type="title" idx="3" hasCustomPrompt="1"/>
          </p:nvPr>
        </p:nvSpPr>
        <p:spPr>
          <a:xfrm>
            <a:off x="839709" y="3521865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236" name="Google Shape;3236;p13"/>
          <p:cNvSpPr txBox="1">
            <a:spLocks noGrp="1"/>
          </p:cNvSpPr>
          <p:nvPr>
            <p:ph type="subTitle" idx="4"/>
          </p:nvPr>
        </p:nvSpPr>
        <p:spPr>
          <a:xfrm>
            <a:off x="1734500" y="3298233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3237" name="Google Shape;3237;p13"/>
          <p:cNvSpPr txBox="1">
            <a:spLocks noGrp="1"/>
          </p:cNvSpPr>
          <p:nvPr>
            <p:ph type="subTitle" idx="5"/>
          </p:nvPr>
        </p:nvSpPr>
        <p:spPr>
          <a:xfrm>
            <a:off x="1734500" y="3644775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238" name="Google Shape;3238;p13"/>
          <p:cNvSpPr txBox="1">
            <a:spLocks noGrp="1"/>
          </p:cNvSpPr>
          <p:nvPr>
            <p:ph type="title" idx="6" hasCustomPrompt="1"/>
          </p:nvPr>
        </p:nvSpPr>
        <p:spPr>
          <a:xfrm>
            <a:off x="4592424" y="196245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239" name="Google Shape;3239;p13"/>
          <p:cNvSpPr txBox="1">
            <a:spLocks noGrp="1"/>
          </p:cNvSpPr>
          <p:nvPr>
            <p:ph type="subTitle" idx="7"/>
          </p:nvPr>
        </p:nvSpPr>
        <p:spPr>
          <a:xfrm>
            <a:off x="5487200" y="1738825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3240" name="Google Shape;3240;p13"/>
          <p:cNvSpPr txBox="1">
            <a:spLocks noGrp="1"/>
          </p:cNvSpPr>
          <p:nvPr>
            <p:ph type="subTitle" idx="8"/>
          </p:nvPr>
        </p:nvSpPr>
        <p:spPr>
          <a:xfrm>
            <a:off x="5487200" y="2085361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241" name="Google Shape;3241;p13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3302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242" name="Google Shape;3242;p13"/>
          <p:cNvSpPr txBox="1">
            <a:spLocks noGrp="1"/>
          </p:cNvSpPr>
          <p:nvPr>
            <p:ph type="title" idx="13" hasCustomPrompt="1"/>
          </p:nvPr>
        </p:nvSpPr>
        <p:spPr>
          <a:xfrm>
            <a:off x="4592430" y="352187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3243" name="Google Shape;3243;p13"/>
          <p:cNvSpPr txBox="1">
            <a:spLocks noGrp="1"/>
          </p:cNvSpPr>
          <p:nvPr>
            <p:ph type="subTitle" idx="14"/>
          </p:nvPr>
        </p:nvSpPr>
        <p:spPr>
          <a:xfrm>
            <a:off x="5487200" y="3298221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3244" name="Google Shape;3244;p13"/>
          <p:cNvSpPr txBox="1">
            <a:spLocks noGrp="1"/>
          </p:cNvSpPr>
          <p:nvPr>
            <p:ph type="subTitle" idx="15"/>
          </p:nvPr>
        </p:nvSpPr>
        <p:spPr>
          <a:xfrm>
            <a:off x="5487200" y="3644775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3245" name="Google Shape;3245;p13"/>
          <p:cNvGrpSpPr/>
          <p:nvPr/>
        </p:nvGrpSpPr>
        <p:grpSpPr>
          <a:xfrm>
            <a:off x="-56837" y="-448793"/>
            <a:ext cx="9257673" cy="5893950"/>
            <a:chOff x="-56837" y="-448793"/>
            <a:chExt cx="9257673" cy="5893950"/>
          </a:xfrm>
        </p:grpSpPr>
        <p:grpSp>
          <p:nvGrpSpPr>
            <p:cNvPr id="3246" name="Google Shape;3246;p13"/>
            <p:cNvGrpSpPr/>
            <p:nvPr/>
          </p:nvGrpSpPr>
          <p:grpSpPr>
            <a:xfrm rot="10800000" flipH="1">
              <a:off x="-56837" y="4411792"/>
              <a:ext cx="1043580" cy="1033365"/>
              <a:chOff x="2464525" y="1610725"/>
              <a:chExt cx="769375" cy="761900"/>
            </a:xfrm>
          </p:grpSpPr>
          <p:sp>
            <p:nvSpPr>
              <p:cNvPr id="3247" name="Google Shape;3247;p13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13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13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13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13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13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13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13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13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13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13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13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13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13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13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13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13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13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13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13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13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13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13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13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13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13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13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13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13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13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13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13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13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13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13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13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13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13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13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13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13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13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13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3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3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13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13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13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13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13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13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13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13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13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13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13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13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13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13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13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13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13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13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13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13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13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13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13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13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13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13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13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13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13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13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13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13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13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13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13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13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13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13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13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13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13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13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13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13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13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13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13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13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13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13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13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13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13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13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13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13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13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13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13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13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2" name="Google Shape;3352;p13"/>
            <p:cNvGrpSpPr/>
            <p:nvPr/>
          </p:nvGrpSpPr>
          <p:grpSpPr>
            <a:xfrm rot="10800000" flipH="1">
              <a:off x="8157230" y="4427335"/>
              <a:ext cx="1043607" cy="1017822"/>
              <a:chOff x="3419925" y="1644325"/>
              <a:chExt cx="780150" cy="760875"/>
            </a:xfrm>
          </p:grpSpPr>
          <p:sp>
            <p:nvSpPr>
              <p:cNvPr id="3353" name="Google Shape;3353;p13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13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13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13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13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13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13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13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13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13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13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13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13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13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13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13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13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13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13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13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13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13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13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13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13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13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13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13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13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13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13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13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13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13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13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13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13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13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13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13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13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13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13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13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13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13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13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13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13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13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13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13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13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13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13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13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13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13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13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13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13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13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13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13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13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13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13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13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13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13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13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13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13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13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13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13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13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13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13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13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13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13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13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13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13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13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13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13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13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13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13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13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13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13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13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13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13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13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13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13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13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13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13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6" name="Google Shape;3456;p13"/>
            <p:cNvGrpSpPr/>
            <p:nvPr/>
          </p:nvGrpSpPr>
          <p:grpSpPr>
            <a:xfrm>
              <a:off x="5825421" y="-448793"/>
              <a:ext cx="1351918" cy="1348977"/>
              <a:chOff x="236900" y="1682375"/>
              <a:chExt cx="1057425" cy="1055125"/>
            </a:xfrm>
          </p:grpSpPr>
          <p:sp>
            <p:nvSpPr>
              <p:cNvPr id="3457" name="Google Shape;3457;p13"/>
              <p:cNvSpPr/>
              <p:nvPr/>
            </p:nvSpPr>
            <p:spPr>
              <a:xfrm>
                <a:off x="1025850" y="2311350"/>
                <a:ext cx="489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452" extrusionOk="0">
                    <a:moveTo>
                      <a:pt x="994" y="1"/>
                    </a:moveTo>
                    <a:cubicBezTo>
                      <a:pt x="124" y="1"/>
                      <a:pt x="1" y="1301"/>
                      <a:pt x="897" y="1442"/>
                    </a:cubicBezTo>
                    <a:cubicBezTo>
                      <a:pt x="938" y="1448"/>
                      <a:pt x="977" y="1451"/>
                      <a:pt x="1015" y="1451"/>
                    </a:cubicBezTo>
                    <a:cubicBezTo>
                      <a:pt x="1855" y="1451"/>
                      <a:pt x="1958" y="1"/>
                      <a:pt x="1082" y="1"/>
                    </a:cubicBezTo>
                    <a:cubicBezTo>
                      <a:pt x="1069" y="1"/>
                      <a:pt x="1055" y="1"/>
                      <a:pt x="1041" y="2"/>
                    </a:cubicBezTo>
                    <a:cubicBezTo>
                      <a:pt x="1025" y="1"/>
                      <a:pt x="1009" y="1"/>
                      <a:pt x="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13"/>
              <p:cNvSpPr/>
              <p:nvPr/>
            </p:nvSpPr>
            <p:spPr>
              <a:xfrm>
                <a:off x="832225" y="1879200"/>
                <a:ext cx="399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101"/>
                      <a:pt x="0" y="1205"/>
                      <a:pt x="769" y="1397"/>
                    </a:cubicBezTo>
                    <a:cubicBezTo>
                      <a:pt x="803" y="1403"/>
                      <a:pt x="836" y="1406"/>
                      <a:pt x="868" y="1406"/>
                    </a:cubicBezTo>
                    <a:cubicBezTo>
                      <a:pt x="1566" y="1406"/>
                      <a:pt x="1599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13"/>
              <p:cNvSpPr/>
              <p:nvPr/>
            </p:nvSpPr>
            <p:spPr>
              <a:xfrm>
                <a:off x="761175" y="1891950"/>
                <a:ext cx="518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533" extrusionOk="0">
                    <a:moveTo>
                      <a:pt x="972" y="1"/>
                    </a:moveTo>
                    <a:cubicBezTo>
                      <a:pt x="830" y="1"/>
                      <a:pt x="682" y="50"/>
                      <a:pt x="538" y="167"/>
                    </a:cubicBezTo>
                    <a:cubicBezTo>
                      <a:pt x="1" y="743"/>
                      <a:pt x="292" y="1533"/>
                      <a:pt x="920" y="1533"/>
                    </a:cubicBezTo>
                    <a:cubicBezTo>
                      <a:pt x="1078" y="1533"/>
                      <a:pt x="1257" y="1483"/>
                      <a:pt x="1450" y="1367"/>
                    </a:cubicBezTo>
                    <a:cubicBezTo>
                      <a:pt x="2075" y="938"/>
                      <a:pt x="1589" y="1"/>
                      <a:pt x="9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13"/>
              <p:cNvSpPr/>
              <p:nvPr/>
            </p:nvSpPr>
            <p:spPr>
              <a:xfrm>
                <a:off x="999075" y="2352050"/>
                <a:ext cx="488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518" extrusionOk="0">
                    <a:moveTo>
                      <a:pt x="939" y="1"/>
                    </a:moveTo>
                    <a:cubicBezTo>
                      <a:pt x="1" y="1"/>
                      <a:pt x="27" y="1125"/>
                      <a:pt x="720" y="1495"/>
                    </a:cubicBezTo>
                    <a:cubicBezTo>
                      <a:pt x="792" y="1510"/>
                      <a:pt x="859" y="1518"/>
                      <a:pt x="923" y="1518"/>
                    </a:cubicBezTo>
                    <a:cubicBezTo>
                      <a:pt x="1844" y="1518"/>
                      <a:pt x="1954" y="6"/>
                      <a:pt x="1056" y="6"/>
                    </a:cubicBezTo>
                    <a:cubicBezTo>
                      <a:pt x="1016" y="3"/>
                      <a:pt x="977" y="1"/>
                      <a:pt x="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13"/>
              <p:cNvSpPr/>
              <p:nvPr/>
            </p:nvSpPr>
            <p:spPr>
              <a:xfrm>
                <a:off x="1068250" y="2157725"/>
                <a:ext cx="492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399" extrusionOk="0">
                    <a:moveTo>
                      <a:pt x="977" y="1"/>
                    </a:moveTo>
                    <a:cubicBezTo>
                      <a:pt x="961" y="1"/>
                      <a:pt x="945" y="1"/>
                      <a:pt x="929" y="2"/>
                    </a:cubicBezTo>
                    <a:cubicBezTo>
                      <a:pt x="0" y="48"/>
                      <a:pt x="105" y="1399"/>
                      <a:pt x="983" y="1399"/>
                    </a:cubicBezTo>
                    <a:cubicBezTo>
                      <a:pt x="1012" y="1399"/>
                      <a:pt x="1043" y="1397"/>
                      <a:pt x="1073" y="1394"/>
                    </a:cubicBezTo>
                    <a:cubicBezTo>
                      <a:pt x="1970" y="1300"/>
                      <a:pt x="1846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13"/>
              <p:cNvSpPr/>
              <p:nvPr/>
            </p:nvSpPr>
            <p:spPr>
              <a:xfrm>
                <a:off x="1038675" y="2199350"/>
                <a:ext cx="517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03" extrusionOk="0">
                    <a:moveTo>
                      <a:pt x="1099" y="1"/>
                    </a:moveTo>
                    <a:cubicBezTo>
                      <a:pt x="953" y="1"/>
                      <a:pt x="780" y="35"/>
                      <a:pt x="576" y="113"/>
                    </a:cubicBezTo>
                    <a:cubicBezTo>
                      <a:pt x="0" y="209"/>
                      <a:pt x="432" y="833"/>
                      <a:pt x="432" y="1217"/>
                    </a:cubicBezTo>
                    <a:cubicBezTo>
                      <a:pt x="659" y="1420"/>
                      <a:pt x="867" y="1502"/>
                      <a:pt x="1047" y="1502"/>
                    </a:cubicBezTo>
                    <a:cubicBezTo>
                      <a:pt x="1815" y="1502"/>
                      <a:pt x="2068" y="1"/>
                      <a:pt x="10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13"/>
              <p:cNvSpPr/>
              <p:nvPr/>
            </p:nvSpPr>
            <p:spPr>
              <a:xfrm>
                <a:off x="1055025" y="22692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976" y="0"/>
                    </a:moveTo>
                    <a:cubicBezTo>
                      <a:pt x="945" y="0"/>
                      <a:pt x="914" y="2"/>
                      <a:pt x="882" y="5"/>
                    </a:cubicBezTo>
                    <a:cubicBezTo>
                      <a:pt x="1" y="98"/>
                      <a:pt x="61" y="1402"/>
                      <a:pt x="933" y="1402"/>
                    </a:cubicBezTo>
                    <a:cubicBezTo>
                      <a:pt x="963" y="1402"/>
                      <a:pt x="994" y="1400"/>
                      <a:pt x="1026" y="1397"/>
                    </a:cubicBezTo>
                    <a:cubicBezTo>
                      <a:pt x="1955" y="1304"/>
                      <a:pt x="1851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13"/>
              <p:cNvSpPr/>
              <p:nvPr/>
            </p:nvSpPr>
            <p:spPr>
              <a:xfrm>
                <a:off x="1053875" y="2088025"/>
                <a:ext cx="488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3" extrusionOk="0">
                    <a:moveTo>
                      <a:pt x="1017" y="1"/>
                    </a:moveTo>
                    <a:cubicBezTo>
                      <a:pt x="988" y="1"/>
                      <a:pt x="959" y="2"/>
                      <a:pt x="928" y="5"/>
                    </a:cubicBezTo>
                    <a:cubicBezTo>
                      <a:pt x="0" y="98"/>
                      <a:pt x="104" y="1402"/>
                      <a:pt x="979" y="1402"/>
                    </a:cubicBezTo>
                    <a:cubicBezTo>
                      <a:pt x="1009" y="1402"/>
                      <a:pt x="1040" y="1401"/>
                      <a:pt x="1072" y="1398"/>
                    </a:cubicBezTo>
                    <a:cubicBezTo>
                      <a:pt x="1954" y="1305"/>
                      <a:pt x="1849" y="1"/>
                      <a:pt x="10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13"/>
              <p:cNvSpPr/>
              <p:nvPr/>
            </p:nvSpPr>
            <p:spPr>
              <a:xfrm>
                <a:off x="789600" y="1851700"/>
                <a:ext cx="462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70" extrusionOk="0">
                    <a:moveTo>
                      <a:pt x="937" y="1"/>
                    </a:moveTo>
                    <a:cubicBezTo>
                      <a:pt x="0" y="1"/>
                      <a:pt x="59" y="1370"/>
                      <a:pt x="881" y="1370"/>
                    </a:cubicBezTo>
                    <a:cubicBezTo>
                      <a:pt x="944" y="1370"/>
                      <a:pt x="1010" y="1362"/>
                      <a:pt x="1081" y="1345"/>
                    </a:cubicBezTo>
                    <a:cubicBezTo>
                      <a:pt x="1850" y="1153"/>
                      <a:pt x="1754" y="1"/>
                      <a:pt x="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13"/>
              <p:cNvSpPr/>
              <p:nvPr/>
            </p:nvSpPr>
            <p:spPr>
              <a:xfrm>
                <a:off x="429725" y="2397500"/>
                <a:ext cx="42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219" extrusionOk="0">
                    <a:moveTo>
                      <a:pt x="910" y="1"/>
                    </a:moveTo>
                    <a:cubicBezTo>
                      <a:pt x="870" y="1"/>
                      <a:pt x="829" y="5"/>
                      <a:pt x="786" y="13"/>
                    </a:cubicBezTo>
                    <a:cubicBezTo>
                      <a:pt x="1" y="105"/>
                      <a:pt x="104" y="1218"/>
                      <a:pt x="839" y="1218"/>
                    </a:cubicBezTo>
                    <a:cubicBezTo>
                      <a:pt x="868" y="1218"/>
                      <a:pt x="898" y="1217"/>
                      <a:pt x="930" y="1213"/>
                    </a:cubicBezTo>
                    <a:cubicBezTo>
                      <a:pt x="1700" y="1077"/>
                      <a:pt x="1572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13"/>
              <p:cNvSpPr/>
              <p:nvPr/>
            </p:nvSpPr>
            <p:spPr>
              <a:xfrm>
                <a:off x="415300" y="2326325"/>
                <a:ext cx="455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82" extrusionOk="0">
                    <a:moveTo>
                      <a:pt x="937" y="0"/>
                    </a:moveTo>
                    <a:cubicBezTo>
                      <a:pt x="875" y="0"/>
                      <a:pt x="809" y="9"/>
                      <a:pt x="738" y="27"/>
                    </a:cubicBezTo>
                    <a:cubicBezTo>
                      <a:pt x="1" y="212"/>
                      <a:pt x="149" y="1281"/>
                      <a:pt x="884" y="1281"/>
                    </a:cubicBezTo>
                    <a:cubicBezTo>
                      <a:pt x="914" y="1281"/>
                      <a:pt x="946" y="1279"/>
                      <a:pt x="979" y="1275"/>
                    </a:cubicBezTo>
                    <a:cubicBezTo>
                      <a:pt x="1821" y="1231"/>
                      <a:pt x="1681" y="0"/>
                      <a:pt x="9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13"/>
              <p:cNvSpPr/>
              <p:nvPr/>
            </p:nvSpPr>
            <p:spPr>
              <a:xfrm>
                <a:off x="721800" y="1866000"/>
                <a:ext cx="399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53"/>
                      <a:pt x="1" y="1157"/>
                      <a:pt x="721" y="1397"/>
                    </a:cubicBezTo>
                    <a:cubicBezTo>
                      <a:pt x="755" y="1403"/>
                      <a:pt x="789" y="1406"/>
                      <a:pt x="821" y="1406"/>
                    </a:cubicBezTo>
                    <a:cubicBezTo>
                      <a:pt x="1522" y="1406"/>
                      <a:pt x="1596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13"/>
              <p:cNvSpPr/>
              <p:nvPr/>
            </p:nvSpPr>
            <p:spPr>
              <a:xfrm>
                <a:off x="454100" y="2353275"/>
                <a:ext cx="485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408" extrusionOk="0">
                    <a:moveTo>
                      <a:pt x="1006" y="0"/>
                    </a:moveTo>
                    <a:cubicBezTo>
                      <a:pt x="977" y="0"/>
                      <a:pt x="946" y="2"/>
                      <a:pt x="915" y="5"/>
                    </a:cubicBezTo>
                    <a:cubicBezTo>
                      <a:pt x="0" y="97"/>
                      <a:pt x="131" y="1408"/>
                      <a:pt x="975" y="1408"/>
                    </a:cubicBezTo>
                    <a:cubicBezTo>
                      <a:pt x="1017" y="1408"/>
                      <a:pt x="1061" y="1404"/>
                      <a:pt x="1107" y="1398"/>
                    </a:cubicBezTo>
                    <a:cubicBezTo>
                      <a:pt x="1941" y="1259"/>
                      <a:pt x="1836" y="0"/>
                      <a:pt x="10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13"/>
              <p:cNvSpPr/>
              <p:nvPr/>
            </p:nvSpPr>
            <p:spPr>
              <a:xfrm>
                <a:off x="378550" y="2300575"/>
                <a:ext cx="33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54" extrusionOk="0">
                    <a:moveTo>
                      <a:pt x="576" y="1"/>
                    </a:moveTo>
                    <a:cubicBezTo>
                      <a:pt x="0" y="289"/>
                      <a:pt x="192" y="1105"/>
                      <a:pt x="768" y="1153"/>
                    </a:cubicBezTo>
                    <a:cubicBezTo>
                      <a:pt x="1344" y="865"/>
                      <a:pt x="1152" y="49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13"/>
              <p:cNvSpPr/>
              <p:nvPr/>
            </p:nvSpPr>
            <p:spPr>
              <a:xfrm>
                <a:off x="391575" y="2371250"/>
                <a:ext cx="36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077" extrusionOk="0">
                    <a:moveTo>
                      <a:pt x="678" y="0"/>
                    </a:moveTo>
                    <a:cubicBezTo>
                      <a:pt x="647" y="0"/>
                      <a:pt x="616" y="2"/>
                      <a:pt x="583" y="6"/>
                    </a:cubicBezTo>
                    <a:cubicBezTo>
                      <a:pt x="0" y="186"/>
                      <a:pt x="87" y="1077"/>
                      <a:pt x="649" y="1077"/>
                    </a:cubicBezTo>
                    <a:cubicBezTo>
                      <a:pt x="689" y="1077"/>
                      <a:pt x="731" y="1072"/>
                      <a:pt x="775" y="1063"/>
                    </a:cubicBezTo>
                    <a:cubicBezTo>
                      <a:pt x="1463" y="925"/>
                      <a:pt x="1319" y="0"/>
                      <a:pt x="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13"/>
              <p:cNvSpPr/>
              <p:nvPr/>
            </p:nvSpPr>
            <p:spPr>
              <a:xfrm>
                <a:off x="4713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48" y="0"/>
                    </a:moveTo>
                    <a:cubicBezTo>
                      <a:pt x="833" y="0"/>
                      <a:pt x="817" y="1"/>
                      <a:pt x="801" y="2"/>
                    </a:cubicBezTo>
                    <a:cubicBezTo>
                      <a:pt x="1" y="143"/>
                      <a:pt x="170" y="1300"/>
                      <a:pt x="900" y="1300"/>
                    </a:cubicBezTo>
                    <a:cubicBezTo>
                      <a:pt x="915" y="1300"/>
                      <a:pt x="930" y="1299"/>
                      <a:pt x="945" y="1298"/>
                    </a:cubicBezTo>
                    <a:cubicBezTo>
                      <a:pt x="1745" y="1157"/>
                      <a:pt x="1622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13"/>
              <p:cNvSpPr/>
              <p:nvPr/>
            </p:nvSpPr>
            <p:spPr>
              <a:xfrm>
                <a:off x="364625" y="2230750"/>
                <a:ext cx="31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197" extrusionOk="0">
                    <a:moveTo>
                      <a:pt x="564" y="0"/>
                    </a:moveTo>
                    <a:cubicBezTo>
                      <a:pt x="1" y="0"/>
                      <a:pt x="84" y="1197"/>
                      <a:pt x="592" y="1197"/>
                    </a:cubicBezTo>
                    <a:cubicBezTo>
                      <a:pt x="640" y="1197"/>
                      <a:pt x="693" y="1186"/>
                      <a:pt x="749" y="1162"/>
                    </a:cubicBezTo>
                    <a:cubicBezTo>
                      <a:pt x="1277" y="922"/>
                      <a:pt x="1229" y="105"/>
                      <a:pt x="653" y="9"/>
                    </a:cubicBezTo>
                    <a:cubicBezTo>
                      <a:pt x="622" y="3"/>
                      <a:pt x="592" y="0"/>
                      <a:pt x="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13"/>
              <p:cNvSpPr/>
              <p:nvPr/>
            </p:nvSpPr>
            <p:spPr>
              <a:xfrm>
                <a:off x="510950" y="2451700"/>
                <a:ext cx="4570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1" extrusionOk="0">
                    <a:moveTo>
                      <a:pt x="936" y="0"/>
                    </a:moveTo>
                    <a:cubicBezTo>
                      <a:pt x="908" y="0"/>
                      <a:pt x="879" y="2"/>
                      <a:pt x="849" y="5"/>
                    </a:cubicBezTo>
                    <a:cubicBezTo>
                      <a:pt x="1" y="99"/>
                      <a:pt x="124" y="1351"/>
                      <a:pt x="947" y="1351"/>
                    </a:cubicBezTo>
                    <a:cubicBezTo>
                      <a:pt x="962" y="1351"/>
                      <a:pt x="978" y="1350"/>
                      <a:pt x="993" y="1349"/>
                    </a:cubicBezTo>
                    <a:cubicBezTo>
                      <a:pt x="1828" y="1257"/>
                      <a:pt x="1722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13"/>
              <p:cNvSpPr/>
              <p:nvPr/>
            </p:nvSpPr>
            <p:spPr>
              <a:xfrm>
                <a:off x="495350" y="2380825"/>
                <a:ext cx="47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448" extrusionOk="0">
                    <a:moveTo>
                      <a:pt x="990" y="0"/>
                    </a:moveTo>
                    <a:cubicBezTo>
                      <a:pt x="787" y="0"/>
                      <a:pt x="579" y="89"/>
                      <a:pt x="417" y="296"/>
                    </a:cubicBezTo>
                    <a:cubicBezTo>
                      <a:pt x="1" y="936"/>
                      <a:pt x="588" y="1448"/>
                      <a:pt x="1110" y="1448"/>
                    </a:cubicBezTo>
                    <a:cubicBezTo>
                      <a:pt x="1372" y="1448"/>
                      <a:pt x="1617" y="1320"/>
                      <a:pt x="1713" y="1016"/>
                    </a:cubicBezTo>
                    <a:cubicBezTo>
                      <a:pt x="1880" y="450"/>
                      <a:pt x="1447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13"/>
              <p:cNvSpPr/>
              <p:nvPr/>
            </p:nvSpPr>
            <p:spPr>
              <a:xfrm>
                <a:off x="1082650" y="222845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1"/>
                    </a:moveTo>
                    <a:cubicBezTo>
                      <a:pt x="943" y="1"/>
                      <a:pt x="913" y="2"/>
                      <a:pt x="882" y="5"/>
                    </a:cubicBezTo>
                    <a:cubicBezTo>
                      <a:pt x="1" y="98"/>
                      <a:pt x="105" y="1355"/>
                      <a:pt x="934" y="1355"/>
                    </a:cubicBezTo>
                    <a:cubicBezTo>
                      <a:pt x="964" y="1355"/>
                      <a:pt x="994" y="1353"/>
                      <a:pt x="1026" y="1350"/>
                    </a:cubicBezTo>
                    <a:cubicBezTo>
                      <a:pt x="1906" y="1257"/>
                      <a:pt x="1802" y="1"/>
                      <a:pt x="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13"/>
              <p:cNvSpPr/>
              <p:nvPr/>
            </p:nvSpPr>
            <p:spPr>
              <a:xfrm>
                <a:off x="918650" y="1934650"/>
                <a:ext cx="499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3" extrusionOk="0">
                    <a:moveTo>
                      <a:pt x="729" y="1"/>
                    </a:moveTo>
                    <a:cubicBezTo>
                      <a:pt x="504" y="1"/>
                      <a:pt x="286" y="108"/>
                      <a:pt x="144" y="379"/>
                    </a:cubicBezTo>
                    <a:cubicBezTo>
                      <a:pt x="0" y="1028"/>
                      <a:pt x="315" y="1433"/>
                      <a:pt x="786" y="1433"/>
                    </a:cubicBezTo>
                    <a:cubicBezTo>
                      <a:pt x="942" y="1433"/>
                      <a:pt x="1116" y="1388"/>
                      <a:pt x="1296" y="1292"/>
                    </a:cubicBezTo>
                    <a:cubicBezTo>
                      <a:pt x="1999" y="800"/>
                      <a:pt x="1340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13"/>
              <p:cNvSpPr/>
              <p:nvPr/>
            </p:nvSpPr>
            <p:spPr>
              <a:xfrm>
                <a:off x="944625" y="1894775"/>
                <a:ext cx="440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260" extrusionOk="0">
                    <a:moveTo>
                      <a:pt x="923" y="1"/>
                    </a:moveTo>
                    <a:cubicBezTo>
                      <a:pt x="894" y="1"/>
                      <a:pt x="864" y="3"/>
                      <a:pt x="833" y="6"/>
                    </a:cubicBezTo>
                    <a:cubicBezTo>
                      <a:pt x="0" y="52"/>
                      <a:pt x="60" y="1259"/>
                      <a:pt x="840" y="1259"/>
                    </a:cubicBezTo>
                    <a:cubicBezTo>
                      <a:pt x="869" y="1259"/>
                      <a:pt x="899" y="1258"/>
                      <a:pt x="930" y="1254"/>
                    </a:cubicBezTo>
                    <a:cubicBezTo>
                      <a:pt x="1763" y="1208"/>
                      <a:pt x="1703" y="1"/>
                      <a:pt x="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13"/>
              <p:cNvSpPr/>
              <p:nvPr/>
            </p:nvSpPr>
            <p:spPr>
              <a:xfrm>
                <a:off x="986975" y="1922225"/>
                <a:ext cx="446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73" extrusionOk="0">
                    <a:moveTo>
                      <a:pt x="900" y="1"/>
                    </a:moveTo>
                    <a:cubicBezTo>
                      <a:pt x="859" y="1"/>
                      <a:pt x="816" y="4"/>
                      <a:pt x="772" y="12"/>
                    </a:cubicBezTo>
                    <a:cubicBezTo>
                      <a:pt x="0" y="148"/>
                      <a:pt x="173" y="1272"/>
                      <a:pt x="884" y="1272"/>
                    </a:cubicBezTo>
                    <a:cubicBezTo>
                      <a:pt x="925" y="1272"/>
                      <a:pt x="967" y="1268"/>
                      <a:pt x="1012" y="1260"/>
                    </a:cubicBezTo>
                    <a:cubicBezTo>
                      <a:pt x="1784" y="1124"/>
                      <a:pt x="1611" y="1"/>
                      <a:pt x="9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13"/>
              <p:cNvSpPr/>
              <p:nvPr/>
            </p:nvSpPr>
            <p:spPr>
              <a:xfrm>
                <a:off x="903825" y="1867000"/>
                <a:ext cx="437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267" extrusionOk="0">
                    <a:moveTo>
                      <a:pt x="917" y="1"/>
                    </a:moveTo>
                    <a:cubicBezTo>
                      <a:pt x="875" y="1"/>
                      <a:pt x="831" y="5"/>
                      <a:pt x="785" y="13"/>
                    </a:cubicBezTo>
                    <a:cubicBezTo>
                      <a:pt x="0" y="151"/>
                      <a:pt x="148" y="1267"/>
                      <a:pt x="886" y="1267"/>
                    </a:cubicBezTo>
                    <a:cubicBezTo>
                      <a:pt x="916" y="1267"/>
                      <a:pt x="946" y="1265"/>
                      <a:pt x="977" y="1261"/>
                    </a:cubicBezTo>
                    <a:cubicBezTo>
                      <a:pt x="1747" y="1080"/>
                      <a:pt x="1620" y="1"/>
                      <a:pt x="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13"/>
              <p:cNvSpPr/>
              <p:nvPr/>
            </p:nvSpPr>
            <p:spPr>
              <a:xfrm>
                <a:off x="957050" y="1962125"/>
                <a:ext cx="5112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457" extrusionOk="0">
                    <a:moveTo>
                      <a:pt x="913" y="1"/>
                    </a:moveTo>
                    <a:lnTo>
                      <a:pt x="913" y="1"/>
                    </a:lnTo>
                    <a:cubicBezTo>
                      <a:pt x="144" y="97"/>
                      <a:pt x="0" y="1105"/>
                      <a:pt x="673" y="1441"/>
                    </a:cubicBezTo>
                    <a:cubicBezTo>
                      <a:pt x="736" y="1452"/>
                      <a:pt x="796" y="1457"/>
                      <a:pt x="854" y="1457"/>
                    </a:cubicBezTo>
                    <a:cubicBezTo>
                      <a:pt x="1810" y="1457"/>
                      <a:pt x="2044" y="46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13"/>
              <p:cNvSpPr/>
              <p:nvPr/>
            </p:nvSpPr>
            <p:spPr>
              <a:xfrm>
                <a:off x="999800" y="1990800"/>
                <a:ext cx="465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404" extrusionOk="0">
                    <a:moveTo>
                      <a:pt x="880" y="0"/>
                    </a:moveTo>
                    <a:cubicBezTo>
                      <a:pt x="850" y="0"/>
                      <a:pt x="819" y="2"/>
                      <a:pt x="787" y="6"/>
                    </a:cubicBezTo>
                    <a:cubicBezTo>
                      <a:pt x="1" y="237"/>
                      <a:pt x="195" y="1403"/>
                      <a:pt x="982" y="1403"/>
                    </a:cubicBezTo>
                    <a:cubicBezTo>
                      <a:pt x="1012" y="1403"/>
                      <a:pt x="1043" y="1402"/>
                      <a:pt x="1075" y="1398"/>
                    </a:cubicBezTo>
                    <a:cubicBezTo>
                      <a:pt x="1861" y="1167"/>
                      <a:pt x="1667" y="0"/>
                      <a:pt x="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13"/>
              <p:cNvSpPr/>
              <p:nvPr/>
            </p:nvSpPr>
            <p:spPr>
              <a:xfrm>
                <a:off x="915825" y="247930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0"/>
                    </a:moveTo>
                    <a:cubicBezTo>
                      <a:pt x="943" y="0"/>
                      <a:pt x="913" y="2"/>
                      <a:pt x="881" y="5"/>
                    </a:cubicBezTo>
                    <a:cubicBezTo>
                      <a:pt x="1" y="98"/>
                      <a:pt x="104" y="1354"/>
                      <a:pt x="934" y="1354"/>
                    </a:cubicBezTo>
                    <a:cubicBezTo>
                      <a:pt x="963" y="1354"/>
                      <a:pt x="994" y="1353"/>
                      <a:pt x="1025" y="1350"/>
                    </a:cubicBezTo>
                    <a:cubicBezTo>
                      <a:pt x="1906" y="1257"/>
                      <a:pt x="1802" y="0"/>
                      <a:pt x="9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13"/>
              <p:cNvSpPr/>
              <p:nvPr/>
            </p:nvSpPr>
            <p:spPr>
              <a:xfrm>
                <a:off x="1113825" y="2188825"/>
                <a:ext cx="417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212" extrusionOk="0">
                    <a:moveTo>
                      <a:pt x="830" y="1"/>
                    </a:moveTo>
                    <a:cubicBezTo>
                      <a:pt x="800" y="1"/>
                      <a:pt x="770" y="2"/>
                      <a:pt x="739" y="6"/>
                    </a:cubicBezTo>
                    <a:cubicBezTo>
                      <a:pt x="0" y="99"/>
                      <a:pt x="105" y="1212"/>
                      <a:pt x="840" y="1212"/>
                    </a:cubicBezTo>
                    <a:cubicBezTo>
                      <a:pt x="869" y="1212"/>
                      <a:pt x="899" y="1210"/>
                      <a:pt x="931" y="1206"/>
                    </a:cubicBezTo>
                    <a:cubicBezTo>
                      <a:pt x="1669" y="1114"/>
                      <a:pt x="1565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13"/>
              <p:cNvSpPr/>
              <p:nvPr/>
            </p:nvSpPr>
            <p:spPr>
              <a:xfrm>
                <a:off x="943050" y="2436175"/>
                <a:ext cx="477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452" extrusionOk="0">
                    <a:moveTo>
                      <a:pt x="948" y="1"/>
                    </a:moveTo>
                    <a:cubicBezTo>
                      <a:pt x="77" y="1"/>
                      <a:pt x="0" y="1395"/>
                      <a:pt x="945" y="1442"/>
                    </a:cubicBezTo>
                    <a:cubicBezTo>
                      <a:pt x="982" y="1448"/>
                      <a:pt x="1018" y="1451"/>
                      <a:pt x="1053" y="1451"/>
                    </a:cubicBezTo>
                    <a:cubicBezTo>
                      <a:pt x="1819" y="1451"/>
                      <a:pt x="1911" y="2"/>
                      <a:pt x="993" y="2"/>
                    </a:cubicBezTo>
                    <a:cubicBezTo>
                      <a:pt x="978" y="1"/>
                      <a:pt x="963" y="1"/>
                      <a:pt x="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13"/>
              <p:cNvSpPr/>
              <p:nvPr/>
            </p:nvSpPr>
            <p:spPr>
              <a:xfrm>
                <a:off x="889825" y="252217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7"/>
                      <a:pt x="769" y="19"/>
                    </a:cubicBezTo>
                    <a:cubicBezTo>
                      <a:pt x="1" y="163"/>
                      <a:pt x="145" y="1267"/>
                      <a:pt x="913" y="1267"/>
                    </a:cubicBezTo>
                    <a:cubicBezTo>
                      <a:pt x="1768" y="1267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13"/>
              <p:cNvSpPr/>
              <p:nvPr/>
            </p:nvSpPr>
            <p:spPr>
              <a:xfrm>
                <a:off x="874225" y="1905725"/>
                <a:ext cx="507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93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97" y="144"/>
                      <a:pt x="1" y="1152"/>
                      <a:pt x="673" y="1488"/>
                    </a:cubicBezTo>
                    <a:cubicBezTo>
                      <a:pt x="706" y="1491"/>
                      <a:pt x="739" y="1493"/>
                      <a:pt x="771" y="1493"/>
                    </a:cubicBezTo>
                    <a:cubicBezTo>
                      <a:pt x="1793" y="1493"/>
                      <a:pt x="2029" y="47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13"/>
              <p:cNvSpPr/>
              <p:nvPr/>
            </p:nvSpPr>
            <p:spPr>
              <a:xfrm>
                <a:off x="1101675" y="2118300"/>
                <a:ext cx="454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269" extrusionOk="0">
                    <a:moveTo>
                      <a:pt x="715" y="0"/>
                    </a:moveTo>
                    <a:cubicBezTo>
                      <a:pt x="518" y="0"/>
                      <a:pt x="316" y="119"/>
                      <a:pt x="169" y="427"/>
                    </a:cubicBezTo>
                    <a:cubicBezTo>
                      <a:pt x="0" y="848"/>
                      <a:pt x="275" y="1269"/>
                      <a:pt x="701" y="1269"/>
                    </a:cubicBezTo>
                    <a:cubicBezTo>
                      <a:pt x="761" y="1269"/>
                      <a:pt x="824" y="1261"/>
                      <a:pt x="889" y="1243"/>
                    </a:cubicBezTo>
                    <a:cubicBezTo>
                      <a:pt x="1817" y="993"/>
                      <a:pt x="1285" y="0"/>
                      <a:pt x="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13"/>
              <p:cNvSpPr/>
              <p:nvPr/>
            </p:nvSpPr>
            <p:spPr>
              <a:xfrm>
                <a:off x="1129775" y="2078000"/>
                <a:ext cx="39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140" extrusionOk="0">
                    <a:moveTo>
                      <a:pt x="839" y="0"/>
                    </a:moveTo>
                    <a:cubicBezTo>
                      <a:pt x="788" y="0"/>
                      <a:pt x="734" y="7"/>
                      <a:pt x="677" y="22"/>
                    </a:cubicBezTo>
                    <a:cubicBezTo>
                      <a:pt x="1" y="158"/>
                      <a:pt x="129" y="1140"/>
                      <a:pt x="783" y="1140"/>
                    </a:cubicBezTo>
                    <a:cubicBezTo>
                      <a:pt x="825" y="1140"/>
                      <a:pt x="870" y="1135"/>
                      <a:pt x="917" y="1127"/>
                    </a:cubicBezTo>
                    <a:cubicBezTo>
                      <a:pt x="1580" y="950"/>
                      <a:pt x="1429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13"/>
              <p:cNvSpPr/>
              <p:nvPr/>
            </p:nvSpPr>
            <p:spPr>
              <a:xfrm>
                <a:off x="1117450" y="2008900"/>
                <a:ext cx="34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18" extrusionOk="0">
                    <a:moveTo>
                      <a:pt x="641" y="0"/>
                    </a:moveTo>
                    <a:cubicBezTo>
                      <a:pt x="625" y="0"/>
                      <a:pt x="610" y="1"/>
                      <a:pt x="594" y="2"/>
                    </a:cubicBezTo>
                    <a:cubicBezTo>
                      <a:pt x="1" y="184"/>
                      <a:pt x="145" y="1017"/>
                      <a:pt x="696" y="1017"/>
                    </a:cubicBezTo>
                    <a:cubicBezTo>
                      <a:pt x="725" y="1017"/>
                      <a:pt x="755" y="1015"/>
                      <a:pt x="786" y="1010"/>
                    </a:cubicBezTo>
                    <a:cubicBezTo>
                      <a:pt x="1394" y="870"/>
                      <a:pt x="1227" y="0"/>
                      <a:pt x="6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13"/>
              <p:cNvSpPr/>
              <p:nvPr/>
            </p:nvSpPr>
            <p:spPr>
              <a:xfrm>
                <a:off x="1144675" y="2148125"/>
                <a:ext cx="364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060" extrusionOk="0">
                    <a:moveTo>
                      <a:pt x="657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0" y="142"/>
                      <a:pt x="122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57" y="918"/>
                      <a:pt x="1290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13"/>
              <p:cNvSpPr/>
              <p:nvPr/>
            </p:nvSpPr>
            <p:spPr>
              <a:xfrm>
                <a:off x="1029850" y="1951200"/>
                <a:ext cx="428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12" extrusionOk="0">
                    <a:moveTo>
                      <a:pt x="876" y="0"/>
                    </a:moveTo>
                    <a:cubicBezTo>
                      <a:pt x="847" y="0"/>
                      <a:pt x="816" y="2"/>
                      <a:pt x="785" y="5"/>
                    </a:cubicBezTo>
                    <a:cubicBezTo>
                      <a:pt x="0" y="98"/>
                      <a:pt x="103" y="1211"/>
                      <a:pt x="838" y="1211"/>
                    </a:cubicBezTo>
                    <a:cubicBezTo>
                      <a:pt x="867" y="1211"/>
                      <a:pt x="898" y="1209"/>
                      <a:pt x="929" y="1206"/>
                    </a:cubicBezTo>
                    <a:cubicBezTo>
                      <a:pt x="1714" y="1113"/>
                      <a:pt x="1611" y="0"/>
                      <a:pt x="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13"/>
              <p:cNvSpPr/>
              <p:nvPr/>
            </p:nvSpPr>
            <p:spPr>
              <a:xfrm>
                <a:off x="1085050" y="2048400"/>
                <a:ext cx="429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212" extrusionOk="0">
                    <a:moveTo>
                      <a:pt x="871" y="1"/>
                    </a:moveTo>
                    <a:cubicBezTo>
                      <a:pt x="844" y="1"/>
                      <a:pt x="815" y="2"/>
                      <a:pt x="786" y="6"/>
                    </a:cubicBezTo>
                    <a:cubicBezTo>
                      <a:pt x="1" y="98"/>
                      <a:pt x="148" y="1212"/>
                      <a:pt x="886" y="1212"/>
                    </a:cubicBezTo>
                    <a:cubicBezTo>
                      <a:pt x="916" y="1212"/>
                      <a:pt x="946" y="1210"/>
                      <a:pt x="978" y="1206"/>
                    </a:cubicBezTo>
                    <a:cubicBezTo>
                      <a:pt x="1716" y="1114"/>
                      <a:pt x="1567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13"/>
              <p:cNvSpPr/>
              <p:nvPr/>
            </p:nvSpPr>
            <p:spPr>
              <a:xfrm>
                <a:off x="1013450" y="2059350"/>
                <a:ext cx="5322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545" extrusionOk="0">
                    <a:moveTo>
                      <a:pt x="961" y="0"/>
                    </a:moveTo>
                    <a:cubicBezTo>
                      <a:pt x="1" y="0"/>
                      <a:pt x="145" y="864"/>
                      <a:pt x="433" y="1489"/>
                    </a:cubicBezTo>
                    <a:cubicBezTo>
                      <a:pt x="552" y="1527"/>
                      <a:pt x="666" y="1544"/>
                      <a:pt x="773" y="1544"/>
                    </a:cubicBezTo>
                    <a:cubicBezTo>
                      <a:pt x="1738" y="1544"/>
                      <a:pt x="2128" y="130"/>
                      <a:pt x="9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13"/>
              <p:cNvSpPr/>
              <p:nvPr/>
            </p:nvSpPr>
            <p:spPr>
              <a:xfrm>
                <a:off x="1042275" y="2019700"/>
                <a:ext cx="452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47" extrusionOk="0">
                    <a:moveTo>
                      <a:pt x="910" y="1"/>
                    </a:moveTo>
                    <a:cubicBezTo>
                      <a:pt x="895" y="1"/>
                      <a:pt x="880" y="1"/>
                      <a:pt x="864" y="2"/>
                    </a:cubicBezTo>
                    <a:cubicBezTo>
                      <a:pt x="0" y="98"/>
                      <a:pt x="96" y="1346"/>
                      <a:pt x="960" y="1346"/>
                    </a:cubicBezTo>
                    <a:cubicBezTo>
                      <a:pt x="1808" y="1205"/>
                      <a:pt x="1685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13"/>
              <p:cNvSpPr/>
              <p:nvPr/>
            </p:nvSpPr>
            <p:spPr>
              <a:xfrm>
                <a:off x="1073350" y="1979975"/>
                <a:ext cx="389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3" extrusionOk="0">
                    <a:moveTo>
                      <a:pt x="816" y="1"/>
                    </a:moveTo>
                    <a:cubicBezTo>
                      <a:pt x="787" y="1"/>
                      <a:pt x="757" y="3"/>
                      <a:pt x="725" y="7"/>
                    </a:cubicBezTo>
                    <a:cubicBezTo>
                      <a:pt x="1" y="52"/>
                      <a:pt x="88" y="1123"/>
                      <a:pt x="745" y="1123"/>
                    </a:cubicBezTo>
                    <a:cubicBezTo>
                      <a:pt x="785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13"/>
              <p:cNvSpPr/>
              <p:nvPr/>
            </p:nvSpPr>
            <p:spPr>
              <a:xfrm>
                <a:off x="652200" y="1879200"/>
                <a:ext cx="407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413" extrusionOk="0">
                    <a:moveTo>
                      <a:pt x="930" y="1"/>
                    </a:moveTo>
                    <a:cubicBezTo>
                      <a:pt x="909" y="1"/>
                      <a:pt x="887" y="2"/>
                      <a:pt x="864" y="5"/>
                    </a:cubicBezTo>
                    <a:cubicBezTo>
                      <a:pt x="48" y="101"/>
                      <a:pt x="0" y="1205"/>
                      <a:pt x="768" y="1397"/>
                    </a:cubicBezTo>
                    <a:cubicBezTo>
                      <a:pt x="810" y="1408"/>
                      <a:pt x="850" y="1413"/>
                      <a:pt x="887" y="1413"/>
                    </a:cubicBezTo>
                    <a:cubicBezTo>
                      <a:pt x="1530" y="1413"/>
                      <a:pt x="1631" y="1"/>
                      <a:pt x="9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13"/>
              <p:cNvSpPr/>
              <p:nvPr/>
            </p:nvSpPr>
            <p:spPr>
              <a:xfrm>
                <a:off x="310925" y="2136950"/>
                <a:ext cx="305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841" extrusionOk="0">
                    <a:moveTo>
                      <a:pt x="660" y="1"/>
                    </a:moveTo>
                    <a:cubicBezTo>
                      <a:pt x="624" y="1"/>
                      <a:pt x="585" y="6"/>
                      <a:pt x="545" y="17"/>
                    </a:cubicBezTo>
                    <a:cubicBezTo>
                      <a:pt x="0" y="108"/>
                      <a:pt x="99" y="841"/>
                      <a:pt x="597" y="841"/>
                    </a:cubicBezTo>
                    <a:cubicBezTo>
                      <a:pt x="626" y="841"/>
                      <a:pt x="657" y="838"/>
                      <a:pt x="689" y="833"/>
                    </a:cubicBezTo>
                    <a:cubicBezTo>
                      <a:pt x="1221" y="744"/>
                      <a:pt x="1098" y="1"/>
                      <a:pt x="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13"/>
              <p:cNvSpPr/>
              <p:nvPr/>
            </p:nvSpPr>
            <p:spPr>
              <a:xfrm>
                <a:off x="595375" y="2508100"/>
                <a:ext cx="45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07" extrusionOk="0">
                    <a:moveTo>
                      <a:pt x="970" y="0"/>
                    </a:moveTo>
                    <a:cubicBezTo>
                      <a:pt x="942" y="0"/>
                      <a:pt x="912" y="2"/>
                      <a:pt x="881" y="5"/>
                    </a:cubicBezTo>
                    <a:cubicBezTo>
                      <a:pt x="0" y="52"/>
                      <a:pt x="104" y="1307"/>
                      <a:pt x="890" y="1307"/>
                    </a:cubicBezTo>
                    <a:cubicBezTo>
                      <a:pt x="918" y="1307"/>
                      <a:pt x="947" y="1305"/>
                      <a:pt x="977" y="1302"/>
                    </a:cubicBezTo>
                    <a:cubicBezTo>
                      <a:pt x="1810" y="1209"/>
                      <a:pt x="1751" y="0"/>
                      <a:pt x="9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13"/>
              <p:cNvSpPr/>
              <p:nvPr/>
            </p:nvSpPr>
            <p:spPr>
              <a:xfrm>
                <a:off x="553675" y="2479150"/>
                <a:ext cx="4700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7" extrusionOk="0">
                    <a:moveTo>
                      <a:pt x="951" y="0"/>
                    </a:moveTo>
                    <a:cubicBezTo>
                      <a:pt x="909" y="0"/>
                      <a:pt x="866" y="4"/>
                      <a:pt x="821" y="11"/>
                    </a:cubicBezTo>
                    <a:cubicBezTo>
                      <a:pt x="0" y="148"/>
                      <a:pt x="175" y="1366"/>
                      <a:pt x="934" y="1366"/>
                    </a:cubicBezTo>
                    <a:cubicBezTo>
                      <a:pt x="975" y="1366"/>
                      <a:pt x="1017" y="1363"/>
                      <a:pt x="1061" y="1356"/>
                    </a:cubicBezTo>
                    <a:cubicBezTo>
                      <a:pt x="1879" y="1174"/>
                      <a:pt x="1707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13"/>
              <p:cNvSpPr/>
              <p:nvPr/>
            </p:nvSpPr>
            <p:spPr>
              <a:xfrm>
                <a:off x="662100" y="2492225"/>
                <a:ext cx="502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66" extrusionOk="0">
                    <a:moveTo>
                      <a:pt x="976" y="0"/>
                    </a:moveTo>
                    <a:cubicBezTo>
                      <a:pt x="114" y="0"/>
                      <a:pt x="0" y="1411"/>
                      <a:pt x="996" y="1457"/>
                    </a:cubicBezTo>
                    <a:cubicBezTo>
                      <a:pt x="1035" y="1463"/>
                      <a:pt x="1072" y="1466"/>
                      <a:pt x="1108" y="1466"/>
                    </a:cubicBezTo>
                    <a:cubicBezTo>
                      <a:pt x="1907" y="1466"/>
                      <a:pt x="2011" y="15"/>
                      <a:pt x="1179" y="15"/>
                    </a:cubicBezTo>
                    <a:cubicBezTo>
                      <a:pt x="1167" y="15"/>
                      <a:pt x="1154" y="16"/>
                      <a:pt x="1140" y="16"/>
                    </a:cubicBezTo>
                    <a:cubicBezTo>
                      <a:pt x="1083" y="5"/>
                      <a:pt x="1028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13"/>
              <p:cNvSpPr/>
              <p:nvPr/>
            </p:nvSpPr>
            <p:spPr>
              <a:xfrm>
                <a:off x="640200" y="2535575"/>
                <a:ext cx="387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07" extrusionOk="0">
                    <a:moveTo>
                      <a:pt x="819" y="1"/>
                    </a:moveTo>
                    <a:cubicBezTo>
                      <a:pt x="787" y="1"/>
                      <a:pt x="754" y="4"/>
                      <a:pt x="720" y="11"/>
                    </a:cubicBezTo>
                    <a:cubicBezTo>
                      <a:pt x="0" y="203"/>
                      <a:pt x="96" y="1259"/>
                      <a:pt x="864" y="1307"/>
                    </a:cubicBezTo>
                    <a:cubicBezTo>
                      <a:pt x="1550" y="1307"/>
                      <a:pt x="1452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13"/>
              <p:cNvSpPr/>
              <p:nvPr/>
            </p:nvSpPr>
            <p:spPr>
              <a:xfrm>
                <a:off x="706575" y="2521300"/>
                <a:ext cx="481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0" extrusionOk="0">
                    <a:moveTo>
                      <a:pt x="991" y="1"/>
                    </a:moveTo>
                    <a:cubicBezTo>
                      <a:pt x="961" y="1"/>
                      <a:pt x="930" y="2"/>
                      <a:pt x="898" y="6"/>
                    </a:cubicBezTo>
                    <a:cubicBezTo>
                      <a:pt x="1" y="53"/>
                      <a:pt x="79" y="1399"/>
                      <a:pt x="994" y="1399"/>
                    </a:cubicBezTo>
                    <a:cubicBezTo>
                      <a:pt x="1009" y="1399"/>
                      <a:pt x="1025" y="1399"/>
                      <a:pt x="1042" y="1398"/>
                    </a:cubicBezTo>
                    <a:cubicBezTo>
                      <a:pt x="1924" y="1305"/>
                      <a:pt x="1863" y="1"/>
                      <a:pt x="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13"/>
              <p:cNvSpPr/>
              <p:nvPr/>
            </p:nvSpPr>
            <p:spPr>
              <a:xfrm>
                <a:off x="526400" y="1975675"/>
                <a:ext cx="437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459" extrusionOk="0">
                    <a:moveTo>
                      <a:pt x="853" y="1"/>
                    </a:moveTo>
                    <a:cubicBezTo>
                      <a:pt x="612" y="1"/>
                      <a:pt x="364" y="138"/>
                      <a:pt x="183" y="467"/>
                    </a:cubicBezTo>
                    <a:cubicBezTo>
                      <a:pt x="1" y="1136"/>
                      <a:pt x="435" y="1458"/>
                      <a:pt x="899" y="1458"/>
                    </a:cubicBezTo>
                    <a:cubicBezTo>
                      <a:pt x="1168" y="1458"/>
                      <a:pt x="1447" y="1350"/>
                      <a:pt x="1623" y="1139"/>
                    </a:cubicBezTo>
                    <a:cubicBezTo>
                      <a:pt x="1750" y="507"/>
                      <a:pt x="131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13"/>
              <p:cNvSpPr/>
              <p:nvPr/>
            </p:nvSpPr>
            <p:spPr>
              <a:xfrm>
                <a:off x="555825" y="1935450"/>
                <a:ext cx="457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78" extrusionOk="0">
                    <a:moveTo>
                      <a:pt x="803" y="0"/>
                    </a:moveTo>
                    <a:cubicBezTo>
                      <a:pt x="536" y="0"/>
                      <a:pt x="275" y="142"/>
                      <a:pt x="158" y="491"/>
                    </a:cubicBezTo>
                    <a:cubicBezTo>
                      <a:pt x="1" y="1028"/>
                      <a:pt x="423" y="1377"/>
                      <a:pt x="854" y="1377"/>
                    </a:cubicBezTo>
                    <a:cubicBezTo>
                      <a:pt x="1079" y="1377"/>
                      <a:pt x="1306" y="1282"/>
                      <a:pt x="1455" y="1068"/>
                    </a:cubicBezTo>
                    <a:cubicBezTo>
                      <a:pt x="1831" y="503"/>
                      <a:pt x="1306" y="0"/>
                      <a:pt x="8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13"/>
              <p:cNvSpPr/>
              <p:nvPr/>
            </p:nvSpPr>
            <p:spPr>
              <a:xfrm>
                <a:off x="299500" y="2249275"/>
                <a:ext cx="28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63" extrusionOk="0">
                    <a:moveTo>
                      <a:pt x="449" y="0"/>
                    </a:moveTo>
                    <a:cubicBezTo>
                      <a:pt x="322" y="0"/>
                      <a:pt x="190" y="77"/>
                      <a:pt x="89" y="277"/>
                    </a:cubicBezTo>
                    <a:cubicBezTo>
                      <a:pt x="1" y="499"/>
                      <a:pt x="200" y="762"/>
                      <a:pt x="458" y="762"/>
                    </a:cubicBezTo>
                    <a:cubicBezTo>
                      <a:pt x="479" y="762"/>
                      <a:pt x="500" y="760"/>
                      <a:pt x="522" y="757"/>
                    </a:cubicBezTo>
                    <a:cubicBezTo>
                      <a:pt x="1125" y="615"/>
                      <a:pt x="810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13"/>
              <p:cNvSpPr/>
              <p:nvPr/>
            </p:nvSpPr>
            <p:spPr>
              <a:xfrm>
                <a:off x="325375" y="2205725"/>
                <a:ext cx="288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928" extrusionOk="0">
                    <a:moveTo>
                      <a:pt x="543" y="0"/>
                    </a:moveTo>
                    <a:cubicBezTo>
                      <a:pt x="527" y="0"/>
                      <a:pt x="511" y="1"/>
                      <a:pt x="495" y="2"/>
                    </a:cubicBezTo>
                    <a:cubicBezTo>
                      <a:pt x="0" y="2"/>
                      <a:pt x="95" y="928"/>
                      <a:pt x="542" y="928"/>
                    </a:cubicBezTo>
                    <a:cubicBezTo>
                      <a:pt x="573" y="928"/>
                      <a:pt x="605" y="924"/>
                      <a:pt x="639" y="914"/>
                    </a:cubicBezTo>
                    <a:cubicBezTo>
                      <a:pt x="1152" y="775"/>
                      <a:pt x="1076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13"/>
              <p:cNvSpPr/>
              <p:nvPr/>
            </p:nvSpPr>
            <p:spPr>
              <a:xfrm>
                <a:off x="582150" y="1893575"/>
                <a:ext cx="452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56" extrusionOk="0">
                    <a:moveTo>
                      <a:pt x="877" y="1"/>
                    </a:moveTo>
                    <a:cubicBezTo>
                      <a:pt x="847" y="1"/>
                      <a:pt x="817" y="2"/>
                      <a:pt x="786" y="6"/>
                    </a:cubicBezTo>
                    <a:cubicBezTo>
                      <a:pt x="1" y="237"/>
                      <a:pt x="193" y="1356"/>
                      <a:pt x="935" y="1356"/>
                    </a:cubicBezTo>
                    <a:cubicBezTo>
                      <a:pt x="964" y="1356"/>
                      <a:pt x="995" y="1354"/>
                      <a:pt x="1026" y="1350"/>
                    </a:cubicBezTo>
                    <a:cubicBezTo>
                      <a:pt x="1811" y="1119"/>
                      <a:pt x="1619" y="1"/>
                      <a:pt x="8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13"/>
              <p:cNvSpPr/>
              <p:nvPr/>
            </p:nvSpPr>
            <p:spPr>
              <a:xfrm>
                <a:off x="1221700" y="2138550"/>
                <a:ext cx="22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729" extrusionOk="0">
                    <a:moveTo>
                      <a:pt x="409" y="1"/>
                    </a:moveTo>
                    <a:cubicBezTo>
                      <a:pt x="0" y="1"/>
                      <a:pt x="106" y="729"/>
                      <a:pt x="443" y="729"/>
                    </a:cubicBezTo>
                    <a:cubicBezTo>
                      <a:pt x="463" y="729"/>
                      <a:pt x="483" y="726"/>
                      <a:pt x="505" y="721"/>
                    </a:cubicBezTo>
                    <a:cubicBezTo>
                      <a:pt x="889" y="577"/>
                      <a:pt x="793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13"/>
              <p:cNvSpPr/>
              <p:nvPr/>
            </p:nvSpPr>
            <p:spPr>
              <a:xfrm>
                <a:off x="845425" y="2492600"/>
                <a:ext cx="48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18" extrusionOk="0">
                    <a:moveTo>
                      <a:pt x="1005" y="0"/>
                    </a:moveTo>
                    <a:cubicBezTo>
                      <a:pt x="990" y="0"/>
                      <a:pt x="976" y="1"/>
                      <a:pt x="961" y="1"/>
                    </a:cubicBezTo>
                    <a:cubicBezTo>
                      <a:pt x="145" y="1"/>
                      <a:pt x="1" y="1202"/>
                      <a:pt x="817" y="1394"/>
                    </a:cubicBezTo>
                    <a:cubicBezTo>
                      <a:pt x="884" y="1410"/>
                      <a:pt x="948" y="1417"/>
                      <a:pt x="1008" y="1417"/>
                    </a:cubicBezTo>
                    <a:cubicBezTo>
                      <a:pt x="1832" y="1417"/>
                      <a:pt x="1943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13"/>
              <p:cNvSpPr/>
              <p:nvPr/>
            </p:nvSpPr>
            <p:spPr>
              <a:xfrm>
                <a:off x="822975" y="2535775"/>
                <a:ext cx="452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13" extrusionOk="0">
                    <a:moveTo>
                      <a:pt x="693" y="1"/>
                    </a:moveTo>
                    <a:cubicBezTo>
                      <a:pt x="484" y="1"/>
                      <a:pt x="273" y="134"/>
                      <a:pt x="130" y="483"/>
                    </a:cubicBezTo>
                    <a:cubicBezTo>
                      <a:pt x="0" y="917"/>
                      <a:pt x="342" y="1312"/>
                      <a:pt x="764" y="1312"/>
                    </a:cubicBezTo>
                    <a:cubicBezTo>
                      <a:pt x="808" y="1312"/>
                      <a:pt x="853" y="1308"/>
                      <a:pt x="899" y="1299"/>
                    </a:cubicBezTo>
                    <a:cubicBezTo>
                      <a:pt x="1811" y="983"/>
                      <a:pt x="1261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13"/>
              <p:cNvSpPr/>
              <p:nvPr/>
            </p:nvSpPr>
            <p:spPr>
              <a:xfrm>
                <a:off x="353325" y="2346200"/>
                <a:ext cx="2765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13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144"/>
                      <a:pt x="97" y="864"/>
                      <a:pt x="625" y="912"/>
                    </a:cubicBezTo>
                    <a:cubicBezTo>
                      <a:pt x="1105" y="720"/>
                      <a:pt x="1009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13"/>
              <p:cNvSpPr/>
              <p:nvPr/>
            </p:nvSpPr>
            <p:spPr>
              <a:xfrm>
                <a:off x="775825" y="2505825"/>
                <a:ext cx="479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57" extrusionOk="0">
                    <a:moveTo>
                      <a:pt x="1008" y="0"/>
                    </a:moveTo>
                    <a:cubicBezTo>
                      <a:pt x="144" y="0"/>
                      <a:pt x="0" y="1297"/>
                      <a:pt x="864" y="1441"/>
                    </a:cubicBezTo>
                    <a:cubicBezTo>
                      <a:pt x="915" y="1451"/>
                      <a:pt x="963" y="1456"/>
                      <a:pt x="1010" y="1456"/>
                    </a:cubicBezTo>
                    <a:cubicBezTo>
                      <a:pt x="1794" y="1456"/>
                      <a:pt x="1915" y="0"/>
                      <a:pt x="1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13"/>
              <p:cNvSpPr/>
              <p:nvPr/>
            </p:nvSpPr>
            <p:spPr>
              <a:xfrm>
                <a:off x="408550" y="1905400"/>
                <a:ext cx="703350" cy="606575"/>
              </a:xfrm>
              <a:custGeom>
                <a:avLst/>
                <a:gdLst/>
                <a:ahLst/>
                <a:cxnLst/>
                <a:rect l="l" t="t" r="r" b="b"/>
                <a:pathLst>
                  <a:path w="28134" h="24263" extrusionOk="0">
                    <a:moveTo>
                      <a:pt x="12648" y="1375"/>
                    </a:moveTo>
                    <a:cubicBezTo>
                      <a:pt x="13086" y="1375"/>
                      <a:pt x="13411" y="1641"/>
                      <a:pt x="13347" y="2318"/>
                    </a:cubicBezTo>
                    <a:cubicBezTo>
                      <a:pt x="13235" y="2702"/>
                      <a:pt x="12968" y="2856"/>
                      <a:pt x="12687" y="2856"/>
                    </a:cubicBezTo>
                    <a:cubicBezTo>
                      <a:pt x="12125" y="2856"/>
                      <a:pt x="11506" y="2238"/>
                      <a:pt x="11955" y="1597"/>
                    </a:cubicBezTo>
                    <a:lnTo>
                      <a:pt x="11955" y="1549"/>
                    </a:lnTo>
                    <a:cubicBezTo>
                      <a:pt x="12191" y="1439"/>
                      <a:pt x="12433" y="1375"/>
                      <a:pt x="12648" y="1375"/>
                    </a:cubicBezTo>
                    <a:close/>
                    <a:moveTo>
                      <a:pt x="17077" y="1942"/>
                    </a:moveTo>
                    <a:cubicBezTo>
                      <a:pt x="17500" y="1942"/>
                      <a:pt x="17861" y="2263"/>
                      <a:pt x="17764" y="2846"/>
                    </a:cubicBezTo>
                    <a:cubicBezTo>
                      <a:pt x="17678" y="3223"/>
                      <a:pt x="17403" y="3379"/>
                      <a:pt x="17115" y="3379"/>
                    </a:cubicBezTo>
                    <a:cubicBezTo>
                      <a:pt x="16596" y="3379"/>
                      <a:pt x="16035" y="2870"/>
                      <a:pt x="16467" y="2222"/>
                    </a:cubicBezTo>
                    <a:lnTo>
                      <a:pt x="16467" y="2174"/>
                    </a:lnTo>
                    <a:cubicBezTo>
                      <a:pt x="16655" y="2017"/>
                      <a:pt x="16873" y="1942"/>
                      <a:pt x="17077" y="1942"/>
                    </a:cubicBezTo>
                    <a:close/>
                    <a:moveTo>
                      <a:pt x="14216" y="2531"/>
                    </a:moveTo>
                    <a:cubicBezTo>
                      <a:pt x="14872" y="2531"/>
                      <a:pt x="15405" y="3612"/>
                      <a:pt x="14355" y="3902"/>
                    </a:cubicBezTo>
                    <a:cubicBezTo>
                      <a:pt x="14330" y="3904"/>
                      <a:pt x="14306" y="3905"/>
                      <a:pt x="14282" y="3905"/>
                    </a:cubicBezTo>
                    <a:cubicBezTo>
                      <a:pt x="13788" y="3905"/>
                      <a:pt x="13404" y="3445"/>
                      <a:pt x="13587" y="2942"/>
                    </a:cubicBezTo>
                    <a:cubicBezTo>
                      <a:pt x="13776" y="2646"/>
                      <a:pt x="14003" y="2531"/>
                      <a:pt x="14216" y="2531"/>
                    </a:cubicBezTo>
                    <a:close/>
                    <a:moveTo>
                      <a:pt x="11423" y="3106"/>
                    </a:moveTo>
                    <a:cubicBezTo>
                      <a:pt x="12049" y="3106"/>
                      <a:pt x="12618" y="4195"/>
                      <a:pt x="11522" y="4478"/>
                    </a:cubicBezTo>
                    <a:cubicBezTo>
                      <a:pt x="11042" y="4478"/>
                      <a:pt x="10658" y="4046"/>
                      <a:pt x="10802" y="3614"/>
                    </a:cubicBezTo>
                    <a:cubicBezTo>
                      <a:pt x="10967" y="3246"/>
                      <a:pt x="11199" y="3106"/>
                      <a:pt x="11423" y="3106"/>
                    </a:cubicBezTo>
                    <a:close/>
                    <a:moveTo>
                      <a:pt x="18747" y="3032"/>
                    </a:moveTo>
                    <a:cubicBezTo>
                      <a:pt x="19467" y="3032"/>
                      <a:pt x="19879" y="4479"/>
                      <a:pt x="18675" y="4479"/>
                    </a:cubicBezTo>
                    <a:cubicBezTo>
                      <a:pt x="18660" y="4479"/>
                      <a:pt x="18644" y="4478"/>
                      <a:pt x="18628" y="4478"/>
                    </a:cubicBezTo>
                    <a:cubicBezTo>
                      <a:pt x="18148" y="4382"/>
                      <a:pt x="17908" y="3854"/>
                      <a:pt x="18148" y="3422"/>
                    </a:cubicBezTo>
                    <a:lnTo>
                      <a:pt x="18148" y="3374"/>
                    </a:lnTo>
                    <a:cubicBezTo>
                      <a:pt x="18353" y="3129"/>
                      <a:pt x="18560" y="3032"/>
                      <a:pt x="18747" y="3032"/>
                    </a:cubicBezTo>
                    <a:close/>
                    <a:moveTo>
                      <a:pt x="15901" y="3695"/>
                    </a:moveTo>
                    <a:cubicBezTo>
                      <a:pt x="16498" y="3695"/>
                      <a:pt x="17032" y="4709"/>
                      <a:pt x="16035" y="4958"/>
                    </a:cubicBezTo>
                    <a:cubicBezTo>
                      <a:pt x="16008" y="4961"/>
                      <a:pt x="15981" y="4962"/>
                      <a:pt x="15955" y="4962"/>
                    </a:cubicBezTo>
                    <a:cubicBezTo>
                      <a:pt x="15518" y="4962"/>
                      <a:pt x="15225" y="4595"/>
                      <a:pt x="15315" y="4142"/>
                    </a:cubicBezTo>
                    <a:cubicBezTo>
                      <a:pt x="15477" y="3819"/>
                      <a:pt x="15693" y="3695"/>
                      <a:pt x="15901" y="3695"/>
                    </a:cubicBezTo>
                    <a:close/>
                    <a:moveTo>
                      <a:pt x="8614" y="3612"/>
                    </a:moveTo>
                    <a:cubicBezTo>
                      <a:pt x="9373" y="3612"/>
                      <a:pt x="9791" y="5025"/>
                      <a:pt x="8594" y="5102"/>
                    </a:cubicBezTo>
                    <a:cubicBezTo>
                      <a:pt x="8018" y="5006"/>
                      <a:pt x="7730" y="4382"/>
                      <a:pt x="8018" y="3902"/>
                    </a:cubicBezTo>
                    <a:cubicBezTo>
                      <a:pt x="8224" y="3695"/>
                      <a:pt x="8429" y="3612"/>
                      <a:pt x="8614" y="3612"/>
                    </a:cubicBezTo>
                    <a:close/>
                    <a:moveTo>
                      <a:pt x="13151" y="4285"/>
                    </a:moveTo>
                    <a:cubicBezTo>
                      <a:pt x="13878" y="4285"/>
                      <a:pt x="13955" y="5439"/>
                      <a:pt x="13155" y="5486"/>
                    </a:cubicBezTo>
                    <a:cubicBezTo>
                      <a:pt x="13125" y="5490"/>
                      <a:pt x="13097" y="5492"/>
                      <a:pt x="13069" y="5492"/>
                    </a:cubicBezTo>
                    <a:cubicBezTo>
                      <a:pt x="12381" y="5492"/>
                      <a:pt x="12322" y="4378"/>
                      <a:pt x="13107" y="4286"/>
                    </a:cubicBezTo>
                    <a:cubicBezTo>
                      <a:pt x="13122" y="4285"/>
                      <a:pt x="13137" y="4285"/>
                      <a:pt x="13151" y="4285"/>
                    </a:cubicBezTo>
                    <a:close/>
                    <a:moveTo>
                      <a:pt x="20394" y="4180"/>
                    </a:moveTo>
                    <a:cubicBezTo>
                      <a:pt x="21134" y="4180"/>
                      <a:pt x="21585" y="5630"/>
                      <a:pt x="20404" y="5630"/>
                    </a:cubicBezTo>
                    <a:cubicBezTo>
                      <a:pt x="19876" y="5534"/>
                      <a:pt x="19540" y="5006"/>
                      <a:pt x="19780" y="4526"/>
                    </a:cubicBezTo>
                    <a:cubicBezTo>
                      <a:pt x="19988" y="4278"/>
                      <a:pt x="20201" y="4180"/>
                      <a:pt x="20394" y="4180"/>
                    </a:cubicBezTo>
                    <a:close/>
                    <a:moveTo>
                      <a:pt x="17696" y="4850"/>
                    </a:moveTo>
                    <a:cubicBezTo>
                      <a:pt x="18358" y="4850"/>
                      <a:pt x="18488" y="5926"/>
                      <a:pt x="17764" y="6062"/>
                    </a:cubicBezTo>
                    <a:cubicBezTo>
                      <a:pt x="17732" y="6066"/>
                      <a:pt x="17702" y="6068"/>
                      <a:pt x="17672" y="6068"/>
                    </a:cubicBezTo>
                    <a:cubicBezTo>
                      <a:pt x="16934" y="6068"/>
                      <a:pt x="16787" y="4954"/>
                      <a:pt x="17572" y="4862"/>
                    </a:cubicBezTo>
                    <a:cubicBezTo>
                      <a:pt x="17615" y="4854"/>
                      <a:pt x="17656" y="4850"/>
                      <a:pt x="17696" y="4850"/>
                    </a:cubicBezTo>
                    <a:close/>
                    <a:moveTo>
                      <a:pt x="10256" y="4839"/>
                    </a:moveTo>
                    <a:cubicBezTo>
                      <a:pt x="10840" y="4839"/>
                      <a:pt x="11420" y="5815"/>
                      <a:pt x="10466" y="6062"/>
                    </a:cubicBezTo>
                    <a:cubicBezTo>
                      <a:pt x="10416" y="6072"/>
                      <a:pt x="10367" y="6077"/>
                      <a:pt x="10320" y="6077"/>
                    </a:cubicBezTo>
                    <a:cubicBezTo>
                      <a:pt x="9911" y="6077"/>
                      <a:pt x="9612" y="5724"/>
                      <a:pt x="9698" y="5294"/>
                    </a:cubicBezTo>
                    <a:cubicBezTo>
                      <a:pt x="9838" y="4965"/>
                      <a:pt x="10047" y="4839"/>
                      <a:pt x="10256" y="4839"/>
                    </a:cubicBezTo>
                    <a:close/>
                    <a:moveTo>
                      <a:pt x="14785" y="5484"/>
                    </a:moveTo>
                    <a:cubicBezTo>
                      <a:pt x="15325" y="5484"/>
                      <a:pt x="15493" y="6309"/>
                      <a:pt x="14979" y="6542"/>
                    </a:cubicBezTo>
                    <a:cubicBezTo>
                      <a:pt x="14900" y="6572"/>
                      <a:pt x="14826" y="6585"/>
                      <a:pt x="14758" y="6585"/>
                    </a:cubicBezTo>
                    <a:cubicBezTo>
                      <a:pt x="14163" y="6585"/>
                      <a:pt x="14007" y="5572"/>
                      <a:pt x="14739" y="5486"/>
                    </a:cubicBezTo>
                    <a:cubicBezTo>
                      <a:pt x="14755" y="5485"/>
                      <a:pt x="14770" y="5484"/>
                      <a:pt x="14785" y="5484"/>
                    </a:cubicBezTo>
                    <a:close/>
                    <a:moveTo>
                      <a:pt x="7490" y="5342"/>
                    </a:moveTo>
                    <a:lnTo>
                      <a:pt x="7490" y="5342"/>
                    </a:lnTo>
                    <a:cubicBezTo>
                      <a:pt x="8903" y="5663"/>
                      <a:pt x="8017" y="6693"/>
                      <a:pt x="7362" y="6693"/>
                    </a:cubicBezTo>
                    <a:cubicBezTo>
                      <a:pt x="7038" y="6693"/>
                      <a:pt x="6770" y="6441"/>
                      <a:pt x="6866" y="5726"/>
                    </a:cubicBezTo>
                    <a:cubicBezTo>
                      <a:pt x="7010" y="5390"/>
                      <a:pt x="7202" y="5438"/>
                      <a:pt x="7490" y="5342"/>
                    </a:cubicBezTo>
                    <a:close/>
                    <a:moveTo>
                      <a:pt x="22170" y="5304"/>
                    </a:moveTo>
                    <a:cubicBezTo>
                      <a:pt x="22606" y="5304"/>
                      <a:pt x="22905" y="5697"/>
                      <a:pt x="22805" y="6302"/>
                    </a:cubicBezTo>
                    <a:cubicBezTo>
                      <a:pt x="22697" y="6624"/>
                      <a:pt x="22454" y="6755"/>
                      <a:pt x="22196" y="6755"/>
                    </a:cubicBezTo>
                    <a:cubicBezTo>
                      <a:pt x="21646" y="6755"/>
                      <a:pt x="21033" y="6156"/>
                      <a:pt x="21556" y="5534"/>
                    </a:cubicBezTo>
                    <a:cubicBezTo>
                      <a:pt x="21772" y="5376"/>
                      <a:pt x="21984" y="5304"/>
                      <a:pt x="22170" y="5304"/>
                    </a:cubicBezTo>
                    <a:close/>
                    <a:moveTo>
                      <a:pt x="12087" y="6056"/>
                    </a:moveTo>
                    <a:cubicBezTo>
                      <a:pt x="12686" y="6056"/>
                      <a:pt x="12787" y="7027"/>
                      <a:pt x="12099" y="7118"/>
                    </a:cubicBezTo>
                    <a:cubicBezTo>
                      <a:pt x="12083" y="7119"/>
                      <a:pt x="12067" y="7120"/>
                      <a:pt x="12052" y="7120"/>
                    </a:cubicBezTo>
                    <a:cubicBezTo>
                      <a:pt x="11375" y="7120"/>
                      <a:pt x="11298" y="6109"/>
                      <a:pt x="12003" y="6062"/>
                    </a:cubicBezTo>
                    <a:cubicBezTo>
                      <a:pt x="12032" y="6058"/>
                      <a:pt x="12060" y="6056"/>
                      <a:pt x="12087" y="6056"/>
                    </a:cubicBezTo>
                    <a:close/>
                    <a:moveTo>
                      <a:pt x="19343" y="6009"/>
                    </a:moveTo>
                    <a:cubicBezTo>
                      <a:pt x="20074" y="6009"/>
                      <a:pt x="20133" y="7122"/>
                      <a:pt x="19348" y="7214"/>
                    </a:cubicBezTo>
                    <a:cubicBezTo>
                      <a:pt x="19332" y="7215"/>
                      <a:pt x="19316" y="7216"/>
                      <a:pt x="19301" y="7216"/>
                    </a:cubicBezTo>
                    <a:cubicBezTo>
                      <a:pt x="18528" y="7216"/>
                      <a:pt x="18452" y="6061"/>
                      <a:pt x="19252" y="6014"/>
                    </a:cubicBezTo>
                    <a:cubicBezTo>
                      <a:pt x="19283" y="6011"/>
                      <a:pt x="19314" y="6009"/>
                      <a:pt x="19343" y="6009"/>
                    </a:cubicBezTo>
                    <a:close/>
                    <a:moveTo>
                      <a:pt x="16467" y="6638"/>
                    </a:moveTo>
                    <a:cubicBezTo>
                      <a:pt x="17044" y="6638"/>
                      <a:pt x="17140" y="7550"/>
                      <a:pt x="16515" y="7647"/>
                    </a:cubicBezTo>
                    <a:cubicBezTo>
                      <a:pt x="16500" y="7648"/>
                      <a:pt x="16485" y="7648"/>
                      <a:pt x="16470" y="7648"/>
                    </a:cubicBezTo>
                    <a:cubicBezTo>
                      <a:pt x="15841" y="7648"/>
                      <a:pt x="15811" y="6685"/>
                      <a:pt x="16467" y="6638"/>
                    </a:cubicBezTo>
                    <a:close/>
                    <a:moveTo>
                      <a:pt x="9245" y="6474"/>
                    </a:moveTo>
                    <a:cubicBezTo>
                      <a:pt x="9927" y="6474"/>
                      <a:pt x="10122" y="7520"/>
                      <a:pt x="9410" y="7743"/>
                    </a:cubicBezTo>
                    <a:lnTo>
                      <a:pt x="9362" y="7695"/>
                    </a:lnTo>
                    <a:cubicBezTo>
                      <a:pt x="9305" y="7709"/>
                      <a:pt x="9251" y="7715"/>
                      <a:pt x="9200" y="7715"/>
                    </a:cubicBezTo>
                    <a:cubicBezTo>
                      <a:pt x="8551" y="7715"/>
                      <a:pt x="8318" y="6672"/>
                      <a:pt x="9074" y="6494"/>
                    </a:cubicBezTo>
                    <a:cubicBezTo>
                      <a:pt x="9134" y="6480"/>
                      <a:pt x="9191" y="6474"/>
                      <a:pt x="9245" y="6474"/>
                    </a:cubicBezTo>
                    <a:close/>
                    <a:moveTo>
                      <a:pt x="13662" y="7282"/>
                    </a:moveTo>
                    <a:cubicBezTo>
                      <a:pt x="14061" y="7282"/>
                      <a:pt x="14401" y="7950"/>
                      <a:pt x="13731" y="8127"/>
                    </a:cubicBezTo>
                    <a:cubicBezTo>
                      <a:pt x="13710" y="8130"/>
                      <a:pt x="13688" y="8132"/>
                      <a:pt x="13668" y="8132"/>
                    </a:cubicBezTo>
                    <a:cubicBezTo>
                      <a:pt x="13409" y="8132"/>
                      <a:pt x="13206" y="7865"/>
                      <a:pt x="13251" y="7599"/>
                    </a:cubicBezTo>
                    <a:cubicBezTo>
                      <a:pt x="13365" y="7369"/>
                      <a:pt x="13517" y="7282"/>
                      <a:pt x="13662" y="7282"/>
                    </a:cubicBezTo>
                    <a:close/>
                    <a:moveTo>
                      <a:pt x="21015" y="7059"/>
                    </a:moveTo>
                    <a:cubicBezTo>
                      <a:pt x="21766" y="7059"/>
                      <a:pt x="21895" y="8230"/>
                      <a:pt x="21076" y="8367"/>
                    </a:cubicBezTo>
                    <a:cubicBezTo>
                      <a:pt x="21045" y="8370"/>
                      <a:pt x="21016" y="8372"/>
                      <a:pt x="20987" y="8372"/>
                    </a:cubicBezTo>
                    <a:cubicBezTo>
                      <a:pt x="20203" y="8372"/>
                      <a:pt x="20097" y="7163"/>
                      <a:pt x="20884" y="7070"/>
                    </a:cubicBezTo>
                    <a:cubicBezTo>
                      <a:pt x="20930" y="7063"/>
                      <a:pt x="20973" y="7059"/>
                      <a:pt x="21015" y="7059"/>
                    </a:cubicBezTo>
                    <a:close/>
                    <a:moveTo>
                      <a:pt x="6328" y="7004"/>
                    </a:moveTo>
                    <a:cubicBezTo>
                      <a:pt x="6987" y="7004"/>
                      <a:pt x="7597" y="8127"/>
                      <a:pt x="6482" y="8415"/>
                    </a:cubicBezTo>
                    <a:cubicBezTo>
                      <a:pt x="6457" y="8417"/>
                      <a:pt x="6433" y="8418"/>
                      <a:pt x="6409" y="8418"/>
                    </a:cubicBezTo>
                    <a:cubicBezTo>
                      <a:pt x="5919" y="8418"/>
                      <a:pt x="5576" y="7958"/>
                      <a:pt x="5713" y="7454"/>
                    </a:cubicBezTo>
                    <a:cubicBezTo>
                      <a:pt x="5882" y="7129"/>
                      <a:pt x="6108" y="7004"/>
                      <a:pt x="6328" y="7004"/>
                    </a:cubicBezTo>
                    <a:close/>
                    <a:moveTo>
                      <a:pt x="18154" y="7778"/>
                    </a:moveTo>
                    <a:cubicBezTo>
                      <a:pt x="18607" y="7778"/>
                      <a:pt x="19048" y="8538"/>
                      <a:pt x="18340" y="8751"/>
                    </a:cubicBezTo>
                    <a:cubicBezTo>
                      <a:pt x="18295" y="8762"/>
                      <a:pt x="18250" y="8767"/>
                      <a:pt x="18207" y="8767"/>
                    </a:cubicBezTo>
                    <a:cubicBezTo>
                      <a:pt x="17883" y="8767"/>
                      <a:pt x="17631" y="8466"/>
                      <a:pt x="17716" y="8127"/>
                    </a:cubicBezTo>
                    <a:cubicBezTo>
                      <a:pt x="17829" y="7874"/>
                      <a:pt x="17992" y="7778"/>
                      <a:pt x="18154" y="7778"/>
                    </a:cubicBezTo>
                    <a:close/>
                    <a:moveTo>
                      <a:pt x="10902" y="7789"/>
                    </a:moveTo>
                    <a:cubicBezTo>
                      <a:pt x="11327" y="7789"/>
                      <a:pt x="11736" y="8508"/>
                      <a:pt x="11042" y="8751"/>
                    </a:cubicBezTo>
                    <a:cubicBezTo>
                      <a:pt x="10985" y="8772"/>
                      <a:pt x="10928" y="8782"/>
                      <a:pt x="10873" y="8782"/>
                    </a:cubicBezTo>
                    <a:cubicBezTo>
                      <a:pt x="10556" y="8782"/>
                      <a:pt x="10296" y="8461"/>
                      <a:pt x="10418" y="8175"/>
                    </a:cubicBezTo>
                    <a:lnTo>
                      <a:pt x="10466" y="8175"/>
                    </a:lnTo>
                    <a:cubicBezTo>
                      <a:pt x="10573" y="7895"/>
                      <a:pt x="10739" y="7789"/>
                      <a:pt x="10902" y="7789"/>
                    </a:cubicBezTo>
                    <a:close/>
                    <a:moveTo>
                      <a:pt x="15330" y="8466"/>
                    </a:moveTo>
                    <a:cubicBezTo>
                      <a:pt x="15672" y="8466"/>
                      <a:pt x="15974" y="9036"/>
                      <a:pt x="15459" y="9183"/>
                    </a:cubicBezTo>
                    <a:cubicBezTo>
                      <a:pt x="15438" y="9186"/>
                      <a:pt x="15417" y="9188"/>
                      <a:pt x="15396" y="9188"/>
                    </a:cubicBezTo>
                    <a:cubicBezTo>
                      <a:pt x="15137" y="9188"/>
                      <a:pt x="14938" y="8921"/>
                      <a:pt x="15027" y="8655"/>
                    </a:cubicBezTo>
                    <a:cubicBezTo>
                      <a:pt x="15117" y="8520"/>
                      <a:pt x="15226" y="8466"/>
                      <a:pt x="15330" y="8466"/>
                    </a:cubicBezTo>
                    <a:close/>
                    <a:moveTo>
                      <a:pt x="8070" y="8239"/>
                    </a:moveTo>
                    <a:cubicBezTo>
                      <a:pt x="8614" y="8239"/>
                      <a:pt x="9144" y="9177"/>
                      <a:pt x="8162" y="9423"/>
                    </a:cubicBezTo>
                    <a:cubicBezTo>
                      <a:pt x="8137" y="9426"/>
                      <a:pt x="8113" y="9427"/>
                      <a:pt x="8088" y="9427"/>
                    </a:cubicBezTo>
                    <a:cubicBezTo>
                      <a:pt x="7731" y="9427"/>
                      <a:pt x="7400" y="9107"/>
                      <a:pt x="7490" y="8703"/>
                    </a:cubicBezTo>
                    <a:lnTo>
                      <a:pt x="7538" y="8703"/>
                    </a:lnTo>
                    <a:cubicBezTo>
                      <a:pt x="7667" y="8367"/>
                      <a:pt x="7869" y="8239"/>
                      <a:pt x="8070" y="8239"/>
                    </a:cubicBezTo>
                    <a:close/>
                    <a:moveTo>
                      <a:pt x="22701" y="8122"/>
                    </a:moveTo>
                    <a:cubicBezTo>
                      <a:pt x="23536" y="8122"/>
                      <a:pt x="23685" y="9426"/>
                      <a:pt x="22757" y="9519"/>
                    </a:cubicBezTo>
                    <a:cubicBezTo>
                      <a:pt x="22741" y="9520"/>
                      <a:pt x="22725" y="9520"/>
                      <a:pt x="22710" y="9520"/>
                    </a:cubicBezTo>
                    <a:cubicBezTo>
                      <a:pt x="21886" y="9520"/>
                      <a:pt x="21717" y="8268"/>
                      <a:pt x="22613" y="8127"/>
                    </a:cubicBezTo>
                    <a:cubicBezTo>
                      <a:pt x="22643" y="8123"/>
                      <a:pt x="22673" y="8122"/>
                      <a:pt x="22701" y="8122"/>
                    </a:cubicBezTo>
                    <a:close/>
                    <a:moveTo>
                      <a:pt x="12529" y="9036"/>
                    </a:moveTo>
                    <a:cubicBezTo>
                      <a:pt x="12921" y="9036"/>
                      <a:pt x="12997" y="9618"/>
                      <a:pt x="12627" y="9711"/>
                    </a:cubicBezTo>
                    <a:cubicBezTo>
                      <a:pt x="12609" y="9713"/>
                      <a:pt x="12593" y="9714"/>
                      <a:pt x="12577" y="9714"/>
                    </a:cubicBezTo>
                    <a:cubicBezTo>
                      <a:pt x="12188" y="9714"/>
                      <a:pt x="12114" y="9177"/>
                      <a:pt x="12483" y="9039"/>
                    </a:cubicBezTo>
                    <a:cubicBezTo>
                      <a:pt x="12499" y="9037"/>
                      <a:pt x="12514" y="9036"/>
                      <a:pt x="12529" y="9036"/>
                    </a:cubicBezTo>
                    <a:close/>
                    <a:moveTo>
                      <a:pt x="19780" y="8847"/>
                    </a:moveTo>
                    <a:cubicBezTo>
                      <a:pt x="20452" y="8847"/>
                      <a:pt x="20596" y="9759"/>
                      <a:pt x="19972" y="9951"/>
                    </a:cubicBezTo>
                    <a:cubicBezTo>
                      <a:pt x="19300" y="9951"/>
                      <a:pt x="19156" y="8991"/>
                      <a:pt x="19780" y="8847"/>
                    </a:cubicBezTo>
                    <a:close/>
                    <a:moveTo>
                      <a:pt x="5239" y="8684"/>
                    </a:moveTo>
                    <a:cubicBezTo>
                      <a:pt x="5922" y="8684"/>
                      <a:pt x="6506" y="9804"/>
                      <a:pt x="5377" y="10095"/>
                    </a:cubicBezTo>
                    <a:cubicBezTo>
                      <a:pt x="5319" y="10108"/>
                      <a:pt x="5264" y="10115"/>
                      <a:pt x="5213" y="10115"/>
                    </a:cubicBezTo>
                    <a:cubicBezTo>
                      <a:pt x="4719" y="10115"/>
                      <a:pt x="4566" y="9522"/>
                      <a:pt x="4609" y="9087"/>
                    </a:cubicBezTo>
                    <a:cubicBezTo>
                      <a:pt x="4795" y="8797"/>
                      <a:pt x="5022" y="8684"/>
                      <a:pt x="5239" y="8684"/>
                    </a:cubicBezTo>
                    <a:close/>
                    <a:moveTo>
                      <a:pt x="17044" y="9564"/>
                    </a:moveTo>
                    <a:cubicBezTo>
                      <a:pt x="17485" y="9564"/>
                      <a:pt x="17603" y="10194"/>
                      <a:pt x="17140" y="10287"/>
                    </a:cubicBezTo>
                    <a:cubicBezTo>
                      <a:pt x="17099" y="10299"/>
                      <a:pt x="17060" y="10305"/>
                      <a:pt x="17024" y="10305"/>
                    </a:cubicBezTo>
                    <a:cubicBezTo>
                      <a:pt x="16639" y="10305"/>
                      <a:pt x="16556" y="9655"/>
                      <a:pt x="16996" y="9567"/>
                    </a:cubicBezTo>
                    <a:cubicBezTo>
                      <a:pt x="17012" y="9565"/>
                      <a:pt x="17028" y="9564"/>
                      <a:pt x="17044" y="9564"/>
                    </a:cubicBezTo>
                    <a:close/>
                    <a:moveTo>
                      <a:pt x="9785" y="9490"/>
                    </a:moveTo>
                    <a:cubicBezTo>
                      <a:pt x="10198" y="9490"/>
                      <a:pt x="10586" y="10187"/>
                      <a:pt x="9890" y="10431"/>
                    </a:cubicBezTo>
                    <a:cubicBezTo>
                      <a:pt x="9845" y="10442"/>
                      <a:pt x="9800" y="10448"/>
                      <a:pt x="9757" y="10448"/>
                    </a:cubicBezTo>
                    <a:cubicBezTo>
                      <a:pt x="9433" y="10448"/>
                      <a:pt x="9187" y="10151"/>
                      <a:pt x="9314" y="9855"/>
                    </a:cubicBezTo>
                    <a:lnTo>
                      <a:pt x="9362" y="9855"/>
                    </a:lnTo>
                    <a:cubicBezTo>
                      <a:pt x="9468" y="9591"/>
                      <a:pt x="9628" y="9490"/>
                      <a:pt x="9785" y="9490"/>
                    </a:cubicBezTo>
                    <a:close/>
                    <a:moveTo>
                      <a:pt x="24640" y="9176"/>
                    </a:moveTo>
                    <a:cubicBezTo>
                      <a:pt x="25017" y="9176"/>
                      <a:pt x="25061" y="10063"/>
                      <a:pt x="25061" y="10383"/>
                    </a:cubicBezTo>
                    <a:cubicBezTo>
                      <a:pt x="24816" y="10600"/>
                      <a:pt x="24580" y="10687"/>
                      <a:pt x="24372" y="10687"/>
                    </a:cubicBezTo>
                    <a:cubicBezTo>
                      <a:pt x="23524" y="10687"/>
                      <a:pt x="23154" y="9231"/>
                      <a:pt x="24581" y="9231"/>
                    </a:cubicBezTo>
                    <a:lnTo>
                      <a:pt x="24581" y="9183"/>
                    </a:lnTo>
                    <a:cubicBezTo>
                      <a:pt x="24601" y="9178"/>
                      <a:pt x="24621" y="9176"/>
                      <a:pt x="24640" y="9176"/>
                    </a:cubicBezTo>
                    <a:close/>
                    <a:moveTo>
                      <a:pt x="14247" y="10284"/>
                    </a:moveTo>
                    <a:cubicBezTo>
                      <a:pt x="14487" y="10284"/>
                      <a:pt x="14487" y="10722"/>
                      <a:pt x="14247" y="10722"/>
                    </a:cubicBezTo>
                    <a:cubicBezTo>
                      <a:pt x="14236" y="10722"/>
                      <a:pt x="14224" y="10721"/>
                      <a:pt x="14211" y="10719"/>
                    </a:cubicBezTo>
                    <a:cubicBezTo>
                      <a:pt x="14019" y="10623"/>
                      <a:pt x="14019" y="10335"/>
                      <a:pt x="14211" y="10287"/>
                    </a:cubicBezTo>
                    <a:cubicBezTo>
                      <a:pt x="14224" y="10285"/>
                      <a:pt x="14236" y="10284"/>
                      <a:pt x="14247" y="10284"/>
                    </a:cubicBezTo>
                    <a:close/>
                    <a:moveTo>
                      <a:pt x="21631" y="9882"/>
                    </a:moveTo>
                    <a:cubicBezTo>
                      <a:pt x="22306" y="9882"/>
                      <a:pt x="22460" y="10925"/>
                      <a:pt x="21748" y="11103"/>
                    </a:cubicBezTo>
                    <a:cubicBezTo>
                      <a:pt x="21688" y="11117"/>
                      <a:pt x="21631" y="11124"/>
                      <a:pt x="21577" y="11124"/>
                    </a:cubicBezTo>
                    <a:cubicBezTo>
                      <a:pt x="20896" y="11124"/>
                      <a:pt x="20704" y="10081"/>
                      <a:pt x="21460" y="9903"/>
                    </a:cubicBezTo>
                    <a:cubicBezTo>
                      <a:pt x="21520" y="9889"/>
                      <a:pt x="21577" y="9882"/>
                      <a:pt x="21631" y="9882"/>
                    </a:cubicBezTo>
                    <a:close/>
                    <a:moveTo>
                      <a:pt x="6954" y="9908"/>
                    </a:moveTo>
                    <a:cubicBezTo>
                      <a:pt x="7530" y="9908"/>
                      <a:pt x="8032" y="10889"/>
                      <a:pt x="7106" y="11103"/>
                    </a:cubicBezTo>
                    <a:cubicBezTo>
                      <a:pt x="7046" y="11121"/>
                      <a:pt x="6988" y="11129"/>
                      <a:pt x="6931" y="11129"/>
                    </a:cubicBezTo>
                    <a:cubicBezTo>
                      <a:pt x="6528" y="11129"/>
                      <a:pt x="6217" y="10714"/>
                      <a:pt x="6385" y="10335"/>
                    </a:cubicBezTo>
                    <a:cubicBezTo>
                      <a:pt x="6546" y="10026"/>
                      <a:pt x="6755" y="9908"/>
                      <a:pt x="6954" y="9908"/>
                    </a:cubicBezTo>
                    <a:close/>
                    <a:moveTo>
                      <a:pt x="11421" y="10764"/>
                    </a:moveTo>
                    <a:cubicBezTo>
                      <a:pt x="11708" y="10764"/>
                      <a:pt x="11970" y="11297"/>
                      <a:pt x="11474" y="11439"/>
                    </a:cubicBezTo>
                    <a:cubicBezTo>
                      <a:pt x="11234" y="11439"/>
                      <a:pt x="11042" y="11247"/>
                      <a:pt x="11138" y="11007"/>
                    </a:cubicBezTo>
                    <a:cubicBezTo>
                      <a:pt x="11214" y="10831"/>
                      <a:pt x="11319" y="10764"/>
                      <a:pt x="11421" y="10764"/>
                    </a:cubicBezTo>
                    <a:close/>
                    <a:moveTo>
                      <a:pt x="18738" y="10640"/>
                    </a:moveTo>
                    <a:cubicBezTo>
                      <a:pt x="19134" y="10640"/>
                      <a:pt x="19526" y="11314"/>
                      <a:pt x="18868" y="11487"/>
                    </a:cubicBezTo>
                    <a:cubicBezTo>
                      <a:pt x="18824" y="11502"/>
                      <a:pt x="18780" y="11509"/>
                      <a:pt x="18736" y="11509"/>
                    </a:cubicBezTo>
                    <a:cubicBezTo>
                      <a:pt x="18488" y="11509"/>
                      <a:pt x="18258" y="11292"/>
                      <a:pt x="18340" y="11007"/>
                    </a:cubicBezTo>
                    <a:cubicBezTo>
                      <a:pt x="18433" y="10740"/>
                      <a:pt x="18586" y="10640"/>
                      <a:pt x="18738" y="10640"/>
                    </a:cubicBezTo>
                    <a:close/>
                    <a:moveTo>
                      <a:pt x="15980" y="11409"/>
                    </a:moveTo>
                    <a:cubicBezTo>
                      <a:pt x="16072" y="11409"/>
                      <a:pt x="16159" y="11463"/>
                      <a:pt x="16179" y="11583"/>
                    </a:cubicBezTo>
                    <a:cubicBezTo>
                      <a:pt x="16206" y="11771"/>
                      <a:pt x="16069" y="11868"/>
                      <a:pt x="15942" y="11868"/>
                    </a:cubicBezTo>
                    <a:cubicBezTo>
                      <a:pt x="15841" y="11868"/>
                      <a:pt x="15747" y="11807"/>
                      <a:pt x="15747" y="11679"/>
                    </a:cubicBezTo>
                    <a:cubicBezTo>
                      <a:pt x="15719" y="11512"/>
                      <a:pt x="15854" y="11409"/>
                      <a:pt x="15980" y="11409"/>
                    </a:cubicBezTo>
                    <a:close/>
                    <a:moveTo>
                      <a:pt x="4273" y="10383"/>
                    </a:moveTo>
                    <a:lnTo>
                      <a:pt x="4273" y="10383"/>
                    </a:lnTo>
                    <a:cubicBezTo>
                      <a:pt x="5438" y="10499"/>
                      <a:pt x="4782" y="11903"/>
                      <a:pt x="4056" y="11903"/>
                    </a:cubicBezTo>
                    <a:cubicBezTo>
                      <a:pt x="3885" y="11903"/>
                      <a:pt x="3709" y="11824"/>
                      <a:pt x="3553" y="11631"/>
                    </a:cubicBezTo>
                    <a:cubicBezTo>
                      <a:pt x="3313" y="10815"/>
                      <a:pt x="3313" y="10431"/>
                      <a:pt x="4273" y="10383"/>
                    </a:cubicBezTo>
                    <a:close/>
                    <a:moveTo>
                      <a:pt x="8627" y="11144"/>
                    </a:moveTo>
                    <a:cubicBezTo>
                      <a:pt x="9098" y="11144"/>
                      <a:pt x="9558" y="11936"/>
                      <a:pt x="8786" y="12111"/>
                    </a:cubicBezTo>
                    <a:cubicBezTo>
                      <a:pt x="8741" y="12123"/>
                      <a:pt x="8696" y="12128"/>
                      <a:pt x="8652" y="12128"/>
                    </a:cubicBezTo>
                    <a:cubicBezTo>
                      <a:pt x="8328" y="12128"/>
                      <a:pt x="8071" y="11832"/>
                      <a:pt x="8114" y="11535"/>
                    </a:cubicBezTo>
                    <a:lnTo>
                      <a:pt x="8162" y="11535"/>
                    </a:lnTo>
                    <a:cubicBezTo>
                      <a:pt x="8278" y="11251"/>
                      <a:pt x="8453" y="11144"/>
                      <a:pt x="8627" y="11144"/>
                    </a:cubicBezTo>
                    <a:close/>
                    <a:moveTo>
                      <a:pt x="13143" y="12033"/>
                    </a:moveTo>
                    <a:cubicBezTo>
                      <a:pt x="13199" y="12033"/>
                      <a:pt x="13254" y="12070"/>
                      <a:pt x="13299" y="12159"/>
                    </a:cubicBezTo>
                    <a:cubicBezTo>
                      <a:pt x="13323" y="12255"/>
                      <a:pt x="13227" y="12303"/>
                      <a:pt x="13131" y="12303"/>
                    </a:cubicBezTo>
                    <a:cubicBezTo>
                      <a:pt x="13035" y="12303"/>
                      <a:pt x="12939" y="12255"/>
                      <a:pt x="12963" y="12159"/>
                    </a:cubicBezTo>
                    <a:cubicBezTo>
                      <a:pt x="13014" y="12082"/>
                      <a:pt x="13079" y="12033"/>
                      <a:pt x="13143" y="12033"/>
                    </a:cubicBezTo>
                    <a:close/>
                    <a:moveTo>
                      <a:pt x="23203" y="10947"/>
                    </a:moveTo>
                    <a:cubicBezTo>
                      <a:pt x="23838" y="10947"/>
                      <a:pt x="24405" y="12098"/>
                      <a:pt x="23285" y="12351"/>
                    </a:cubicBezTo>
                    <a:cubicBezTo>
                      <a:pt x="22805" y="12351"/>
                      <a:pt x="22421" y="11871"/>
                      <a:pt x="22613" y="11391"/>
                    </a:cubicBezTo>
                    <a:cubicBezTo>
                      <a:pt x="22779" y="11071"/>
                      <a:pt x="22994" y="10947"/>
                      <a:pt x="23203" y="10947"/>
                    </a:cubicBezTo>
                    <a:close/>
                    <a:moveTo>
                      <a:pt x="20446" y="11673"/>
                    </a:moveTo>
                    <a:cubicBezTo>
                      <a:pt x="21083" y="11673"/>
                      <a:pt x="21141" y="12644"/>
                      <a:pt x="20452" y="12735"/>
                    </a:cubicBezTo>
                    <a:cubicBezTo>
                      <a:pt x="20424" y="12740"/>
                      <a:pt x="20397" y="12742"/>
                      <a:pt x="20370" y="12742"/>
                    </a:cubicBezTo>
                    <a:cubicBezTo>
                      <a:pt x="19817" y="12742"/>
                      <a:pt x="19714" y="11817"/>
                      <a:pt x="20356" y="11679"/>
                    </a:cubicBezTo>
                    <a:cubicBezTo>
                      <a:pt x="20387" y="11675"/>
                      <a:pt x="20417" y="11673"/>
                      <a:pt x="20446" y="11673"/>
                    </a:cubicBezTo>
                    <a:close/>
                    <a:moveTo>
                      <a:pt x="5927" y="11518"/>
                    </a:moveTo>
                    <a:cubicBezTo>
                      <a:pt x="6735" y="11518"/>
                      <a:pt x="6807" y="12834"/>
                      <a:pt x="5905" y="12879"/>
                    </a:cubicBezTo>
                    <a:cubicBezTo>
                      <a:pt x="5089" y="12879"/>
                      <a:pt x="4945" y="11679"/>
                      <a:pt x="5761" y="11535"/>
                    </a:cubicBezTo>
                    <a:cubicBezTo>
                      <a:pt x="5820" y="11524"/>
                      <a:pt x="5875" y="11518"/>
                      <a:pt x="5927" y="11518"/>
                    </a:cubicBezTo>
                    <a:close/>
                    <a:moveTo>
                      <a:pt x="17643" y="12411"/>
                    </a:moveTo>
                    <a:cubicBezTo>
                      <a:pt x="17965" y="12411"/>
                      <a:pt x="18223" y="13011"/>
                      <a:pt x="17716" y="13119"/>
                    </a:cubicBezTo>
                    <a:cubicBezTo>
                      <a:pt x="17694" y="13123"/>
                      <a:pt x="17673" y="13125"/>
                      <a:pt x="17652" y="13125"/>
                    </a:cubicBezTo>
                    <a:cubicBezTo>
                      <a:pt x="17394" y="13125"/>
                      <a:pt x="17195" y="12862"/>
                      <a:pt x="17284" y="12639"/>
                    </a:cubicBezTo>
                    <a:lnTo>
                      <a:pt x="17332" y="12639"/>
                    </a:lnTo>
                    <a:cubicBezTo>
                      <a:pt x="17426" y="12474"/>
                      <a:pt x="17538" y="12411"/>
                      <a:pt x="17643" y="12411"/>
                    </a:cubicBezTo>
                    <a:close/>
                    <a:moveTo>
                      <a:pt x="10345" y="12364"/>
                    </a:moveTo>
                    <a:cubicBezTo>
                      <a:pt x="10708" y="12364"/>
                      <a:pt x="11035" y="12990"/>
                      <a:pt x="10466" y="13168"/>
                    </a:cubicBezTo>
                    <a:cubicBezTo>
                      <a:pt x="10422" y="13180"/>
                      <a:pt x="10377" y="13186"/>
                      <a:pt x="10334" y="13186"/>
                    </a:cubicBezTo>
                    <a:cubicBezTo>
                      <a:pt x="10049" y="13186"/>
                      <a:pt x="9813" y="12931"/>
                      <a:pt x="9938" y="12639"/>
                    </a:cubicBezTo>
                    <a:lnTo>
                      <a:pt x="9986" y="12639"/>
                    </a:lnTo>
                    <a:cubicBezTo>
                      <a:pt x="10086" y="12440"/>
                      <a:pt x="10217" y="12364"/>
                      <a:pt x="10345" y="12364"/>
                    </a:cubicBezTo>
                    <a:close/>
                    <a:moveTo>
                      <a:pt x="14835" y="13180"/>
                    </a:moveTo>
                    <a:cubicBezTo>
                      <a:pt x="14931" y="13180"/>
                      <a:pt x="15027" y="13240"/>
                      <a:pt x="15027" y="13360"/>
                    </a:cubicBezTo>
                    <a:cubicBezTo>
                      <a:pt x="14979" y="13456"/>
                      <a:pt x="14895" y="13504"/>
                      <a:pt x="14817" y="13504"/>
                    </a:cubicBezTo>
                    <a:cubicBezTo>
                      <a:pt x="14739" y="13504"/>
                      <a:pt x="14667" y="13456"/>
                      <a:pt x="14643" y="13360"/>
                    </a:cubicBezTo>
                    <a:cubicBezTo>
                      <a:pt x="14643" y="13240"/>
                      <a:pt x="14739" y="13180"/>
                      <a:pt x="14835" y="13180"/>
                    </a:cubicBezTo>
                    <a:close/>
                    <a:moveTo>
                      <a:pt x="7520" y="12753"/>
                    </a:moveTo>
                    <a:cubicBezTo>
                      <a:pt x="8040" y="12753"/>
                      <a:pt x="8509" y="13675"/>
                      <a:pt x="7586" y="13888"/>
                    </a:cubicBezTo>
                    <a:cubicBezTo>
                      <a:pt x="7561" y="13890"/>
                      <a:pt x="7537" y="13892"/>
                      <a:pt x="7513" y="13892"/>
                    </a:cubicBezTo>
                    <a:cubicBezTo>
                      <a:pt x="7117" y="13892"/>
                      <a:pt x="6826" y="13530"/>
                      <a:pt x="6962" y="13168"/>
                    </a:cubicBezTo>
                    <a:lnTo>
                      <a:pt x="7010" y="13168"/>
                    </a:lnTo>
                    <a:cubicBezTo>
                      <a:pt x="7147" y="12867"/>
                      <a:pt x="7337" y="12753"/>
                      <a:pt x="7520" y="12753"/>
                    </a:cubicBezTo>
                    <a:close/>
                    <a:moveTo>
                      <a:pt x="22132" y="12687"/>
                    </a:moveTo>
                    <a:lnTo>
                      <a:pt x="22132" y="12687"/>
                    </a:lnTo>
                    <a:cubicBezTo>
                      <a:pt x="22805" y="12831"/>
                      <a:pt x="22805" y="13792"/>
                      <a:pt x="22132" y="13984"/>
                    </a:cubicBezTo>
                    <a:lnTo>
                      <a:pt x="22180" y="13984"/>
                    </a:lnTo>
                    <a:cubicBezTo>
                      <a:pt x="22165" y="13985"/>
                      <a:pt x="22149" y="13985"/>
                      <a:pt x="22134" y="13985"/>
                    </a:cubicBezTo>
                    <a:cubicBezTo>
                      <a:pt x="21315" y="13985"/>
                      <a:pt x="21284" y="12735"/>
                      <a:pt x="22132" y="12687"/>
                    </a:cubicBezTo>
                    <a:close/>
                    <a:moveTo>
                      <a:pt x="11966" y="13569"/>
                    </a:moveTo>
                    <a:cubicBezTo>
                      <a:pt x="12266" y="13569"/>
                      <a:pt x="12526" y="14081"/>
                      <a:pt x="12099" y="14224"/>
                    </a:cubicBezTo>
                    <a:cubicBezTo>
                      <a:pt x="12073" y="14228"/>
                      <a:pt x="12049" y="14230"/>
                      <a:pt x="12026" y="14230"/>
                    </a:cubicBezTo>
                    <a:cubicBezTo>
                      <a:pt x="11779" y="14230"/>
                      <a:pt x="11623" y="14011"/>
                      <a:pt x="11666" y="13792"/>
                    </a:cubicBezTo>
                    <a:cubicBezTo>
                      <a:pt x="11753" y="13631"/>
                      <a:pt x="11862" y="13569"/>
                      <a:pt x="11966" y="13569"/>
                    </a:cubicBezTo>
                    <a:close/>
                    <a:moveTo>
                      <a:pt x="19258" y="13395"/>
                    </a:moveTo>
                    <a:cubicBezTo>
                      <a:pt x="19712" y="13395"/>
                      <a:pt x="20152" y="14155"/>
                      <a:pt x="19444" y="14368"/>
                    </a:cubicBezTo>
                    <a:cubicBezTo>
                      <a:pt x="19416" y="14371"/>
                      <a:pt x="19388" y="14373"/>
                      <a:pt x="19361" y="14373"/>
                    </a:cubicBezTo>
                    <a:cubicBezTo>
                      <a:pt x="19019" y="14373"/>
                      <a:pt x="18775" y="14100"/>
                      <a:pt x="18820" y="13744"/>
                    </a:cubicBezTo>
                    <a:cubicBezTo>
                      <a:pt x="18933" y="13491"/>
                      <a:pt x="19097" y="13395"/>
                      <a:pt x="19258" y="13395"/>
                    </a:cubicBezTo>
                    <a:close/>
                    <a:moveTo>
                      <a:pt x="4705" y="13168"/>
                    </a:moveTo>
                    <a:cubicBezTo>
                      <a:pt x="5950" y="13168"/>
                      <a:pt x="5398" y="14649"/>
                      <a:pt x="4659" y="14649"/>
                    </a:cubicBezTo>
                    <a:cubicBezTo>
                      <a:pt x="4485" y="14649"/>
                      <a:pt x="4302" y="14568"/>
                      <a:pt x="4129" y="14368"/>
                    </a:cubicBezTo>
                    <a:cubicBezTo>
                      <a:pt x="3889" y="13792"/>
                      <a:pt x="3985" y="13216"/>
                      <a:pt x="4705" y="13168"/>
                    </a:cubicBezTo>
                    <a:close/>
                    <a:moveTo>
                      <a:pt x="16477" y="14131"/>
                    </a:moveTo>
                    <a:cubicBezTo>
                      <a:pt x="16806" y="14131"/>
                      <a:pt x="17077" y="14690"/>
                      <a:pt x="16563" y="14800"/>
                    </a:cubicBezTo>
                    <a:cubicBezTo>
                      <a:pt x="16542" y="14803"/>
                      <a:pt x="16521" y="14805"/>
                      <a:pt x="16501" y="14805"/>
                    </a:cubicBezTo>
                    <a:cubicBezTo>
                      <a:pt x="16248" y="14805"/>
                      <a:pt x="16090" y="14542"/>
                      <a:pt x="16179" y="14320"/>
                    </a:cubicBezTo>
                    <a:cubicBezTo>
                      <a:pt x="16270" y="14184"/>
                      <a:pt x="16376" y="14131"/>
                      <a:pt x="16477" y="14131"/>
                    </a:cubicBezTo>
                    <a:close/>
                    <a:moveTo>
                      <a:pt x="9187" y="13950"/>
                    </a:moveTo>
                    <a:cubicBezTo>
                      <a:pt x="9648" y="13950"/>
                      <a:pt x="10090" y="14732"/>
                      <a:pt x="9314" y="14944"/>
                    </a:cubicBezTo>
                    <a:cubicBezTo>
                      <a:pt x="9269" y="14955"/>
                      <a:pt x="9225" y="14960"/>
                      <a:pt x="9182" y="14960"/>
                    </a:cubicBezTo>
                    <a:cubicBezTo>
                      <a:pt x="8857" y="14960"/>
                      <a:pt x="8605" y="14659"/>
                      <a:pt x="8690" y="14320"/>
                    </a:cubicBezTo>
                    <a:lnTo>
                      <a:pt x="8738" y="14320"/>
                    </a:lnTo>
                    <a:cubicBezTo>
                      <a:pt x="8853" y="14052"/>
                      <a:pt x="9021" y="13950"/>
                      <a:pt x="9187" y="13950"/>
                    </a:cubicBezTo>
                    <a:close/>
                    <a:moveTo>
                      <a:pt x="23778" y="13707"/>
                    </a:moveTo>
                    <a:cubicBezTo>
                      <a:pt x="24121" y="13707"/>
                      <a:pt x="24456" y="13957"/>
                      <a:pt x="24485" y="14368"/>
                    </a:cubicBezTo>
                    <a:cubicBezTo>
                      <a:pt x="24629" y="14902"/>
                      <a:pt x="24271" y="15137"/>
                      <a:pt x="23875" y="15137"/>
                    </a:cubicBezTo>
                    <a:cubicBezTo>
                      <a:pt x="23346" y="15137"/>
                      <a:pt x="22749" y="14718"/>
                      <a:pt x="23189" y="14032"/>
                    </a:cubicBezTo>
                    <a:cubicBezTo>
                      <a:pt x="23338" y="13808"/>
                      <a:pt x="23559" y="13707"/>
                      <a:pt x="23778" y="13707"/>
                    </a:cubicBezTo>
                    <a:close/>
                    <a:moveTo>
                      <a:pt x="13658" y="14700"/>
                    </a:moveTo>
                    <a:cubicBezTo>
                      <a:pt x="13955" y="14700"/>
                      <a:pt x="14250" y="15219"/>
                      <a:pt x="13779" y="15328"/>
                    </a:cubicBezTo>
                    <a:cubicBezTo>
                      <a:pt x="13754" y="15332"/>
                      <a:pt x="13729" y="15334"/>
                      <a:pt x="13706" y="15334"/>
                    </a:cubicBezTo>
                    <a:cubicBezTo>
                      <a:pt x="13460" y="15334"/>
                      <a:pt x="13307" y="15115"/>
                      <a:pt x="13395" y="14896"/>
                    </a:cubicBezTo>
                    <a:cubicBezTo>
                      <a:pt x="13465" y="14755"/>
                      <a:pt x="13562" y="14700"/>
                      <a:pt x="13658" y="14700"/>
                    </a:cubicBezTo>
                    <a:close/>
                    <a:moveTo>
                      <a:pt x="21057" y="14404"/>
                    </a:moveTo>
                    <a:cubicBezTo>
                      <a:pt x="21719" y="14404"/>
                      <a:pt x="21849" y="15480"/>
                      <a:pt x="21124" y="15616"/>
                    </a:cubicBezTo>
                    <a:cubicBezTo>
                      <a:pt x="21093" y="15620"/>
                      <a:pt x="21063" y="15621"/>
                      <a:pt x="21033" y="15621"/>
                    </a:cubicBezTo>
                    <a:cubicBezTo>
                      <a:pt x="20295" y="15621"/>
                      <a:pt x="20147" y="14508"/>
                      <a:pt x="20932" y="14416"/>
                    </a:cubicBezTo>
                    <a:cubicBezTo>
                      <a:pt x="20976" y="14408"/>
                      <a:pt x="21017" y="14404"/>
                      <a:pt x="21057" y="14404"/>
                    </a:cubicBezTo>
                    <a:close/>
                    <a:moveTo>
                      <a:pt x="6396" y="14326"/>
                    </a:moveTo>
                    <a:cubicBezTo>
                      <a:pt x="6996" y="14326"/>
                      <a:pt x="7567" y="15346"/>
                      <a:pt x="6578" y="15664"/>
                    </a:cubicBezTo>
                    <a:cubicBezTo>
                      <a:pt x="6513" y="15682"/>
                      <a:pt x="6450" y="15690"/>
                      <a:pt x="6389" y="15690"/>
                    </a:cubicBezTo>
                    <a:cubicBezTo>
                      <a:pt x="5952" y="15690"/>
                      <a:pt x="5635" y="15263"/>
                      <a:pt x="5761" y="14800"/>
                    </a:cubicBezTo>
                    <a:lnTo>
                      <a:pt x="5809" y="14800"/>
                    </a:lnTo>
                    <a:cubicBezTo>
                      <a:pt x="5962" y="14457"/>
                      <a:pt x="6181" y="14326"/>
                      <a:pt x="6396" y="14326"/>
                    </a:cubicBezTo>
                    <a:close/>
                    <a:moveTo>
                      <a:pt x="10867" y="15127"/>
                    </a:moveTo>
                    <a:cubicBezTo>
                      <a:pt x="11275" y="15127"/>
                      <a:pt x="11691" y="15791"/>
                      <a:pt x="10994" y="16000"/>
                    </a:cubicBezTo>
                    <a:cubicBezTo>
                      <a:pt x="10939" y="16024"/>
                      <a:pt x="10885" y="16034"/>
                      <a:pt x="10832" y="16034"/>
                    </a:cubicBezTo>
                    <a:cubicBezTo>
                      <a:pt x="10560" y="16034"/>
                      <a:pt x="10338" y="15753"/>
                      <a:pt x="10418" y="15472"/>
                    </a:cubicBezTo>
                    <a:lnTo>
                      <a:pt x="10466" y="15472"/>
                    </a:lnTo>
                    <a:cubicBezTo>
                      <a:pt x="10558" y="15222"/>
                      <a:pt x="10712" y="15127"/>
                      <a:pt x="10867" y="15127"/>
                    </a:cubicBezTo>
                    <a:close/>
                    <a:moveTo>
                      <a:pt x="18156" y="15082"/>
                    </a:moveTo>
                    <a:cubicBezTo>
                      <a:pt x="18606" y="15082"/>
                      <a:pt x="19005" y="15870"/>
                      <a:pt x="18292" y="16048"/>
                    </a:cubicBezTo>
                    <a:cubicBezTo>
                      <a:pt x="18270" y="16051"/>
                      <a:pt x="18248" y="16053"/>
                      <a:pt x="18227" y="16053"/>
                    </a:cubicBezTo>
                    <a:cubicBezTo>
                      <a:pt x="17914" y="16053"/>
                      <a:pt x="17626" y="15738"/>
                      <a:pt x="17716" y="15424"/>
                    </a:cubicBezTo>
                    <a:cubicBezTo>
                      <a:pt x="17839" y="15177"/>
                      <a:pt x="18001" y="15082"/>
                      <a:pt x="18156" y="15082"/>
                    </a:cubicBezTo>
                    <a:close/>
                    <a:moveTo>
                      <a:pt x="15324" y="15724"/>
                    </a:moveTo>
                    <a:cubicBezTo>
                      <a:pt x="15694" y="15724"/>
                      <a:pt x="16064" y="16350"/>
                      <a:pt x="15459" y="16528"/>
                    </a:cubicBezTo>
                    <a:cubicBezTo>
                      <a:pt x="15421" y="16541"/>
                      <a:pt x="15383" y="16547"/>
                      <a:pt x="15345" y="16547"/>
                    </a:cubicBezTo>
                    <a:cubicBezTo>
                      <a:pt x="15101" y="16547"/>
                      <a:pt x="14896" y="16291"/>
                      <a:pt x="14979" y="16000"/>
                    </a:cubicBezTo>
                    <a:cubicBezTo>
                      <a:pt x="15066" y="15801"/>
                      <a:pt x="15195" y="15724"/>
                      <a:pt x="15324" y="15724"/>
                    </a:cubicBezTo>
                    <a:close/>
                    <a:moveTo>
                      <a:pt x="8073" y="15531"/>
                    </a:moveTo>
                    <a:cubicBezTo>
                      <a:pt x="8620" y="15531"/>
                      <a:pt x="9141" y="16438"/>
                      <a:pt x="8258" y="16720"/>
                    </a:cubicBezTo>
                    <a:cubicBezTo>
                      <a:pt x="8184" y="16750"/>
                      <a:pt x="8109" y="16764"/>
                      <a:pt x="8037" y="16764"/>
                    </a:cubicBezTo>
                    <a:cubicBezTo>
                      <a:pt x="7645" y="16764"/>
                      <a:pt x="7327" y="16358"/>
                      <a:pt x="7490" y="15952"/>
                    </a:cubicBezTo>
                    <a:lnTo>
                      <a:pt x="7538" y="15952"/>
                    </a:lnTo>
                    <a:cubicBezTo>
                      <a:pt x="7677" y="15648"/>
                      <a:pt x="7877" y="15531"/>
                      <a:pt x="8073" y="15531"/>
                    </a:cubicBezTo>
                    <a:close/>
                    <a:moveTo>
                      <a:pt x="22661" y="15424"/>
                    </a:moveTo>
                    <a:cubicBezTo>
                      <a:pt x="23611" y="15424"/>
                      <a:pt x="23623" y="16832"/>
                      <a:pt x="22736" y="16832"/>
                    </a:cubicBezTo>
                    <a:cubicBezTo>
                      <a:pt x="22682" y="16832"/>
                      <a:pt x="22625" y="16827"/>
                      <a:pt x="22565" y="16816"/>
                    </a:cubicBezTo>
                    <a:lnTo>
                      <a:pt x="22517" y="16816"/>
                    </a:lnTo>
                    <a:cubicBezTo>
                      <a:pt x="21700" y="16672"/>
                      <a:pt x="21796" y="15424"/>
                      <a:pt x="22661" y="15424"/>
                    </a:cubicBezTo>
                    <a:close/>
                    <a:moveTo>
                      <a:pt x="12506" y="16241"/>
                    </a:moveTo>
                    <a:cubicBezTo>
                      <a:pt x="12927" y="16241"/>
                      <a:pt x="13345" y="16953"/>
                      <a:pt x="12675" y="17200"/>
                    </a:cubicBezTo>
                    <a:cubicBezTo>
                      <a:pt x="12650" y="17203"/>
                      <a:pt x="12625" y="17205"/>
                      <a:pt x="12602" y="17205"/>
                    </a:cubicBezTo>
                    <a:cubicBezTo>
                      <a:pt x="12255" y="17205"/>
                      <a:pt x="12009" y="16890"/>
                      <a:pt x="12099" y="16576"/>
                    </a:cubicBezTo>
                    <a:cubicBezTo>
                      <a:pt x="12201" y="16334"/>
                      <a:pt x="12353" y="16241"/>
                      <a:pt x="12506" y="16241"/>
                    </a:cubicBezTo>
                    <a:close/>
                    <a:moveTo>
                      <a:pt x="19857" y="16094"/>
                    </a:moveTo>
                    <a:cubicBezTo>
                      <a:pt x="20418" y="16094"/>
                      <a:pt x="20916" y="17048"/>
                      <a:pt x="19924" y="17296"/>
                    </a:cubicBezTo>
                    <a:cubicBezTo>
                      <a:pt x="19902" y="17299"/>
                      <a:pt x="19880" y="17300"/>
                      <a:pt x="19858" y="17300"/>
                    </a:cubicBezTo>
                    <a:cubicBezTo>
                      <a:pt x="19459" y="17300"/>
                      <a:pt x="19163" y="16892"/>
                      <a:pt x="19300" y="16528"/>
                    </a:cubicBezTo>
                    <a:cubicBezTo>
                      <a:pt x="19451" y="16214"/>
                      <a:pt x="19658" y="16094"/>
                      <a:pt x="19857" y="16094"/>
                    </a:cubicBezTo>
                    <a:close/>
                    <a:moveTo>
                      <a:pt x="5252" y="15979"/>
                    </a:moveTo>
                    <a:cubicBezTo>
                      <a:pt x="5758" y="15979"/>
                      <a:pt x="6233" y="16380"/>
                      <a:pt x="6001" y="17008"/>
                    </a:cubicBezTo>
                    <a:cubicBezTo>
                      <a:pt x="5791" y="17332"/>
                      <a:pt x="5520" y="17471"/>
                      <a:pt x="5268" y="17471"/>
                    </a:cubicBezTo>
                    <a:cubicBezTo>
                      <a:pt x="4774" y="17471"/>
                      <a:pt x="4355" y="16940"/>
                      <a:pt x="4609" y="16240"/>
                    </a:cubicBezTo>
                    <a:cubicBezTo>
                      <a:pt x="4788" y="16061"/>
                      <a:pt x="5023" y="15979"/>
                      <a:pt x="5252" y="15979"/>
                    </a:cubicBezTo>
                    <a:close/>
                    <a:moveTo>
                      <a:pt x="17049" y="16743"/>
                    </a:moveTo>
                    <a:cubicBezTo>
                      <a:pt x="17514" y="16743"/>
                      <a:pt x="17970" y="17563"/>
                      <a:pt x="17188" y="17776"/>
                    </a:cubicBezTo>
                    <a:cubicBezTo>
                      <a:pt x="17163" y="17779"/>
                      <a:pt x="17138" y="17781"/>
                      <a:pt x="17114" y="17781"/>
                    </a:cubicBezTo>
                    <a:cubicBezTo>
                      <a:pt x="16762" y="17781"/>
                      <a:pt x="16477" y="17464"/>
                      <a:pt x="16611" y="17104"/>
                    </a:cubicBezTo>
                    <a:cubicBezTo>
                      <a:pt x="16723" y="16843"/>
                      <a:pt x="16887" y="16743"/>
                      <a:pt x="17049" y="16743"/>
                    </a:cubicBezTo>
                    <a:close/>
                    <a:moveTo>
                      <a:pt x="9737" y="16690"/>
                    </a:moveTo>
                    <a:cubicBezTo>
                      <a:pt x="10271" y="16690"/>
                      <a:pt x="10765" y="17611"/>
                      <a:pt x="9842" y="17824"/>
                    </a:cubicBezTo>
                    <a:cubicBezTo>
                      <a:pt x="9820" y="17827"/>
                      <a:pt x="9798" y="17828"/>
                      <a:pt x="9777" y="17828"/>
                    </a:cubicBezTo>
                    <a:cubicBezTo>
                      <a:pt x="9421" y="17828"/>
                      <a:pt x="9128" y="17466"/>
                      <a:pt x="9218" y="17104"/>
                    </a:cubicBezTo>
                    <a:cubicBezTo>
                      <a:pt x="9356" y="16804"/>
                      <a:pt x="9549" y="16690"/>
                      <a:pt x="9737" y="16690"/>
                    </a:cubicBezTo>
                    <a:close/>
                    <a:moveTo>
                      <a:pt x="14225" y="17312"/>
                    </a:moveTo>
                    <a:cubicBezTo>
                      <a:pt x="14684" y="17312"/>
                      <a:pt x="15120" y="18105"/>
                      <a:pt x="14307" y="18352"/>
                    </a:cubicBezTo>
                    <a:cubicBezTo>
                      <a:pt x="13971" y="18352"/>
                      <a:pt x="13683" y="18064"/>
                      <a:pt x="13779" y="17680"/>
                    </a:cubicBezTo>
                    <a:cubicBezTo>
                      <a:pt x="13893" y="17414"/>
                      <a:pt x="14061" y="17312"/>
                      <a:pt x="14225" y="17312"/>
                    </a:cubicBezTo>
                    <a:close/>
                    <a:moveTo>
                      <a:pt x="21553" y="17099"/>
                    </a:moveTo>
                    <a:cubicBezTo>
                      <a:pt x="22426" y="17099"/>
                      <a:pt x="22486" y="18404"/>
                      <a:pt x="21604" y="18496"/>
                    </a:cubicBezTo>
                    <a:cubicBezTo>
                      <a:pt x="21588" y="18497"/>
                      <a:pt x="21571" y="18498"/>
                      <a:pt x="21555" y="18498"/>
                    </a:cubicBezTo>
                    <a:cubicBezTo>
                      <a:pt x="20641" y="18498"/>
                      <a:pt x="20564" y="17199"/>
                      <a:pt x="21460" y="17104"/>
                    </a:cubicBezTo>
                    <a:cubicBezTo>
                      <a:pt x="21492" y="17101"/>
                      <a:pt x="21523" y="17099"/>
                      <a:pt x="21553" y="17099"/>
                    </a:cubicBezTo>
                    <a:close/>
                    <a:moveTo>
                      <a:pt x="7026" y="17089"/>
                    </a:moveTo>
                    <a:cubicBezTo>
                      <a:pt x="7886" y="17089"/>
                      <a:pt x="7962" y="18544"/>
                      <a:pt x="7010" y="18544"/>
                    </a:cubicBezTo>
                    <a:cubicBezTo>
                      <a:pt x="6994" y="18545"/>
                      <a:pt x="6980" y="18546"/>
                      <a:pt x="6965" y="18546"/>
                    </a:cubicBezTo>
                    <a:cubicBezTo>
                      <a:pt x="6141" y="18546"/>
                      <a:pt x="6017" y="17246"/>
                      <a:pt x="6866" y="17104"/>
                    </a:cubicBezTo>
                    <a:cubicBezTo>
                      <a:pt x="6922" y="17094"/>
                      <a:pt x="6975" y="17089"/>
                      <a:pt x="7026" y="17089"/>
                    </a:cubicBezTo>
                    <a:close/>
                    <a:moveTo>
                      <a:pt x="11418" y="17827"/>
                    </a:moveTo>
                    <a:cubicBezTo>
                      <a:pt x="11944" y="17827"/>
                      <a:pt x="12460" y="18696"/>
                      <a:pt x="11618" y="18977"/>
                    </a:cubicBezTo>
                    <a:cubicBezTo>
                      <a:pt x="11573" y="18987"/>
                      <a:pt x="11528" y="18991"/>
                      <a:pt x="11483" y="18991"/>
                    </a:cubicBezTo>
                    <a:cubicBezTo>
                      <a:pt x="11102" y="18991"/>
                      <a:pt x="10769" y="18643"/>
                      <a:pt x="10898" y="18256"/>
                    </a:cubicBezTo>
                    <a:cubicBezTo>
                      <a:pt x="11028" y="17946"/>
                      <a:pt x="11224" y="17827"/>
                      <a:pt x="11418" y="17827"/>
                    </a:cubicBezTo>
                    <a:close/>
                    <a:moveTo>
                      <a:pt x="18700" y="17782"/>
                    </a:moveTo>
                    <a:cubicBezTo>
                      <a:pt x="19280" y="17782"/>
                      <a:pt x="19819" y="18775"/>
                      <a:pt x="18820" y="19025"/>
                    </a:cubicBezTo>
                    <a:cubicBezTo>
                      <a:pt x="18778" y="19033"/>
                      <a:pt x="18737" y="19037"/>
                      <a:pt x="18696" y="19037"/>
                    </a:cubicBezTo>
                    <a:cubicBezTo>
                      <a:pt x="18277" y="19037"/>
                      <a:pt x="17972" y="18603"/>
                      <a:pt x="18148" y="18208"/>
                    </a:cubicBezTo>
                    <a:cubicBezTo>
                      <a:pt x="18296" y="17900"/>
                      <a:pt x="18500" y="17782"/>
                      <a:pt x="18700" y="17782"/>
                    </a:cubicBezTo>
                    <a:close/>
                    <a:moveTo>
                      <a:pt x="15933" y="18350"/>
                    </a:moveTo>
                    <a:cubicBezTo>
                      <a:pt x="16466" y="18350"/>
                      <a:pt x="16957" y="19305"/>
                      <a:pt x="16035" y="19553"/>
                    </a:cubicBezTo>
                    <a:cubicBezTo>
                      <a:pt x="16013" y="19555"/>
                      <a:pt x="15991" y="19556"/>
                      <a:pt x="15969" y="19556"/>
                    </a:cubicBezTo>
                    <a:cubicBezTo>
                      <a:pt x="15570" y="19556"/>
                      <a:pt x="15275" y="19149"/>
                      <a:pt x="15411" y="18785"/>
                    </a:cubicBezTo>
                    <a:cubicBezTo>
                      <a:pt x="15549" y="18470"/>
                      <a:pt x="15744" y="18350"/>
                      <a:pt x="15933" y="18350"/>
                    </a:cubicBezTo>
                    <a:close/>
                    <a:moveTo>
                      <a:pt x="8688" y="18255"/>
                    </a:moveTo>
                    <a:cubicBezTo>
                      <a:pt x="9509" y="18255"/>
                      <a:pt x="9586" y="19507"/>
                      <a:pt x="8738" y="19649"/>
                    </a:cubicBezTo>
                    <a:cubicBezTo>
                      <a:pt x="8709" y="19652"/>
                      <a:pt x="8680" y="19653"/>
                      <a:pt x="8652" y="19653"/>
                    </a:cubicBezTo>
                    <a:cubicBezTo>
                      <a:pt x="7818" y="19653"/>
                      <a:pt x="7713" y="18303"/>
                      <a:pt x="8642" y="18256"/>
                    </a:cubicBezTo>
                    <a:cubicBezTo>
                      <a:pt x="8658" y="18256"/>
                      <a:pt x="8673" y="18255"/>
                      <a:pt x="8688" y="18255"/>
                    </a:cubicBezTo>
                    <a:close/>
                    <a:moveTo>
                      <a:pt x="13092" y="18885"/>
                    </a:moveTo>
                    <a:cubicBezTo>
                      <a:pt x="13669" y="18885"/>
                      <a:pt x="14225" y="19882"/>
                      <a:pt x="13203" y="20129"/>
                    </a:cubicBezTo>
                    <a:cubicBezTo>
                      <a:pt x="12771" y="20129"/>
                      <a:pt x="12435" y="19793"/>
                      <a:pt x="12531" y="19361"/>
                    </a:cubicBezTo>
                    <a:cubicBezTo>
                      <a:pt x="12671" y="19016"/>
                      <a:pt x="12883" y="18885"/>
                      <a:pt x="13092" y="18885"/>
                    </a:cubicBezTo>
                    <a:close/>
                    <a:moveTo>
                      <a:pt x="20376" y="18794"/>
                    </a:moveTo>
                    <a:cubicBezTo>
                      <a:pt x="20908" y="18794"/>
                      <a:pt x="21451" y="19461"/>
                      <a:pt x="20980" y="20033"/>
                    </a:cubicBezTo>
                    <a:cubicBezTo>
                      <a:pt x="20821" y="20139"/>
                      <a:pt x="20632" y="20190"/>
                      <a:pt x="20449" y="20190"/>
                    </a:cubicBezTo>
                    <a:cubicBezTo>
                      <a:pt x="19972" y="20190"/>
                      <a:pt x="19537" y="19841"/>
                      <a:pt x="19780" y="19217"/>
                    </a:cubicBezTo>
                    <a:cubicBezTo>
                      <a:pt x="19924" y="18915"/>
                      <a:pt x="20149" y="18794"/>
                      <a:pt x="20376" y="18794"/>
                    </a:cubicBezTo>
                    <a:close/>
                    <a:moveTo>
                      <a:pt x="10427" y="19336"/>
                    </a:moveTo>
                    <a:cubicBezTo>
                      <a:pt x="11255" y="19336"/>
                      <a:pt x="11356" y="20708"/>
                      <a:pt x="10418" y="20753"/>
                    </a:cubicBezTo>
                    <a:cubicBezTo>
                      <a:pt x="10402" y="20754"/>
                      <a:pt x="10386" y="20754"/>
                      <a:pt x="10370" y="20754"/>
                    </a:cubicBezTo>
                    <a:cubicBezTo>
                      <a:pt x="9549" y="20754"/>
                      <a:pt x="9425" y="19549"/>
                      <a:pt x="10226" y="19361"/>
                    </a:cubicBezTo>
                    <a:cubicBezTo>
                      <a:pt x="10297" y="19344"/>
                      <a:pt x="10364" y="19336"/>
                      <a:pt x="10427" y="19336"/>
                    </a:cubicBezTo>
                    <a:close/>
                    <a:moveTo>
                      <a:pt x="17615" y="19403"/>
                    </a:moveTo>
                    <a:cubicBezTo>
                      <a:pt x="18357" y="19403"/>
                      <a:pt x="18549" y="20522"/>
                      <a:pt x="17764" y="20753"/>
                    </a:cubicBezTo>
                    <a:cubicBezTo>
                      <a:pt x="17732" y="20756"/>
                      <a:pt x="17701" y="20758"/>
                      <a:pt x="17670" y="20758"/>
                    </a:cubicBezTo>
                    <a:cubicBezTo>
                      <a:pt x="16883" y="20758"/>
                      <a:pt x="16691" y="19594"/>
                      <a:pt x="17524" y="19409"/>
                    </a:cubicBezTo>
                    <a:cubicBezTo>
                      <a:pt x="17555" y="19405"/>
                      <a:pt x="17585" y="19403"/>
                      <a:pt x="17615" y="19403"/>
                    </a:cubicBezTo>
                    <a:close/>
                    <a:moveTo>
                      <a:pt x="14787" y="19937"/>
                    </a:moveTo>
                    <a:cubicBezTo>
                      <a:pt x="15651" y="19937"/>
                      <a:pt x="15747" y="21185"/>
                      <a:pt x="14883" y="21281"/>
                    </a:cubicBezTo>
                    <a:cubicBezTo>
                      <a:pt x="14867" y="21282"/>
                      <a:pt x="14852" y="21282"/>
                      <a:pt x="14837" y="21282"/>
                    </a:cubicBezTo>
                    <a:cubicBezTo>
                      <a:pt x="14016" y="21282"/>
                      <a:pt x="13939" y="20031"/>
                      <a:pt x="14787" y="19937"/>
                    </a:cubicBezTo>
                    <a:close/>
                    <a:moveTo>
                      <a:pt x="11955" y="20479"/>
                    </a:moveTo>
                    <a:cubicBezTo>
                      <a:pt x="12613" y="20479"/>
                      <a:pt x="13249" y="21537"/>
                      <a:pt x="12147" y="21857"/>
                    </a:cubicBezTo>
                    <a:cubicBezTo>
                      <a:pt x="12082" y="21883"/>
                      <a:pt x="12016" y="21895"/>
                      <a:pt x="11952" y="21895"/>
                    </a:cubicBezTo>
                    <a:cubicBezTo>
                      <a:pt x="11537" y="21895"/>
                      <a:pt x="11164" y="21402"/>
                      <a:pt x="11330" y="20945"/>
                    </a:cubicBezTo>
                    <a:cubicBezTo>
                      <a:pt x="11492" y="20609"/>
                      <a:pt x="11725" y="20479"/>
                      <a:pt x="11955" y="20479"/>
                    </a:cubicBezTo>
                    <a:close/>
                    <a:moveTo>
                      <a:pt x="16439" y="21018"/>
                    </a:moveTo>
                    <a:cubicBezTo>
                      <a:pt x="16935" y="21018"/>
                      <a:pt x="17443" y="21539"/>
                      <a:pt x="17188" y="22145"/>
                    </a:cubicBezTo>
                    <a:cubicBezTo>
                      <a:pt x="16999" y="22351"/>
                      <a:pt x="16738" y="22452"/>
                      <a:pt x="16490" y="22452"/>
                    </a:cubicBezTo>
                    <a:cubicBezTo>
                      <a:pt x="16043" y="22452"/>
                      <a:pt x="15641" y="22122"/>
                      <a:pt x="15795" y="21473"/>
                    </a:cubicBezTo>
                    <a:cubicBezTo>
                      <a:pt x="15940" y="21151"/>
                      <a:pt x="16188" y="21018"/>
                      <a:pt x="16439" y="21018"/>
                    </a:cubicBezTo>
                    <a:close/>
                    <a:moveTo>
                      <a:pt x="13696" y="21558"/>
                    </a:moveTo>
                    <a:cubicBezTo>
                      <a:pt x="14184" y="21558"/>
                      <a:pt x="14563" y="22115"/>
                      <a:pt x="14451" y="22673"/>
                    </a:cubicBezTo>
                    <a:cubicBezTo>
                      <a:pt x="14232" y="22934"/>
                      <a:pt x="13974" y="23041"/>
                      <a:pt x="13735" y="23041"/>
                    </a:cubicBezTo>
                    <a:cubicBezTo>
                      <a:pt x="13139" y="23041"/>
                      <a:pt x="12668" y="22365"/>
                      <a:pt x="13251" y="21713"/>
                    </a:cubicBezTo>
                    <a:cubicBezTo>
                      <a:pt x="13402" y="21605"/>
                      <a:pt x="13554" y="21558"/>
                      <a:pt x="13696" y="21558"/>
                    </a:cubicBezTo>
                    <a:close/>
                    <a:moveTo>
                      <a:pt x="12262" y="0"/>
                    </a:moveTo>
                    <a:cubicBezTo>
                      <a:pt x="12050" y="0"/>
                      <a:pt x="11817" y="127"/>
                      <a:pt x="11570" y="445"/>
                    </a:cubicBezTo>
                    <a:cubicBezTo>
                      <a:pt x="11633" y="1482"/>
                      <a:pt x="11501" y="1820"/>
                      <a:pt x="11258" y="1820"/>
                    </a:cubicBezTo>
                    <a:cubicBezTo>
                      <a:pt x="10807" y="1820"/>
                      <a:pt x="9974" y="646"/>
                      <a:pt x="9317" y="646"/>
                    </a:cubicBezTo>
                    <a:cubicBezTo>
                      <a:pt x="9250" y="646"/>
                      <a:pt x="9185" y="658"/>
                      <a:pt x="9122" y="685"/>
                    </a:cubicBezTo>
                    <a:cubicBezTo>
                      <a:pt x="7298" y="2222"/>
                      <a:pt x="12867" y="2174"/>
                      <a:pt x="9650" y="3422"/>
                    </a:cubicBezTo>
                    <a:cubicBezTo>
                      <a:pt x="8934" y="2477"/>
                      <a:pt x="8556" y="2142"/>
                      <a:pt x="8323" y="2142"/>
                    </a:cubicBezTo>
                    <a:cubicBezTo>
                      <a:pt x="7777" y="2142"/>
                      <a:pt x="8040" y="3993"/>
                      <a:pt x="6626" y="4094"/>
                    </a:cubicBezTo>
                    <a:cubicBezTo>
                      <a:pt x="6525" y="5364"/>
                      <a:pt x="6338" y="5768"/>
                      <a:pt x="6089" y="5768"/>
                    </a:cubicBezTo>
                    <a:cubicBezTo>
                      <a:pt x="5657" y="5768"/>
                      <a:pt x="5041" y="4551"/>
                      <a:pt x="4380" y="4551"/>
                    </a:cubicBezTo>
                    <a:cubicBezTo>
                      <a:pt x="4328" y="4551"/>
                      <a:pt x="4277" y="4558"/>
                      <a:pt x="4225" y="4574"/>
                    </a:cubicBezTo>
                    <a:cubicBezTo>
                      <a:pt x="2641" y="6062"/>
                      <a:pt x="5185" y="5582"/>
                      <a:pt x="5425" y="6254"/>
                    </a:cubicBezTo>
                    <a:cubicBezTo>
                      <a:pt x="6097" y="7550"/>
                      <a:pt x="4225" y="7022"/>
                      <a:pt x="4321" y="7791"/>
                    </a:cubicBezTo>
                    <a:cubicBezTo>
                      <a:pt x="4897" y="9375"/>
                      <a:pt x="2449" y="8703"/>
                      <a:pt x="3361" y="10527"/>
                    </a:cubicBezTo>
                    <a:cubicBezTo>
                      <a:pt x="96" y="11391"/>
                      <a:pt x="3841" y="11775"/>
                      <a:pt x="3889" y="12927"/>
                    </a:cubicBezTo>
                    <a:cubicBezTo>
                      <a:pt x="0" y="15424"/>
                      <a:pt x="6337" y="14320"/>
                      <a:pt x="3889" y="16240"/>
                    </a:cubicBezTo>
                    <a:cubicBezTo>
                      <a:pt x="960" y="17776"/>
                      <a:pt x="9650" y="19025"/>
                      <a:pt x="5713" y="20273"/>
                    </a:cubicBezTo>
                    <a:cubicBezTo>
                      <a:pt x="5100" y="20886"/>
                      <a:pt x="5744" y="21596"/>
                      <a:pt x="6342" y="21596"/>
                    </a:cubicBezTo>
                    <a:cubicBezTo>
                      <a:pt x="6586" y="21596"/>
                      <a:pt x="6822" y="21478"/>
                      <a:pt x="6962" y="21185"/>
                    </a:cubicBezTo>
                    <a:cubicBezTo>
                      <a:pt x="6789" y="20410"/>
                      <a:pt x="6772" y="19867"/>
                      <a:pt x="7601" y="19867"/>
                    </a:cubicBezTo>
                    <a:cubicBezTo>
                      <a:pt x="7696" y="19867"/>
                      <a:pt x="7803" y="19874"/>
                      <a:pt x="7922" y="19889"/>
                    </a:cubicBezTo>
                    <a:cubicBezTo>
                      <a:pt x="9410" y="21089"/>
                      <a:pt x="7250" y="21041"/>
                      <a:pt x="7154" y="21953"/>
                    </a:cubicBezTo>
                    <a:cubicBezTo>
                      <a:pt x="7482" y="22583"/>
                      <a:pt x="7720" y="22815"/>
                      <a:pt x="7907" y="22815"/>
                    </a:cubicBezTo>
                    <a:cubicBezTo>
                      <a:pt x="8404" y="22815"/>
                      <a:pt x="8538" y="21180"/>
                      <a:pt x="9026" y="21041"/>
                    </a:cubicBezTo>
                    <a:lnTo>
                      <a:pt x="9026" y="21041"/>
                    </a:lnTo>
                    <a:cubicBezTo>
                      <a:pt x="11522" y="21425"/>
                      <a:pt x="8930" y="22337"/>
                      <a:pt x="8834" y="23105"/>
                    </a:cubicBezTo>
                    <a:cubicBezTo>
                      <a:pt x="8983" y="23620"/>
                      <a:pt x="9265" y="23824"/>
                      <a:pt x="9543" y="23824"/>
                    </a:cubicBezTo>
                    <a:cubicBezTo>
                      <a:pt x="10070" y="23824"/>
                      <a:pt x="10587" y="23091"/>
                      <a:pt x="10178" y="22337"/>
                    </a:cubicBezTo>
                    <a:cubicBezTo>
                      <a:pt x="10389" y="22199"/>
                      <a:pt x="10592" y="22140"/>
                      <a:pt x="10791" y="22140"/>
                    </a:cubicBezTo>
                    <a:cubicBezTo>
                      <a:pt x="11978" y="22140"/>
                      <a:pt x="12977" y="24263"/>
                      <a:pt x="14110" y="24263"/>
                    </a:cubicBezTo>
                    <a:cubicBezTo>
                      <a:pt x="14300" y="24263"/>
                      <a:pt x="14493" y="24204"/>
                      <a:pt x="14691" y="24065"/>
                    </a:cubicBezTo>
                    <a:cubicBezTo>
                      <a:pt x="14723" y="22919"/>
                      <a:pt x="14871" y="22549"/>
                      <a:pt x="15100" y="22549"/>
                    </a:cubicBezTo>
                    <a:cubicBezTo>
                      <a:pt x="15518" y="22549"/>
                      <a:pt x="16204" y="23774"/>
                      <a:pt x="16947" y="23774"/>
                    </a:cubicBezTo>
                    <a:cubicBezTo>
                      <a:pt x="17027" y="23774"/>
                      <a:pt x="17107" y="23760"/>
                      <a:pt x="17188" y="23729"/>
                    </a:cubicBezTo>
                    <a:cubicBezTo>
                      <a:pt x="17620" y="22399"/>
                      <a:pt x="17890" y="21976"/>
                      <a:pt x="18126" y="21976"/>
                    </a:cubicBezTo>
                    <a:cubicBezTo>
                      <a:pt x="18537" y="21976"/>
                      <a:pt x="18844" y="23251"/>
                      <a:pt x="19719" y="23251"/>
                    </a:cubicBezTo>
                    <a:cubicBezTo>
                      <a:pt x="19739" y="23251"/>
                      <a:pt x="19759" y="23251"/>
                      <a:pt x="19780" y="23249"/>
                    </a:cubicBezTo>
                    <a:cubicBezTo>
                      <a:pt x="20731" y="22734"/>
                      <a:pt x="20308" y="21761"/>
                      <a:pt x="19538" y="21761"/>
                    </a:cubicBezTo>
                    <a:cubicBezTo>
                      <a:pt x="19375" y="21761"/>
                      <a:pt x="19196" y="21805"/>
                      <a:pt x="19012" y="21905"/>
                    </a:cubicBezTo>
                    <a:cubicBezTo>
                      <a:pt x="18071" y="21268"/>
                      <a:pt x="18800" y="20457"/>
                      <a:pt x="19426" y="20457"/>
                    </a:cubicBezTo>
                    <a:cubicBezTo>
                      <a:pt x="19791" y="20457"/>
                      <a:pt x="20121" y="20732"/>
                      <a:pt x="20068" y="21473"/>
                    </a:cubicBezTo>
                    <a:cubicBezTo>
                      <a:pt x="20325" y="21582"/>
                      <a:pt x="20526" y="21630"/>
                      <a:pt x="20686" y="21630"/>
                    </a:cubicBezTo>
                    <a:cubicBezTo>
                      <a:pt x="21721" y="21630"/>
                      <a:pt x="21032" y="19649"/>
                      <a:pt x="22613" y="19649"/>
                    </a:cubicBezTo>
                    <a:cubicBezTo>
                      <a:pt x="22613" y="18352"/>
                      <a:pt x="23717" y="16912"/>
                      <a:pt x="24821" y="16240"/>
                    </a:cubicBezTo>
                    <a:cubicBezTo>
                      <a:pt x="24101" y="14608"/>
                      <a:pt x="25925" y="15280"/>
                      <a:pt x="25877" y="14080"/>
                    </a:cubicBezTo>
                    <a:cubicBezTo>
                      <a:pt x="26021" y="12831"/>
                      <a:pt x="23141" y="13984"/>
                      <a:pt x="24485" y="12159"/>
                    </a:cubicBezTo>
                    <a:cubicBezTo>
                      <a:pt x="25589" y="12063"/>
                      <a:pt x="25349" y="11439"/>
                      <a:pt x="25253" y="10623"/>
                    </a:cubicBezTo>
                    <a:cubicBezTo>
                      <a:pt x="28134" y="9807"/>
                      <a:pt x="24869" y="8319"/>
                      <a:pt x="23141" y="7550"/>
                    </a:cubicBezTo>
                    <a:cubicBezTo>
                      <a:pt x="22661" y="6302"/>
                      <a:pt x="26357" y="5246"/>
                      <a:pt x="22709" y="5102"/>
                    </a:cubicBezTo>
                    <a:cubicBezTo>
                      <a:pt x="22565" y="3230"/>
                      <a:pt x="20836" y="4670"/>
                      <a:pt x="20692" y="2846"/>
                    </a:cubicBezTo>
                    <a:cubicBezTo>
                      <a:pt x="18916" y="2798"/>
                      <a:pt x="18196" y="1501"/>
                      <a:pt x="16851" y="541"/>
                    </a:cubicBezTo>
                    <a:cubicBezTo>
                      <a:pt x="16825" y="536"/>
                      <a:pt x="16800" y="534"/>
                      <a:pt x="16774" y="534"/>
                    </a:cubicBezTo>
                    <a:cubicBezTo>
                      <a:pt x="16059" y="534"/>
                      <a:pt x="15851" y="2420"/>
                      <a:pt x="15354" y="2420"/>
                    </a:cubicBezTo>
                    <a:cubicBezTo>
                      <a:pt x="15170" y="2420"/>
                      <a:pt x="14947" y="2162"/>
                      <a:pt x="14643" y="1453"/>
                    </a:cubicBezTo>
                    <a:cubicBezTo>
                      <a:pt x="14643" y="1141"/>
                      <a:pt x="14508" y="1051"/>
                      <a:pt x="14312" y="1051"/>
                    </a:cubicBezTo>
                    <a:cubicBezTo>
                      <a:pt x="14046" y="1051"/>
                      <a:pt x="13669" y="1216"/>
                      <a:pt x="13365" y="1216"/>
                    </a:cubicBezTo>
                    <a:cubicBezTo>
                      <a:pt x="13343" y="1216"/>
                      <a:pt x="13321" y="1215"/>
                      <a:pt x="13299" y="1213"/>
                    </a:cubicBezTo>
                    <a:cubicBezTo>
                      <a:pt x="13131" y="677"/>
                      <a:pt x="12753" y="0"/>
                      <a:pt x="12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13"/>
              <p:cNvSpPr/>
              <p:nvPr/>
            </p:nvSpPr>
            <p:spPr>
              <a:xfrm>
                <a:off x="1253500" y="2099850"/>
                <a:ext cx="148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3" extrusionOk="0">
                    <a:moveTo>
                      <a:pt x="271" y="1"/>
                    </a:moveTo>
                    <a:cubicBezTo>
                      <a:pt x="247" y="1"/>
                      <a:pt x="221" y="5"/>
                      <a:pt x="193" y="13"/>
                    </a:cubicBezTo>
                    <a:cubicBezTo>
                      <a:pt x="1" y="157"/>
                      <a:pt x="1" y="349"/>
                      <a:pt x="241" y="493"/>
                    </a:cubicBezTo>
                    <a:cubicBezTo>
                      <a:pt x="593" y="449"/>
                      <a:pt x="541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13"/>
              <p:cNvSpPr/>
              <p:nvPr/>
            </p:nvSpPr>
            <p:spPr>
              <a:xfrm>
                <a:off x="1239100" y="2030550"/>
                <a:ext cx="144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3" extrusionOk="0">
                    <a:moveTo>
                      <a:pt x="241" y="0"/>
                    </a:moveTo>
                    <a:cubicBezTo>
                      <a:pt x="1" y="48"/>
                      <a:pt x="1" y="384"/>
                      <a:pt x="241" y="432"/>
                    </a:cubicBezTo>
                    <a:cubicBezTo>
                      <a:pt x="577" y="432"/>
                      <a:pt x="577" y="0"/>
                      <a:pt x="2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13"/>
              <p:cNvSpPr/>
              <p:nvPr/>
            </p:nvSpPr>
            <p:spPr>
              <a:xfrm>
                <a:off x="971450" y="2394175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0"/>
                    </a:moveTo>
                    <a:cubicBezTo>
                      <a:pt x="1" y="0"/>
                      <a:pt x="15" y="1254"/>
                      <a:pt x="817" y="1490"/>
                    </a:cubicBezTo>
                    <a:cubicBezTo>
                      <a:pt x="871" y="1500"/>
                      <a:pt x="923" y="1505"/>
                      <a:pt x="973" y="1505"/>
                    </a:cubicBezTo>
                    <a:cubicBezTo>
                      <a:pt x="1837" y="1505"/>
                      <a:pt x="1920" y="2"/>
                      <a:pt x="1057" y="2"/>
                    </a:cubicBezTo>
                    <a:cubicBezTo>
                      <a:pt x="1038" y="1"/>
                      <a:pt x="1019" y="0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13"/>
              <p:cNvSpPr/>
              <p:nvPr/>
            </p:nvSpPr>
            <p:spPr>
              <a:xfrm>
                <a:off x="1228300" y="1962125"/>
                <a:ext cx="96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7" extrusionOk="0">
                    <a:moveTo>
                      <a:pt x="145" y="1"/>
                    </a:moveTo>
                    <a:cubicBezTo>
                      <a:pt x="0" y="49"/>
                      <a:pt x="0" y="241"/>
                      <a:pt x="145" y="337"/>
                    </a:cubicBezTo>
                    <a:cubicBezTo>
                      <a:pt x="385" y="337"/>
                      <a:pt x="385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13"/>
              <p:cNvSpPr/>
              <p:nvPr/>
            </p:nvSpPr>
            <p:spPr>
              <a:xfrm>
                <a:off x="378675" y="2119100"/>
                <a:ext cx="419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67" extrusionOk="0">
                    <a:moveTo>
                      <a:pt x="633" y="0"/>
                    </a:moveTo>
                    <a:cubicBezTo>
                      <a:pt x="435" y="0"/>
                      <a:pt x="232" y="122"/>
                      <a:pt x="91" y="443"/>
                    </a:cubicBezTo>
                    <a:cubicBezTo>
                      <a:pt x="1" y="805"/>
                      <a:pt x="294" y="1167"/>
                      <a:pt x="690" y="1167"/>
                    </a:cubicBezTo>
                    <a:cubicBezTo>
                      <a:pt x="714" y="1167"/>
                      <a:pt x="738" y="1166"/>
                      <a:pt x="763" y="1163"/>
                    </a:cubicBezTo>
                    <a:cubicBezTo>
                      <a:pt x="1678" y="917"/>
                      <a:pt x="1175" y="0"/>
                      <a:pt x="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13"/>
              <p:cNvSpPr/>
              <p:nvPr/>
            </p:nvSpPr>
            <p:spPr>
              <a:xfrm>
                <a:off x="404225" y="2076400"/>
                <a:ext cx="45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67" extrusionOk="0">
                    <a:moveTo>
                      <a:pt x="677" y="0"/>
                    </a:moveTo>
                    <a:cubicBezTo>
                      <a:pt x="466" y="0"/>
                      <a:pt x="256" y="130"/>
                      <a:pt x="125" y="470"/>
                    </a:cubicBezTo>
                    <a:cubicBezTo>
                      <a:pt x="0" y="887"/>
                      <a:pt x="345" y="1267"/>
                      <a:pt x="751" y="1267"/>
                    </a:cubicBezTo>
                    <a:cubicBezTo>
                      <a:pt x="814" y="1267"/>
                      <a:pt x="878" y="1258"/>
                      <a:pt x="941" y="1239"/>
                    </a:cubicBezTo>
                    <a:cubicBezTo>
                      <a:pt x="1814" y="924"/>
                      <a:pt x="1240" y="0"/>
                      <a:pt x="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13"/>
              <p:cNvSpPr/>
              <p:nvPr/>
            </p:nvSpPr>
            <p:spPr>
              <a:xfrm>
                <a:off x="389625" y="2008775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2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13"/>
              <p:cNvSpPr/>
              <p:nvPr/>
            </p:nvSpPr>
            <p:spPr>
              <a:xfrm>
                <a:off x="418100" y="1966350"/>
                <a:ext cx="38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094" extrusionOk="0">
                    <a:moveTo>
                      <a:pt x="832" y="0"/>
                    </a:moveTo>
                    <a:cubicBezTo>
                      <a:pt x="783" y="0"/>
                      <a:pt x="730" y="8"/>
                      <a:pt x="674" y="24"/>
                    </a:cubicBezTo>
                    <a:cubicBezTo>
                      <a:pt x="0" y="158"/>
                      <a:pt x="168" y="1093"/>
                      <a:pt x="783" y="1093"/>
                    </a:cubicBezTo>
                    <a:cubicBezTo>
                      <a:pt x="825" y="1093"/>
                      <a:pt x="869" y="1089"/>
                      <a:pt x="915" y="1080"/>
                    </a:cubicBezTo>
                    <a:cubicBezTo>
                      <a:pt x="1531" y="904"/>
                      <a:pt x="1380" y="0"/>
                      <a:pt x="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13"/>
              <p:cNvSpPr/>
              <p:nvPr/>
            </p:nvSpPr>
            <p:spPr>
              <a:xfrm>
                <a:off x="432550" y="2033975"/>
                <a:ext cx="458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304" extrusionOk="0">
                    <a:moveTo>
                      <a:pt x="708" y="0"/>
                    </a:moveTo>
                    <a:cubicBezTo>
                      <a:pt x="513" y="0"/>
                      <a:pt x="309" y="110"/>
                      <a:pt x="144" y="391"/>
                    </a:cubicBezTo>
                    <a:cubicBezTo>
                      <a:pt x="0" y="823"/>
                      <a:pt x="337" y="1303"/>
                      <a:pt x="817" y="1303"/>
                    </a:cubicBezTo>
                    <a:cubicBezTo>
                      <a:pt x="1833" y="1049"/>
                      <a:pt x="1313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13"/>
              <p:cNvSpPr/>
              <p:nvPr/>
            </p:nvSpPr>
            <p:spPr>
              <a:xfrm>
                <a:off x="336925" y="2094100"/>
                <a:ext cx="32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17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1" y="49"/>
                      <a:pt x="76" y="916"/>
                      <a:pt x="658" y="916"/>
                    </a:cubicBezTo>
                    <a:cubicBezTo>
                      <a:pt x="673" y="916"/>
                      <a:pt x="689" y="916"/>
                      <a:pt x="705" y="915"/>
                    </a:cubicBezTo>
                    <a:cubicBezTo>
                      <a:pt x="1313" y="868"/>
                      <a:pt x="1237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13"/>
              <p:cNvSpPr/>
              <p:nvPr/>
            </p:nvSpPr>
            <p:spPr>
              <a:xfrm>
                <a:off x="364525" y="2050900"/>
                <a:ext cx="328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3"/>
                      <a:pt x="122" y="1012"/>
                      <a:pt x="706" y="1012"/>
                    </a:cubicBezTo>
                    <a:cubicBezTo>
                      <a:pt x="721" y="1012"/>
                      <a:pt x="737" y="1012"/>
                      <a:pt x="753" y="1010"/>
                    </a:cubicBezTo>
                    <a:cubicBezTo>
                      <a:pt x="1314" y="870"/>
                      <a:pt x="1238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13"/>
              <p:cNvSpPr/>
              <p:nvPr/>
            </p:nvSpPr>
            <p:spPr>
              <a:xfrm>
                <a:off x="336075" y="2275025"/>
                <a:ext cx="353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82" extrusionOk="0">
                    <a:moveTo>
                      <a:pt x="728" y="0"/>
                    </a:moveTo>
                    <a:cubicBezTo>
                      <a:pt x="686" y="0"/>
                      <a:pt x="642" y="5"/>
                      <a:pt x="595" y="15"/>
                    </a:cubicBezTo>
                    <a:cubicBezTo>
                      <a:pt x="0" y="106"/>
                      <a:pt x="146" y="982"/>
                      <a:pt x="701" y="982"/>
                    </a:cubicBezTo>
                    <a:cubicBezTo>
                      <a:pt x="729" y="982"/>
                      <a:pt x="757" y="980"/>
                      <a:pt x="787" y="975"/>
                    </a:cubicBezTo>
                    <a:cubicBezTo>
                      <a:pt x="1412" y="841"/>
                      <a:pt x="1289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13"/>
              <p:cNvSpPr/>
              <p:nvPr/>
            </p:nvSpPr>
            <p:spPr>
              <a:xfrm>
                <a:off x="352275" y="2162100"/>
                <a:ext cx="379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080" extrusionOk="0">
                    <a:moveTo>
                      <a:pt x="573" y="1"/>
                    </a:moveTo>
                    <a:cubicBezTo>
                      <a:pt x="398" y="1"/>
                      <a:pt x="218" y="112"/>
                      <a:pt x="91" y="403"/>
                    </a:cubicBezTo>
                    <a:cubicBezTo>
                      <a:pt x="0" y="720"/>
                      <a:pt x="251" y="1079"/>
                      <a:pt x="602" y="1079"/>
                    </a:cubicBezTo>
                    <a:cubicBezTo>
                      <a:pt x="623" y="1079"/>
                      <a:pt x="645" y="1078"/>
                      <a:pt x="667" y="1075"/>
                    </a:cubicBezTo>
                    <a:cubicBezTo>
                      <a:pt x="1515" y="863"/>
                      <a:pt x="106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13"/>
              <p:cNvSpPr/>
              <p:nvPr/>
            </p:nvSpPr>
            <p:spPr>
              <a:xfrm>
                <a:off x="444550" y="2282575"/>
                <a:ext cx="503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4" extrusionOk="0">
                    <a:moveTo>
                      <a:pt x="837" y="0"/>
                    </a:moveTo>
                    <a:cubicBezTo>
                      <a:pt x="649" y="0"/>
                      <a:pt x="443" y="96"/>
                      <a:pt x="241" y="337"/>
                    </a:cubicBezTo>
                    <a:cubicBezTo>
                      <a:pt x="1" y="817"/>
                      <a:pt x="241" y="1345"/>
                      <a:pt x="769" y="1441"/>
                    </a:cubicBezTo>
                    <a:cubicBezTo>
                      <a:pt x="800" y="1443"/>
                      <a:pt x="830" y="1444"/>
                      <a:pt x="859" y="1444"/>
                    </a:cubicBezTo>
                    <a:cubicBezTo>
                      <a:pt x="2012" y="1444"/>
                      <a:pt x="1565" y="0"/>
                      <a:pt x="8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13"/>
              <p:cNvSpPr/>
              <p:nvPr/>
            </p:nvSpPr>
            <p:spPr>
              <a:xfrm>
                <a:off x="512925" y="1909025"/>
                <a:ext cx="43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25" extrusionOk="0">
                    <a:moveTo>
                      <a:pt x="895" y="0"/>
                    </a:moveTo>
                    <a:cubicBezTo>
                      <a:pt x="855" y="0"/>
                      <a:pt x="814" y="4"/>
                      <a:pt x="770" y="12"/>
                    </a:cubicBezTo>
                    <a:cubicBezTo>
                      <a:pt x="0" y="148"/>
                      <a:pt x="170" y="1224"/>
                      <a:pt x="878" y="1224"/>
                    </a:cubicBezTo>
                    <a:cubicBezTo>
                      <a:pt x="920" y="1224"/>
                      <a:pt x="964" y="1221"/>
                      <a:pt x="1010" y="1212"/>
                    </a:cubicBezTo>
                    <a:cubicBezTo>
                      <a:pt x="1735" y="1076"/>
                      <a:pt x="1562" y="0"/>
                      <a:pt x="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13"/>
              <p:cNvSpPr/>
              <p:nvPr/>
            </p:nvSpPr>
            <p:spPr>
              <a:xfrm>
                <a:off x="425575" y="2212875"/>
                <a:ext cx="4952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461" extrusionOk="0">
                    <a:moveTo>
                      <a:pt x="1037" y="0"/>
                    </a:moveTo>
                    <a:cubicBezTo>
                      <a:pt x="1009" y="0"/>
                      <a:pt x="981" y="1"/>
                      <a:pt x="952" y="4"/>
                    </a:cubicBezTo>
                    <a:cubicBezTo>
                      <a:pt x="1" y="50"/>
                      <a:pt x="75" y="1461"/>
                      <a:pt x="931" y="1461"/>
                    </a:cubicBezTo>
                    <a:cubicBezTo>
                      <a:pt x="983" y="1461"/>
                      <a:pt x="1038" y="1456"/>
                      <a:pt x="1096" y="1445"/>
                    </a:cubicBezTo>
                    <a:cubicBezTo>
                      <a:pt x="1980" y="1445"/>
                      <a:pt x="1917" y="0"/>
                      <a:pt x="1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13"/>
              <p:cNvSpPr/>
              <p:nvPr/>
            </p:nvSpPr>
            <p:spPr>
              <a:xfrm>
                <a:off x="482725" y="1949975"/>
                <a:ext cx="463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293" extrusionOk="0">
                    <a:moveTo>
                      <a:pt x="967" y="1"/>
                    </a:moveTo>
                    <a:cubicBezTo>
                      <a:pt x="937" y="1"/>
                      <a:pt x="906" y="2"/>
                      <a:pt x="874" y="6"/>
                    </a:cubicBezTo>
                    <a:cubicBezTo>
                      <a:pt x="1" y="94"/>
                      <a:pt x="200" y="1293"/>
                      <a:pt x="929" y="1293"/>
                    </a:cubicBezTo>
                    <a:cubicBezTo>
                      <a:pt x="1001" y="1293"/>
                      <a:pt x="1079" y="1281"/>
                      <a:pt x="1162" y="1255"/>
                    </a:cubicBezTo>
                    <a:cubicBezTo>
                      <a:pt x="1852" y="1025"/>
                      <a:pt x="1660" y="1"/>
                      <a:pt x="9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13"/>
              <p:cNvSpPr/>
              <p:nvPr/>
            </p:nvSpPr>
            <p:spPr>
              <a:xfrm>
                <a:off x="400925" y="2257100"/>
                <a:ext cx="44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313" extrusionOk="0">
                    <a:moveTo>
                      <a:pt x="963" y="1"/>
                    </a:moveTo>
                    <a:cubicBezTo>
                      <a:pt x="922" y="1"/>
                      <a:pt x="879" y="4"/>
                      <a:pt x="833" y="12"/>
                    </a:cubicBezTo>
                    <a:cubicBezTo>
                      <a:pt x="0" y="104"/>
                      <a:pt x="104" y="1313"/>
                      <a:pt x="888" y="1313"/>
                    </a:cubicBezTo>
                    <a:cubicBezTo>
                      <a:pt x="917" y="1313"/>
                      <a:pt x="947" y="1311"/>
                      <a:pt x="977" y="1308"/>
                    </a:cubicBezTo>
                    <a:cubicBezTo>
                      <a:pt x="1796" y="1171"/>
                      <a:pt x="1710" y="1"/>
                      <a:pt x="9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13"/>
              <p:cNvSpPr/>
              <p:nvPr/>
            </p:nvSpPr>
            <p:spPr>
              <a:xfrm>
                <a:off x="387350" y="2187650"/>
                <a:ext cx="433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5" extrusionOk="0">
                    <a:moveTo>
                      <a:pt x="933" y="0"/>
                    </a:moveTo>
                    <a:cubicBezTo>
                      <a:pt x="906" y="0"/>
                      <a:pt x="877" y="2"/>
                      <a:pt x="848" y="5"/>
                    </a:cubicBezTo>
                    <a:cubicBezTo>
                      <a:pt x="0" y="52"/>
                      <a:pt x="77" y="1255"/>
                      <a:pt x="896" y="1255"/>
                    </a:cubicBezTo>
                    <a:cubicBezTo>
                      <a:pt x="912" y="1255"/>
                      <a:pt x="928" y="1254"/>
                      <a:pt x="944" y="1253"/>
                    </a:cubicBezTo>
                    <a:cubicBezTo>
                      <a:pt x="1731" y="1207"/>
                      <a:pt x="1670" y="0"/>
                      <a:pt x="9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13"/>
              <p:cNvSpPr/>
              <p:nvPr/>
            </p:nvSpPr>
            <p:spPr>
              <a:xfrm>
                <a:off x="458150" y="1992100"/>
                <a:ext cx="4362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00" extrusionOk="0">
                    <a:moveTo>
                      <a:pt x="846" y="0"/>
                    </a:moveTo>
                    <a:cubicBezTo>
                      <a:pt x="831" y="0"/>
                      <a:pt x="816" y="1"/>
                      <a:pt x="801" y="2"/>
                    </a:cubicBezTo>
                    <a:cubicBezTo>
                      <a:pt x="0" y="96"/>
                      <a:pt x="77" y="1299"/>
                      <a:pt x="851" y="1299"/>
                    </a:cubicBezTo>
                    <a:cubicBezTo>
                      <a:pt x="866" y="1299"/>
                      <a:pt x="881" y="1299"/>
                      <a:pt x="897" y="1298"/>
                    </a:cubicBezTo>
                    <a:cubicBezTo>
                      <a:pt x="1745" y="1204"/>
                      <a:pt x="1622" y="0"/>
                      <a:pt x="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13"/>
              <p:cNvSpPr/>
              <p:nvPr/>
            </p:nvSpPr>
            <p:spPr>
              <a:xfrm>
                <a:off x="467925" y="2059500"/>
                <a:ext cx="46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443" extrusionOk="0">
                    <a:moveTo>
                      <a:pt x="1002" y="1"/>
                    </a:moveTo>
                    <a:cubicBezTo>
                      <a:pt x="794" y="1"/>
                      <a:pt x="569" y="112"/>
                      <a:pt x="362" y="378"/>
                    </a:cubicBezTo>
                    <a:cubicBezTo>
                      <a:pt x="1" y="1067"/>
                      <a:pt x="537" y="1442"/>
                      <a:pt x="1081" y="1442"/>
                    </a:cubicBezTo>
                    <a:cubicBezTo>
                      <a:pt x="1333" y="1442"/>
                      <a:pt x="1587" y="1362"/>
                      <a:pt x="1754" y="1194"/>
                    </a:cubicBezTo>
                    <a:cubicBezTo>
                      <a:pt x="1854" y="563"/>
                      <a:pt x="1471" y="1"/>
                      <a:pt x="1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13"/>
              <p:cNvSpPr/>
              <p:nvPr/>
            </p:nvSpPr>
            <p:spPr>
              <a:xfrm>
                <a:off x="434450" y="2100875"/>
                <a:ext cx="50925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438" extrusionOk="0">
                    <a:moveTo>
                      <a:pt x="1290" y="1"/>
                    </a:moveTo>
                    <a:cubicBezTo>
                      <a:pt x="650" y="1"/>
                      <a:pt x="0" y="1438"/>
                      <a:pt x="1126" y="1438"/>
                    </a:cubicBezTo>
                    <a:cubicBezTo>
                      <a:pt x="1211" y="1438"/>
                      <a:pt x="1306" y="1430"/>
                      <a:pt x="1413" y="1412"/>
                    </a:cubicBezTo>
                    <a:cubicBezTo>
                      <a:pt x="1845" y="1316"/>
                      <a:pt x="2037" y="1124"/>
                      <a:pt x="1893" y="692"/>
                    </a:cubicBezTo>
                    <a:cubicBezTo>
                      <a:pt x="1749" y="187"/>
                      <a:pt x="1520" y="1"/>
                      <a:pt x="12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13"/>
              <p:cNvSpPr/>
              <p:nvPr/>
            </p:nvSpPr>
            <p:spPr>
              <a:xfrm>
                <a:off x="412400" y="2144300"/>
                <a:ext cx="490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74" extrusionOk="0">
                    <a:moveTo>
                      <a:pt x="988" y="0"/>
                    </a:moveTo>
                    <a:cubicBezTo>
                      <a:pt x="945" y="0"/>
                      <a:pt x="901" y="4"/>
                      <a:pt x="854" y="11"/>
                    </a:cubicBezTo>
                    <a:cubicBezTo>
                      <a:pt x="1" y="146"/>
                      <a:pt x="156" y="1373"/>
                      <a:pt x="927" y="1373"/>
                    </a:cubicBezTo>
                    <a:cubicBezTo>
                      <a:pt x="980" y="1373"/>
                      <a:pt x="1036" y="1367"/>
                      <a:pt x="1095" y="1355"/>
                    </a:cubicBezTo>
                    <a:cubicBezTo>
                      <a:pt x="1960" y="1218"/>
                      <a:pt x="1788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13"/>
              <p:cNvSpPr/>
              <p:nvPr/>
            </p:nvSpPr>
            <p:spPr>
              <a:xfrm>
                <a:off x="546575" y="1868250"/>
                <a:ext cx="409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64" extrusionOk="0">
                    <a:moveTo>
                      <a:pt x="588" y="0"/>
                    </a:moveTo>
                    <a:cubicBezTo>
                      <a:pt x="399" y="0"/>
                      <a:pt x="212" y="122"/>
                      <a:pt x="96" y="443"/>
                    </a:cubicBezTo>
                    <a:cubicBezTo>
                      <a:pt x="0" y="827"/>
                      <a:pt x="336" y="1163"/>
                      <a:pt x="720" y="1163"/>
                    </a:cubicBezTo>
                    <a:cubicBezTo>
                      <a:pt x="1635" y="917"/>
                      <a:pt x="1106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13"/>
              <p:cNvSpPr/>
              <p:nvPr/>
            </p:nvSpPr>
            <p:spPr>
              <a:xfrm>
                <a:off x="548500" y="2597825"/>
                <a:ext cx="294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842" extrusionOk="0">
                    <a:moveTo>
                      <a:pt x="615" y="1"/>
                    </a:moveTo>
                    <a:cubicBezTo>
                      <a:pt x="578" y="1"/>
                      <a:pt x="540" y="6"/>
                      <a:pt x="499" y="17"/>
                    </a:cubicBezTo>
                    <a:cubicBezTo>
                      <a:pt x="1" y="108"/>
                      <a:pt x="101" y="841"/>
                      <a:pt x="559" y="841"/>
                    </a:cubicBezTo>
                    <a:cubicBezTo>
                      <a:pt x="586" y="841"/>
                      <a:pt x="614" y="839"/>
                      <a:pt x="643" y="833"/>
                    </a:cubicBezTo>
                    <a:cubicBezTo>
                      <a:pt x="1175" y="745"/>
                      <a:pt x="1052" y="1"/>
                      <a:pt x="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13"/>
              <p:cNvSpPr/>
              <p:nvPr/>
            </p:nvSpPr>
            <p:spPr>
              <a:xfrm>
                <a:off x="529675" y="2524700"/>
                <a:ext cx="386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83" extrusionOk="0">
                    <a:moveTo>
                      <a:pt x="807" y="0"/>
                    </a:moveTo>
                    <a:cubicBezTo>
                      <a:pt x="766" y="0"/>
                      <a:pt x="722" y="4"/>
                      <a:pt x="676" y="14"/>
                    </a:cubicBezTo>
                    <a:cubicBezTo>
                      <a:pt x="0" y="104"/>
                      <a:pt x="128" y="1083"/>
                      <a:pt x="782" y="1083"/>
                    </a:cubicBezTo>
                    <a:cubicBezTo>
                      <a:pt x="825" y="1083"/>
                      <a:pt x="869" y="1079"/>
                      <a:pt x="916" y="1070"/>
                    </a:cubicBezTo>
                    <a:cubicBezTo>
                      <a:pt x="1546" y="935"/>
                      <a:pt x="1417" y="0"/>
                      <a:pt x="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13"/>
              <p:cNvSpPr/>
              <p:nvPr/>
            </p:nvSpPr>
            <p:spPr>
              <a:xfrm>
                <a:off x="568025" y="2672500"/>
                <a:ext cx="155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53" extrusionOk="0">
                    <a:moveTo>
                      <a:pt x="344" y="0"/>
                    </a:moveTo>
                    <a:cubicBezTo>
                      <a:pt x="328" y="0"/>
                      <a:pt x="312" y="2"/>
                      <a:pt x="295" y="7"/>
                    </a:cubicBezTo>
                    <a:cubicBezTo>
                      <a:pt x="0" y="117"/>
                      <a:pt x="129" y="453"/>
                      <a:pt x="334" y="453"/>
                    </a:cubicBezTo>
                    <a:cubicBezTo>
                      <a:pt x="397" y="453"/>
                      <a:pt x="467" y="421"/>
                      <a:pt x="535" y="343"/>
                    </a:cubicBezTo>
                    <a:cubicBezTo>
                      <a:pt x="622" y="211"/>
                      <a:pt x="510" y="0"/>
                      <a:pt x="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13"/>
              <p:cNvSpPr/>
              <p:nvPr/>
            </p:nvSpPr>
            <p:spPr>
              <a:xfrm>
                <a:off x="571125" y="2552475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787" y="0"/>
                    </a:moveTo>
                    <a:cubicBezTo>
                      <a:pt x="759" y="0"/>
                      <a:pt x="729" y="2"/>
                      <a:pt x="699" y="7"/>
                    </a:cubicBezTo>
                    <a:cubicBezTo>
                      <a:pt x="0" y="94"/>
                      <a:pt x="135" y="1095"/>
                      <a:pt x="707" y="1095"/>
                    </a:cubicBezTo>
                    <a:cubicBezTo>
                      <a:pt x="764" y="1095"/>
                      <a:pt x="825" y="1085"/>
                      <a:pt x="891" y="1063"/>
                    </a:cubicBezTo>
                    <a:cubicBezTo>
                      <a:pt x="1532" y="925"/>
                      <a:pt x="1386" y="0"/>
                      <a:pt x="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13"/>
              <p:cNvSpPr/>
              <p:nvPr/>
            </p:nvSpPr>
            <p:spPr>
              <a:xfrm>
                <a:off x="464525" y="2541625"/>
                <a:ext cx="297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34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9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5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13"/>
              <p:cNvSpPr/>
              <p:nvPr/>
            </p:nvSpPr>
            <p:spPr>
              <a:xfrm>
                <a:off x="485950" y="2496175"/>
                <a:ext cx="398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138" extrusionOk="0">
                    <a:moveTo>
                      <a:pt x="793" y="1"/>
                    </a:moveTo>
                    <a:cubicBezTo>
                      <a:pt x="777" y="1"/>
                      <a:pt x="761" y="1"/>
                      <a:pt x="745" y="2"/>
                    </a:cubicBezTo>
                    <a:cubicBezTo>
                      <a:pt x="0" y="90"/>
                      <a:pt x="135" y="1137"/>
                      <a:pt x="748" y="1137"/>
                    </a:cubicBezTo>
                    <a:cubicBezTo>
                      <a:pt x="807" y="1137"/>
                      <a:pt x="870" y="1128"/>
                      <a:pt x="937" y="1107"/>
                    </a:cubicBezTo>
                    <a:cubicBezTo>
                      <a:pt x="1593" y="919"/>
                      <a:pt x="1426" y="1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13"/>
              <p:cNvSpPr/>
              <p:nvPr/>
            </p:nvSpPr>
            <p:spPr>
              <a:xfrm>
                <a:off x="483325" y="2616150"/>
                <a:ext cx="184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6" extrusionOk="0">
                    <a:moveTo>
                      <a:pt x="368" y="1"/>
                    </a:moveTo>
                    <a:cubicBezTo>
                      <a:pt x="353" y="1"/>
                      <a:pt x="338" y="2"/>
                      <a:pt x="322" y="4"/>
                    </a:cubicBezTo>
                    <a:cubicBezTo>
                      <a:pt x="0" y="50"/>
                      <a:pt x="74" y="535"/>
                      <a:pt x="376" y="535"/>
                    </a:cubicBezTo>
                    <a:cubicBezTo>
                      <a:pt x="389" y="535"/>
                      <a:pt x="403" y="534"/>
                      <a:pt x="418" y="532"/>
                    </a:cubicBezTo>
                    <a:cubicBezTo>
                      <a:pt x="738" y="441"/>
                      <a:pt x="66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13"/>
              <p:cNvSpPr/>
              <p:nvPr/>
            </p:nvSpPr>
            <p:spPr>
              <a:xfrm>
                <a:off x="612575" y="270145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1"/>
                    </a:moveTo>
                    <a:cubicBezTo>
                      <a:pt x="1" y="49"/>
                      <a:pt x="1" y="337"/>
                      <a:pt x="193" y="385"/>
                    </a:cubicBezTo>
                    <a:cubicBezTo>
                      <a:pt x="433" y="385"/>
                      <a:pt x="433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13"/>
              <p:cNvSpPr/>
              <p:nvPr/>
            </p:nvSpPr>
            <p:spPr>
              <a:xfrm>
                <a:off x="505075" y="2569375"/>
                <a:ext cx="303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858" extrusionOk="0">
                    <a:moveTo>
                      <a:pt x="602" y="1"/>
                    </a:moveTo>
                    <a:cubicBezTo>
                      <a:pt x="587" y="1"/>
                      <a:pt x="572" y="1"/>
                      <a:pt x="556" y="3"/>
                    </a:cubicBezTo>
                    <a:cubicBezTo>
                      <a:pt x="1" y="88"/>
                      <a:pt x="92" y="857"/>
                      <a:pt x="558" y="857"/>
                    </a:cubicBezTo>
                    <a:cubicBezTo>
                      <a:pt x="616" y="857"/>
                      <a:pt x="679" y="846"/>
                      <a:pt x="748" y="819"/>
                    </a:cubicBezTo>
                    <a:cubicBezTo>
                      <a:pt x="1213" y="680"/>
                      <a:pt x="1048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3"/>
              <p:cNvSpPr/>
              <p:nvPr/>
            </p:nvSpPr>
            <p:spPr>
              <a:xfrm>
                <a:off x="526175" y="26438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288" y="0"/>
                    </a:moveTo>
                    <a:cubicBezTo>
                      <a:pt x="0" y="96"/>
                      <a:pt x="48" y="529"/>
                      <a:pt x="384" y="529"/>
                    </a:cubicBezTo>
                    <a:cubicBezTo>
                      <a:pt x="672" y="433"/>
                      <a:pt x="624" y="0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13"/>
              <p:cNvSpPr/>
              <p:nvPr/>
            </p:nvSpPr>
            <p:spPr>
              <a:xfrm>
                <a:off x="591375" y="2625800"/>
                <a:ext cx="280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1" extrusionOk="0">
                    <a:moveTo>
                      <a:pt x="555" y="0"/>
                    </a:moveTo>
                    <a:cubicBezTo>
                      <a:pt x="542" y="0"/>
                      <a:pt x="527" y="1"/>
                      <a:pt x="513" y="2"/>
                    </a:cubicBezTo>
                    <a:cubicBezTo>
                      <a:pt x="1" y="95"/>
                      <a:pt x="75" y="821"/>
                      <a:pt x="562" y="821"/>
                    </a:cubicBezTo>
                    <a:cubicBezTo>
                      <a:pt x="577" y="821"/>
                      <a:pt x="593" y="820"/>
                      <a:pt x="609" y="818"/>
                    </a:cubicBezTo>
                    <a:cubicBezTo>
                      <a:pt x="1121" y="725"/>
                      <a:pt x="1001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13"/>
              <p:cNvSpPr/>
              <p:nvPr/>
            </p:nvSpPr>
            <p:spPr>
              <a:xfrm>
                <a:off x="701000" y="2638850"/>
                <a:ext cx="308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81" extrusionOk="0">
                    <a:moveTo>
                      <a:pt x="625" y="1"/>
                    </a:moveTo>
                    <a:cubicBezTo>
                      <a:pt x="599" y="1"/>
                      <a:pt x="572" y="3"/>
                      <a:pt x="545" y="8"/>
                    </a:cubicBezTo>
                    <a:cubicBezTo>
                      <a:pt x="0" y="144"/>
                      <a:pt x="99" y="880"/>
                      <a:pt x="597" y="880"/>
                    </a:cubicBezTo>
                    <a:cubicBezTo>
                      <a:pt x="626" y="880"/>
                      <a:pt x="657" y="878"/>
                      <a:pt x="689" y="873"/>
                    </a:cubicBezTo>
                    <a:cubicBezTo>
                      <a:pt x="1235" y="782"/>
                      <a:pt x="1091" y="1"/>
                      <a:pt x="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13"/>
              <p:cNvSpPr/>
              <p:nvPr/>
            </p:nvSpPr>
            <p:spPr>
              <a:xfrm>
                <a:off x="680950" y="2564325"/>
                <a:ext cx="43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6" extrusionOk="0">
                    <a:moveTo>
                      <a:pt x="903" y="1"/>
                    </a:moveTo>
                    <a:cubicBezTo>
                      <a:pt x="861" y="1"/>
                      <a:pt x="817" y="5"/>
                      <a:pt x="770" y="13"/>
                    </a:cubicBezTo>
                    <a:cubicBezTo>
                      <a:pt x="0" y="149"/>
                      <a:pt x="171" y="1225"/>
                      <a:pt x="838" y="1225"/>
                    </a:cubicBezTo>
                    <a:cubicBezTo>
                      <a:pt x="878" y="1225"/>
                      <a:pt x="919" y="1221"/>
                      <a:pt x="963" y="1213"/>
                    </a:cubicBezTo>
                    <a:cubicBezTo>
                      <a:pt x="1733" y="1077"/>
                      <a:pt x="1605" y="1"/>
                      <a:pt x="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13"/>
              <p:cNvSpPr/>
              <p:nvPr/>
            </p:nvSpPr>
            <p:spPr>
              <a:xfrm>
                <a:off x="615375" y="2581400"/>
                <a:ext cx="34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2"/>
                      <a:pt x="122" y="1012"/>
                      <a:pt x="706" y="1012"/>
                    </a:cubicBezTo>
                    <a:cubicBezTo>
                      <a:pt x="721" y="1012"/>
                      <a:pt x="737" y="1011"/>
                      <a:pt x="753" y="1010"/>
                    </a:cubicBezTo>
                    <a:cubicBezTo>
                      <a:pt x="1361" y="870"/>
                      <a:pt x="1240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13"/>
              <p:cNvSpPr/>
              <p:nvPr/>
            </p:nvSpPr>
            <p:spPr>
              <a:xfrm>
                <a:off x="726150" y="2594475"/>
                <a:ext cx="381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070" extrusionOk="0">
                    <a:moveTo>
                      <a:pt x="781" y="1"/>
                    </a:moveTo>
                    <a:cubicBezTo>
                      <a:pt x="752" y="1"/>
                      <a:pt x="722" y="3"/>
                      <a:pt x="691" y="7"/>
                    </a:cubicBezTo>
                    <a:cubicBezTo>
                      <a:pt x="1" y="53"/>
                      <a:pt x="104" y="1069"/>
                      <a:pt x="748" y="1069"/>
                    </a:cubicBezTo>
                    <a:cubicBezTo>
                      <a:pt x="776" y="1069"/>
                      <a:pt x="805" y="1067"/>
                      <a:pt x="835" y="1063"/>
                    </a:cubicBezTo>
                    <a:cubicBezTo>
                      <a:pt x="1524" y="971"/>
                      <a:pt x="1422" y="1"/>
                      <a:pt x="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13"/>
              <p:cNvSpPr/>
              <p:nvPr/>
            </p:nvSpPr>
            <p:spPr>
              <a:xfrm>
                <a:off x="722175" y="2714650"/>
                <a:ext cx="152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37" extrusionOk="0">
                    <a:moveTo>
                      <a:pt x="274" y="1"/>
                    </a:moveTo>
                    <a:cubicBezTo>
                      <a:pt x="1" y="46"/>
                      <a:pt x="73" y="437"/>
                      <a:pt x="326" y="437"/>
                    </a:cubicBezTo>
                    <a:cubicBezTo>
                      <a:pt x="340" y="437"/>
                      <a:pt x="355" y="436"/>
                      <a:pt x="370" y="433"/>
                    </a:cubicBezTo>
                    <a:cubicBezTo>
                      <a:pt x="610" y="337"/>
                      <a:pt x="562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13"/>
              <p:cNvSpPr/>
              <p:nvPr/>
            </p:nvSpPr>
            <p:spPr>
              <a:xfrm>
                <a:off x="663000" y="2726875"/>
                <a:ext cx="36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93" y="0"/>
                    </a:moveTo>
                    <a:cubicBezTo>
                      <a:pt x="48" y="0"/>
                      <a:pt x="0" y="68"/>
                      <a:pt x="0" y="136"/>
                    </a:cubicBezTo>
                    <a:cubicBezTo>
                      <a:pt x="14" y="164"/>
                      <a:pt x="32" y="176"/>
                      <a:pt x="51" y="176"/>
                    </a:cubicBezTo>
                    <a:cubicBezTo>
                      <a:pt x="96" y="176"/>
                      <a:pt x="144" y="108"/>
                      <a:pt x="144" y="40"/>
                    </a:cubicBezTo>
                    <a:cubicBezTo>
                      <a:pt x="130" y="12"/>
                      <a:pt x="112" y="0"/>
                      <a:pt x="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13"/>
              <p:cNvSpPr/>
              <p:nvPr/>
            </p:nvSpPr>
            <p:spPr>
              <a:xfrm>
                <a:off x="633725" y="2654600"/>
                <a:ext cx="25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2" extrusionOk="0">
                    <a:moveTo>
                      <a:pt x="499" y="0"/>
                    </a:moveTo>
                    <a:cubicBezTo>
                      <a:pt x="484" y="0"/>
                      <a:pt x="468" y="1"/>
                      <a:pt x="451" y="3"/>
                    </a:cubicBezTo>
                    <a:cubicBezTo>
                      <a:pt x="1" y="93"/>
                      <a:pt x="100" y="731"/>
                      <a:pt x="509" y="731"/>
                    </a:cubicBezTo>
                    <a:cubicBezTo>
                      <a:pt x="537" y="731"/>
                      <a:pt x="565" y="729"/>
                      <a:pt x="595" y="723"/>
                    </a:cubicBezTo>
                    <a:cubicBezTo>
                      <a:pt x="1012" y="630"/>
                      <a:pt x="937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13"/>
              <p:cNvSpPr/>
              <p:nvPr/>
            </p:nvSpPr>
            <p:spPr>
              <a:xfrm>
                <a:off x="656225" y="2610075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741" y="0"/>
                    </a:moveTo>
                    <a:cubicBezTo>
                      <a:pt x="713" y="0"/>
                      <a:pt x="685" y="3"/>
                      <a:pt x="655" y="7"/>
                    </a:cubicBezTo>
                    <a:cubicBezTo>
                      <a:pt x="0" y="101"/>
                      <a:pt x="120" y="969"/>
                      <a:pt x="704" y="969"/>
                    </a:cubicBezTo>
                    <a:cubicBezTo>
                      <a:pt x="720" y="969"/>
                      <a:pt x="735" y="969"/>
                      <a:pt x="751" y="967"/>
                    </a:cubicBezTo>
                    <a:cubicBezTo>
                      <a:pt x="1346" y="876"/>
                      <a:pt x="1287" y="0"/>
                      <a:pt x="7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13"/>
              <p:cNvSpPr/>
              <p:nvPr/>
            </p:nvSpPr>
            <p:spPr>
              <a:xfrm>
                <a:off x="678075" y="2684575"/>
                <a:ext cx="205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90" extrusionOk="0">
                    <a:moveTo>
                      <a:pt x="402" y="1"/>
                    </a:moveTo>
                    <a:cubicBezTo>
                      <a:pt x="388" y="1"/>
                      <a:pt x="373" y="2"/>
                      <a:pt x="357" y="4"/>
                    </a:cubicBezTo>
                    <a:cubicBezTo>
                      <a:pt x="1" y="48"/>
                      <a:pt x="58" y="590"/>
                      <a:pt x="376" y="590"/>
                    </a:cubicBezTo>
                    <a:cubicBezTo>
                      <a:pt x="400" y="590"/>
                      <a:pt x="426" y="587"/>
                      <a:pt x="453" y="580"/>
                    </a:cubicBezTo>
                    <a:cubicBezTo>
                      <a:pt x="822" y="534"/>
                      <a:pt x="748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13"/>
              <p:cNvSpPr/>
              <p:nvPr/>
            </p:nvSpPr>
            <p:spPr>
              <a:xfrm>
                <a:off x="401350" y="2560950"/>
                <a:ext cx="129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40" extrusionOk="0">
                    <a:moveTo>
                      <a:pt x="276" y="1"/>
                    </a:moveTo>
                    <a:cubicBezTo>
                      <a:pt x="265" y="1"/>
                      <a:pt x="253" y="2"/>
                      <a:pt x="240" y="4"/>
                    </a:cubicBezTo>
                    <a:cubicBezTo>
                      <a:pt x="48" y="100"/>
                      <a:pt x="0" y="340"/>
                      <a:pt x="240" y="436"/>
                    </a:cubicBezTo>
                    <a:cubicBezTo>
                      <a:pt x="253" y="438"/>
                      <a:pt x="265" y="439"/>
                      <a:pt x="276" y="439"/>
                    </a:cubicBezTo>
                    <a:cubicBezTo>
                      <a:pt x="516" y="439"/>
                      <a:pt x="516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13"/>
              <p:cNvSpPr/>
              <p:nvPr/>
            </p:nvSpPr>
            <p:spPr>
              <a:xfrm>
                <a:off x="310925" y="2318525"/>
                <a:ext cx="276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28" extrusionOk="0">
                    <a:moveTo>
                      <a:pt x="590" y="1"/>
                    </a:moveTo>
                    <a:cubicBezTo>
                      <a:pt x="575" y="1"/>
                      <a:pt x="560" y="2"/>
                      <a:pt x="545" y="3"/>
                    </a:cubicBezTo>
                    <a:cubicBezTo>
                      <a:pt x="0" y="94"/>
                      <a:pt x="99" y="827"/>
                      <a:pt x="557" y="827"/>
                    </a:cubicBezTo>
                    <a:cubicBezTo>
                      <a:pt x="583" y="827"/>
                      <a:pt x="611" y="825"/>
                      <a:pt x="641" y="819"/>
                    </a:cubicBezTo>
                    <a:cubicBezTo>
                      <a:pt x="1105" y="680"/>
                      <a:pt x="1030" y="1"/>
                      <a:pt x="5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13"/>
              <p:cNvSpPr/>
              <p:nvPr/>
            </p:nvSpPr>
            <p:spPr>
              <a:xfrm>
                <a:off x="287325" y="2364150"/>
                <a:ext cx="189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62" extrusionOk="0">
                    <a:moveTo>
                      <a:pt x="379" y="0"/>
                    </a:moveTo>
                    <a:cubicBezTo>
                      <a:pt x="365" y="0"/>
                      <a:pt x="351" y="1"/>
                      <a:pt x="336" y="2"/>
                    </a:cubicBezTo>
                    <a:cubicBezTo>
                      <a:pt x="144" y="98"/>
                      <a:pt x="0" y="387"/>
                      <a:pt x="288" y="531"/>
                    </a:cubicBezTo>
                    <a:cubicBezTo>
                      <a:pt x="331" y="552"/>
                      <a:pt x="371" y="561"/>
                      <a:pt x="407" y="561"/>
                    </a:cubicBezTo>
                    <a:cubicBezTo>
                      <a:pt x="687" y="561"/>
                      <a:pt x="758" y="0"/>
                      <a:pt x="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13"/>
              <p:cNvSpPr/>
              <p:nvPr/>
            </p:nvSpPr>
            <p:spPr>
              <a:xfrm>
                <a:off x="286125" y="2180575"/>
                <a:ext cx="216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21" extrusionOk="0">
                    <a:moveTo>
                      <a:pt x="384" y="0"/>
                    </a:moveTo>
                    <a:cubicBezTo>
                      <a:pt x="0" y="96"/>
                      <a:pt x="48" y="672"/>
                      <a:pt x="480" y="720"/>
                    </a:cubicBezTo>
                    <a:cubicBezTo>
                      <a:pt x="865" y="624"/>
                      <a:pt x="817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13"/>
              <p:cNvSpPr/>
              <p:nvPr/>
            </p:nvSpPr>
            <p:spPr>
              <a:xfrm>
                <a:off x="322125" y="2508225"/>
                <a:ext cx="60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3" extrusionOk="0">
                    <a:moveTo>
                      <a:pt x="97" y="0"/>
                    </a:moveTo>
                    <a:cubicBezTo>
                      <a:pt x="1" y="97"/>
                      <a:pt x="49" y="193"/>
                      <a:pt x="145" y="193"/>
                    </a:cubicBezTo>
                    <a:cubicBezTo>
                      <a:pt x="241" y="193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13"/>
              <p:cNvSpPr/>
              <p:nvPr/>
            </p:nvSpPr>
            <p:spPr>
              <a:xfrm>
                <a:off x="304125" y="2436125"/>
                <a:ext cx="129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0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9" y="4"/>
                    </a:cubicBezTo>
                    <a:cubicBezTo>
                      <a:pt x="0" y="52"/>
                      <a:pt x="0" y="340"/>
                      <a:pt x="289" y="436"/>
                    </a:cubicBezTo>
                    <a:cubicBezTo>
                      <a:pt x="299" y="438"/>
                      <a:pt x="309" y="439"/>
                      <a:pt x="319" y="439"/>
                    </a:cubicBezTo>
                    <a:cubicBezTo>
                      <a:pt x="519" y="439"/>
                      <a:pt x="519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13"/>
              <p:cNvSpPr/>
              <p:nvPr/>
            </p:nvSpPr>
            <p:spPr>
              <a:xfrm>
                <a:off x="272450" y="2294300"/>
                <a:ext cx="213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1" extrusionOk="0">
                    <a:moveTo>
                      <a:pt x="446" y="0"/>
                    </a:moveTo>
                    <a:cubicBezTo>
                      <a:pt x="417" y="0"/>
                      <a:pt x="387" y="4"/>
                      <a:pt x="355" y="12"/>
                    </a:cubicBezTo>
                    <a:cubicBezTo>
                      <a:pt x="1" y="56"/>
                      <a:pt x="96" y="551"/>
                      <a:pt x="415" y="551"/>
                    </a:cubicBezTo>
                    <a:cubicBezTo>
                      <a:pt x="442" y="551"/>
                      <a:pt x="470" y="547"/>
                      <a:pt x="499" y="540"/>
                    </a:cubicBezTo>
                    <a:cubicBezTo>
                      <a:pt x="852" y="452"/>
                      <a:pt x="760" y="0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13"/>
              <p:cNvSpPr/>
              <p:nvPr/>
            </p:nvSpPr>
            <p:spPr>
              <a:xfrm>
                <a:off x="251325" y="2340050"/>
                <a:ext cx="84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95" extrusionOk="0">
                    <a:moveTo>
                      <a:pt x="185" y="1"/>
                    </a:moveTo>
                    <a:cubicBezTo>
                      <a:pt x="172" y="1"/>
                      <a:pt x="159" y="3"/>
                      <a:pt x="144" y="6"/>
                    </a:cubicBezTo>
                    <a:cubicBezTo>
                      <a:pt x="0" y="54"/>
                      <a:pt x="0" y="198"/>
                      <a:pt x="144" y="294"/>
                    </a:cubicBezTo>
                    <a:cubicBezTo>
                      <a:pt x="321" y="250"/>
                      <a:pt x="335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13"/>
              <p:cNvSpPr/>
              <p:nvPr/>
            </p:nvSpPr>
            <p:spPr>
              <a:xfrm>
                <a:off x="260075" y="2224900"/>
                <a:ext cx="185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35" extrusionOk="0">
                    <a:moveTo>
                      <a:pt x="365" y="0"/>
                    </a:moveTo>
                    <a:cubicBezTo>
                      <a:pt x="351" y="0"/>
                      <a:pt x="337" y="1"/>
                      <a:pt x="322" y="3"/>
                    </a:cubicBezTo>
                    <a:cubicBezTo>
                      <a:pt x="1" y="49"/>
                      <a:pt x="31" y="535"/>
                      <a:pt x="370" y="535"/>
                    </a:cubicBezTo>
                    <a:cubicBezTo>
                      <a:pt x="386" y="535"/>
                      <a:pt x="402" y="534"/>
                      <a:pt x="418" y="532"/>
                    </a:cubicBezTo>
                    <a:cubicBezTo>
                      <a:pt x="740" y="486"/>
                      <a:pt x="666" y="0"/>
                      <a:pt x="3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13"/>
              <p:cNvSpPr/>
              <p:nvPr/>
            </p:nvSpPr>
            <p:spPr>
              <a:xfrm>
                <a:off x="236900" y="2269375"/>
                <a:ext cx="84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94" extrusionOk="0">
                    <a:moveTo>
                      <a:pt x="193" y="1"/>
                    </a:moveTo>
                    <a:cubicBezTo>
                      <a:pt x="49" y="97"/>
                      <a:pt x="1" y="193"/>
                      <a:pt x="193" y="289"/>
                    </a:cubicBezTo>
                    <a:cubicBezTo>
                      <a:pt x="203" y="292"/>
                      <a:pt x="212" y="294"/>
                      <a:pt x="220" y="294"/>
                    </a:cubicBezTo>
                    <a:cubicBezTo>
                      <a:pt x="336" y="294"/>
                      <a:pt x="32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13"/>
              <p:cNvSpPr/>
              <p:nvPr/>
            </p:nvSpPr>
            <p:spPr>
              <a:xfrm>
                <a:off x="248925" y="2156475"/>
                <a:ext cx="1175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2" extrusionOk="0">
                    <a:moveTo>
                      <a:pt x="273" y="1"/>
                    </a:moveTo>
                    <a:cubicBezTo>
                      <a:pt x="262" y="1"/>
                      <a:pt x="252" y="2"/>
                      <a:pt x="240" y="4"/>
                    </a:cubicBezTo>
                    <a:cubicBezTo>
                      <a:pt x="0" y="52"/>
                      <a:pt x="0" y="340"/>
                      <a:pt x="240" y="388"/>
                    </a:cubicBezTo>
                    <a:cubicBezTo>
                      <a:pt x="252" y="390"/>
                      <a:pt x="262" y="391"/>
                      <a:pt x="273" y="391"/>
                    </a:cubicBezTo>
                    <a:cubicBezTo>
                      <a:pt x="469" y="391"/>
                      <a:pt x="46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13"/>
              <p:cNvSpPr/>
              <p:nvPr/>
            </p:nvSpPr>
            <p:spPr>
              <a:xfrm>
                <a:off x="326500" y="2389400"/>
                <a:ext cx="256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30" extrusionOk="0">
                    <a:moveTo>
                      <a:pt x="498" y="1"/>
                    </a:moveTo>
                    <a:cubicBezTo>
                      <a:pt x="1" y="46"/>
                      <a:pt x="57" y="729"/>
                      <a:pt x="505" y="729"/>
                    </a:cubicBezTo>
                    <a:cubicBezTo>
                      <a:pt x="533" y="729"/>
                      <a:pt x="563" y="726"/>
                      <a:pt x="594" y="721"/>
                    </a:cubicBezTo>
                    <a:cubicBezTo>
                      <a:pt x="1026" y="673"/>
                      <a:pt x="978" y="1"/>
                      <a:pt x="4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13"/>
              <p:cNvSpPr/>
              <p:nvPr/>
            </p:nvSpPr>
            <p:spPr>
              <a:xfrm>
                <a:off x="407725" y="2442225"/>
                <a:ext cx="308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3" extrusionOk="0">
                    <a:moveTo>
                      <a:pt x="561" y="0"/>
                    </a:moveTo>
                    <a:cubicBezTo>
                      <a:pt x="1" y="140"/>
                      <a:pt x="77" y="962"/>
                      <a:pt x="612" y="962"/>
                    </a:cubicBezTo>
                    <a:cubicBezTo>
                      <a:pt x="627" y="962"/>
                      <a:pt x="642" y="961"/>
                      <a:pt x="657" y="960"/>
                    </a:cubicBezTo>
                    <a:cubicBezTo>
                      <a:pt x="1234" y="864"/>
                      <a:pt x="1137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13"/>
              <p:cNvSpPr/>
              <p:nvPr/>
            </p:nvSpPr>
            <p:spPr>
              <a:xfrm>
                <a:off x="422150" y="2514175"/>
                <a:ext cx="292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21" extrusionOk="0">
                    <a:moveTo>
                      <a:pt x="559" y="0"/>
                    </a:moveTo>
                    <a:cubicBezTo>
                      <a:pt x="544" y="0"/>
                      <a:pt x="528" y="1"/>
                      <a:pt x="512" y="3"/>
                    </a:cubicBezTo>
                    <a:cubicBezTo>
                      <a:pt x="0" y="96"/>
                      <a:pt x="120" y="821"/>
                      <a:pt x="610" y="821"/>
                    </a:cubicBezTo>
                    <a:cubicBezTo>
                      <a:pt x="625" y="821"/>
                      <a:pt x="641" y="820"/>
                      <a:pt x="657" y="819"/>
                    </a:cubicBezTo>
                    <a:cubicBezTo>
                      <a:pt x="1169" y="726"/>
                      <a:pt x="1049" y="0"/>
                      <a:pt x="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13"/>
              <p:cNvSpPr/>
              <p:nvPr/>
            </p:nvSpPr>
            <p:spPr>
              <a:xfrm>
                <a:off x="263325" y="204615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192" y="0"/>
                    </a:moveTo>
                    <a:cubicBezTo>
                      <a:pt x="0" y="48"/>
                      <a:pt x="48" y="288"/>
                      <a:pt x="240" y="336"/>
                    </a:cubicBezTo>
                    <a:cubicBezTo>
                      <a:pt x="432" y="240"/>
                      <a:pt x="384" y="0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13"/>
              <p:cNvSpPr/>
              <p:nvPr/>
            </p:nvSpPr>
            <p:spPr>
              <a:xfrm>
                <a:off x="745025" y="26688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549" y="1"/>
                    </a:moveTo>
                    <a:cubicBezTo>
                      <a:pt x="522" y="1"/>
                      <a:pt x="494" y="4"/>
                      <a:pt x="464" y="10"/>
                    </a:cubicBezTo>
                    <a:cubicBezTo>
                      <a:pt x="0" y="102"/>
                      <a:pt x="74" y="732"/>
                      <a:pt x="512" y="732"/>
                    </a:cubicBezTo>
                    <a:cubicBezTo>
                      <a:pt x="527" y="732"/>
                      <a:pt x="543" y="731"/>
                      <a:pt x="560" y="730"/>
                    </a:cubicBezTo>
                    <a:cubicBezTo>
                      <a:pt x="1010" y="640"/>
                      <a:pt x="954" y="1"/>
                      <a:pt x="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13"/>
              <p:cNvSpPr/>
              <p:nvPr/>
            </p:nvSpPr>
            <p:spPr>
              <a:xfrm>
                <a:off x="342525" y="2461425"/>
                <a:ext cx="20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7" extrusionOk="0">
                    <a:moveTo>
                      <a:pt x="433" y="0"/>
                    </a:moveTo>
                    <a:cubicBezTo>
                      <a:pt x="1" y="0"/>
                      <a:pt x="1" y="576"/>
                      <a:pt x="433" y="576"/>
                    </a:cubicBezTo>
                    <a:cubicBezTo>
                      <a:pt x="817" y="576"/>
                      <a:pt x="817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13"/>
              <p:cNvSpPr/>
              <p:nvPr/>
            </p:nvSpPr>
            <p:spPr>
              <a:xfrm>
                <a:off x="446525" y="24696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78" y="1"/>
                    </a:moveTo>
                    <a:cubicBezTo>
                      <a:pt x="750" y="1"/>
                      <a:pt x="720" y="3"/>
                      <a:pt x="690" y="7"/>
                    </a:cubicBezTo>
                    <a:cubicBezTo>
                      <a:pt x="1" y="99"/>
                      <a:pt x="103" y="1070"/>
                      <a:pt x="743" y="1070"/>
                    </a:cubicBezTo>
                    <a:cubicBezTo>
                      <a:pt x="772" y="1070"/>
                      <a:pt x="802" y="1068"/>
                      <a:pt x="834" y="1063"/>
                    </a:cubicBezTo>
                    <a:cubicBezTo>
                      <a:pt x="1475" y="926"/>
                      <a:pt x="1373" y="1"/>
                      <a:pt x="7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13"/>
              <p:cNvSpPr/>
              <p:nvPr/>
            </p:nvSpPr>
            <p:spPr>
              <a:xfrm>
                <a:off x="381850" y="2487575"/>
                <a:ext cx="260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42" extrusionOk="0">
                    <a:moveTo>
                      <a:pt x="535" y="1"/>
                    </a:moveTo>
                    <a:cubicBezTo>
                      <a:pt x="506" y="1"/>
                      <a:pt x="476" y="4"/>
                      <a:pt x="444" y="10"/>
                    </a:cubicBezTo>
                    <a:cubicBezTo>
                      <a:pt x="0" y="232"/>
                      <a:pt x="172" y="741"/>
                      <a:pt x="542" y="741"/>
                    </a:cubicBezTo>
                    <a:cubicBezTo>
                      <a:pt x="572" y="741"/>
                      <a:pt x="603" y="738"/>
                      <a:pt x="636" y="730"/>
                    </a:cubicBezTo>
                    <a:cubicBezTo>
                      <a:pt x="1040" y="596"/>
                      <a:pt x="941" y="1"/>
                      <a:pt x="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13"/>
              <p:cNvSpPr/>
              <p:nvPr/>
            </p:nvSpPr>
            <p:spPr>
              <a:xfrm>
                <a:off x="360525" y="2533425"/>
                <a:ext cx="120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85" extrusionOk="0">
                    <a:moveTo>
                      <a:pt x="241" y="1"/>
                    </a:moveTo>
                    <a:cubicBezTo>
                      <a:pt x="1" y="97"/>
                      <a:pt x="49" y="289"/>
                      <a:pt x="241" y="385"/>
                    </a:cubicBezTo>
                    <a:cubicBezTo>
                      <a:pt x="481" y="385"/>
                      <a:pt x="481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13"/>
              <p:cNvSpPr/>
              <p:nvPr/>
            </p:nvSpPr>
            <p:spPr>
              <a:xfrm>
                <a:off x="365275" y="2415750"/>
                <a:ext cx="309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83" extrusionOk="0">
                    <a:moveTo>
                      <a:pt x="626" y="1"/>
                    </a:moveTo>
                    <a:cubicBezTo>
                      <a:pt x="611" y="1"/>
                      <a:pt x="595" y="1"/>
                      <a:pt x="579" y="3"/>
                    </a:cubicBezTo>
                    <a:cubicBezTo>
                      <a:pt x="0" y="92"/>
                      <a:pt x="123" y="882"/>
                      <a:pt x="603" y="882"/>
                    </a:cubicBezTo>
                    <a:cubicBezTo>
                      <a:pt x="641" y="882"/>
                      <a:pt x="681" y="877"/>
                      <a:pt x="723" y="867"/>
                    </a:cubicBezTo>
                    <a:cubicBezTo>
                      <a:pt x="1235" y="727"/>
                      <a:pt x="1115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13"/>
              <p:cNvSpPr/>
              <p:nvPr/>
            </p:nvSpPr>
            <p:spPr>
              <a:xfrm>
                <a:off x="442550" y="2587450"/>
                <a:ext cx="176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2" extrusionOk="0">
                    <a:moveTo>
                      <a:pt x="321" y="0"/>
                    </a:moveTo>
                    <a:cubicBezTo>
                      <a:pt x="0" y="92"/>
                      <a:pt x="29" y="532"/>
                      <a:pt x="323" y="532"/>
                    </a:cubicBezTo>
                    <a:cubicBezTo>
                      <a:pt x="337" y="532"/>
                      <a:pt x="353" y="530"/>
                      <a:pt x="369" y="528"/>
                    </a:cubicBezTo>
                    <a:cubicBezTo>
                      <a:pt x="705" y="480"/>
                      <a:pt x="609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13"/>
              <p:cNvSpPr/>
              <p:nvPr/>
            </p:nvSpPr>
            <p:spPr>
              <a:xfrm>
                <a:off x="1128675" y="2560950"/>
                <a:ext cx="12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36" extrusionOk="0">
                    <a:moveTo>
                      <a:pt x="277" y="0"/>
                    </a:moveTo>
                    <a:cubicBezTo>
                      <a:pt x="265" y="0"/>
                      <a:pt x="253" y="1"/>
                      <a:pt x="241" y="4"/>
                    </a:cubicBezTo>
                    <a:cubicBezTo>
                      <a:pt x="1" y="100"/>
                      <a:pt x="1" y="388"/>
                      <a:pt x="289" y="436"/>
                    </a:cubicBezTo>
                    <a:cubicBezTo>
                      <a:pt x="516" y="390"/>
                      <a:pt x="485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13"/>
              <p:cNvSpPr/>
              <p:nvPr/>
            </p:nvSpPr>
            <p:spPr>
              <a:xfrm>
                <a:off x="1032225" y="2497375"/>
                <a:ext cx="360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18" extrusionOk="0">
                    <a:moveTo>
                      <a:pt x="690" y="1"/>
                    </a:moveTo>
                    <a:cubicBezTo>
                      <a:pt x="675" y="1"/>
                      <a:pt x="658" y="1"/>
                      <a:pt x="642" y="2"/>
                    </a:cubicBezTo>
                    <a:cubicBezTo>
                      <a:pt x="0" y="94"/>
                      <a:pt x="103" y="1017"/>
                      <a:pt x="698" y="1017"/>
                    </a:cubicBezTo>
                    <a:cubicBezTo>
                      <a:pt x="726" y="1017"/>
                      <a:pt x="756" y="1015"/>
                      <a:pt x="786" y="1011"/>
                    </a:cubicBezTo>
                    <a:cubicBezTo>
                      <a:pt x="1442" y="917"/>
                      <a:pt x="1321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13"/>
              <p:cNvSpPr/>
              <p:nvPr/>
            </p:nvSpPr>
            <p:spPr>
              <a:xfrm>
                <a:off x="1156275" y="2518950"/>
                <a:ext cx="118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39" extrusionOk="0">
                    <a:moveTo>
                      <a:pt x="271" y="0"/>
                    </a:moveTo>
                    <a:cubicBezTo>
                      <a:pt x="261" y="0"/>
                      <a:pt x="251" y="1"/>
                      <a:pt x="241" y="4"/>
                    </a:cubicBezTo>
                    <a:cubicBezTo>
                      <a:pt x="1" y="52"/>
                      <a:pt x="1" y="388"/>
                      <a:pt x="241" y="436"/>
                    </a:cubicBezTo>
                    <a:cubicBezTo>
                      <a:pt x="251" y="438"/>
                      <a:pt x="261" y="439"/>
                      <a:pt x="271" y="439"/>
                    </a:cubicBezTo>
                    <a:cubicBezTo>
                      <a:pt x="471" y="439"/>
                      <a:pt x="471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13"/>
              <p:cNvSpPr/>
              <p:nvPr/>
            </p:nvSpPr>
            <p:spPr>
              <a:xfrm>
                <a:off x="1106950" y="2486425"/>
                <a:ext cx="282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794" extrusionOk="0">
                    <a:moveTo>
                      <a:pt x="575" y="0"/>
                    </a:moveTo>
                    <a:cubicBezTo>
                      <a:pt x="546" y="0"/>
                      <a:pt x="517" y="3"/>
                      <a:pt x="486" y="8"/>
                    </a:cubicBezTo>
                    <a:cubicBezTo>
                      <a:pt x="0" y="97"/>
                      <a:pt x="123" y="793"/>
                      <a:pt x="557" y="793"/>
                    </a:cubicBezTo>
                    <a:cubicBezTo>
                      <a:pt x="595" y="793"/>
                      <a:pt x="635" y="788"/>
                      <a:pt x="678" y="776"/>
                    </a:cubicBezTo>
                    <a:cubicBezTo>
                      <a:pt x="1130" y="686"/>
                      <a:pt x="1028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13"/>
              <p:cNvSpPr/>
              <p:nvPr/>
            </p:nvSpPr>
            <p:spPr>
              <a:xfrm>
                <a:off x="1161825" y="2402400"/>
                <a:ext cx="28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33" extrusionOk="0">
                    <a:moveTo>
                      <a:pt x="588" y="0"/>
                    </a:moveTo>
                    <a:cubicBezTo>
                      <a:pt x="560" y="0"/>
                      <a:pt x="530" y="3"/>
                      <a:pt x="499" y="9"/>
                    </a:cubicBezTo>
                    <a:cubicBezTo>
                      <a:pt x="0" y="99"/>
                      <a:pt x="144" y="833"/>
                      <a:pt x="607" y="833"/>
                    </a:cubicBezTo>
                    <a:cubicBezTo>
                      <a:pt x="634" y="833"/>
                      <a:pt x="662" y="830"/>
                      <a:pt x="691" y="825"/>
                    </a:cubicBezTo>
                    <a:cubicBezTo>
                      <a:pt x="1143" y="689"/>
                      <a:pt x="1042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13"/>
              <p:cNvSpPr/>
              <p:nvPr/>
            </p:nvSpPr>
            <p:spPr>
              <a:xfrm>
                <a:off x="988125" y="2467275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8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6"/>
                    </a:cubicBezTo>
                    <a:cubicBezTo>
                      <a:pt x="1656" y="1114"/>
                      <a:pt x="1552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13"/>
              <p:cNvSpPr/>
              <p:nvPr/>
            </p:nvSpPr>
            <p:spPr>
              <a:xfrm>
                <a:off x="1182400" y="2476925"/>
                <a:ext cx="155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0" extrusionOk="0">
                    <a:moveTo>
                      <a:pt x="348" y="0"/>
                    </a:moveTo>
                    <a:cubicBezTo>
                      <a:pt x="333" y="0"/>
                      <a:pt x="317" y="1"/>
                      <a:pt x="300" y="4"/>
                    </a:cubicBezTo>
                    <a:cubicBezTo>
                      <a:pt x="0" y="176"/>
                      <a:pt x="121" y="500"/>
                      <a:pt x="321" y="500"/>
                    </a:cubicBezTo>
                    <a:cubicBezTo>
                      <a:pt x="345" y="500"/>
                      <a:pt x="370" y="495"/>
                      <a:pt x="396" y="484"/>
                    </a:cubicBezTo>
                    <a:cubicBezTo>
                      <a:pt x="622" y="349"/>
                      <a:pt x="593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13"/>
              <p:cNvSpPr/>
              <p:nvPr/>
            </p:nvSpPr>
            <p:spPr>
              <a:xfrm>
                <a:off x="1052675" y="2571600"/>
                <a:ext cx="249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692" extrusionOk="0">
                    <a:moveTo>
                      <a:pt x="530" y="1"/>
                    </a:moveTo>
                    <a:cubicBezTo>
                      <a:pt x="504" y="1"/>
                      <a:pt x="477" y="4"/>
                      <a:pt x="448" y="10"/>
                    </a:cubicBezTo>
                    <a:cubicBezTo>
                      <a:pt x="0" y="100"/>
                      <a:pt x="138" y="691"/>
                      <a:pt x="510" y="691"/>
                    </a:cubicBezTo>
                    <a:cubicBezTo>
                      <a:pt x="536" y="691"/>
                      <a:pt x="564" y="688"/>
                      <a:pt x="592" y="682"/>
                    </a:cubicBezTo>
                    <a:cubicBezTo>
                      <a:pt x="996" y="592"/>
                      <a:pt x="897" y="1"/>
                      <a:pt x="5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13"/>
              <p:cNvSpPr/>
              <p:nvPr/>
            </p:nvSpPr>
            <p:spPr>
              <a:xfrm>
                <a:off x="1080675" y="2528625"/>
                <a:ext cx="240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69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961" y="673"/>
                      <a:pt x="865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13"/>
              <p:cNvSpPr/>
              <p:nvPr/>
            </p:nvSpPr>
            <p:spPr>
              <a:xfrm>
                <a:off x="1102300" y="2604150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200" y="0"/>
                    </a:moveTo>
                    <a:cubicBezTo>
                      <a:pt x="0" y="0"/>
                      <a:pt x="14" y="340"/>
                      <a:pt x="240" y="340"/>
                    </a:cubicBezTo>
                    <a:cubicBezTo>
                      <a:pt x="384" y="244"/>
                      <a:pt x="384" y="100"/>
                      <a:pt x="240" y="4"/>
                    </a:cubicBezTo>
                    <a:cubicBezTo>
                      <a:pt x="225" y="1"/>
                      <a:pt x="212" y="0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13"/>
              <p:cNvSpPr/>
              <p:nvPr/>
            </p:nvSpPr>
            <p:spPr>
              <a:xfrm>
                <a:off x="1134675" y="2444550"/>
                <a:ext cx="284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820" extrusionOk="0">
                    <a:moveTo>
                      <a:pt x="573" y="1"/>
                    </a:moveTo>
                    <a:cubicBezTo>
                      <a:pt x="559" y="1"/>
                      <a:pt x="544" y="2"/>
                      <a:pt x="529" y="3"/>
                    </a:cubicBezTo>
                    <a:cubicBezTo>
                      <a:pt x="1" y="51"/>
                      <a:pt x="49" y="819"/>
                      <a:pt x="625" y="819"/>
                    </a:cubicBezTo>
                    <a:cubicBezTo>
                      <a:pt x="1138" y="773"/>
                      <a:pt x="1062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13"/>
              <p:cNvSpPr/>
              <p:nvPr/>
            </p:nvSpPr>
            <p:spPr>
              <a:xfrm>
                <a:off x="1269100" y="2348600"/>
                <a:ext cx="96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89" extrusionOk="0">
                    <a:moveTo>
                      <a:pt x="193" y="0"/>
                    </a:moveTo>
                    <a:cubicBezTo>
                      <a:pt x="1" y="0"/>
                      <a:pt x="1" y="288"/>
                      <a:pt x="193" y="288"/>
                    </a:cubicBezTo>
                    <a:cubicBezTo>
                      <a:pt x="385" y="288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13"/>
              <p:cNvSpPr/>
              <p:nvPr/>
            </p:nvSpPr>
            <p:spPr>
              <a:xfrm>
                <a:off x="751000" y="2550225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801" y="1"/>
                    </a:moveTo>
                    <a:cubicBezTo>
                      <a:pt x="1" y="95"/>
                      <a:pt x="77" y="1250"/>
                      <a:pt x="850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53"/>
                      <a:pt x="1617" y="1"/>
                      <a:pt x="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13"/>
              <p:cNvSpPr/>
              <p:nvPr/>
            </p:nvSpPr>
            <p:spPr>
              <a:xfrm>
                <a:off x="1251050" y="2280175"/>
                <a:ext cx="180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7" extrusionOk="0">
                    <a:moveTo>
                      <a:pt x="339" y="1"/>
                    </a:moveTo>
                    <a:cubicBezTo>
                      <a:pt x="1" y="151"/>
                      <a:pt x="162" y="536"/>
                      <a:pt x="386" y="536"/>
                    </a:cubicBezTo>
                    <a:cubicBezTo>
                      <a:pt x="449" y="536"/>
                      <a:pt x="516" y="506"/>
                      <a:pt x="579" y="433"/>
                    </a:cubicBezTo>
                    <a:cubicBezTo>
                      <a:pt x="723" y="241"/>
                      <a:pt x="579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13"/>
              <p:cNvSpPr/>
              <p:nvPr/>
            </p:nvSpPr>
            <p:spPr>
              <a:xfrm>
                <a:off x="1193500" y="2361800"/>
                <a:ext cx="240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21" extrusionOk="0">
                    <a:moveTo>
                      <a:pt x="432" y="0"/>
                    </a:moveTo>
                    <a:cubicBezTo>
                      <a:pt x="0" y="48"/>
                      <a:pt x="48" y="721"/>
                      <a:pt x="480" y="721"/>
                    </a:cubicBezTo>
                    <a:cubicBezTo>
                      <a:pt x="960" y="625"/>
                      <a:pt x="864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13"/>
              <p:cNvSpPr/>
              <p:nvPr/>
            </p:nvSpPr>
            <p:spPr>
              <a:xfrm>
                <a:off x="1282675" y="2240475"/>
                <a:ext cx="11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1" extrusionOk="0">
                    <a:moveTo>
                      <a:pt x="281" y="0"/>
                    </a:moveTo>
                    <a:cubicBezTo>
                      <a:pt x="72" y="0"/>
                      <a:pt x="0" y="341"/>
                      <a:pt x="226" y="341"/>
                    </a:cubicBezTo>
                    <a:cubicBezTo>
                      <a:pt x="418" y="293"/>
                      <a:pt x="466" y="101"/>
                      <a:pt x="322" y="5"/>
                    </a:cubicBezTo>
                    <a:cubicBezTo>
                      <a:pt x="308" y="2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13"/>
              <p:cNvSpPr/>
              <p:nvPr/>
            </p:nvSpPr>
            <p:spPr>
              <a:xfrm>
                <a:off x="1221525" y="2320925"/>
                <a:ext cx="220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31" extrusionOk="0">
                    <a:moveTo>
                      <a:pt x="412" y="0"/>
                    </a:moveTo>
                    <a:cubicBezTo>
                      <a:pt x="398" y="0"/>
                      <a:pt x="383" y="1"/>
                      <a:pt x="368" y="3"/>
                    </a:cubicBezTo>
                    <a:cubicBezTo>
                      <a:pt x="0" y="141"/>
                      <a:pt x="116" y="630"/>
                      <a:pt x="463" y="630"/>
                    </a:cubicBezTo>
                    <a:cubicBezTo>
                      <a:pt x="479" y="630"/>
                      <a:pt x="495" y="629"/>
                      <a:pt x="512" y="627"/>
                    </a:cubicBezTo>
                    <a:cubicBezTo>
                      <a:pt x="880" y="535"/>
                      <a:pt x="762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13"/>
              <p:cNvSpPr/>
              <p:nvPr/>
            </p:nvSpPr>
            <p:spPr>
              <a:xfrm>
                <a:off x="1210675" y="2436125"/>
                <a:ext cx="160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0" extrusionOk="0">
                    <a:moveTo>
                      <a:pt x="317" y="0"/>
                    </a:moveTo>
                    <a:cubicBezTo>
                      <a:pt x="303" y="0"/>
                      <a:pt x="289" y="1"/>
                      <a:pt x="273" y="4"/>
                    </a:cubicBezTo>
                    <a:cubicBezTo>
                      <a:pt x="0" y="49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0"/>
                      <a:pt x="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13"/>
              <p:cNvSpPr/>
              <p:nvPr/>
            </p:nvSpPr>
            <p:spPr>
              <a:xfrm>
                <a:off x="1240300" y="239420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9" y="1"/>
                    </a:moveTo>
                    <a:cubicBezTo>
                      <a:pt x="97" y="1"/>
                      <a:pt x="1" y="289"/>
                      <a:pt x="241" y="385"/>
                    </a:cubicBezTo>
                    <a:cubicBezTo>
                      <a:pt x="433" y="385"/>
                      <a:pt x="529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13"/>
              <p:cNvSpPr/>
              <p:nvPr/>
            </p:nvSpPr>
            <p:spPr>
              <a:xfrm>
                <a:off x="1235025" y="2209125"/>
                <a:ext cx="2375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692" extrusionOk="0">
                    <a:moveTo>
                      <a:pt x="482" y="0"/>
                    </a:moveTo>
                    <a:cubicBezTo>
                      <a:pt x="457" y="0"/>
                      <a:pt x="431" y="4"/>
                      <a:pt x="404" y="10"/>
                    </a:cubicBezTo>
                    <a:cubicBezTo>
                      <a:pt x="0" y="100"/>
                      <a:pt x="99" y="692"/>
                      <a:pt x="466" y="692"/>
                    </a:cubicBezTo>
                    <a:cubicBezTo>
                      <a:pt x="492" y="692"/>
                      <a:pt x="519" y="689"/>
                      <a:pt x="548" y="682"/>
                    </a:cubicBezTo>
                    <a:cubicBezTo>
                      <a:pt x="949" y="549"/>
                      <a:pt x="812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13"/>
              <p:cNvSpPr/>
              <p:nvPr/>
            </p:nvSpPr>
            <p:spPr>
              <a:xfrm>
                <a:off x="1269100" y="2169775"/>
                <a:ext cx="15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4" extrusionOk="0">
                    <a:moveTo>
                      <a:pt x="193" y="0"/>
                    </a:moveTo>
                    <a:cubicBezTo>
                      <a:pt x="97" y="48"/>
                      <a:pt x="49" y="96"/>
                      <a:pt x="1" y="192"/>
                    </a:cubicBezTo>
                    <a:cubicBezTo>
                      <a:pt x="29" y="377"/>
                      <a:pt x="113" y="444"/>
                      <a:pt x="200" y="444"/>
                    </a:cubicBezTo>
                    <a:cubicBezTo>
                      <a:pt x="406" y="444"/>
                      <a:pt x="632" y="68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13"/>
              <p:cNvSpPr/>
              <p:nvPr/>
            </p:nvSpPr>
            <p:spPr>
              <a:xfrm>
                <a:off x="841825" y="2731475"/>
                <a:ext cx="96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41" extrusionOk="0">
                    <a:moveTo>
                      <a:pt x="193" y="0"/>
                    </a:moveTo>
                    <a:cubicBezTo>
                      <a:pt x="49" y="48"/>
                      <a:pt x="1" y="192"/>
                      <a:pt x="193" y="240"/>
                    </a:cubicBezTo>
                    <a:cubicBezTo>
                      <a:pt x="337" y="240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13"/>
              <p:cNvSpPr/>
              <p:nvPr/>
            </p:nvSpPr>
            <p:spPr>
              <a:xfrm>
                <a:off x="1027400" y="2615975"/>
                <a:ext cx="201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1" extrusionOk="0">
                    <a:moveTo>
                      <a:pt x="429" y="0"/>
                    </a:moveTo>
                    <a:cubicBezTo>
                      <a:pt x="405" y="0"/>
                      <a:pt x="381" y="4"/>
                      <a:pt x="355" y="11"/>
                    </a:cubicBezTo>
                    <a:cubicBezTo>
                      <a:pt x="0" y="56"/>
                      <a:pt x="55" y="550"/>
                      <a:pt x="368" y="550"/>
                    </a:cubicBezTo>
                    <a:cubicBezTo>
                      <a:pt x="394" y="550"/>
                      <a:pt x="422" y="547"/>
                      <a:pt x="451" y="539"/>
                    </a:cubicBezTo>
                    <a:cubicBezTo>
                      <a:pt x="806" y="495"/>
                      <a:pt x="710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13"/>
              <p:cNvSpPr/>
              <p:nvPr/>
            </p:nvSpPr>
            <p:spPr>
              <a:xfrm>
                <a:off x="839025" y="2610075"/>
                <a:ext cx="345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75" extrusionOk="0">
                    <a:moveTo>
                      <a:pt x="726" y="0"/>
                    </a:moveTo>
                    <a:cubicBezTo>
                      <a:pt x="699" y="0"/>
                      <a:pt x="670" y="3"/>
                      <a:pt x="641" y="7"/>
                    </a:cubicBezTo>
                    <a:cubicBezTo>
                      <a:pt x="0" y="99"/>
                      <a:pt x="101" y="974"/>
                      <a:pt x="693" y="974"/>
                    </a:cubicBezTo>
                    <a:cubicBezTo>
                      <a:pt x="722" y="974"/>
                      <a:pt x="753" y="972"/>
                      <a:pt x="785" y="967"/>
                    </a:cubicBezTo>
                    <a:cubicBezTo>
                      <a:pt x="1379" y="876"/>
                      <a:pt x="1277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13"/>
              <p:cNvSpPr/>
              <p:nvPr/>
            </p:nvSpPr>
            <p:spPr>
              <a:xfrm>
                <a:off x="868225" y="2565825"/>
                <a:ext cx="312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54" extrusionOk="0">
                    <a:moveTo>
                      <a:pt x="529" y="1"/>
                    </a:moveTo>
                    <a:cubicBezTo>
                      <a:pt x="1" y="241"/>
                      <a:pt x="145" y="1009"/>
                      <a:pt x="721" y="1153"/>
                    </a:cubicBezTo>
                    <a:cubicBezTo>
                      <a:pt x="1249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13"/>
              <p:cNvSpPr/>
              <p:nvPr/>
            </p:nvSpPr>
            <p:spPr>
              <a:xfrm>
                <a:off x="798625" y="2580250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8" y="0"/>
                    </a:moveTo>
                    <a:lnTo>
                      <a:pt x="528" y="0"/>
                    </a:lnTo>
                    <a:cubicBezTo>
                      <a:pt x="0" y="240"/>
                      <a:pt x="144" y="1008"/>
                      <a:pt x="672" y="1104"/>
                    </a:cubicBezTo>
                    <a:cubicBezTo>
                      <a:pt x="1200" y="864"/>
                      <a:pt x="1104" y="96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13"/>
              <p:cNvSpPr/>
              <p:nvPr/>
            </p:nvSpPr>
            <p:spPr>
              <a:xfrm>
                <a:off x="770550" y="2624475"/>
                <a:ext cx="321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927" extrusionOk="0">
                    <a:moveTo>
                      <a:pt x="685" y="0"/>
                    </a:moveTo>
                    <a:cubicBezTo>
                      <a:pt x="656" y="0"/>
                      <a:pt x="626" y="3"/>
                      <a:pt x="595" y="7"/>
                    </a:cubicBezTo>
                    <a:cubicBezTo>
                      <a:pt x="1" y="53"/>
                      <a:pt x="60" y="926"/>
                      <a:pt x="606" y="926"/>
                    </a:cubicBezTo>
                    <a:cubicBezTo>
                      <a:pt x="633" y="926"/>
                      <a:pt x="661" y="924"/>
                      <a:pt x="691" y="919"/>
                    </a:cubicBezTo>
                    <a:cubicBezTo>
                      <a:pt x="1284" y="828"/>
                      <a:pt x="1227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13"/>
              <p:cNvSpPr/>
              <p:nvPr/>
            </p:nvSpPr>
            <p:spPr>
              <a:xfrm>
                <a:off x="790225" y="26990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1"/>
                    </a:moveTo>
                    <a:cubicBezTo>
                      <a:pt x="96" y="145"/>
                      <a:pt x="0" y="385"/>
                      <a:pt x="336" y="529"/>
                    </a:cubicBezTo>
                    <a:cubicBezTo>
                      <a:pt x="672" y="529"/>
                      <a:pt x="672" y="1"/>
                      <a:pt x="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13"/>
              <p:cNvSpPr/>
              <p:nvPr/>
            </p:nvSpPr>
            <p:spPr>
              <a:xfrm>
                <a:off x="814575" y="2654600"/>
                <a:ext cx="268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3" extrusionOk="0">
                    <a:moveTo>
                      <a:pt x="513" y="0"/>
                    </a:moveTo>
                    <a:cubicBezTo>
                      <a:pt x="498" y="0"/>
                      <a:pt x="482" y="1"/>
                      <a:pt x="466" y="3"/>
                    </a:cubicBezTo>
                    <a:cubicBezTo>
                      <a:pt x="1" y="49"/>
                      <a:pt x="77" y="773"/>
                      <a:pt x="520" y="773"/>
                    </a:cubicBezTo>
                    <a:cubicBezTo>
                      <a:pt x="534" y="773"/>
                      <a:pt x="548" y="772"/>
                      <a:pt x="562" y="771"/>
                    </a:cubicBezTo>
                    <a:cubicBezTo>
                      <a:pt x="1075" y="724"/>
                      <a:pt x="100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13"/>
              <p:cNvSpPr/>
              <p:nvPr/>
            </p:nvSpPr>
            <p:spPr>
              <a:xfrm>
                <a:off x="885025" y="2640250"/>
                <a:ext cx="252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69" extrusionOk="0">
                    <a:moveTo>
                      <a:pt x="481" y="0"/>
                    </a:moveTo>
                    <a:cubicBezTo>
                      <a:pt x="1" y="96"/>
                      <a:pt x="49" y="769"/>
                      <a:pt x="529" y="769"/>
                    </a:cubicBezTo>
                    <a:cubicBezTo>
                      <a:pt x="1009" y="673"/>
                      <a:pt x="913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13"/>
              <p:cNvSpPr/>
              <p:nvPr/>
            </p:nvSpPr>
            <p:spPr>
              <a:xfrm>
                <a:off x="861025" y="2684600"/>
                <a:ext cx="18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88" extrusionOk="0">
                    <a:moveTo>
                      <a:pt x="334" y="0"/>
                    </a:moveTo>
                    <a:cubicBezTo>
                      <a:pt x="319" y="0"/>
                      <a:pt x="304" y="1"/>
                      <a:pt x="289" y="3"/>
                    </a:cubicBezTo>
                    <a:cubicBezTo>
                      <a:pt x="97" y="147"/>
                      <a:pt x="1" y="435"/>
                      <a:pt x="289" y="579"/>
                    </a:cubicBezTo>
                    <a:cubicBezTo>
                      <a:pt x="313" y="585"/>
                      <a:pt x="336" y="588"/>
                      <a:pt x="357" y="588"/>
                    </a:cubicBezTo>
                    <a:cubicBezTo>
                      <a:pt x="671" y="588"/>
                      <a:pt x="735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13"/>
              <p:cNvSpPr/>
              <p:nvPr/>
            </p:nvSpPr>
            <p:spPr>
              <a:xfrm>
                <a:off x="980575" y="2583650"/>
                <a:ext cx="29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33" extrusionOk="0">
                    <a:moveTo>
                      <a:pt x="591" y="0"/>
                    </a:moveTo>
                    <a:cubicBezTo>
                      <a:pt x="562" y="0"/>
                      <a:pt x="532" y="3"/>
                      <a:pt x="500" y="8"/>
                    </a:cubicBezTo>
                    <a:cubicBezTo>
                      <a:pt x="1" y="99"/>
                      <a:pt x="102" y="832"/>
                      <a:pt x="600" y="832"/>
                    </a:cubicBezTo>
                    <a:cubicBezTo>
                      <a:pt x="629" y="832"/>
                      <a:pt x="660" y="829"/>
                      <a:pt x="692" y="824"/>
                    </a:cubicBezTo>
                    <a:cubicBezTo>
                      <a:pt x="1191" y="733"/>
                      <a:pt x="1090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13"/>
              <p:cNvSpPr/>
              <p:nvPr/>
            </p:nvSpPr>
            <p:spPr>
              <a:xfrm>
                <a:off x="1002650" y="2659375"/>
                <a:ext cx="106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92" extrusionOk="0">
                    <a:moveTo>
                      <a:pt x="267" y="0"/>
                    </a:moveTo>
                    <a:cubicBezTo>
                      <a:pt x="259" y="0"/>
                      <a:pt x="250" y="1"/>
                      <a:pt x="241" y="4"/>
                    </a:cubicBezTo>
                    <a:cubicBezTo>
                      <a:pt x="1" y="52"/>
                      <a:pt x="1" y="340"/>
                      <a:pt x="241" y="388"/>
                    </a:cubicBezTo>
                    <a:cubicBezTo>
                      <a:pt x="250" y="390"/>
                      <a:pt x="259" y="391"/>
                      <a:pt x="267" y="391"/>
                    </a:cubicBezTo>
                    <a:cubicBezTo>
                      <a:pt x="424" y="391"/>
                      <a:pt x="42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13"/>
              <p:cNvSpPr/>
              <p:nvPr/>
            </p:nvSpPr>
            <p:spPr>
              <a:xfrm>
                <a:off x="1007025" y="254045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4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13"/>
              <p:cNvSpPr/>
              <p:nvPr/>
            </p:nvSpPr>
            <p:spPr>
              <a:xfrm>
                <a:off x="963350" y="2509400"/>
                <a:ext cx="3572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81" extrusionOk="0">
                    <a:moveTo>
                      <a:pt x="626" y="0"/>
                    </a:moveTo>
                    <a:cubicBezTo>
                      <a:pt x="0" y="0"/>
                      <a:pt x="118" y="1181"/>
                      <a:pt x="658" y="1181"/>
                    </a:cubicBezTo>
                    <a:cubicBezTo>
                      <a:pt x="704" y="1181"/>
                      <a:pt x="753" y="1172"/>
                      <a:pt x="805" y="1154"/>
                    </a:cubicBezTo>
                    <a:cubicBezTo>
                      <a:pt x="1429" y="962"/>
                      <a:pt x="1285" y="50"/>
                      <a:pt x="661" y="1"/>
                    </a:cubicBezTo>
                    <a:cubicBezTo>
                      <a:pt x="649" y="1"/>
                      <a:pt x="637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13"/>
              <p:cNvSpPr/>
              <p:nvPr/>
            </p:nvSpPr>
            <p:spPr>
              <a:xfrm>
                <a:off x="908450" y="2717200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0" y="0"/>
                    </a:moveTo>
                    <a:cubicBezTo>
                      <a:pt x="87" y="0"/>
                      <a:pt x="46" y="26"/>
                      <a:pt x="24" y="91"/>
                    </a:cubicBezTo>
                    <a:cubicBezTo>
                      <a:pt x="0" y="187"/>
                      <a:pt x="60" y="235"/>
                      <a:pt x="126" y="235"/>
                    </a:cubicBezTo>
                    <a:cubicBezTo>
                      <a:pt x="192" y="235"/>
                      <a:pt x="264" y="187"/>
                      <a:pt x="264" y="91"/>
                    </a:cubicBezTo>
                    <a:cubicBezTo>
                      <a:pt x="238" y="3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13"/>
              <p:cNvSpPr/>
              <p:nvPr/>
            </p:nvSpPr>
            <p:spPr>
              <a:xfrm>
                <a:off x="931000" y="267145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1"/>
                    </a:moveTo>
                    <a:cubicBezTo>
                      <a:pt x="1" y="47"/>
                      <a:pt x="31" y="532"/>
                      <a:pt x="328" y="532"/>
                    </a:cubicBezTo>
                    <a:cubicBezTo>
                      <a:pt x="342" y="532"/>
                      <a:pt x="356" y="531"/>
                      <a:pt x="370" y="529"/>
                    </a:cubicBezTo>
                    <a:cubicBezTo>
                      <a:pt x="706" y="433"/>
                      <a:pt x="610" y="97"/>
                      <a:pt x="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13"/>
              <p:cNvSpPr/>
              <p:nvPr/>
            </p:nvSpPr>
            <p:spPr>
              <a:xfrm>
                <a:off x="954200" y="2626825"/>
                <a:ext cx="261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39" extrusionOk="0">
                    <a:moveTo>
                      <a:pt x="536" y="1"/>
                    </a:moveTo>
                    <a:cubicBezTo>
                      <a:pt x="509" y="1"/>
                      <a:pt x="480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45" y="639"/>
                      <a:pt x="946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13"/>
              <p:cNvSpPr/>
              <p:nvPr/>
            </p:nvSpPr>
            <p:spPr>
              <a:xfrm>
                <a:off x="908650" y="2595650"/>
                <a:ext cx="332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76" extrusionOk="0">
                    <a:moveTo>
                      <a:pt x="679" y="1"/>
                    </a:moveTo>
                    <a:cubicBezTo>
                      <a:pt x="651" y="1"/>
                      <a:pt x="622" y="3"/>
                      <a:pt x="592" y="8"/>
                    </a:cubicBezTo>
                    <a:cubicBezTo>
                      <a:pt x="1" y="190"/>
                      <a:pt x="142" y="976"/>
                      <a:pt x="690" y="976"/>
                    </a:cubicBezTo>
                    <a:cubicBezTo>
                      <a:pt x="720" y="976"/>
                      <a:pt x="752" y="973"/>
                      <a:pt x="784" y="968"/>
                    </a:cubicBezTo>
                    <a:cubicBezTo>
                      <a:pt x="1330" y="786"/>
                      <a:pt x="1186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13"/>
              <p:cNvSpPr/>
              <p:nvPr/>
            </p:nvSpPr>
            <p:spPr>
              <a:xfrm>
                <a:off x="934200" y="2552475"/>
                <a:ext cx="377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077" extrusionOk="0">
                    <a:moveTo>
                      <a:pt x="759" y="1"/>
                    </a:moveTo>
                    <a:cubicBezTo>
                      <a:pt x="732" y="1"/>
                      <a:pt x="704" y="3"/>
                      <a:pt x="674" y="7"/>
                    </a:cubicBezTo>
                    <a:cubicBezTo>
                      <a:pt x="0" y="142"/>
                      <a:pt x="126" y="1076"/>
                      <a:pt x="696" y="1076"/>
                    </a:cubicBezTo>
                    <a:cubicBezTo>
                      <a:pt x="735" y="1076"/>
                      <a:pt x="776" y="1072"/>
                      <a:pt x="818" y="1063"/>
                    </a:cubicBezTo>
                    <a:cubicBezTo>
                      <a:pt x="1507" y="971"/>
                      <a:pt x="1361" y="1"/>
                      <a:pt x="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13"/>
              <p:cNvSpPr/>
              <p:nvPr/>
            </p:nvSpPr>
            <p:spPr>
              <a:xfrm>
                <a:off x="1059875" y="2455250"/>
                <a:ext cx="368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070" extrusionOk="0">
                    <a:moveTo>
                      <a:pt x="776" y="1"/>
                    </a:moveTo>
                    <a:cubicBezTo>
                      <a:pt x="748" y="1"/>
                      <a:pt x="719" y="3"/>
                      <a:pt x="688" y="7"/>
                    </a:cubicBezTo>
                    <a:cubicBezTo>
                      <a:pt x="1" y="145"/>
                      <a:pt x="145" y="1070"/>
                      <a:pt x="744" y="1070"/>
                    </a:cubicBezTo>
                    <a:cubicBezTo>
                      <a:pt x="772" y="1070"/>
                      <a:pt x="802" y="1068"/>
                      <a:pt x="832" y="1063"/>
                    </a:cubicBezTo>
                    <a:cubicBezTo>
                      <a:pt x="1474" y="926"/>
                      <a:pt x="1372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13"/>
              <p:cNvSpPr/>
              <p:nvPr/>
            </p:nvSpPr>
            <p:spPr>
              <a:xfrm>
                <a:off x="1003850" y="1750850"/>
                <a:ext cx="11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5" extrusionOk="0">
                    <a:moveTo>
                      <a:pt x="226" y="1"/>
                    </a:moveTo>
                    <a:cubicBezTo>
                      <a:pt x="126" y="1"/>
                      <a:pt x="23" y="62"/>
                      <a:pt x="1" y="194"/>
                    </a:cubicBezTo>
                    <a:cubicBezTo>
                      <a:pt x="1" y="362"/>
                      <a:pt x="97" y="434"/>
                      <a:pt x="199" y="434"/>
                    </a:cubicBezTo>
                    <a:cubicBezTo>
                      <a:pt x="301" y="434"/>
                      <a:pt x="409" y="362"/>
                      <a:pt x="433" y="242"/>
                    </a:cubicBezTo>
                    <a:cubicBezTo>
                      <a:pt x="459" y="86"/>
                      <a:pt x="344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13"/>
              <p:cNvSpPr/>
              <p:nvPr/>
            </p:nvSpPr>
            <p:spPr>
              <a:xfrm>
                <a:off x="1139475" y="1903225"/>
                <a:ext cx="188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81" extrusionOk="0">
                    <a:moveTo>
                      <a:pt x="341" y="1"/>
                    </a:moveTo>
                    <a:cubicBezTo>
                      <a:pt x="325" y="1"/>
                      <a:pt x="307" y="2"/>
                      <a:pt x="289" y="4"/>
                    </a:cubicBezTo>
                    <a:cubicBezTo>
                      <a:pt x="1" y="100"/>
                      <a:pt x="97" y="580"/>
                      <a:pt x="433" y="580"/>
                    </a:cubicBezTo>
                    <a:cubicBezTo>
                      <a:pt x="753" y="443"/>
                      <a:pt x="681" y="1"/>
                      <a:pt x="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13"/>
              <p:cNvSpPr/>
              <p:nvPr/>
            </p:nvSpPr>
            <p:spPr>
              <a:xfrm>
                <a:off x="1009850" y="1816825"/>
                <a:ext cx="260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72" extrusionOk="0">
                    <a:moveTo>
                      <a:pt x="485" y="1"/>
                    </a:moveTo>
                    <a:cubicBezTo>
                      <a:pt x="468" y="1"/>
                      <a:pt x="451" y="2"/>
                      <a:pt x="433" y="3"/>
                    </a:cubicBezTo>
                    <a:cubicBezTo>
                      <a:pt x="1" y="148"/>
                      <a:pt x="145" y="772"/>
                      <a:pt x="625" y="772"/>
                    </a:cubicBezTo>
                    <a:cubicBezTo>
                      <a:pt x="1041" y="587"/>
                      <a:pt x="923" y="1"/>
                      <a:pt x="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13"/>
              <p:cNvSpPr/>
              <p:nvPr/>
            </p:nvSpPr>
            <p:spPr>
              <a:xfrm>
                <a:off x="1022025" y="1883300"/>
                <a:ext cx="361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46" extrusionOk="0">
                    <a:moveTo>
                      <a:pt x="558" y="1"/>
                    </a:moveTo>
                    <a:cubicBezTo>
                      <a:pt x="390" y="1"/>
                      <a:pt x="217" y="103"/>
                      <a:pt x="90" y="369"/>
                    </a:cubicBezTo>
                    <a:cubicBezTo>
                      <a:pt x="0" y="728"/>
                      <a:pt x="247" y="1046"/>
                      <a:pt x="593" y="1046"/>
                    </a:cubicBezTo>
                    <a:cubicBezTo>
                      <a:pt x="617" y="1046"/>
                      <a:pt x="641" y="1044"/>
                      <a:pt x="666" y="1041"/>
                    </a:cubicBezTo>
                    <a:cubicBezTo>
                      <a:pt x="1443" y="794"/>
                      <a:pt x="1025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13"/>
              <p:cNvSpPr/>
              <p:nvPr/>
            </p:nvSpPr>
            <p:spPr>
              <a:xfrm>
                <a:off x="1064250" y="1912100"/>
                <a:ext cx="34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961" extrusionOk="0">
                    <a:moveTo>
                      <a:pt x="557" y="0"/>
                    </a:moveTo>
                    <a:cubicBezTo>
                      <a:pt x="408" y="0"/>
                      <a:pt x="251" y="89"/>
                      <a:pt x="129" y="321"/>
                    </a:cubicBezTo>
                    <a:cubicBezTo>
                      <a:pt x="1" y="622"/>
                      <a:pt x="217" y="960"/>
                      <a:pt x="539" y="960"/>
                    </a:cubicBezTo>
                    <a:cubicBezTo>
                      <a:pt x="577" y="960"/>
                      <a:pt x="617" y="956"/>
                      <a:pt x="657" y="945"/>
                    </a:cubicBezTo>
                    <a:cubicBezTo>
                      <a:pt x="1373" y="766"/>
                      <a:pt x="995" y="0"/>
                      <a:pt x="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13"/>
              <p:cNvSpPr/>
              <p:nvPr/>
            </p:nvSpPr>
            <p:spPr>
              <a:xfrm>
                <a:off x="1044675" y="1779625"/>
                <a:ext cx="136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47" extrusionOk="0">
                    <a:moveTo>
                      <a:pt x="236" y="0"/>
                    </a:moveTo>
                    <a:cubicBezTo>
                      <a:pt x="222" y="0"/>
                      <a:pt x="208" y="1"/>
                      <a:pt x="192" y="3"/>
                    </a:cubicBezTo>
                    <a:cubicBezTo>
                      <a:pt x="0" y="51"/>
                      <a:pt x="0" y="339"/>
                      <a:pt x="192" y="435"/>
                    </a:cubicBezTo>
                    <a:cubicBezTo>
                      <a:pt x="218" y="443"/>
                      <a:pt x="242" y="446"/>
                      <a:pt x="265" y="446"/>
                    </a:cubicBezTo>
                    <a:cubicBezTo>
                      <a:pt x="521" y="446"/>
                      <a:pt x="545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13"/>
              <p:cNvSpPr/>
              <p:nvPr/>
            </p:nvSpPr>
            <p:spPr>
              <a:xfrm>
                <a:off x="1108375" y="1941175"/>
                <a:ext cx="306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2" extrusionOk="0">
                    <a:moveTo>
                      <a:pt x="472" y="0"/>
                    </a:moveTo>
                    <a:cubicBezTo>
                      <a:pt x="321" y="0"/>
                      <a:pt x="162" y="98"/>
                      <a:pt x="45" y="358"/>
                    </a:cubicBezTo>
                    <a:cubicBezTo>
                      <a:pt x="0" y="625"/>
                      <a:pt x="203" y="892"/>
                      <a:pt x="461" y="892"/>
                    </a:cubicBezTo>
                    <a:cubicBezTo>
                      <a:pt x="482" y="892"/>
                      <a:pt x="503" y="890"/>
                      <a:pt x="525" y="887"/>
                    </a:cubicBezTo>
                    <a:cubicBezTo>
                      <a:pt x="1225" y="712"/>
                      <a:pt x="878" y="0"/>
                      <a:pt x="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13"/>
              <p:cNvSpPr/>
              <p:nvPr/>
            </p:nvSpPr>
            <p:spPr>
              <a:xfrm>
                <a:off x="1128675" y="1836000"/>
                <a:ext cx="940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5" extrusionOk="0">
                    <a:moveTo>
                      <a:pt x="222" y="1"/>
                    </a:moveTo>
                    <a:cubicBezTo>
                      <a:pt x="213" y="1"/>
                      <a:pt x="203" y="2"/>
                      <a:pt x="193" y="5"/>
                    </a:cubicBezTo>
                    <a:cubicBezTo>
                      <a:pt x="49" y="53"/>
                      <a:pt x="1" y="293"/>
                      <a:pt x="193" y="341"/>
                    </a:cubicBezTo>
                    <a:cubicBezTo>
                      <a:pt x="203" y="343"/>
                      <a:pt x="213" y="344"/>
                      <a:pt x="222" y="344"/>
                    </a:cubicBezTo>
                    <a:cubicBezTo>
                      <a:pt x="375" y="344"/>
                      <a:pt x="375" y="1"/>
                      <a:pt x="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13"/>
              <p:cNvSpPr/>
              <p:nvPr/>
            </p:nvSpPr>
            <p:spPr>
              <a:xfrm>
                <a:off x="1095425" y="1873250"/>
                <a:ext cx="233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26" extrusionOk="0">
                    <a:moveTo>
                      <a:pt x="417" y="0"/>
                    </a:moveTo>
                    <a:cubicBezTo>
                      <a:pt x="402" y="0"/>
                      <a:pt x="386" y="1"/>
                      <a:pt x="371" y="3"/>
                    </a:cubicBezTo>
                    <a:cubicBezTo>
                      <a:pt x="1" y="142"/>
                      <a:pt x="121" y="726"/>
                      <a:pt x="516" y="726"/>
                    </a:cubicBezTo>
                    <a:cubicBezTo>
                      <a:pt x="531" y="726"/>
                      <a:pt x="547" y="725"/>
                      <a:pt x="563" y="723"/>
                    </a:cubicBezTo>
                    <a:cubicBezTo>
                      <a:pt x="932" y="584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13"/>
              <p:cNvSpPr/>
              <p:nvPr/>
            </p:nvSpPr>
            <p:spPr>
              <a:xfrm>
                <a:off x="856225" y="1773375"/>
                <a:ext cx="324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26" extrusionOk="0">
                    <a:moveTo>
                      <a:pt x="511" y="0"/>
                    </a:moveTo>
                    <a:cubicBezTo>
                      <a:pt x="368" y="0"/>
                      <a:pt x="217" y="84"/>
                      <a:pt x="97" y="301"/>
                    </a:cubicBezTo>
                    <a:cubicBezTo>
                      <a:pt x="1" y="589"/>
                      <a:pt x="241" y="925"/>
                      <a:pt x="577" y="925"/>
                    </a:cubicBezTo>
                    <a:cubicBezTo>
                      <a:pt x="1296" y="746"/>
                      <a:pt x="938" y="0"/>
                      <a:pt x="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13"/>
              <p:cNvSpPr/>
              <p:nvPr/>
            </p:nvSpPr>
            <p:spPr>
              <a:xfrm>
                <a:off x="1053475" y="1845450"/>
                <a:ext cx="240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4" extrusionOk="0">
                    <a:moveTo>
                      <a:pt x="503" y="1"/>
                    </a:moveTo>
                    <a:cubicBezTo>
                      <a:pt x="476" y="1"/>
                      <a:pt x="447" y="4"/>
                      <a:pt x="416" y="11"/>
                    </a:cubicBezTo>
                    <a:cubicBezTo>
                      <a:pt x="0" y="149"/>
                      <a:pt x="118" y="733"/>
                      <a:pt x="514" y="733"/>
                    </a:cubicBezTo>
                    <a:cubicBezTo>
                      <a:pt x="529" y="733"/>
                      <a:pt x="544" y="733"/>
                      <a:pt x="560" y="731"/>
                    </a:cubicBezTo>
                    <a:cubicBezTo>
                      <a:pt x="962" y="552"/>
                      <a:pt x="866" y="1"/>
                      <a:pt x="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13"/>
              <p:cNvSpPr/>
              <p:nvPr/>
            </p:nvSpPr>
            <p:spPr>
              <a:xfrm>
                <a:off x="927050" y="1704675"/>
                <a:ext cx="8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35" extrusionOk="0">
                    <a:moveTo>
                      <a:pt x="107" y="0"/>
                    </a:moveTo>
                    <a:cubicBezTo>
                      <a:pt x="66" y="0"/>
                      <a:pt x="26" y="21"/>
                      <a:pt x="0" y="73"/>
                    </a:cubicBezTo>
                    <a:cubicBezTo>
                      <a:pt x="36" y="181"/>
                      <a:pt x="45" y="235"/>
                      <a:pt x="108" y="235"/>
                    </a:cubicBezTo>
                    <a:cubicBezTo>
                      <a:pt x="129" y="235"/>
                      <a:pt x="156" y="229"/>
                      <a:pt x="192" y="217"/>
                    </a:cubicBezTo>
                    <a:cubicBezTo>
                      <a:pt x="332" y="147"/>
                      <a:pt x="217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13"/>
              <p:cNvSpPr/>
              <p:nvPr/>
            </p:nvSpPr>
            <p:spPr>
              <a:xfrm>
                <a:off x="888625" y="1735275"/>
                <a:ext cx="180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626" extrusionOk="0">
                    <a:moveTo>
                      <a:pt x="289" y="1"/>
                    </a:moveTo>
                    <a:cubicBezTo>
                      <a:pt x="1" y="145"/>
                      <a:pt x="97" y="577"/>
                      <a:pt x="433" y="625"/>
                    </a:cubicBezTo>
                    <a:cubicBezTo>
                      <a:pt x="721" y="481"/>
                      <a:pt x="625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13"/>
              <p:cNvSpPr/>
              <p:nvPr/>
            </p:nvSpPr>
            <p:spPr>
              <a:xfrm>
                <a:off x="897325" y="1800600"/>
                <a:ext cx="343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06" extrusionOk="0">
                    <a:moveTo>
                      <a:pt x="515" y="1"/>
                    </a:moveTo>
                    <a:cubicBezTo>
                      <a:pt x="353" y="1"/>
                      <a:pt x="190" y="101"/>
                      <a:pt x="85" y="364"/>
                    </a:cubicBezTo>
                    <a:cubicBezTo>
                      <a:pt x="0" y="703"/>
                      <a:pt x="252" y="1005"/>
                      <a:pt x="577" y="1005"/>
                    </a:cubicBezTo>
                    <a:cubicBezTo>
                      <a:pt x="620" y="1005"/>
                      <a:pt x="664" y="1000"/>
                      <a:pt x="709" y="989"/>
                    </a:cubicBezTo>
                    <a:cubicBezTo>
                      <a:pt x="1371" y="710"/>
                      <a:pt x="945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13"/>
              <p:cNvSpPr/>
              <p:nvPr/>
            </p:nvSpPr>
            <p:spPr>
              <a:xfrm>
                <a:off x="864825" y="1839650"/>
                <a:ext cx="438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07" extrusionOk="0">
                    <a:moveTo>
                      <a:pt x="714" y="0"/>
                    </a:moveTo>
                    <a:cubicBezTo>
                      <a:pt x="513" y="0"/>
                      <a:pt x="300" y="120"/>
                      <a:pt x="137" y="435"/>
                    </a:cubicBezTo>
                    <a:cubicBezTo>
                      <a:pt x="1" y="842"/>
                      <a:pt x="292" y="1207"/>
                      <a:pt x="688" y="1207"/>
                    </a:cubicBezTo>
                    <a:cubicBezTo>
                      <a:pt x="712" y="1207"/>
                      <a:pt x="736" y="1206"/>
                      <a:pt x="761" y="1203"/>
                    </a:cubicBezTo>
                    <a:cubicBezTo>
                      <a:pt x="1753" y="955"/>
                      <a:pt x="1281" y="0"/>
                      <a:pt x="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13"/>
              <p:cNvSpPr/>
              <p:nvPr/>
            </p:nvSpPr>
            <p:spPr>
              <a:xfrm>
                <a:off x="938050" y="1827925"/>
                <a:ext cx="365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004" extrusionOk="0">
                    <a:moveTo>
                      <a:pt x="583" y="1"/>
                    </a:moveTo>
                    <a:cubicBezTo>
                      <a:pt x="428" y="1"/>
                      <a:pt x="266" y="91"/>
                      <a:pt x="136" y="328"/>
                    </a:cubicBezTo>
                    <a:cubicBezTo>
                      <a:pt x="1" y="644"/>
                      <a:pt x="249" y="1004"/>
                      <a:pt x="599" y="1004"/>
                    </a:cubicBezTo>
                    <a:cubicBezTo>
                      <a:pt x="621" y="1004"/>
                      <a:pt x="642" y="1003"/>
                      <a:pt x="664" y="1000"/>
                    </a:cubicBezTo>
                    <a:cubicBezTo>
                      <a:pt x="1461" y="855"/>
                      <a:pt x="1056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13"/>
              <p:cNvSpPr/>
              <p:nvPr/>
            </p:nvSpPr>
            <p:spPr>
              <a:xfrm>
                <a:off x="926750" y="1761475"/>
                <a:ext cx="259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40" extrusionOk="0">
                    <a:moveTo>
                      <a:pt x="530" y="0"/>
                    </a:moveTo>
                    <a:cubicBezTo>
                      <a:pt x="503" y="0"/>
                      <a:pt x="474" y="3"/>
                      <a:pt x="444" y="9"/>
                    </a:cubicBezTo>
                    <a:cubicBezTo>
                      <a:pt x="1" y="231"/>
                      <a:pt x="131" y="740"/>
                      <a:pt x="494" y="740"/>
                    </a:cubicBezTo>
                    <a:cubicBezTo>
                      <a:pt x="524" y="740"/>
                      <a:pt x="556" y="736"/>
                      <a:pt x="588" y="729"/>
                    </a:cubicBezTo>
                    <a:cubicBezTo>
                      <a:pt x="1039" y="639"/>
                      <a:pt x="940" y="0"/>
                      <a:pt x="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13"/>
              <p:cNvSpPr/>
              <p:nvPr/>
            </p:nvSpPr>
            <p:spPr>
              <a:xfrm>
                <a:off x="967350" y="1788850"/>
                <a:ext cx="282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795" extrusionOk="0">
                    <a:moveTo>
                      <a:pt x="580" y="0"/>
                    </a:moveTo>
                    <a:cubicBezTo>
                      <a:pt x="540" y="0"/>
                      <a:pt x="498" y="6"/>
                      <a:pt x="453" y="18"/>
                    </a:cubicBezTo>
                    <a:cubicBezTo>
                      <a:pt x="1" y="109"/>
                      <a:pt x="144" y="795"/>
                      <a:pt x="563" y="795"/>
                    </a:cubicBezTo>
                    <a:cubicBezTo>
                      <a:pt x="589" y="795"/>
                      <a:pt x="616" y="792"/>
                      <a:pt x="645" y="786"/>
                    </a:cubicBezTo>
                    <a:cubicBezTo>
                      <a:pt x="1128" y="655"/>
                      <a:pt x="1008" y="0"/>
                      <a:pt x="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13"/>
              <p:cNvSpPr/>
              <p:nvPr/>
            </p:nvSpPr>
            <p:spPr>
              <a:xfrm>
                <a:off x="963050" y="1724475"/>
                <a:ext cx="9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5" extrusionOk="0">
                    <a:moveTo>
                      <a:pt x="193" y="1"/>
                    </a:moveTo>
                    <a:cubicBezTo>
                      <a:pt x="109" y="1"/>
                      <a:pt x="24" y="49"/>
                      <a:pt x="0" y="145"/>
                    </a:cubicBezTo>
                    <a:cubicBezTo>
                      <a:pt x="0" y="265"/>
                      <a:pt x="96" y="325"/>
                      <a:pt x="193" y="325"/>
                    </a:cubicBezTo>
                    <a:cubicBezTo>
                      <a:pt x="289" y="325"/>
                      <a:pt x="385" y="265"/>
                      <a:pt x="385" y="145"/>
                    </a:cubicBezTo>
                    <a:cubicBezTo>
                      <a:pt x="361" y="49"/>
                      <a:pt x="27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13"/>
              <p:cNvSpPr/>
              <p:nvPr/>
            </p:nvSpPr>
            <p:spPr>
              <a:xfrm>
                <a:off x="981200" y="1855950"/>
                <a:ext cx="351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000" extrusionOk="0">
                    <a:moveTo>
                      <a:pt x="521" y="0"/>
                    </a:moveTo>
                    <a:cubicBezTo>
                      <a:pt x="344" y="0"/>
                      <a:pt x="163" y="112"/>
                      <a:pt x="43" y="407"/>
                    </a:cubicBezTo>
                    <a:cubicBezTo>
                      <a:pt x="0" y="703"/>
                      <a:pt x="257" y="1000"/>
                      <a:pt x="581" y="1000"/>
                    </a:cubicBezTo>
                    <a:cubicBezTo>
                      <a:pt x="625" y="1000"/>
                      <a:pt x="669" y="994"/>
                      <a:pt x="715" y="983"/>
                    </a:cubicBezTo>
                    <a:cubicBezTo>
                      <a:pt x="1407" y="741"/>
                      <a:pt x="977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13"/>
              <p:cNvSpPr/>
              <p:nvPr/>
            </p:nvSpPr>
            <p:spPr>
              <a:xfrm>
                <a:off x="1086675" y="180730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36"/>
                      <a:pt x="240" y="433"/>
                    </a:cubicBezTo>
                    <a:cubicBezTo>
                      <a:pt x="529" y="433"/>
                      <a:pt x="529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13"/>
              <p:cNvSpPr/>
              <p:nvPr/>
            </p:nvSpPr>
            <p:spPr>
              <a:xfrm>
                <a:off x="1116250" y="23712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0" y="0"/>
                    </a:moveTo>
                    <a:cubicBezTo>
                      <a:pt x="702" y="0"/>
                      <a:pt x="672" y="2"/>
                      <a:pt x="642" y="6"/>
                    </a:cubicBezTo>
                    <a:cubicBezTo>
                      <a:pt x="0" y="144"/>
                      <a:pt x="102" y="1069"/>
                      <a:pt x="739" y="1069"/>
                    </a:cubicBezTo>
                    <a:cubicBezTo>
                      <a:pt x="770" y="1069"/>
                      <a:pt x="801" y="1067"/>
                      <a:pt x="834" y="1063"/>
                    </a:cubicBezTo>
                    <a:cubicBezTo>
                      <a:pt x="1475" y="925"/>
                      <a:pt x="1330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13"/>
              <p:cNvSpPr/>
              <p:nvPr/>
            </p:nvSpPr>
            <p:spPr>
              <a:xfrm>
                <a:off x="1098250" y="2299350"/>
                <a:ext cx="420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8" extrusionOk="0">
                    <a:moveTo>
                      <a:pt x="833" y="1"/>
                    </a:moveTo>
                    <a:cubicBezTo>
                      <a:pt x="817" y="1"/>
                      <a:pt x="802" y="1"/>
                      <a:pt x="786" y="2"/>
                    </a:cubicBezTo>
                    <a:cubicBezTo>
                      <a:pt x="1" y="94"/>
                      <a:pt x="104" y="1208"/>
                      <a:pt x="839" y="1208"/>
                    </a:cubicBezTo>
                    <a:cubicBezTo>
                      <a:pt x="868" y="1208"/>
                      <a:pt x="898" y="1206"/>
                      <a:pt x="930" y="1202"/>
                    </a:cubicBezTo>
                    <a:cubicBezTo>
                      <a:pt x="1683" y="1155"/>
                      <a:pt x="1605" y="1"/>
                      <a:pt x="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13"/>
              <p:cNvSpPr/>
              <p:nvPr/>
            </p:nvSpPr>
            <p:spPr>
              <a:xfrm>
                <a:off x="1130550" y="2258350"/>
                <a:ext cx="32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97" extrusionOk="0">
                    <a:moveTo>
                      <a:pt x="599" y="0"/>
                    </a:moveTo>
                    <a:cubicBezTo>
                      <a:pt x="1" y="0"/>
                      <a:pt x="118" y="1197"/>
                      <a:pt x="632" y="1197"/>
                    </a:cubicBezTo>
                    <a:cubicBezTo>
                      <a:pt x="681" y="1197"/>
                      <a:pt x="734" y="1186"/>
                      <a:pt x="790" y="1162"/>
                    </a:cubicBezTo>
                    <a:cubicBezTo>
                      <a:pt x="1318" y="922"/>
                      <a:pt x="1270" y="154"/>
                      <a:pt x="694" y="10"/>
                    </a:cubicBezTo>
                    <a:cubicBezTo>
                      <a:pt x="660" y="3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13"/>
              <p:cNvSpPr/>
              <p:nvPr/>
            </p:nvSpPr>
            <p:spPr>
              <a:xfrm>
                <a:off x="1144850" y="2330550"/>
                <a:ext cx="350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97" extrusionOk="0">
                    <a:moveTo>
                      <a:pt x="696" y="0"/>
                    </a:moveTo>
                    <a:cubicBezTo>
                      <a:pt x="681" y="0"/>
                      <a:pt x="666" y="1"/>
                      <a:pt x="650" y="2"/>
                    </a:cubicBezTo>
                    <a:cubicBezTo>
                      <a:pt x="0" y="89"/>
                      <a:pt x="93" y="996"/>
                      <a:pt x="647" y="996"/>
                    </a:cubicBezTo>
                    <a:cubicBezTo>
                      <a:pt x="706" y="996"/>
                      <a:pt x="772" y="986"/>
                      <a:pt x="842" y="962"/>
                    </a:cubicBezTo>
                    <a:cubicBezTo>
                      <a:pt x="1403" y="822"/>
                      <a:pt x="1236" y="0"/>
                      <a:pt x="6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13"/>
              <p:cNvSpPr/>
              <p:nvPr/>
            </p:nvSpPr>
            <p:spPr>
              <a:xfrm>
                <a:off x="1088275" y="2413375"/>
                <a:ext cx="376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060" extrusionOk="0">
                    <a:moveTo>
                      <a:pt x="752" y="0"/>
                    </a:moveTo>
                    <a:cubicBezTo>
                      <a:pt x="736" y="0"/>
                      <a:pt x="721" y="1"/>
                      <a:pt x="705" y="2"/>
                    </a:cubicBezTo>
                    <a:cubicBezTo>
                      <a:pt x="0" y="49"/>
                      <a:pt x="77" y="1060"/>
                      <a:pt x="754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505" y="1011"/>
                      <a:pt x="1429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13"/>
              <p:cNvSpPr/>
              <p:nvPr/>
            </p:nvSpPr>
            <p:spPr>
              <a:xfrm>
                <a:off x="10150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02" y="0"/>
                    </a:moveTo>
                    <a:cubicBezTo>
                      <a:pt x="786" y="0"/>
                      <a:pt x="770" y="1"/>
                      <a:pt x="753" y="2"/>
                    </a:cubicBezTo>
                    <a:cubicBezTo>
                      <a:pt x="1" y="190"/>
                      <a:pt x="169" y="1300"/>
                      <a:pt x="944" y="1300"/>
                    </a:cubicBezTo>
                    <a:cubicBezTo>
                      <a:pt x="960" y="1300"/>
                      <a:pt x="976" y="1299"/>
                      <a:pt x="993" y="1298"/>
                    </a:cubicBezTo>
                    <a:cubicBezTo>
                      <a:pt x="1746" y="1110"/>
                      <a:pt x="1577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13"/>
              <p:cNvSpPr/>
              <p:nvPr/>
            </p:nvSpPr>
            <p:spPr>
              <a:xfrm>
                <a:off x="1159075" y="2218925"/>
                <a:ext cx="35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3" extrusionOk="0">
                    <a:moveTo>
                      <a:pt x="705" y="1"/>
                    </a:moveTo>
                    <a:cubicBezTo>
                      <a:pt x="689" y="1"/>
                      <a:pt x="673" y="1"/>
                      <a:pt x="657" y="2"/>
                    </a:cubicBezTo>
                    <a:cubicBezTo>
                      <a:pt x="1" y="49"/>
                      <a:pt x="77" y="1012"/>
                      <a:pt x="707" y="1012"/>
                    </a:cubicBezTo>
                    <a:cubicBezTo>
                      <a:pt x="722" y="1012"/>
                      <a:pt x="737" y="1012"/>
                      <a:pt x="753" y="1011"/>
                    </a:cubicBezTo>
                    <a:cubicBezTo>
                      <a:pt x="1409" y="917"/>
                      <a:pt x="1333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13"/>
              <p:cNvSpPr/>
              <p:nvPr/>
            </p:nvSpPr>
            <p:spPr>
              <a:xfrm>
                <a:off x="1043875" y="2382175"/>
                <a:ext cx="42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00" extrusionOk="0">
                    <a:moveTo>
                      <a:pt x="845" y="0"/>
                    </a:moveTo>
                    <a:cubicBezTo>
                      <a:pt x="830" y="0"/>
                      <a:pt x="815" y="1"/>
                      <a:pt x="800" y="2"/>
                    </a:cubicBezTo>
                    <a:cubicBezTo>
                      <a:pt x="0" y="143"/>
                      <a:pt x="123" y="1299"/>
                      <a:pt x="897" y="1299"/>
                    </a:cubicBezTo>
                    <a:cubicBezTo>
                      <a:pt x="913" y="1299"/>
                      <a:pt x="928" y="1299"/>
                      <a:pt x="944" y="1298"/>
                    </a:cubicBezTo>
                    <a:cubicBezTo>
                      <a:pt x="1697" y="1157"/>
                      <a:pt x="1574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13"/>
              <p:cNvSpPr/>
              <p:nvPr/>
            </p:nvSpPr>
            <p:spPr>
              <a:xfrm>
                <a:off x="1071450" y="2341250"/>
                <a:ext cx="433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6" extrusionOk="0">
                    <a:moveTo>
                      <a:pt x="848" y="1"/>
                    </a:moveTo>
                    <a:cubicBezTo>
                      <a:pt x="818" y="1"/>
                      <a:pt x="786" y="2"/>
                      <a:pt x="753" y="6"/>
                    </a:cubicBezTo>
                    <a:cubicBezTo>
                      <a:pt x="1" y="147"/>
                      <a:pt x="170" y="1256"/>
                      <a:pt x="944" y="1256"/>
                    </a:cubicBezTo>
                    <a:cubicBezTo>
                      <a:pt x="960" y="1256"/>
                      <a:pt x="977" y="1255"/>
                      <a:pt x="993" y="1255"/>
                    </a:cubicBezTo>
                    <a:cubicBezTo>
                      <a:pt x="1731" y="1070"/>
                      <a:pt x="1583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13"/>
              <p:cNvSpPr/>
              <p:nvPr/>
            </p:nvSpPr>
            <p:spPr>
              <a:xfrm>
                <a:off x="1203825" y="2248775"/>
                <a:ext cx="28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33" extrusionOk="0">
                    <a:moveTo>
                      <a:pt x="584" y="1"/>
                    </a:moveTo>
                    <a:cubicBezTo>
                      <a:pt x="557" y="1"/>
                      <a:pt x="529" y="3"/>
                      <a:pt x="499" y="9"/>
                    </a:cubicBezTo>
                    <a:cubicBezTo>
                      <a:pt x="1" y="99"/>
                      <a:pt x="101" y="833"/>
                      <a:pt x="559" y="833"/>
                    </a:cubicBezTo>
                    <a:cubicBezTo>
                      <a:pt x="586" y="833"/>
                      <a:pt x="614" y="830"/>
                      <a:pt x="643" y="825"/>
                    </a:cubicBezTo>
                    <a:cubicBezTo>
                      <a:pt x="1142" y="734"/>
                      <a:pt x="1041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13"/>
              <p:cNvSpPr/>
              <p:nvPr/>
            </p:nvSpPr>
            <p:spPr>
              <a:xfrm>
                <a:off x="1164775" y="2038900"/>
                <a:ext cx="29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72" extrusionOk="0">
                    <a:moveTo>
                      <a:pt x="440" y="1"/>
                    </a:moveTo>
                    <a:cubicBezTo>
                      <a:pt x="296" y="1"/>
                      <a:pt x="148" y="93"/>
                      <a:pt x="45" y="338"/>
                    </a:cubicBezTo>
                    <a:cubicBezTo>
                      <a:pt x="1" y="605"/>
                      <a:pt x="203" y="872"/>
                      <a:pt x="462" y="872"/>
                    </a:cubicBezTo>
                    <a:cubicBezTo>
                      <a:pt x="483" y="872"/>
                      <a:pt x="504" y="870"/>
                      <a:pt x="525" y="866"/>
                    </a:cubicBezTo>
                    <a:cubicBezTo>
                      <a:pt x="1193" y="691"/>
                      <a:pt x="832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13"/>
              <p:cNvSpPr/>
              <p:nvPr/>
            </p:nvSpPr>
            <p:spPr>
              <a:xfrm>
                <a:off x="1197100" y="2000525"/>
                <a:ext cx="156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25" extrusionOk="0">
                    <a:moveTo>
                      <a:pt x="240" y="1"/>
                    </a:moveTo>
                    <a:lnTo>
                      <a:pt x="240" y="1"/>
                    </a:lnTo>
                    <a:cubicBezTo>
                      <a:pt x="0" y="145"/>
                      <a:pt x="48" y="529"/>
                      <a:pt x="336" y="625"/>
                    </a:cubicBezTo>
                    <a:cubicBezTo>
                      <a:pt x="624" y="433"/>
                      <a:pt x="528" y="49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13"/>
              <p:cNvSpPr/>
              <p:nvPr/>
            </p:nvSpPr>
            <p:spPr>
              <a:xfrm>
                <a:off x="1182700" y="1932050"/>
                <a:ext cx="14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87" extrusionOk="0">
                    <a:moveTo>
                      <a:pt x="321" y="0"/>
                    </a:moveTo>
                    <a:cubicBezTo>
                      <a:pt x="311" y="0"/>
                      <a:pt x="300" y="1"/>
                      <a:pt x="288" y="3"/>
                    </a:cubicBezTo>
                    <a:cubicBezTo>
                      <a:pt x="0" y="51"/>
                      <a:pt x="0" y="435"/>
                      <a:pt x="288" y="483"/>
                    </a:cubicBezTo>
                    <a:cubicBezTo>
                      <a:pt x="300" y="485"/>
                      <a:pt x="311" y="486"/>
                      <a:pt x="321" y="486"/>
                    </a:cubicBezTo>
                    <a:cubicBezTo>
                      <a:pt x="565" y="486"/>
                      <a:pt x="565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13"/>
              <p:cNvSpPr/>
              <p:nvPr/>
            </p:nvSpPr>
            <p:spPr>
              <a:xfrm>
                <a:off x="1173100" y="1866025"/>
                <a:ext cx="71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6" extrusionOk="0">
                    <a:moveTo>
                      <a:pt x="113" y="0"/>
                    </a:moveTo>
                    <a:cubicBezTo>
                      <a:pt x="77" y="0"/>
                      <a:pt x="37" y="15"/>
                      <a:pt x="0" y="52"/>
                    </a:cubicBezTo>
                    <a:cubicBezTo>
                      <a:pt x="0" y="148"/>
                      <a:pt x="48" y="196"/>
                      <a:pt x="144" y="196"/>
                    </a:cubicBezTo>
                    <a:cubicBezTo>
                      <a:pt x="287" y="125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13"/>
              <p:cNvSpPr/>
              <p:nvPr/>
            </p:nvSpPr>
            <p:spPr>
              <a:xfrm>
                <a:off x="1188625" y="2177975"/>
                <a:ext cx="31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88" extrusionOk="0">
                    <a:moveTo>
                      <a:pt x="666" y="1"/>
                    </a:moveTo>
                    <a:cubicBezTo>
                      <a:pt x="639" y="1"/>
                      <a:pt x="610" y="3"/>
                      <a:pt x="579" y="8"/>
                    </a:cubicBezTo>
                    <a:cubicBezTo>
                      <a:pt x="1" y="97"/>
                      <a:pt x="124" y="888"/>
                      <a:pt x="604" y="888"/>
                    </a:cubicBezTo>
                    <a:cubicBezTo>
                      <a:pt x="641" y="888"/>
                      <a:pt x="681" y="883"/>
                      <a:pt x="723" y="872"/>
                    </a:cubicBezTo>
                    <a:cubicBezTo>
                      <a:pt x="1269" y="781"/>
                      <a:pt x="1169" y="1"/>
                      <a:pt x="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13"/>
              <p:cNvSpPr/>
              <p:nvPr/>
            </p:nvSpPr>
            <p:spPr>
              <a:xfrm>
                <a:off x="1174150" y="2108500"/>
                <a:ext cx="322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29" extrusionOk="0">
                    <a:moveTo>
                      <a:pt x="678" y="1"/>
                    </a:moveTo>
                    <a:cubicBezTo>
                      <a:pt x="663" y="1"/>
                      <a:pt x="647" y="1"/>
                      <a:pt x="630" y="3"/>
                    </a:cubicBezTo>
                    <a:cubicBezTo>
                      <a:pt x="1" y="3"/>
                      <a:pt x="87" y="928"/>
                      <a:pt x="652" y="928"/>
                    </a:cubicBezTo>
                    <a:cubicBezTo>
                      <a:pt x="691" y="928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13"/>
              <p:cNvSpPr/>
              <p:nvPr/>
            </p:nvSpPr>
            <p:spPr>
              <a:xfrm>
                <a:off x="1173900" y="2289600"/>
                <a:ext cx="33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28" extrusionOk="0">
                    <a:moveTo>
                      <a:pt x="680" y="0"/>
                    </a:moveTo>
                    <a:cubicBezTo>
                      <a:pt x="652" y="0"/>
                      <a:pt x="622" y="3"/>
                      <a:pt x="592" y="8"/>
                    </a:cubicBezTo>
                    <a:cubicBezTo>
                      <a:pt x="1" y="144"/>
                      <a:pt x="142" y="927"/>
                      <a:pt x="649" y="927"/>
                    </a:cubicBezTo>
                    <a:cubicBezTo>
                      <a:pt x="677" y="927"/>
                      <a:pt x="706" y="925"/>
                      <a:pt x="736" y="920"/>
                    </a:cubicBezTo>
                    <a:cubicBezTo>
                      <a:pt x="1328" y="784"/>
                      <a:pt x="118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13"/>
              <p:cNvSpPr/>
              <p:nvPr/>
            </p:nvSpPr>
            <p:spPr>
              <a:xfrm>
                <a:off x="1152675" y="1970525"/>
                <a:ext cx="204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69" extrusionOk="0">
                    <a:moveTo>
                      <a:pt x="385" y="1"/>
                    </a:moveTo>
                    <a:lnTo>
                      <a:pt x="385" y="1"/>
                    </a:lnTo>
                    <a:cubicBezTo>
                      <a:pt x="1" y="145"/>
                      <a:pt x="49" y="721"/>
                      <a:pt x="433" y="769"/>
                    </a:cubicBezTo>
                    <a:cubicBezTo>
                      <a:pt x="817" y="625"/>
                      <a:pt x="769" y="49"/>
                      <a:pt x="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13"/>
              <p:cNvSpPr/>
              <p:nvPr/>
            </p:nvSpPr>
            <p:spPr>
              <a:xfrm>
                <a:off x="1205375" y="2068875"/>
                <a:ext cx="261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41" extrusionOk="0">
                    <a:moveTo>
                      <a:pt x="532" y="1"/>
                    </a:moveTo>
                    <a:cubicBezTo>
                      <a:pt x="517" y="1"/>
                      <a:pt x="501" y="2"/>
                      <a:pt x="485" y="3"/>
                    </a:cubicBezTo>
                    <a:cubicBezTo>
                      <a:pt x="0" y="47"/>
                      <a:pt x="82" y="740"/>
                      <a:pt x="509" y="740"/>
                    </a:cubicBezTo>
                    <a:cubicBezTo>
                      <a:pt x="547" y="740"/>
                      <a:pt x="587" y="735"/>
                      <a:pt x="629" y="723"/>
                    </a:cubicBezTo>
                    <a:cubicBezTo>
                      <a:pt x="1046" y="585"/>
                      <a:pt x="927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13"/>
              <p:cNvSpPr/>
              <p:nvPr/>
            </p:nvSpPr>
            <p:spPr>
              <a:xfrm>
                <a:off x="774125" y="1720650"/>
                <a:ext cx="226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44" extrusionOk="0">
                    <a:moveTo>
                      <a:pt x="486" y="0"/>
                    </a:moveTo>
                    <a:cubicBezTo>
                      <a:pt x="460" y="0"/>
                      <a:pt x="433" y="3"/>
                      <a:pt x="404" y="10"/>
                    </a:cubicBezTo>
                    <a:cubicBezTo>
                      <a:pt x="1" y="55"/>
                      <a:pt x="58" y="643"/>
                      <a:pt x="418" y="643"/>
                    </a:cubicBezTo>
                    <a:cubicBezTo>
                      <a:pt x="444" y="643"/>
                      <a:pt x="471" y="640"/>
                      <a:pt x="500" y="634"/>
                    </a:cubicBezTo>
                    <a:cubicBezTo>
                      <a:pt x="903" y="589"/>
                      <a:pt x="847" y="0"/>
                      <a:pt x="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13"/>
              <p:cNvSpPr/>
              <p:nvPr/>
            </p:nvSpPr>
            <p:spPr>
              <a:xfrm>
                <a:off x="478150" y="1883650"/>
                <a:ext cx="347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028" extrusionOk="0">
                    <a:moveTo>
                      <a:pt x="529" y="1"/>
                    </a:moveTo>
                    <a:cubicBezTo>
                      <a:pt x="380" y="1"/>
                      <a:pt x="225" y="87"/>
                      <a:pt x="97" y="307"/>
                    </a:cubicBezTo>
                    <a:cubicBezTo>
                      <a:pt x="1" y="691"/>
                      <a:pt x="289" y="1027"/>
                      <a:pt x="625" y="1027"/>
                    </a:cubicBezTo>
                    <a:cubicBezTo>
                      <a:pt x="1389" y="845"/>
                      <a:pt x="995" y="1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13"/>
              <p:cNvSpPr/>
              <p:nvPr/>
            </p:nvSpPr>
            <p:spPr>
              <a:xfrm>
                <a:off x="466150" y="1818050"/>
                <a:ext cx="248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23" extrusionOk="0">
                    <a:moveTo>
                      <a:pt x="526" y="0"/>
                    </a:moveTo>
                    <a:cubicBezTo>
                      <a:pt x="511" y="0"/>
                      <a:pt x="496" y="1"/>
                      <a:pt x="481" y="3"/>
                    </a:cubicBezTo>
                    <a:cubicBezTo>
                      <a:pt x="1" y="51"/>
                      <a:pt x="97" y="723"/>
                      <a:pt x="529" y="723"/>
                    </a:cubicBezTo>
                    <a:cubicBezTo>
                      <a:pt x="993" y="676"/>
                      <a:pt x="963" y="0"/>
                      <a:pt x="5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13"/>
              <p:cNvSpPr/>
              <p:nvPr/>
            </p:nvSpPr>
            <p:spPr>
              <a:xfrm>
                <a:off x="449600" y="1925300"/>
                <a:ext cx="372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7" extrusionOk="0">
                    <a:moveTo>
                      <a:pt x="563" y="1"/>
                    </a:moveTo>
                    <a:cubicBezTo>
                      <a:pt x="390" y="1"/>
                      <a:pt x="213" y="103"/>
                      <a:pt x="87" y="369"/>
                    </a:cubicBezTo>
                    <a:cubicBezTo>
                      <a:pt x="1" y="713"/>
                      <a:pt x="261" y="1056"/>
                      <a:pt x="591" y="1056"/>
                    </a:cubicBezTo>
                    <a:cubicBezTo>
                      <a:pt x="630" y="1056"/>
                      <a:pt x="670" y="1052"/>
                      <a:pt x="711" y="1041"/>
                    </a:cubicBezTo>
                    <a:cubicBezTo>
                      <a:pt x="1488" y="794"/>
                      <a:pt x="1043" y="1"/>
                      <a:pt x="5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13"/>
              <p:cNvSpPr/>
              <p:nvPr/>
            </p:nvSpPr>
            <p:spPr>
              <a:xfrm>
                <a:off x="847825" y="1707625"/>
                <a:ext cx="141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34" extrusionOk="0">
                    <a:moveTo>
                      <a:pt x="320" y="0"/>
                    </a:moveTo>
                    <a:cubicBezTo>
                      <a:pt x="310" y="0"/>
                      <a:pt x="299" y="1"/>
                      <a:pt x="289" y="3"/>
                    </a:cubicBezTo>
                    <a:cubicBezTo>
                      <a:pt x="1" y="99"/>
                      <a:pt x="1" y="435"/>
                      <a:pt x="289" y="531"/>
                    </a:cubicBezTo>
                    <a:cubicBezTo>
                      <a:pt x="299" y="533"/>
                      <a:pt x="310" y="533"/>
                      <a:pt x="320" y="533"/>
                    </a:cubicBezTo>
                    <a:cubicBezTo>
                      <a:pt x="566" y="533"/>
                      <a:pt x="566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13"/>
              <p:cNvSpPr/>
              <p:nvPr/>
            </p:nvSpPr>
            <p:spPr>
              <a:xfrm>
                <a:off x="408925" y="1900850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15" y="1"/>
                    </a:moveTo>
                    <a:cubicBezTo>
                      <a:pt x="499" y="1"/>
                      <a:pt x="482" y="2"/>
                      <a:pt x="465" y="3"/>
                    </a:cubicBezTo>
                    <a:cubicBezTo>
                      <a:pt x="1" y="96"/>
                      <a:pt x="121" y="774"/>
                      <a:pt x="564" y="774"/>
                    </a:cubicBezTo>
                    <a:cubicBezTo>
                      <a:pt x="579" y="774"/>
                      <a:pt x="594" y="773"/>
                      <a:pt x="609" y="771"/>
                    </a:cubicBezTo>
                    <a:cubicBezTo>
                      <a:pt x="1074" y="678"/>
                      <a:pt x="999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13"/>
              <p:cNvSpPr/>
              <p:nvPr/>
            </p:nvSpPr>
            <p:spPr>
              <a:xfrm>
                <a:off x="564975" y="1761625"/>
                <a:ext cx="23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678" extrusionOk="0">
                    <a:moveTo>
                      <a:pt x="463" y="0"/>
                    </a:moveTo>
                    <a:cubicBezTo>
                      <a:pt x="448" y="0"/>
                      <a:pt x="433" y="1"/>
                      <a:pt x="417" y="3"/>
                    </a:cubicBezTo>
                    <a:cubicBezTo>
                      <a:pt x="0" y="96"/>
                      <a:pt x="74" y="678"/>
                      <a:pt x="466" y="678"/>
                    </a:cubicBezTo>
                    <a:cubicBezTo>
                      <a:pt x="481" y="678"/>
                      <a:pt x="497" y="677"/>
                      <a:pt x="513" y="675"/>
                    </a:cubicBezTo>
                    <a:cubicBezTo>
                      <a:pt x="929" y="583"/>
                      <a:pt x="855" y="0"/>
                      <a:pt x="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13"/>
              <p:cNvSpPr/>
              <p:nvPr/>
            </p:nvSpPr>
            <p:spPr>
              <a:xfrm>
                <a:off x="533250" y="1802500"/>
                <a:ext cx="289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32" extrusionOk="0">
                    <a:moveTo>
                      <a:pt x="581" y="0"/>
                    </a:moveTo>
                    <a:cubicBezTo>
                      <a:pt x="1" y="0"/>
                      <a:pt x="85" y="831"/>
                      <a:pt x="563" y="831"/>
                    </a:cubicBezTo>
                    <a:cubicBezTo>
                      <a:pt x="599" y="831"/>
                      <a:pt x="637" y="827"/>
                      <a:pt x="677" y="817"/>
                    </a:cubicBezTo>
                    <a:cubicBezTo>
                      <a:pt x="1157" y="673"/>
                      <a:pt x="1061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13"/>
              <p:cNvSpPr/>
              <p:nvPr/>
            </p:nvSpPr>
            <p:spPr>
              <a:xfrm>
                <a:off x="529775" y="1737675"/>
                <a:ext cx="96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1" extrusionOk="0">
                    <a:moveTo>
                      <a:pt x="192" y="1"/>
                    </a:moveTo>
                    <a:cubicBezTo>
                      <a:pt x="108" y="1"/>
                      <a:pt x="24" y="49"/>
                      <a:pt x="0" y="145"/>
                    </a:cubicBezTo>
                    <a:cubicBezTo>
                      <a:pt x="0" y="289"/>
                      <a:pt x="96" y="361"/>
                      <a:pt x="192" y="361"/>
                    </a:cubicBezTo>
                    <a:cubicBezTo>
                      <a:pt x="288" y="361"/>
                      <a:pt x="384" y="289"/>
                      <a:pt x="384" y="145"/>
                    </a:cubicBezTo>
                    <a:cubicBezTo>
                      <a:pt x="360" y="49"/>
                      <a:pt x="276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13"/>
              <p:cNvSpPr/>
              <p:nvPr/>
            </p:nvSpPr>
            <p:spPr>
              <a:xfrm>
                <a:off x="504950" y="1841925"/>
                <a:ext cx="325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970" extrusionOk="0">
                    <a:moveTo>
                      <a:pt x="694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1" y="101"/>
                      <a:pt x="122" y="970"/>
                      <a:pt x="706" y="970"/>
                    </a:cubicBezTo>
                    <a:cubicBezTo>
                      <a:pt x="722" y="970"/>
                      <a:pt x="737" y="969"/>
                      <a:pt x="753" y="968"/>
                    </a:cubicBezTo>
                    <a:cubicBezTo>
                      <a:pt x="1302" y="876"/>
                      <a:pt x="1241" y="1"/>
                      <a:pt x="6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13"/>
              <p:cNvSpPr/>
              <p:nvPr/>
            </p:nvSpPr>
            <p:spPr>
              <a:xfrm>
                <a:off x="497350" y="1777300"/>
                <a:ext cx="192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7" extrusionOk="0">
                    <a:moveTo>
                      <a:pt x="385" y="0"/>
                    </a:moveTo>
                    <a:cubicBezTo>
                      <a:pt x="1" y="96"/>
                      <a:pt x="97" y="576"/>
                      <a:pt x="433" y="576"/>
                    </a:cubicBezTo>
                    <a:cubicBezTo>
                      <a:pt x="769" y="480"/>
                      <a:pt x="721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13"/>
              <p:cNvSpPr/>
              <p:nvPr/>
            </p:nvSpPr>
            <p:spPr>
              <a:xfrm>
                <a:off x="431875" y="1794650"/>
                <a:ext cx="91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3" extrusionOk="0">
                    <a:moveTo>
                      <a:pt x="204" y="0"/>
                    </a:moveTo>
                    <a:cubicBezTo>
                      <a:pt x="139" y="0"/>
                      <a:pt x="70" y="38"/>
                      <a:pt x="27" y="122"/>
                    </a:cubicBezTo>
                    <a:cubicBezTo>
                      <a:pt x="1" y="230"/>
                      <a:pt x="80" y="293"/>
                      <a:pt x="171" y="293"/>
                    </a:cubicBezTo>
                    <a:cubicBezTo>
                      <a:pt x="242" y="293"/>
                      <a:pt x="321" y="255"/>
                      <a:pt x="364" y="170"/>
                    </a:cubicBezTo>
                    <a:cubicBezTo>
                      <a:pt x="364" y="63"/>
                      <a:pt x="288" y="0"/>
                      <a:pt x="2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13"/>
              <p:cNvSpPr/>
              <p:nvPr/>
            </p:nvSpPr>
            <p:spPr>
              <a:xfrm>
                <a:off x="316500" y="1959625"/>
                <a:ext cx="1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9" extrusionOk="0">
                    <a:moveTo>
                      <a:pt x="317" y="1"/>
                    </a:moveTo>
                    <a:cubicBezTo>
                      <a:pt x="303" y="1"/>
                      <a:pt x="289" y="2"/>
                      <a:pt x="274" y="5"/>
                    </a:cubicBezTo>
                    <a:cubicBezTo>
                      <a:pt x="1" y="96"/>
                      <a:pt x="73" y="488"/>
                      <a:pt x="367" y="488"/>
                    </a:cubicBezTo>
                    <a:cubicBezTo>
                      <a:pt x="383" y="488"/>
                      <a:pt x="400" y="487"/>
                      <a:pt x="418" y="485"/>
                    </a:cubicBezTo>
                    <a:cubicBezTo>
                      <a:pt x="645" y="394"/>
                      <a:pt x="571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13"/>
              <p:cNvSpPr/>
              <p:nvPr/>
            </p:nvSpPr>
            <p:spPr>
              <a:xfrm>
                <a:off x="325725" y="2025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529" y="0"/>
                    </a:moveTo>
                    <a:cubicBezTo>
                      <a:pt x="1" y="48"/>
                      <a:pt x="49" y="816"/>
                      <a:pt x="577" y="816"/>
                    </a:cubicBezTo>
                    <a:cubicBezTo>
                      <a:pt x="1009" y="672"/>
                      <a:pt x="961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13"/>
              <p:cNvSpPr/>
              <p:nvPr/>
            </p:nvSpPr>
            <p:spPr>
              <a:xfrm>
                <a:off x="402550" y="1834825"/>
                <a:ext cx="117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39" extrusionOk="0">
                    <a:moveTo>
                      <a:pt x="270" y="1"/>
                    </a:moveTo>
                    <a:cubicBezTo>
                      <a:pt x="261" y="1"/>
                      <a:pt x="251" y="2"/>
                      <a:pt x="240" y="4"/>
                    </a:cubicBezTo>
                    <a:cubicBezTo>
                      <a:pt x="0" y="52"/>
                      <a:pt x="0" y="388"/>
                      <a:pt x="240" y="436"/>
                    </a:cubicBezTo>
                    <a:cubicBezTo>
                      <a:pt x="251" y="438"/>
                      <a:pt x="261" y="439"/>
                      <a:pt x="270" y="439"/>
                    </a:cubicBezTo>
                    <a:cubicBezTo>
                      <a:pt x="470" y="439"/>
                      <a:pt x="470" y="1"/>
                      <a:pt x="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13"/>
              <p:cNvSpPr/>
              <p:nvPr/>
            </p:nvSpPr>
            <p:spPr>
              <a:xfrm>
                <a:off x="290925" y="200172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1"/>
                    </a:moveTo>
                    <a:cubicBezTo>
                      <a:pt x="0" y="97"/>
                      <a:pt x="0" y="433"/>
                      <a:pt x="240" y="481"/>
                    </a:cubicBezTo>
                    <a:cubicBezTo>
                      <a:pt x="528" y="481"/>
                      <a:pt x="528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13"/>
              <p:cNvSpPr/>
              <p:nvPr/>
            </p:nvSpPr>
            <p:spPr>
              <a:xfrm>
                <a:off x="300525" y="2068725"/>
                <a:ext cx="233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730" extrusionOk="0">
                    <a:moveTo>
                      <a:pt x="462" y="1"/>
                    </a:moveTo>
                    <a:cubicBezTo>
                      <a:pt x="437" y="1"/>
                      <a:pt x="411" y="3"/>
                      <a:pt x="385" y="9"/>
                    </a:cubicBezTo>
                    <a:cubicBezTo>
                      <a:pt x="0" y="153"/>
                      <a:pt x="96" y="729"/>
                      <a:pt x="529" y="729"/>
                    </a:cubicBezTo>
                    <a:cubicBezTo>
                      <a:pt x="934" y="639"/>
                      <a:pt x="832" y="1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13"/>
              <p:cNvSpPr/>
              <p:nvPr/>
            </p:nvSpPr>
            <p:spPr>
              <a:xfrm>
                <a:off x="344925" y="1917725"/>
                <a:ext cx="156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9" extrusionOk="0">
                    <a:moveTo>
                      <a:pt x="289" y="0"/>
                    </a:moveTo>
                    <a:cubicBezTo>
                      <a:pt x="49" y="144"/>
                      <a:pt x="1" y="384"/>
                      <a:pt x="289" y="528"/>
                    </a:cubicBezTo>
                    <a:cubicBezTo>
                      <a:pt x="625" y="528"/>
                      <a:pt x="625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13"/>
              <p:cNvSpPr/>
              <p:nvPr/>
            </p:nvSpPr>
            <p:spPr>
              <a:xfrm>
                <a:off x="372550" y="1875700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extrusionOk="0">
                    <a:moveTo>
                      <a:pt x="288" y="1"/>
                    </a:moveTo>
                    <a:cubicBezTo>
                      <a:pt x="0" y="97"/>
                      <a:pt x="96" y="529"/>
                      <a:pt x="432" y="529"/>
                    </a:cubicBezTo>
                    <a:cubicBezTo>
                      <a:pt x="672" y="385"/>
                      <a:pt x="576" y="1"/>
                      <a:pt x="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13"/>
              <p:cNvSpPr/>
              <p:nvPr/>
            </p:nvSpPr>
            <p:spPr>
              <a:xfrm>
                <a:off x="380500" y="1941525"/>
                <a:ext cx="29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33" extrusionOk="0">
                    <a:moveTo>
                      <a:pt x="583" y="1"/>
                    </a:moveTo>
                    <a:cubicBezTo>
                      <a:pt x="556" y="1"/>
                      <a:pt x="527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30" y="833"/>
                      <a:pt x="659" y="830"/>
                      <a:pt x="690" y="825"/>
                    </a:cubicBezTo>
                    <a:cubicBezTo>
                      <a:pt x="1189" y="734"/>
                      <a:pt x="1045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13"/>
              <p:cNvSpPr/>
              <p:nvPr/>
            </p:nvSpPr>
            <p:spPr>
              <a:xfrm>
                <a:off x="355725" y="1984225"/>
                <a:ext cx="281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97" extrusionOk="0">
                    <a:moveTo>
                      <a:pt x="404" y="0"/>
                    </a:moveTo>
                    <a:cubicBezTo>
                      <a:pt x="277" y="0"/>
                      <a:pt x="146" y="75"/>
                      <a:pt x="49" y="269"/>
                    </a:cubicBezTo>
                    <a:cubicBezTo>
                      <a:pt x="1" y="557"/>
                      <a:pt x="193" y="797"/>
                      <a:pt x="481" y="797"/>
                    </a:cubicBezTo>
                    <a:cubicBezTo>
                      <a:pt x="1127" y="653"/>
                      <a:pt x="780" y="0"/>
                      <a:pt x="4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13"/>
              <p:cNvSpPr/>
              <p:nvPr/>
            </p:nvSpPr>
            <p:spPr>
              <a:xfrm>
                <a:off x="438550" y="1858900"/>
                <a:ext cx="25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69" extrusionOk="0">
                    <a:moveTo>
                      <a:pt x="433" y="1"/>
                    </a:moveTo>
                    <a:cubicBezTo>
                      <a:pt x="1" y="97"/>
                      <a:pt x="49" y="769"/>
                      <a:pt x="529" y="769"/>
                    </a:cubicBezTo>
                    <a:cubicBezTo>
                      <a:pt x="1009" y="673"/>
                      <a:pt x="913" y="1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13"/>
              <p:cNvSpPr/>
              <p:nvPr/>
            </p:nvSpPr>
            <p:spPr>
              <a:xfrm>
                <a:off x="754350" y="1825750"/>
                <a:ext cx="431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235" extrusionOk="0">
                    <a:moveTo>
                      <a:pt x="643" y="0"/>
                    </a:moveTo>
                    <a:cubicBezTo>
                      <a:pt x="440" y="0"/>
                      <a:pt x="233" y="128"/>
                      <a:pt x="91" y="463"/>
                    </a:cubicBezTo>
                    <a:cubicBezTo>
                      <a:pt x="0" y="870"/>
                      <a:pt x="337" y="1235"/>
                      <a:pt x="738" y="1235"/>
                    </a:cubicBezTo>
                    <a:cubicBezTo>
                      <a:pt x="762" y="1235"/>
                      <a:pt x="786" y="1234"/>
                      <a:pt x="811" y="1231"/>
                    </a:cubicBezTo>
                    <a:cubicBezTo>
                      <a:pt x="1724" y="950"/>
                      <a:pt x="1198" y="0"/>
                      <a:pt x="6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13"/>
              <p:cNvSpPr/>
              <p:nvPr/>
            </p:nvSpPr>
            <p:spPr>
              <a:xfrm>
                <a:off x="714600" y="1799325"/>
                <a:ext cx="3875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088" extrusionOk="0">
                    <a:moveTo>
                      <a:pt x="611" y="0"/>
                    </a:moveTo>
                    <a:cubicBezTo>
                      <a:pt x="451" y="0"/>
                      <a:pt x="282" y="90"/>
                      <a:pt x="145" y="319"/>
                    </a:cubicBezTo>
                    <a:cubicBezTo>
                      <a:pt x="1" y="703"/>
                      <a:pt x="289" y="1088"/>
                      <a:pt x="673" y="1088"/>
                    </a:cubicBezTo>
                    <a:cubicBezTo>
                      <a:pt x="1549" y="905"/>
                      <a:pt x="1120" y="0"/>
                      <a:pt x="6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13"/>
              <p:cNvSpPr/>
              <p:nvPr/>
            </p:nvSpPr>
            <p:spPr>
              <a:xfrm>
                <a:off x="738025" y="1695225"/>
                <a:ext cx="126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51" extrusionOk="0">
                    <a:moveTo>
                      <a:pt x="247" y="0"/>
                    </a:moveTo>
                    <a:cubicBezTo>
                      <a:pt x="124" y="0"/>
                      <a:pt x="0" y="97"/>
                      <a:pt x="24" y="307"/>
                    </a:cubicBezTo>
                    <a:cubicBezTo>
                      <a:pt x="48" y="403"/>
                      <a:pt x="132" y="451"/>
                      <a:pt x="222" y="451"/>
                    </a:cubicBezTo>
                    <a:cubicBezTo>
                      <a:pt x="312" y="451"/>
                      <a:pt x="408" y="403"/>
                      <a:pt x="456" y="307"/>
                    </a:cubicBezTo>
                    <a:cubicBezTo>
                      <a:pt x="505" y="109"/>
                      <a:pt x="377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13"/>
              <p:cNvSpPr/>
              <p:nvPr/>
            </p:nvSpPr>
            <p:spPr>
              <a:xfrm>
                <a:off x="272675" y="2112075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444" y="1"/>
                    </a:moveTo>
                    <a:cubicBezTo>
                      <a:pt x="428" y="1"/>
                      <a:pt x="412" y="2"/>
                      <a:pt x="394" y="4"/>
                    </a:cubicBezTo>
                    <a:cubicBezTo>
                      <a:pt x="1" y="179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80"/>
                    </a:cubicBezTo>
                    <a:cubicBezTo>
                      <a:pt x="859" y="534"/>
                      <a:pt x="830" y="1"/>
                      <a:pt x="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13"/>
              <p:cNvSpPr/>
              <p:nvPr/>
            </p:nvSpPr>
            <p:spPr>
              <a:xfrm>
                <a:off x="744775" y="1759800"/>
                <a:ext cx="313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898" extrusionOk="0">
                    <a:moveTo>
                      <a:pt x="479" y="0"/>
                    </a:moveTo>
                    <a:cubicBezTo>
                      <a:pt x="336" y="0"/>
                      <a:pt x="191" y="88"/>
                      <a:pt x="90" y="316"/>
                    </a:cubicBezTo>
                    <a:cubicBezTo>
                      <a:pt x="1" y="627"/>
                      <a:pt x="241" y="897"/>
                      <a:pt x="545" y="897"/>
                    </a:cubicBezTo>
                    <a:cubicBezTo>
                      <a:pt x="569" y="897"/>
                      <a:pt x="593" y="896"/>
                      <a:pt x="618" y="892"/>
                    </a:cubicBezTo>
                    <a:cubicBezTo>
                      <a:pt x="1254" y="680"/>
                      <a:pt x="876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13"/>
              <p:cNvSpPr/>
              <p:nvPr/>
            </p:nvSpPr>
            <p:spPr>
              <a:xfrm>
                <a:off x="814075" y="1746850"/>
                <a:ext cx="290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04" extrusionOk="0">
                    <a:moveTo>
                      <a:pt x="603" y="0"/>
                    </a:moveTo>
                    <a:cubicBezTo>
                      <a:pt x="566" y="0"/>
                      <a:pt x="527" y="6"/>
                      <a:pt x="486" y="18"/>
                    </a:cubicBezTo>
                    <a:cubicBezTo>
                      <a:pt x="1" y="106"/>
                      <a:pt x="124" y="803"/>
                      <a:pt x="557" y="803"/>
                    </a:cubicBezTo>
                    <a:cubicBezTo>
                      <a:pt x="595" y="803"/>
                      <a:pt x="636" y="798"/>
                      <a:pt x="678" y="786"/>
                    </a:cubicBezTo>
                    <a:cubicBezTo>
                      <a:pt x="1162" y="654"/>
                      <a:pt x="1002" y="0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13"/>
              <p:cNvSpPr/>
              <p:nvPr/>
            </p:nvSpPr>
            <p:spPr>
              <a:xfrm>
                <a:off x="825025" y="1812550"/>
                <a:ext cx="405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135" extrusionOk="0">
                    <a:moveTo>
                      <a:pt x="626" y="0"/>
                    </a:moveTo>
                    <a:cubicBezTo>
                      <a:pt x="454" y="0"/>
                      <a:pt x="276" y="102"/>
                      <a:pt x="144" y="367"/>
                    </a:cubicBezTo>
                    <a:cubicBezTo>
                      <a:pt x="0" y="751"/>
                      <a:pt x="337" y="1135"/>
                      <a:pt x="721" y="1135"/>
                    </a:cubicBezTo>
                    <a:cubicBezTo>
                      <a:pt x="1621" y="919"/>
                      <a:pt x="1144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13"/>
              <p:cNvSpPr/>
              <p:nvPr/>
            </p:nvSpPr>
            <p:spPr>
              <a:xfrm>
                <a:off x="785425" y="1786275"/>
                <a:ext cx="360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034" extrusionOk="0">
                    <a:moveTo>
                      <a:pt x="533" y="0"/>
                    </a:moveTo>
                    <a:cubicBezTo>
                      <a:pt x="371" y="0"/>
                      <a:pt x="208" y="100"/>
                      <a:pt x="96" y="361"/>
                    </a:cubicBezTo>
                    <a:cubicBezTo>
                      <a:pt x="0" y="697"/>
                      <a:pt x="288" y="1033"/>
                      <a:pt x="624" y="1033"/>
                    </a:cubicBezTo>
                    <a:cubicBezTo>
                      <a:pt x="1443" y="820"/>
                      <a:pt x="995" y="0"/>
                      <a:pt x="5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13"/>
              <p:cNvSpPr/>
              <p:nvPr/>
            </p:nvSpPr>
            <p:spPr>
              <a:xfrm>
                <a:off x="808225" y="1682375"/>
                <a:ext cx="105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45" extrusionOk="0">
                    <a:moveTo>
                      <a:pt x="228" y="1"/>
                    </a:moveTo>
                    <a:cubicBezTo>
                      <a:pt x="217" y="1"/>
                      <a:pt x="205" y="2"/>
                      <a:pt x="192" y="5"/>
                    </a:cubicBezTo>
                    <a:cubicBezTo>
                      <a:pt x="0" y="53"/>
                      <a:pt x="0" y="293"/>
                      <a:pt x="192" y="341"/>
                    </a:cubicBezTo>
                    <a:cubicBezTo>
                      <a:pt x="205" y="343"/>
                      <a:pt x="217" y="344"/>
                      <a:pt x="228" y="344"/>
                    </a:cubicBezTo>
                    <a:cubicBezTo>
                      <a:pt x="420" y="344"/>
                      <a:pt x="420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13"/>
              <p:cNvSpPr/>
              <p:nvPr/>
            </p:nvSpPr>
            <p:spPr>
              <a:xfrm>
                <a:off x="575525" y="1827750"/>
                <a:ext cx="373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0" extrusionOk="0">
                    <a:moveTo>
                      <a:pt x="562" y="1"/>
                    </a:moveTo>
                    <a:cubicBezTo>
                      <a:pt x="391" y="1"/>
                      <a:pt x="216" y="106"/>
                      <a:pt x="91" y="383"/>
                    </a:cubicBezTo>
                    <a:cubicBezTo>
                      <a:pt x="1" y="742"/>
                      <a:pt x="289" y="1059"/>
                      <a:pt x="641" y="1059"/>
                    </a:cubicBezTo>
                    <a:cubicBezTo>
                      <a:pt x="665" y="1059"/>
                      <a:pt x="690" y="1058"/>
                      <a:pt x="715" y="1055"/>
                    </a:cubicBezTo>
                    <a:cubicBezTo>
                      <a:pt x="1495" y="842"/>
                      <a:pt x="1044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13"/>
              <p:cNvSpPr/>
              <p:nvPr/>
            </p:nvSpPr>
            <p:spPr>
              <a:xfrm>
                <a:off x="602975" y="1786550"/>
                <a:ext cx="325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27" extrusionOk="0">
                    <a:moveTo>
                      <a:pt x="651" y="1"/>
                    </a:moveTo>
                    <a:cubicBezTo>
                      <a:pt x="613" y="1"/>
                      <a:pt x="572" y="5"/>
                      <a:pt x="529" y="14"/>
                    </a:cubicBezTo>
                    <a:cubicBezTo>
                      <a:pt x="1" y="158"/>
                      <a:pt x="97" y="926"/>
                      <a:pt x="673" y="926"/>
                    </a:cubicBezTo>
                    <a:cubicBezTo>
                      <a:pt x="1302" y="926"/>
                      <a:pt x="1216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13"/>
              <p:cNvSpPr/>
              <p:nvPr/>
            </p:nvSpPr>
            <p:spPr>
              <a:xfrm>
                <a:off x="615100" y="1853225"/>
                <a:ext cx="433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40" extrusionOk="0">
                    <a:moveTo>
                      <a:pt x="628" y="0"/>
                    </a:moveTo>
                    <a:cubicBezTo>
                      <a:pt x="435" y="0"/>
                      <a:pt x="237" y="117"/>
                      <a:pt x="92" y="420"/>
                    </a:cubicBezTo>
                    <a:cubicBezTo>
                      <a:pt x="1" y="830"/>
                      <a:pt x="299" y="1240"/>
                      <a:pt x="698" y="1240"/>
                    </a:cubicBezTo>
                    <a:cubicBezTo>
                      <a:pt x="720" y="1240"/>
                      <a:pt x="742" y="1238"/>
                      <a:pt x="764" y="1236"/>
                    </a:cubicBezTo>
                    <a:cubicBezTo>
                      <a:pt x="1733" y="1021"/>
                      <a:pt x="1200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13"/>
              <p:cNvSpPr/>
              <p:nvPr/>
            </p:nvSpPr>
            <p:spPr>
              <a:xfrm>
                <a:off x="596425" y="1722075"/>
                <a:ext cx="161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494" extrusionOk="0">
                    <a:moveTo>
                      <a:pt x="263" y="1"/>
                    </a:moveTo>
                    <a:cubicBezTo>
                      <a:pt x="1" y="88"/>
                      <a:pt x="57" y="494"/>
                      <a:pt x="286" y="494"/>
                    </a:cubicBezTo>
                    <a:cubicBezTo>
                      <a:pt x="308" y="494"/>
                      <a:pt x="333" y="490"/>
                      <a:pt x="359" y="481"/>
                    </a:cubicBezTo>
                    <a:cubicBezTo>
                      <a:pt x="647" y="385"/>
                      <a:pt x="599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13"/>
              <p:cNvSpPr/>
              <p:nvPr/>
            </p:nvSpPr>
            <p:spPr>
              <a:xfrm>
                <a:off x="634200" y="1747075"/>
                <a:ext cx="256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51" extrusionOk="0">
                    <a:moveTo>
                      <a:pt x="518" y="0"/>
                    </a:moveTo>
                    <a:cubicBezTo>
                      <a:pt x="491" y="0"/>
                      <a:pt x="462" y="3"/>
                      <a:pt x="432" y="9"/>
                    </a:cubicBezTo>
                    <a:cubicBezTo>
                      <a:pt x="1" y="225"/>
                      <a:pt x="112" y="750"/>
                      <a:pt x="452" y="750"/>
                    </a:cubicBezTo>
                    <a:cubicBezTo>
                      <a:pt x="491" y="750"/>
                      <a:pt x="532" y="744"/>
                      <a:pt x="576" y="729"/>
                    </a:cubicBezTo>
                    <a:cubicBezTo>
                      <a:pt x="1026" y="639"/>
                      <a:pt x="928" y="0"/>
                      <a:pt x="5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13"/>
              <p:cNvSpPr/>
              <p:nvPr/>
            </p:nvSpPr>
            <p:spPr>
              <a:xfrm>
                <a:off x="644175" y="1813350"/>
                <a:ext cx="392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070" extrusionOk="0">
                    <a:moveTo>
                      <a:pt x="608" y="1"/>
                    </a:moveTo>
                    <a:cubicBezTo>
                      <a:pt x="433" y="1"/>
                      <a:pt x="255" y="106"/>
                      <a:pt x="129" y="383"/>
                    </a:cubicBezTo>
                    <a:cubicBezTo>
                      <a:pt x="0" y="726"/>
                      <a:pt x="294" y="1070"/>
                      <a:pt x="632" y="1070"/>
                    </a:cubicBezTo>
                    <a:cubicBezTo>
                      <a:pt x="672" y="1070"/>
                      <a:pt x="713" y="1065"/>
                      <a:pt x="753" y="1055"/>
                    </a:cubicBezTo>
                    <a:cubicBezTo>
                      <a:pt x="1569" y="842"/>
                      <a:pt x="1101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13"/>
              <p:cNvSpPr/>
              <p:nvPr/>
            </p:nvSpPr>
            <p:spPr>
              <a:xfrm>
                <a:off x="702425" y="1732875"/>
                <a:ext cx="266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86" extrusionOk="0">
                    <a:moveTo>
                      <a:pt x="488" y="1"/>
                    </a:moveTo>
                    <a:cubicBezTo>
                      <a:pt x="0" y="45"/>
                      <a:pt x="85" y="785"/>
                      <a:pt x="517" y="785"/>
                    </a:cubicBezTo>
                    <a:cubicBezTo>
                      <a:pt x="553" y="785"/>
                      <a:pt x="591" y="780"/>
                      <a:pt x="632" y="769"/>
                    </a:cubicBezTo>
                    <a:cubicBezTo>
                      <a:pt x="1064" y="625"/>
                      <a:pt x="920" y="1"/>
                      <a:pt x="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13"/>
              <p:cNvSpPr/>
              <p:nvPr/>
            </p:nvSpPr>
            <p:spPr>
              <a:xfrm>
                <a:off x="674025" y="1772700"/>
                <a:ext cx="334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7" extrusionOk="0">
                    <a:moveTo>
                      <a:pt x="525" y="0"/>
                    </a:moveTo>
                    <a:cubicBezTo>
                      <a:pt x="380" y="0"/>
                      <a:pt x="235" y="91"/>
                      <a:pt x="135" y="328"/>
                    </a:cubicBezTo>
                    <a:cubicBezTo>
                      <a:pt x="1" y="643"/>
                      <a:pt x="286" y="957"/>
                      <a:pt x="598" y="957"/>
                    </a:cubicBezTo>
                    <a:cubicBezTo>
                      <a:pt x="620" y="957"/>
                      <a:pt x="642" y="955"/>
                      <a:pt x="663" y="952"/>
                    </a:cubicBezTo>
                    <a:cubicBezTo>
                      <a:pt x="1339" y="739"/>
                      <a:pt x="935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13"/>
              <p:cNvSpPr/>
              <p:nvPr/>
            </p:nvSpPr>
            <p:spPr>
              <a:xfrm>
                <a:off x="683625" y="1839350"/>
                <a:ext cx="448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67" extrusionOk="0">
                    <a:moveTo>
                      <a:pt x="725" y="0"/>
                    </a:moveTo>
                    <a:cubicBezTo>
                      <a:pt x="536" y="0"/>
                      <a:pt x="339" y="112"/>
                      <a:pt x="183" y="399"/>
                    </a:cubicBezTo>
                    <a:cubicBezTo>
                      <a:pt x="0" y="811"/>
                      <a:pt x="341" y="1266"/>
                      <a:pt x="789" y="1266"/>
                    </a:cubicBezTo>
                    <a:cubicBezTo>
                      <a:pt x="811" y="1266"/>
                      <a:pt x="833" y="1265"/>
                      <a:pt x="856" y="1263"/>
                    </a:cubicBezTo>
                    <a:cubicBezTo>
                      <a:pt x="1793" y="1011"/>
                      <a:pt x="1296" y="0"/>
                      <a:pt x="7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13"/>
              <p:cNvSpPr/>
              <p:nvPr/>
            </p:nvSpPr>
            <p:spPr>
              <a:xfrm>
                <a:off x="667075" y="1708375"/>
                <a:ext cx="156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2" extrusionOk="0">
                    <a:moveTo>
                      <a:pt x="266" y="1"/>
                    </a:moveTo>
                    <a:cubicBezTo>
                      <a:pt x="155" y="1"/>
                      <a:pt x="48" y="63"/>
                      <a:pt x="29" y="213"/>
                    </a:cubicBezTo>
                    <a:cubicBezTo>
                      <a:pt x="0" y="386"/>
                      <a:pt x="127" y="472"/>
                      <a:pt x="264" y="472"/>
                    </a:cubicBezTo>
                    <a:cubicBezTo>
                      <a:pt x="356" y="472"/>
                      <a:pt x="452" y="434"/>
                      <a:pt x="509" y="357"/>
                    </a:cubicBezTo>
                    <a:cubicBezTo>
                      <a:pt x="626" y="152"/>
                      <a:pt x="440" y="1"/>
                      <a:pt x="2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3_1_3_1"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p16"/>
          <p:cNvSpPr txBox="1">
            <a:spLocks noGrp="1"/>
          </p:cNvSpPr>
          <p:nvPr>
            <p:ph type="subTitle" idx="1"/>
          </p:nvPr>
        </p:nvSpPr>
        <p:spPr>
          <a:xfrm>
            <a:off x="1387281" y="3567562"/>
            <a:ext cx="2510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4381" name="Google Shape;4381;p16"/>
          <p:cNvSpPr txBox="1">
            <a:spLocks noGrp="1"/>
          </p:cNvSpPr>
          <p:nvPr>
            <p:ph type="subTitle" idx="2"/>
          </p:nvPr>
        </p:nvSpPr>
        <p:spPr>
          <a:xfrm>
            <a:off x="1387281" y="3955912"/>
            <a:ext cx="2510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82" name="Google Shape;4382;p16"/>
          <p:cNvSpPr txBox="1">
            <a:spLocks noGrp="1"/>
          </p:cNvSpPr>
          <p:nvPr>
            <p:ph type="subTitle" idx="3"/>
          </p:nvPr>
        </p:nvSpPr>
        <p:spPr>
          <a:xfrm>
            <a:off x="5246019" y="1417106"/>
            <a:ext cx="2510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4383" name="Google Shape;4383;p16"/>
          <p:cNvSpPr txBox="1">
            <a:spLocks noGrp="1"/>
          </p:cNvSpPr>
          <p:nvPr>
            <p:ph type="subTitle" idx="4"/>
          </p:nvPr>
        </p:nvSpPr>
        <p:spPr>
          <a:xfrm>
            <a:off x="5246019" y="1805456"/>
            <a:ext cx="2510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84" name="Google Shape;4384;p1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385" name="Google Shape;4385;p16"/>
          <p:cNvGrpSpPr/>
          <p:nvPr/>
        </p:nvGrpSpPr>
        <p:grpSpPr>
          <a:xfrm>
            <a:off x="-56837" y="-301657"/>
            <a:ext cx="9257673" cy="5746815"/>
            <a:chOff x="-56837" y="-301657"/>
            <a:chExt cx="9257673" cy="5746815"/>
          </a:xfrm>
        </p:grpSpPr>
        <p:grpSp>
          <p:nvGrpSpPr>
            <p:cNvPr id="4386" name="Google Shape;4386;p16"/>
            <p:cNvGrpSpPr/>
            <p:nvPr/>
          </p:nvGrpSpPr>
          <p:grpSpPr>
            <a:xfrm>
              <a:off x="8157230" y="-301657"/>
              <a:ext cx="1043607" cy="1017822"/>
              <a:chOff x="3419925" y="1644325"/>
              <a:chExt cx="780150" cy="760875"/>
            </a:xfrm>
          </p:grpSpPr>
          <p:sp>
            <p:nvSpPr>
              <p:cNvPr id="4387" name="Google Shape;4387;p16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16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16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16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16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16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16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16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16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16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16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16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16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16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16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16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16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16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16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16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16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16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16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16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16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16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16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16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16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16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16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16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16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16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16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16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16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16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16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16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16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16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16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16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16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16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16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16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16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16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16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16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16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16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16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16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16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16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16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16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16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16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16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16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16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16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16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16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16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16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16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16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16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16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16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16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16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16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16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16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16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16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16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16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16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16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16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16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16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16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16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16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16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16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16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16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16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16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16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16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16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16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16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0" name="Google Shape;4490;p16"/>
            <p:cNvGrpSpPr/>
            <p:nvPr/>
          </p:nvGrpSpPr>
          <p:grpSpPr>
            <a:xfrm rot="10800000" flipH="1">
              <a:off x="-56837" y="4411792"/>
              <a:ext cx="1043580" cy="1033365"/>
              <a:chOff x="2464525" y="1610725"/>
              <a:chExt cx="769375" cy="761900"/>
            </a:xfrm>
          </p:grpSpPr>
          <p:sp>
            <p:nvSpPr>
              <p:cNvPr id="4491" name="Google Shape;4491;p16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16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16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16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16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16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16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16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16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16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16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16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16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16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16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16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16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16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16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16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16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16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16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16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16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16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16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16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16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16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16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16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16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16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16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16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16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16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16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16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16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16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16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16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16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16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16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16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16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16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16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16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16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16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16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16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16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16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16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16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16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16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16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16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16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16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16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16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16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16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16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16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16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16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16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16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16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16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16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16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16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16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16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16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16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16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16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16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16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16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16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16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16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16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16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16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16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16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16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16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16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16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16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16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16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6" name="Google Shape;4596;p16"/>
            <p:cNvGrpSpPr/>
            <p:nvPr/>
          </p:nvGrpSpPr>
          <p:grpSpPr>
            <a:xfrm rot="10800000" flipH="1">
              <a:off x="8157230" y="4427335"/>
              <a:ext cx="1043607" cy="1017822"/>
              <a:chOff x="3419925" y="1644325"/>
              <a:chExt cx="780150" cy="760875"/>
            </a:xfrm>
          </p:grpSpPr>
          <p:sp>
            <p:nvSpPr>
              <p:cNvPr id="4597" name="Google Shape;4597;p16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16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16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16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16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16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16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16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16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16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16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16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16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16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16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16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16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16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16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16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16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16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16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16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16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16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16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16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16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16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16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16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16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16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16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16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16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16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16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16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16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16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16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16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16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16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16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16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16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16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16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16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16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16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16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16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16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16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16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16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16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16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16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16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16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16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16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16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6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6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6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6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6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6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6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16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16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6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6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6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6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6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6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6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6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6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6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6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6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6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6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6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6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6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6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6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6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6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6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6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6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6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6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">
    <p:spTree>
      <p:nvGrpSpPr>
        <p:cNvPr id="1" name="Shape 4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1" name="Google Shape;4701;p17"/>
          <p:cNvSpPr txBox="1">
            <a:spLocks noGrp="1"/>
          </p:cNvSpPr>
          <p:nvPr>
            <p:ph type="title" hasCustomPrompt="1"/>
          </p:nvPr>
        </p:nvSpPr>
        <p:spPr>
          <a:xfrm>
            <a:off x="1135234" y="2532531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702" name="Google Shape;4702;p17"/>
          <p:cNvSpPr txBox="1">
            <a:spLocks noGrp="1"/>
          </p:cNvSpPr>
          <p:nvPr>
            <p:ph type="subTitle" idx="1"/>
          </p:nvPr>
        </p:nvSpPr>
        <p:spPr>
          <a:xfrm>
            <a:off x="777784" y="3320959"/>
            <a:ext cx="2287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4703" name="Google Shape;4703;p17"/>
          <p:cNvSpPr txBox="1">
            <a:spLocks noGrp="1"/>
          </p:cNvSpPr>
          <p:nvPr>
            <p:ph type="subTitle" idx="2"/>
          </p:nvPr>
        </p:nvSpPr>
        <p:spPr>
          <a:xfrm>
            <a:off x="777784" y="3692359"/>
            <a:ext cx="22878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704" name="Google Shape;4704;p17"/>
          <p:cNvSpPr txBox="1">
            <a:spLocks noGrp="1"/>
          </p:cNvSpPr>
          <p:nvPr>
            <p:ph type="title" idx="3" hasCustomPrompt="1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705" name="Google Shape;4705;p17"/>
          <p:cNvSpPr txBox="1">
            <a:spLocks noGrp="1"/>
          </p:cNvSpPr>
          <p:nvPr>
            <p:ph type="subTitle" idx="4"/>
          </p:nvPr>
        </p:nvSpPr>
        <p:spPr>
          <a:xfrm>
            <a:off x="3428103" y="3320959"/>
            <a:ext cx="2287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4706" name="Google Shape;4706;p17"/>
          <p:cNvSpPr txBox="1">
            <a:spLocks noGrp="1"/>
          </p:cNvSpPr>
          <p:nvPr>
            <p:ph type="subTitle" idx="5"/>
          </p:nvPr>
        </p:nvSpPr>
        <p:spPr>
          <a:xfrm>
            <a:off x="3428103" y="3692359"/>
            <a:ext cx="22878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707" name="Google Shape;4707;p17"/>
          <p:cNvSpPr txBox="1">
            <a:spLocks noGrp="1"/>
          </p:cNvSpPr>
          <p:nvPr>
            <p:ph type="title" idx="6" hasCustomPrompt="1"/>
          </p:nvPr>
        </p:nvSpPr>
        <p:spPr>
          <a:xfrm>
            <a:off x="6435866" y="2532531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708" name="Google Shape;4708;p17"/>
          <p:cNvSpPr txBox="1">
            <a:spLocks noGrp="1"/>
          </p:cNvSpPr>
          <p:nvPr>
            <p:ph type="subTitle" idx="7"/>
          </p:nvPr>
        </p:nvSpPr>
        <p:spPr>
          <a:xfrm>
            <a:off x="6078416" y="3320959"/>
            <a:ext cx="22878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4709" name="Google Shape;4709;p17"/>
          <p:cNvSpPr txBox="1">
            <a:spLocks noGrp="1"/>
          </p:cNvSpPr>
          <p:nvPr>
            <p:ph type="subTitle" idx="8"/>
          </p:nvPr>
        </p:nvSpPr>
        <p:spPr>
          <a:xfrm>
            <a:off x="6078416" y="3692359"/>
            <a:ext cx="22878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710" name="Google Shape;4710;p17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711" name="Google Shape;4711;p17"/>
          <p:cNvGrpSpPr/>
          <p:nvPr/>
        </p:nvGrpSpPr>
        <p:grpSpPr>
          <a:xfrm>
            <a:off x="-56837" y="-180425"/>
            <a:ext cx="9305377" cy="5625582"/>
            <a:chOff x="-56837" y="-180425"/>
            <a:chExt cx="9305377" cy="5625582"/>
          </a:xfrm>
        </p:grpSpPr>
        <p:grpSp>
          <p:nvGrpSpPr>
            <p:cNvPr id="4712" name="Google Shape;4712;p17"/>
            <p:cNvGrpSpPr/>
            <p:nvPr/>
          </p:nvGrpSpPr>
          <p:grpSpPr>
            <a:xfrm rot="10800000">
              <a:off x="-56837" y="4427335"/>
              <a:ext cx="1043607" cy="1017822"/>
              <a:chOff x="3419925" y="1644325"/>
              <a:chExt cx="780150" cy="760875"/>
            </a:xfrm>
          </p:grpSpPr>
          <p:sp>
            <p:nvSpPr>
              <p:cNvPr id="4713" name="Google Shape;4713;p17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17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17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17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17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17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17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17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17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17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17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17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17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17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17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17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17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17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17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17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17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17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17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17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17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17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17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17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17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17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17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17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17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17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17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17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17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17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17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17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17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17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17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17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17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17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17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17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17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17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17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17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17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17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17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17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17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17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17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17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17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17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17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17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17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17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17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17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17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17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17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17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17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17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17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17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17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17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17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17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17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17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17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17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17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6" name="Google Shape;4816;p17"/>
            <p:cNvGrpSpPr/>
            <p:nvPr/>
          </p:nvGrpSpPr>
          <p:grpSpPr>
            <a:xfrm>
              <a:off x="7456223" y="-180425"/>
              <a:ext cx="1792317" cy="1748110"/>
              <a:chOff x="7456223" y="-187347"/>
              <a:chExt cx="1792317" cy="1748110"/>
            </a:xfrm>
          </p:grpSpPr>
          <p:sp>
            <p:nvSpPr>
              <p:cNvPr id="4817" name="Google Shape;4817;p17"/>
              <p:cNvSpPr/>
              <p:nvPr/>
            </p:nvSpPr>
            <p:spPr>
              <a:xfrm>
                <a:off x="7872283" y="779614"/>
                <a:ext cx="95170" cy="700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17"/>
              <p:cNvSpPr/>
              <p:nvPr/>
            </p:nvSpPr>
            <p:spPr>
              <a:xfrm>
                <a:off x="7837649" y="618444"/>
                <a:ext cx="105163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17"/>
              <p:cNvSpPr/>
              <p:nvPr/>
            </p:nvSpPr>
            <p:spPr>
              <a:xfrm>
                <a:off x="7930292" y="680074"/>
                <a:ext cx="107978" cy="78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17"/>
              <p:cNvSpPr/>
              <p:nvPr/>
            </p:nvSpPr>
            <p:spPr>
              <a:xfrm>
                <a:off x="7754024" y="559341"/>
                <a:ext cx="74493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17"/>
              <p:cNvSpPr/>
              <p:nvPr/>
            </p:nvSpPr>
            <p:spPr>
              <a:xfrm>
                <a:off x="7780559" y="721659"/>
                <a:ext cx="84774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17"/>
              <p:cNvSpPr/>
              <p:nvPr/>
            </p:nvSpPr>
            <p:spPr>
              <a:xfrm>
                <a:off x="7969979" y="843369"/>
                <a:ext cx="95687" cy="71854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17"/>
              <p:cNvSpPr/>
              <p:nvPr/>
            </p:nvSpPr>
            <p:spPr>
              <a:xfrm>
                <a:off x="7719563" y="398516"/>
                <a:ext cx="75872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17"/>
              <p:cNvSpPr/>
              <p:nvPr/>
            </p:nvSpPr>
            <p:spPr>
              <a:xfrm>
                <a:off x="8056419" y="906493"/>
                <a:ext cx="103957" cy="75071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17"/>
              <p:cNvSpPr/>
              <p:nvPr/>
            </p:nvSpPr>
            <p:spPr>
              <a:xfrm>
                <a:off x="8022705" y="741820"/>
                <a:ext cx="109356" cy="84261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17"/>
              <p:cNvSpPr/>
              <p:nvPr/>
            </p:nvSpPr>
            <p:spPr>
              <a:xfrm>
                <a:off x="8992093" y="967434"/>
                <a:ext cx="99305" cy="8006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17"/>
              <p:cNvSpPr/>
              <p:nvPr/>
            </p:nvSpPr>
            <p:spPr>
              <a:xfrm>
                <a:off x="9052744" y="873696"/>
                <a:ext cx="107863" cy="8058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17"/>
              <p:cNvSpPr/>
              <p:nvPr/>
            </p:nvSpPr>
            <p:spPr>
              <a:xfrm>
                <a:off x="8925870" y="1068467"/>
                <a:ext cx="101603" cy="7277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17"/>
              <p:cNvSpPr/>
              <p:nvPr/>
            </p:nvSpPr>
            <p:spPr>
              <a:xfrm>
                <a:off x="7596480" y="181460"/>
                <a:ext cx="68463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17"/>
              <p:cNvSpPr/>
              <p:nvPr/>
            </p:nvSpPr>
            <p:spPr>
              <a:xfrm>
                <a:off x="8253938" y="1033545"/>
                <a:ext cx="100396" cy="77426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17"/>
              <p:cNvSpPr/>
              <p:nvPr/>
            </p:nvSpPr>
            <p:spPr>
              <a:xfrm>
                <a:off x="8153829" y="969157"/>
                <a:ext cx="109643" cy="76220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17"/>
              <p:cNvSpPr/>
              <p:nvPr/>
            </p:nvSpPr>
            <p:spPr>
              <a:xfrm>
                <a:off x="8406600" y="997532"/>
                <a:ext cx="114583" cy="863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17"/>
              <p:cNvSpPr/>
              <p:nvPr/>
            </p:nvSpPr>
            <p:spPr>
              <a:xfrm>
                <a:off x="8349567" y="1099196"/>
                <a:ext cx="102292" cy="7512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17"/>
              <p:cNvSpPr/>
              <p:nvPr/>
            </p:nvSpPr>
            <p:spPr>
              <a:xfrm>
                <a:off x="8501942" y="1063987"/>
                <a:ext cx="109643" cy="80929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17"/>
              <p:cNvSpPr/>
              <p:nvPr/>
            </p:nvSpPr>
            <p:spPr>
              <a:xfrm>
                <a:off x="8091742" y="-187117"/>
                <a:ext cx="102464" cy="8305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17"/>
              <p:cNvSpPr/>
              <p:nvPr/>
            </p:nvSpPr>
            <p:spPr>
              <a:xfrm>
                <a:off x="7572414" y="442570"/>
                <a:ext cx="62145" cy="45433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17"/>
              <p:cNvSpPr/>
              <p:nvPr/>
            </p:nvSpPr>
            <p:spPr>
              <a:xfrm>
                <a:off x="7626174" y="341078"/>
                <a:ext cx="76446" cy="5330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17"/>
              <p:cNvSpPr/>
              <p:nvPr/>
            </p:nvSpPr>
            <p:spPr>
              <a:xfrm>
                <a:off x="8826623" y="1000461"/>
                <a:ext cx="112228" cy="80987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17"/>
              <p:cNvSpPr/>
              <p:nvPr/>
            </p:nvSpPr>
            <p:spPr>
              <a:xfrm>
                <a:off x="8774759" y="1099713"/>
                <a:ext cx="104302" cy="7535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17"/>
              <p:cNvSpPr/>
              <p:nvPr/>
            </p:nvSpPr>
            <p:spPr>
              <a:xfrm>
                <a:off x="7690558" y="661350"/>
                <a:ext cx="71794" cy="5525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17"/>
              <p:cNvSpPr/>
              <p:nvPr/>
            </p:nvSpPr>
            <p:spPr>
              <a:xfrm>
                <a:off x="8663967" y="1030903"/>
                <a:ext cx="112802" cy="83686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17"/>
              <p:cNvSpPr/>
              <p:nvPr/>
            </p:nvSpPr>
            <p:spPr>
              <a:xfrm>
                <a:off x="7754311" y="142345"/>
                <a:ext cx="93619" cy="67087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17"/>
              <p:cNvSpPr/>
              <p:nvPr/>
            </p:nvSpPr>
            <p:spPr>
              <a:xfrm>
                <a:off x="7810942" y="44299"/>
                <a:ext cx="10631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17"/>
              <p:cNvSpPr/>
              <p:nvPr/>
            </p:nvSpPr>
            <p:spPr>
              <a:xfrm>
                <a:off x="7777400" y="-111127"/>
                <a:ext cx="88048" cy="62894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17"/>
              <p:cNvSpPr/>
              <p:nvPr/>
            </p:nvSpPr>
            <p:spPr>
              <a:xfrm>
                <a:off x="7875844" y="-54781"/>
                <a:ext cx="106255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17"/>
              <p:cNvSpPr/>
              <p:nvPr/>
            </p:nvSpPr>
            <p:spPr>
              <a:xfrm>
                <a:off x="7656557" y="82208"/>
                <a:ext cx="77308" cy="5565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17"/>
              <p:cNvSpPr/>
              <p:nvPr/>
            </p:nvSpPr>
            <p:spPr>
              <a:xfrm>
                <a:off x="7716347" y="-14575"/>
                <a:ext cx="82936" cy="61171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17"/>
              <p:cNvSpPr/>
              <p:nvPr/>
            </p:nvSpPr>
            <p:spPr>
              <a:xfrm>
                <a:off x="7653800" y="498285"/>
                <a:ext cx="82017" cy="58759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17"/>
              <p:cNvSpPr/>
              <p:nvPr/>
            </p:nvSpPr>
            <p:spPr>
              <a:xfrm>
                <a:off x="7690558" y="241195"/>
                <a:ext cx="89426" cy="6174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17"/>
              <p:cNvSpPr/>
              <p:nvPr/>
            </p:nvSpPr>
            <p:spPr>
              <a:xfrm>
                <a:off x="7902895" y="517928"/>
                <a:ext cx="115617" cy="8299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17"/>
              <p:cNvSpPr/>
              <p:nvPr/>
            </p:nvSpPr>
            <p:spPr>
              <a:xfrm>
                <a:off x="7859417" y="357793"/>
                <a:ext cx="113664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17"/>
              <p:cNvSpPr/>
              <p:nvPr/>
            </p:nvSpPr>
            <p:spPr>
              <a:xfrm>
                <a:off x="7803648" y="457217"/>
                <a:ext cx="101143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17"/>
              <p:cNvSpPr/>
              <p:nvPr/>
            </p:nvSpPr>
            <p:spPr>
              <a:xfrm>
                <a:off x="7771484" y="299838"/>
                <a:ext cx="102119" cy="72142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17"/>
              <p:cNvSpPr/>
              <p:nvPr/>
            </p:nvSpPr>
            <p:spPr>
              <a:xfrm>
                <a:off x="7931383" y="-152137"/>
                <a:ext cx="105795" cy="77368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17"/>
              <p:cNvSpPr/>
              <p:nvPr/>
            </p:nvSpPr>
            <p:spPr>
              <a:xfrm>
                <a:off x="7958895" y="4839"/>
                <a:ext cx="104991" cy="8265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17"/>
              <p:cNvSpPr/>
              <p:nvPr/>
            </p:nvSpPr>
            <p:spPr>
              <a:xfrm>
                <a:off x="7881128" y="100185"/>
                <a:ext cx="115559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17"/>
              <p:cNvSpPr/>
              <p:nvPr/>
            </p:nvSpPr>
            <p:spPr>
              <a:xfrm>
                <a:off x="7833054" y="200586"/>
                <a:ext cx="106772" cy="77828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17"/>
              <p:cNvSpPr/>
              <p:nvPr/>
            </p:nvSpPr>
            <p:spPr>
              <a:xfrm>
                <a:off x="8141768" y="1240033"/>
                <a:ext cx="68405" cy="5054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17"/>
              <p:cNvSpPr/>
              <p:nvPr/>
            </p:nvSpPr>
            <p:spPr>
              <a:xfrm>
                <a:off x="8097255" y="1072143"/>
                <a:ext cx="91551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17"/>
              <p:cNvSpPr/>
              <p:nvPr/>
            </p:nvSpPr>
            <p:spPr>
              <a:xfrm>
                <a:off x="8187199" y="1413839"/>
                <a:ext cx="37620" cy="260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17"/>
              <p:cNvSpPr/>
              <p:nvPr/>
            </p:nvSpPr>
            <p:spPr>
              <a:xfrm>
                <a:off x="8193057" y="1138024"/>
                <a:ext cx="88737" cy="6237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17"/>
              <p:cNvSpPr/>
              <p:nvPr/>
            </p:nvSpPr>
            <p:spPr>
              <a:xfrm>
                <a:off x="7948786" y="1113153"/>
                <a:ext cx="68175" cy="4784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17"/>
              <p:cNvSpPr/>
              <p:nvPr/>
            </p:nvSpPr>
            <p:spPr>
              <a:xfrm>
                <a:off x="8002086" y="1011202"/>
                <a:ext cx="89369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17"/>
              <p:cNvSpPr/>
              <p:nvPr/>
            </p:nvSpPr>
            <p:spPr>
              <a:xfrm>
                <a:off x="7992839" y="1281617"/>
                <a:ext cx="47039" cy="31189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17"/>
              <p:cNvSpPr/>
              <p:nvPr/>
            </p:nvSpPr>
            <p:spPr>
              <a:xfrm>
                <a:off x="8291673" y="1480351"/>
                <a:ext cx="24869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17"/>
              <p:cNvSpPr/>
              <p:nvPr/>
            </p:nvSpPr>
            <p:spPr>
              <a:xfrm>
                <a:off x="8045966" y="1176047"/>
                <a:ext cx="69381" cy="48879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17"/>
              <p:cNvSpPr/>
              <p:nvPr/>
            </p:nvSpPr>
            <p:spPr>
              <a:xfrm>
                <a:off x="8090421" y="1347785"/>
                <a:ext cx="40492" cy="30614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17"/>
              <p:cNvSpPr/>
              <p:nvPr/>
            </p:nvSpPr>
            <p:spPr>
              <a:xfrm>
                <a:off x="8243657" y="1306488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17"/>
              <p:cNvSpPr/>
              <p:nvPr/>
            </p:nvSpPr>
            <p:spPr>
              <a:xfrm>
                <a:off x="8495739" y="1336987"/>
                <a:ext cx="63466" cy="4968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17"/>
              <p:cNvSpPr/>
              <p:nvPr/>
            </p:nvSpPr>
            <p:spPr>
              <a:xfrm>
                <a:off x="8448758" y="1165306"/>
                <a:ext cx="96950" cy="7036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17"/>
              <p:cNvSpPr/>
              <p:nvPr/>
            </p:nvSpPr>
            <p:spPr>
              <a:xfrm>
                <a:off x="8293511" y="1204249"/>
                <a:ext cx="84602" cy="58644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17"/>
              <p:cNvSpPr/>
              <p:nvPr/>
            </p:nvSpPr>
            <p:spPr>
              <a:xfrm>
                <a:off x="8548005" y="1234806"/>
                <a:ext cx="87474" cy="61516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17"/>
              <p:cNvSpPr/>
              <p:nvPr/>
            </p:nvSpPr>
            <p:spPr>
              <a:xfrm>
                <a:off x="8542606" y="1510448"/>
                <a:ext cx="32336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17"/>
              <p:cNvSpPr/>
              <p:nvPr/>
            </p:nvSpPr>
            <p:spPr>
              <a:xfrm>
                <a:off x="8407519" y="1538708"/>
                <a:ext cx="7581" cy="8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17"/>
              <p:cNvSpPr/>
              <p:nvPr/>
            </p:nvSpPr>
            <p:spPr>
              <a:xfrm>
                <a:off x="8340263" y="1372656"/>
                <a:ext cx="58067" cy="42102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17"/>
              <p:cNvSpPr/>
              <p:nvPr/>
            </p:nvSpPr>
            <p:spPr>
              <a:xfrm>
                <a:off x="8393735" y="1270015"/>
                <a:ext cx="77537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17"/>
              <p:cNvSpPr/>
              <p:nvPr/>
            </p:nvSpPr>
            <p:spPr>
              <a:xfrm>
                <a:off x="8438821" y="1441581"/>
                <a:ext cx="50485" cy="334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17"/>
              <p:cNvSpPr/>
              <p:nvPr/>
            </p:nvSpPr>
            <p:spPr>
              <a:xfrm>
                <a:off x="7803648" y="1154795"/>
                <a:ext cx="32508" cy="2837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17"/>
              <p:cNvSpPr/>
              <p:nvPr/>
            </p:nvSpPr>
            <p:spPr>
              <a:xfrm>
                <a:off x="7597743" y="600236"/>
                <a:ext cx="63638" cy="47558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17"/>
              <p:cNvSpPr/>
              <p:nvPr/>
            </p:nvSpPr>
            <p:spPr>
              <a:xfrm>
                <a:off x="7544444" y="705347"/>
                <a:ext cx="44053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17"/>
              <p:cNvSpPr/>
              <p:nvPr/>
            </p:nvSpPr>
            <p:spPr>
              <a:xfrm>
                <a:off x="7537092" y="283469"/>
                <a:ext cx="56171" cy="3894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17"/>
              <p:cNvSpPr/>
              <p:nvPr/>
            </p:nvSpPr>
            <p:spPr>
              <a:xfrm>
                <a:off x="7621636" y="1036417"/>
                <a:ext cx="16599" cy="1108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17"/>
              <p:cNvSpPr/>
              <p:nvPr/>
            </p:nvSpPr>
            <p:spPr>
              <a:xfrm>
                <a:off x="7583040" y="868182"/>
                <a:ext cx="30383" cy="248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17"/>
              <p:cNvSpPr/>
              <p:nvPr/>
            </p:nvSpPr>
            <p:spPr>
              <a:xfrm>
                <a:off x="7510270" y="542167"/>
                <a:ext cx="46522" cy="3440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17"/>
              <p:cNvSpPr/>
              <p:nvPr/>
            </p:nvSpPr>
            <p:spPr>
              <a:xfrm>
                <a:off x="7458980" y="647565"/>
                <a:ext cx="19356" cy="16599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17"/>
              <p:cNvSpPr/>
              <p:nvPr/>
            </p:nvSpPr>
            <p:spPr>
              <a:xfrm>
                <a:off x="7478278" y="384386"/>
                <a:ext cx="47097" cy="31648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17"/>
              <p:cNvSpPr/>
              <p:nvPr/>
            </p:nvSpPr>
            <p:spPr>
              <a:xfrm>
                <a:off x="7456223" y="225686"/>
                <a:ext cx="24812" cy="2504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17"/>
              <p:cNvSpPr/>
              <p:nvPr/>
            </p:nvSpPr>
            <p:spPr>
              <a:xfrm>
                <a:off x="7631687" y="763244"/>
                <a:ext cx="58067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17"/>
              <p:cNvSpPr/>
              <p:nvPr/>
            </p:nvSpPr>
            <p:spPr>
              <a:xfrm>
                <a:off x="7816341" y="884380"/>
                <a:ext cx="76733" cy="55944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17"/>
              <p:cNvSpPr/>
              <p:nvPr/>
            </p:nvSpPr>
            <p:spPr>
              <a:xfrm>
                <a:off x="7854191" y="1049742"/>
                <a:ext cx="63638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17"/>
              <p:cNvSpPr/>
              <p:nvPr/>
            </p:nvSpPr>
            <p:spPr>
              <a:xfrm>
                <a:off x="7489306" y="-28015"/>
                <a:ext cx="27626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17"/>
              <p:cNvSpPr/>
              <p:nvPr/>
            </p:nvSpPr>
            <p:spPr>
              <a:xfrm>
                <a:off x="8593149" y="1405395"/>
                <a:ext cx="60881" cy="42044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17"/>
              <p:cNvSpPr/>
              <p:nvPr/>
            </p:nvSpPr>
            <p:spPr>
              <a:xfrm>
                <a:off x="7671260" y="928721"/>
                <a:ext cx="46924" cy="33256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17"/>
              <p:cNvSpPr/>
              <p:nvPr/>
            </p:nvSpPr>
            <p:spPr>
              <a:xfrm>
                <a:off x="7910190" y="947389"/>
                <a:ext cx="83855" cy="59103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17"/>
              <p:cNvSpPr/>
              <p:nvPr/>
            </p:nvSpPr>
            <p:spPr>
              <a:xfrm>
                <a:off x="7762524" y="989375"/>
                <a:ext cx="56746" cy="40091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17"/>
              <p:cNvSpPr/>
              <p:nvPr/>
            </p:nvSpPr>
            <p:spPr>
              <a:xfrm>
                <a:off x="7712613" y="1094084"/>
                <a:ext cx="24295" cy="22516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17"/>
              <p:cNvSpPr/>
              <p:nvPr/>
            </p:nvSpPr>
            <p:spPr>
              <a:xfrm>
                <a:off x="7720654" y="823955"/>
                <a:ext cx="71162" cy="5066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17"/>
              <p:cNvSpPr/>
              <p:nvPr/>
            </p:nvSpPr>
            <p:spPr>
              <a:xfrm>
                <a:off x="7898128" y="1218206"/>
                <a:ext cx="42444" cy="30729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17"/>
              <p:cNvSpPr/>
              <p:nvPr/>
            </p:nvSpPr>
            <p:spPr>
              <a:xfrm>
                <a:off x="8608772" y="1132912"/>
                <a:ext cx="96606" cy="71739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17"/>
              <p:cNvSpPr/>
              <p:nvPr/>
            </p:nvSpPr>
            <p:spPr>
              <a:xfrm>
                <a:off x="8818352" y="1546519"/>
                <a:ext cx="18379" cy="1424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17"/>
              <p:cNvSpPr/>
              <p:nvPr/>
            </p:nvSpPr>
            <p:spPr>
              <a:xfrm>
                <a:off x="8809679" y="1270647"/>
                <a:ext cx="76791" cy="5605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17"/>
              <p:cNvSpPr/>
              <p:nvPr/>
            </p:nvSpPr>
            <p:spPr>
              <a:xfrm>
                <a:off x="8879003" y="1168753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17"/>
              <p:cNvSpPr/>
              <p:nvPr/>
            </p:nvSpPr>
            <p:spPr>
              <a:xfrm>
                <a:off x="8719104" y="1201837"/>
                <a:ext cx="68979" cy="63468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17"/>
              <p:cNvSpPr/>
              <p:nvPr/>
            </p:nvSpPr>
            <p:spPr>
              <a:xfrm>
                <a:off x="8655466" y="1301089"/>
                <a:ext cx="66452" cy="56461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17"/>
              <p:cNvSpPr/>
              <p:nvPr/>
            </p:nvSpPr>
            <p:spPr>
              <a:xfrm>
                <a:off x="8699806" y="1474837"/>
                <a:ext cx="38654" cy="30384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17"/>
              <p:cNvSpPr/>
              <p:nvPr/>
            </p:nvSpPr>
            <p:spPr>
              <a:xfrm>
                <a:off x="8753106" y="1372311"/>
                <a:ext cx="60939" cy="4480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17"/>
              <p:cNvSpPr/>
              <p:nvPr/>
            </p:nvSpPr>
            <p:spPr>
              <a:xfrm>
                <a:off x="8917600" y="1339744"/>
                <a:ext cx="55252" cy="44169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17"/>
              <p:cNvSpPr/>
              <p:nvPr/>
            </p:nvSpPr>
            <p:spPr>
              <a:xfrm>
                <a:off x="8859705" y="1441638"/>
                <a:ext cx="44799" cy="3377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17"/>
              <p:cNvSpPr/>
              <p:nvPr/>
            </p:nvSpPr>
            <p:spPr>
              <a:xfrm>
                <a:off x="8968544" y="1516479"/>
                <a:ext cx="15335" cy="1257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17"/>
              <p:cNvSpPr/>
              <p:nvPr/>
            </p:nvSpPr>
            <p:spPr>
              <a:xfrm>
                <a:off x="9020466" y="1411426"/>
                <a:ext cx="43363" cy="30557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17"/>
              <p:cNvSpPr/>
              <p:nvPr/>
            </p:nvSpPr>
            <p:spPr>
              <a:xfrm>
                <a:off x="9076522" y="1308900"/>
                <a:ext cx="57435" cy="4238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17"/>
              <p:cNvSpPr/>
              <p:nvPr/>
            </p:nvSpPr>
            <p:spPr>
              <a:xfrm>
                <a:off x="8971818" y="1236874"/>
                <a:ext cx="78456" cy="5640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17"/>
              <p:cNvSpPr/>
              <p:nvPr/>
            </p:nvSpPr>
            <p:spPr>
              <a:xfrm>
                <a:off x="9032355" y="1138081"/>
                <a:ext cx="84831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17"/>
              <p:cNvSpPr/>
              <p:nvPr/>
            </p:nvSpPr>
            <p:spPr>
              <a:xfrm>
                <a:off x="7631572" y="-72242"/>
                <a:ext cx="60996" cy="44744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17"/>
              <p:cNvSpPr/>
              <p:nvPr/>
            </p:nvSpPr>
            <p:spPr>
              <a:xfrm>
                <a:off x="7549957" y="-127267"/>
                <a:ext cx="30383" cy="2762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17"/>
              <p:cNvSpPr/>
              <p:nvPr/>
            </p:nvSpPr>
            <p:spPr>
              <a:xfrm>
                <a:off x="7570921" y="27010"/>
                <a:ext cx="55367" cy="3934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17"/>
              <p:cNvSpPr/>
              <p:nvPr/>
            </p:nvSpPr>
            <p:spPr>
              <a:xfrm>
                <a:off x="7701586" y="-169082"/>
                <a:ext cx="64270" cy="47386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17"/>
              <p:cNvSpPr/>
              <p:nvPr/>
            </p:nvSpPr>
            <p:spPr>
              <a:xfrm>
                <a:off x="7510787" y="126262"/>
                <a:ext cx="49394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17"/>
              <p:cNvSpPr/>
              <p:nvPr/>
            </p:nvSpPr>
            <p:spPr>
              <a:xfrm>
                <a:off x="7820189" y="-187347"/>
                <a:ext cx="1428351" cy="1232379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_2">
    <p:spTree>
      <p:nvGrpSpPr>
        <p:cNvPr id="1" name="Shape 5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3" name="Google Shape;5373;p20"/>
          <p:cNvSpPr txBox="1">
            <a:spLocks noGrp="1"/>
          </p:cNvSpPr>
          <p:nvPr>
            <p:ph type="title" hasCustomPrompt="1"/>
          </p:nvPr>
        </p:nvSpPr>
        <p:spPr>
          <a:xfrm>
            <a:off x="4968010" y="3293411"/>
            <a:ext cx="33993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374" name="Google Shape;5374;p20"/>
          <p:cNvSpPr txBox="1">
            <a:spLocks noGrp="1"/>
          </p:cNvSpPr>
          <p:nvPr>
            <p:ph type="subTitle" idx="1"/>
          </p:nvPr>
        </p:nvSpPr>
        <p:spPr>
          <a:xfrm>
            <a:off x="4968010" y="4012925"/>
            <a:ext cx="33993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375" name="Google Shape;5375;p20"/>
          <p:cNvSpPr txBox="1">
            <a:spLocks noGrp="1"/>
          </p:cNvSpPr>
          <p:nvPr>
            <p:ph type="title" idx="2" hasCustomPrompt="1"/>
          </p:nvPr>
        </p:nvSpPr>
        <p:spPr>
          <a:xfrm>
            <a:off x="4968010" y="710375"/>
            <a:ext cx="33993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5376" name="Google Shape;5376;p20"/>
          <p:cNvSpPr txBox="1">
            <a:spLocks noGrp="1"/>
          </p:cNvSpPr>
          <p:nvPr>
            <p:ph type="subTitle" idx="3"/>
          </p:nvPr>
        </p:nvSpPr>
        <p:spPr>
          <a:xfrm>
            <a:off x="4968010" y="1429889"/>
            <a:ext cx="33993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377" name="Google Shape;5377;p20"/>
          <p:cNvSpPr txBox="1">
            <a:spLocks noGrp="1"/>
          </p:cNvSpPr>
          <p:nvPr>
            <p:ph type="title" idx="4" hasCustomPrompt="1"/>
          </p:nvPr>
        </p:nvSpPr>
        <p:spPr>
          <a:xfrm>
            <a:off x="4968010" y="2001893"/>
            <a:ext cx="3399300" cy="7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78" name="Google Shape;5378;p20"/>
          <p:cNvSpPr txBox="1">
            <a:spLocks noGrp="1"/>
          </p:cNvSpPr>
          <p:nvPr>
            <p:ph type="subTitle" idx="5"/>
          </p:nvPr>
        </p:nvSpPr>
        <p:spPr>
          <a:xfrm>
            <a:off x="4968010" y="2721407"/>
            <a:ext cx="33993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5379" name="Google Shape;5379;p20"/>
          <p:cNvGrpSpPr/>
          <p:nvPr/>
        </p:nvGrpSpPr>
        <p:grpSpPr>
          <a:xfrm>
            <a:off x="-56837" y="-301657"/>
            <a:ext cx="9257673" cy="6105027"/>
            <a:chOff x="-56837" y="-301657"/>
            <a:chExt cx="9257673" cy="6105027"/>
          </a:xfrm>
        </p:grpSpPr>
        <p:grpSp>
          <p:nvGrpSpPr>
            <p:cNvPr id="5380" name="Google Shape;5380;p20"/>
            <p:cNvGrpSpPr/>
            <p:nvPr/>
          </p:nvGrpSpPr>
          <p:grpSpPr>
            <a:xfrm flipH="1">
              <a:off x="-56837" y="-301657"/>
              <a:ext cx="1043607" cy="1017822"/>
              <a:chOff x="3419925" y="1644325"/>
              <a:chExt cx="780150" cy="760875"/>
            </a:xfrm>
          </p:grpSpPr>
          <p:sp>
            <p:nvSpPr>
              <p:cNvPr id="5381" name="Google Shape;5381;p20"/>
              <p:cNvSpPr/>
              <p:nvPr/>
            </p:nvSpPr>
            <p:spPr>
              <a:xfrm>
                <a:off x="3601025" y="2065200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7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7"/>
                    </a:cubicBezTo>
                    <a:cubicBezTo>
                      <a:pt x="1656" y="1114"/>
                      <a:pt x="1551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20"/>
              <p:cNvSpPr/>
              <p:nvPr/>
            </p:nvSpPr>
            <p:spPr>
              <a:xfrm>
                <a:off x="3585950" y="1995050"/>
                <a:ext cx="457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278" extrusionOk="0">
                    <a:moveTo>
                      <a:pt x="951" y="1"/>
                    </a:moveTo>
                    <a:cubicBezTo>
                      <a:pt x="889" y="1"/>
                      <a:pt x="823" y="9"/>
                      <a:pt x="752" y="28"/>
                    </a:cubicBezTo>
                    <a:cubicBezTo>
                      <a:pt x="1" y="216"/>
                      <a:pt x="169" y="1278"/>
                      <a:pt x="896" y="1278"/>
                    </a:cubicBezTo>
                    <a:cubicBezTo>
                      <a:pt x="912" y="1278"/>
                      <a:pt x="928" y="1277"/>
                      <a:pt x="944" y="1276"/>
                    </a:cubicBezTo>
                    <a:cubicBezTo>
                      <a:pt x="1831" y="1232"/>
                      <a:pt x="1694" y="1"/>
                      <a:pt x="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20"/>
              <p:cNvSpPr/>
              <p:nvPr/>
            </p:nvSpPr>
            <p:spPr>
              <a:xfrm>
                <a:off x="3626275" y="2021875"/>
                <a:ext cx="470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6" extrusionOk="0">
                    <a:moveTo>
                      <a:pt x="997" y="1"/>
                    </a:moveTo>
                    <a:cubicBezTo>
                      <a:pt x="956" y="1"/>
                      <a:pt x="913" y="4"/>
                      <a:pt x="868" y="11"/>
                    </a:cubicBezTo>
                    <a:cubicBezTo>
                      <a:pt x="0" y="102"/>
                      <a:pt x="88" y="1366"/>
                      <a:pt x="883" y="1366"/>
                    </a:cubicBezTo>
                    <a:cubicBezTo>
                      <a:pt x="924" y="1366"/>
                      <a:pt x="967" y="1362"/>
                      <a:pt x="1012" y="1355"/>
                    </a:cubicBezTo>
                    <a:cubicBezTo>
                      <a:pt x="1879" y="1264"/>
                      <a:pt x="1792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20"/>
              <p:cNvSpPr/>
              <p:nvPr/>
            </p:nvSpPr>
            <p:spPr>
              <a:xfrm>
                <a:off x="3549550" y="1969325"/>
                <a:ext cx="324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153" extrusionOk="0">
                    <a:moveTo>
                      <a:pt x="528" y="1"/>
                    </a:moveTo>
                    <a:lnTo>
                      <a:pt x="528" y="1"/>
                    </a:lnTo>
                    <a:cubicBezTo>
                      <a:pt x="0" y="289"/>
                      <a:pt x="192" y="1057"/>
                      <a:pt x="768" y="1153"/>
                    </a:cubicBezTo>
                    <a:cubicBezTo>
                      <a:pt x="1296" y="865"/>
                      <a:pt x="1152" y="49"/>
                      <a:pt x="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20"/>
              <p:cNvSpPr/>
              <p:nvPr/>
            </p:nvSpPr>
            <p:spPr>
              <a:xfrm>
                <a:off x="3561100" y="2039975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1" y="1"/>
                    </a:moveTo>
                    <a:cubicBezTo>
                      <a:pt x="702" y="1"/>
                      <a:pt x="673" y="3"/>
                      <a:pt x="642" y="7"/>
                    </a:cubicBezTo>
                    <a:cubicBezTo>
                      <a:pt x="1" y="145"/>
                      <a:pt x="103" y="1070"/>
                      <a:pt x="740" y="1070"/>
                    </a:cubicBezTo>
                    <a:cubicBezTo>
                      <a:pt x="770" y="1070"/>
                      <a:pt x="802" y="1068"/>
                      <a:pt x="834" y="1063"/>
                    </a:cubicBezTo>
                    <a:cubicBezTo>
                      <a:pt x="1476" y="926"/>
                      <a:pt x="1330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20"/>
              <p:cNvSpPr/>
              <p:nvPr/>
            </p:nvSpPr>
            <p:spPr>
              <a:xfrm>
                <a:off x="3643550" y="2092950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705" y="0"/>
                    </a:moveTo>
                    <a:cubicBezTo>
                      <a:pt x="0" y="188"/>
                      <a:pt x="123" y="1250"/>
                      <a:pt x="849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05"/>
                      <a:pt x="1473" y="0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20"/>
              <p:cNvSpPr/>
              <p:nvPr/>
            </p:nvSpPr>
            <p:spPr>
              <a:xfrm>
                <a:off x="3534550" y="1899325"/>
                <a:ext cx="330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203" extrusionOk="0">
                    <a:moveTo>
                      <a:pt x="576" y="0"/>
                    </a:moveTo>
                    <a:cubicBezTo>
                      <a:pt x="0" y="0"/>
                      <a:pt x="89" y="1202"/>
                      <a:pt x="628" y="1202"/>
                    </a:cubicBezTo>
                    <a:cubicBezTo>
                      <a:pt x="679" y="1202"/>
                      <a:pt x="733" y="1192"/>
                      <a:pt x="792" y="1168"/>
                    </a:cubicBezTo>
                    <a:cubicBezTo>
                      <a:pt x="1320" y="928"/>
                      <a:pt x="1224" y="112"/>
                      <a:pt x="696" y="16"/>
                    </a:cubicBezTo>
                    <a:cubicBezTo>
                      <a:pt x="653" y="5"/>
                      <a:pt x="613" y="0"/>
                      <a:pt x="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20"/>
              <p:cNvSpPr/>
              <p:nvPr/>
            </p:nvSpPr>
            <p:spPr>
              <a:xfrm>
                <a:off x="3681175" y="2120425"/>
                <a:ext cx="45250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307" extrusionOk="0">
                    <a:moveTo>
                      <a:pt x="970" y="1"/>
                    </a:moveTo>
                    <a:cubicBezTo>
                      <a:pt x="941" y="1"/>
                      <a:pt x="911" y="2"/>
                      <a:pt x="880" y="6"/>
                    </a:cubicBezTo>
                    <a:cubicBezTo>
                      <a:pt x="1" y="98"/>
                      <a:pt x="103" y="1307"/>
                      <a:pt x="887" y="1307"/>
                    </a:cubicBezTo>
                    <a:cubicBezTo>
                      <a:pt x="915" y="1307"/>
                      <a:pt x="945" y="1305"/>
                      <a:pt x="976" y="1302"/>
                    </a:cubicBezTo>
                    <a:cubicBezTo>
                      <a:pt x="1810" y="1209"/>
                      <a:pt x="1750" y="1"/>
                      <a:pt x="9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20"/>
              <p:cNvSpPr/>
              <p:nvPr/>
            </p:nvSpPr>
            <p:spPr>
              <a:xfrm>
                <a:off x="3666500" y="2048750"/>
                <a:ext cx="476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467" extrusionOk="0">
                    <a:moveTo>
                      <a:pt x="996" y="0"/>
                    </a:moveTo>
                    <a:cubicBezTo>
                      <a:pt x="781" y="0"/>
                      <a:pt x="564" y="98"/>
                      <a:pt x="411" y="328"/>
                    </a:cubicBezTo>
                    <a:cubicBezTo>
                      <a:pt x="1" y="960"/>
                      <a:pt x="545" y="1466"/>
                      <a:pt x="1062" y="1466"/>
                    </a:cubicBezTo>
                    <a:cubicBezTo>
                      <a:pt x="1331" y="1466"/>
                      <a:pt x="1592" y="1329"/>
                      <a:pt x="1707" y="1000"/>
                    </a:cubicBezTo>
                    <a:cubicBezTo>
                      <a:pt x="1903" y="445"/>
                      <a:pt x="1454" y="0"/>
                      <a:pt x="9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20"/>
              <p:cNvSpPr/>
              <p:nvPr/>
            </p:nvSpPr>
            <p:spPr>
              <a:xfrm>
                <a:off x="4088450" y="2146950"/>
                <a:ext cx="432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4" extrusionOk="0">
                    <a:moveTo>
                      <a:pt x="816" y="1"/>
                    </a:moveTo>
                    <a:lnTo>
                      <a:pt x="816" y="1"/>
                    </a:lnTo>
                    <a:cubicBezTo>
                      <a:pt x="0" y="193"/>
                      <a:pt x="96" y="1393"/>
                      <a:pt x="912" y="1393"/>
                    </a:cubicBezTo>
                    <a:cubicBezTo>
                      <a:pt x="1728" y="1249"/>
                      <a:pt x="1632" y="49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20"/>
              <p:cNvSpPr/>
              <p:nvPr/>
            </p:nvSpPr>
            <p:spPr>
              <a:xfrm>
                <a:off x="4114850" y="2106150"/>
                <a:ext cx="469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403" extrusionOk="0">
                    <a:moveTo>
                      <a:pt x="960" y="1"/>
                    </a:moveTo>
                    <a:cubicBezTo>
                      <a:pt x="48" y="1"/>
                      <a:pt x="0" y="1297"/>
                      <a:pt x="912" y="1393"/>
                    </a:cubicBezTo>
                    <a:cubicBezTo>
                      <a:pt x="951" y="1399"/>
                      <a:pt x="988" y="1402"/>
                      <a:pt x="1024" y="1402"/>
                    </a:cubicBezTo>
                    <a:cubicBezTo>
                      <a:pt x="1787" y="1402"/>
                      <a:pt x="1878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20"/>
              <p:cNvSpPr/>
              <p:nvPr/>
            </p:nvSpPr>
            <p:spPr>
              <a:xfrm>
                <a:off x="4059625" y="219092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6"/>
                      <a:pt x="769" y="18"/>
                    </a:cubicBezTo>
                    <a:cubicBezTo>
                      <a:pt x="1" y="162"/>
                      <a:pt x="145" y="1266"/>
                      <a:pt x="913" y="1266"/>
                    </a:cubicBezTo>
                    <a:cubicBezTo>
                      <a:pt x="1768" y="1266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20"/>
              <p:cNvSpPr/>
              <p:nvPr/>
            </p:nvSpPr>
            <p:spPr>
              <a:xfrm>
                <a:off x="3480975" y="1804850"/>
                <a:ext cx="298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2" extrusionOk="0">
                    <a:moveTo>
                      <a:pt x="583" y="0"/>
                    </a:moveTo>
                    <a:cubicBezTo>
                      <a:pt x="567" y="0"/>
                      <a:pt x="551" y="1"/>
                      <a:pt x="535" y="2"/>
                    </a:cubicBezTo>
                    <a:cubicBezTo>
                      <a:pt x="1" y="91"/>
                      <a:pt x="85" y="882"/>
                      <a:pt x="560" y="882"/>
                    </a:cubicBezTo>
                    <a:cubicBezTo>
                      <a:pt x="597" y="882"/>
                      <a:pt x="637" y="877"/>
                      <a:pt x="679" y="867"/>
                    </a:cubicBezTo>
                    <a:cubicBezTo>
                      <a:pt x="1192" y="773"/>
                      <a:pt x="1116" y="0"/>
                      <a:pt x="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20"/>
              <p:cNvSpPr/>
              <p:nvPr/>
            </p:nvSpPr>
            <p:spPr>
              <a:xfrm>
                <a:off x="3767150" y="2175725"/>
                <a:ext cx="4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348" extrusionOk="0">
                    <a:moveTo>
                      <a:pt x="848" y="1"/>
                    </a:moveTo>
                    <a:cubicBezTo>
                      <a:pt x="833" y="1"/>
                      <a:pt x="818" y="1"/>
                      <a:pt x="802" y="2"/>
                    </a:cubicBezTo>
                    <a:cubicBezTo>
                      <a:pt x="1" y="96"/>
                      <a:pt x="79" y="1348"/>
                      <a:pt x="900" y="1348"/>
                    </a:cubicBezTo>
                    <a:cubicBezTo>
                      <a:pt x="915" y="1348"/>
                      <a:pt x="930" y="1347"/>
                      <a:pt x="946" y="1346"/>
                    </a:cubicBezTo>
                    <a:cubicBezTo>
                      <a:pt x="1747" y="1252"/>
                      <a:pt x="1669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20"/>
              <p:cNvSpPr/>
              <p:nvPr/>
            </p:nvSpPr>
            <p:spPr>
              <a:xfrm>
                <a:off x="3723575" y="2147700"/>
                <a:ext cx="4772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327" extrusionOk="0">
                    <a:moveTo>
                      <a:pt x="1028" y="0"/>
                    </a:moveTo>
                    <a:cubicBezTo>
                      <a:pt x="977" y="0"/>
                      <a:pt x="922" y="6"/>
                      <a:pt x="865" y="19"/>
                    </a:cubicBezTo>
                    <a:cubicBezTo>
                      <a:pt x="0" y="155"/>
                      <a:pt x="170" y="1326"/>
                      <a:pt x="926" y="1326"/>
                    </a:cubicBezTo>
                    <a:cubicBezTo>
                      <a:pt x="968" y="1326"/>
                      <a:pt x="1011" y="1323"/>
                      <a:pt x="1057" y="1315"/>
                    </a:cubicBezTo>
                    <a:cubicBezTo>
                      <a:pt x="1908" y="1181"/>
                      <a:pt x="1755" y="0"/>
                      <a:pt x="10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20"/>
              <p:cNvSpPr/>
              <p:nvPr/>
            </p:nvSpPr>
            <p:spPr>
              <a:xfrm>
                <a:off x="3833600" y="2160050"/>
                <a:ext cx="49875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503" extrusionOk="0">
                    <a:moveTo>
                      <a:pt x="1030" y="0"/>
                    </a:moveTo>
                    <a:cubicBezTo>
                      <a:pt x="149" y="0"/>
                      <a:pt x="1" y="1354"/>
                      <a:pt x="976" y="1493"/>
                    </a:cubicBezTo>
                    <a:cubicBezTo>
                      <a:pt x="1013" y="1499"/>
                      <a:pt x="1048" y="1502"/>
                      <a:pt x="1082" y="1502"/>
                    </a:cubicBezTo>
                    <a:cubicBezTo>
                      <a:pt x="1855" y="1502"/>
                      <a:pt x="1994" y="5"/>
                      <a:pt x="1120" y="5"/>
                    </a:cubicBezTo>
                    <a:cubicBezTo>
                      <a:pt x="1089" y="2"/>
                      <a:pt x="1059" y="0"/>
                      <a:pt x="10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20"/>
              <p:cNvSpPr/>
              <p:nvPr/>
            </p:nvSpPr>
            <p:spPr>
              <a:xfrm>
                <a:off x="3808775" y="22043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8"/>
                      <a:pt x="913" y="1308"/>
                    </a:cubicBezTo>
                    <a:cubicBezTo>
                      <a:pt x="1781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20"/>
              <p:cNvSpPr/>
              <p:nvPr/>
            </p:nvSpPr>
            <p:spPr>
              <a:xfrm>
                <a:off x="3875100" y="2188975"/>
                <a:ext cx="477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409" extrusionOk="0">
                    <a:moveTo>
                      <a:pt x="997" y="0"/>
                    </a:moveTo>
                    <a:cubicBezTo>
                      <a:pt x="1" y="0"/>
                      <a:pt x="72" y="1409"/>
                      <a:pt x="928" y="1409"/>
                    </a:cubicBezTo>
                    <a:cubicBezTo>
                      <a:pt x="980" y="1409"/>
                      <a:pt x="1035" y="1403"/>
                      <a:pt x="1093" y="1392"/>
                    </a:cubicBezTo>
                    <a:cubicBezTo>
                      <a:pt x="1909" y="1248"/>
                      <a:pt x="1813" y="48"/>
                      <a:pt x="9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20"/>
              <p:cNvSpPr/>
              <p:nvPr/>
            </p:nvSpPr>
            <p:spPr>
              <a:xfrm>
                <a:off x="3696550" y="1644425"/>
                <a:ext cx="446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446" extrusionOk="0">
                    <a:moveTo>
                      <a:pt x="887" y="0"/>
                    </a:moveTo>
                    <a:cubicBezTo>
                      <a:pt x="646" y="0"/>
                      <a:pt x="398" y="138"/>
                      <a:pt x="217" y="466"/>
                    </a:cubicBezTo>
                    <a:cubicBezTo>
                      <a:pt x="1" y="1115"/>
                      <a:pt x="460" y="1446"/>
                      <a:pt x="943" y="1446"/>
                    </a:cubicBezTo>
                    <a:cubicBezTo>
                      <a:pt x="1211" y="1446"/>
                      <a:pt x="1486" y="1344"/>
                      <a:pt x="1657" y="1138"/>
                    </a:cubicBezTo>
                    <a:cubicBezTo>
                      <a:pt x="1784" y="507"/>
                      <a:pt x="1349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20"/>
              <p:cNvSpPr/>
              <p:nvPr/>
            </p:nvSpPr>
            <p:spPr>
              <a:xfrm>
                <a:off x="3470500" y="1918500"/>
                <a:ext cx="270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791" extrusionOk="0">
                    <a:moveTo>
                      <a:pt x="456" y="1"/>
                    </a:moveTo>
                    <a:cubicBezTo>
                      <a:pt x="329" y="1"/>
                      <a:pt x="193" y="85"/>
                      <a:pt x="89" y="305"/>
                    </a:cubicBezTo>
                    <a:cubicBezTo>
                      <a:pt x="1" y="527"/>
                      <a:pt x="200" y="791"/>
                      <a:pt x="458" y="791"/>
                    </a:cubicBezTo>
                    <a:cubicBezTo>
                      <a:pt x="479" y="791"/>
                      <a:pt x="500" y="789"/>
                      <a:pt x="522" y="785"/>
                    </a:cubicBezTo>
                    <a:cubicBezTo>
                      <a:pt x="1082" y="610"/>
                      <a:pt x="799" y="1"/>
                      <a:pt x="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20"/>
              <p:cNvSpPr/>
              <p:nvPr/>
            </p:nvSpPr>
            <p:spPr>
              <a:xfrm>
                <a:off x="3493900" y="1874325"/>
                <a:ext cx="332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8" extrusionOk="0">
                    <a:moveTo>
                      <a:pt x="683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20"/>
              <p:cNvSpPr/>
              <p:nvPr/>
            </p:nvSpPr>
            <p:spPr>
              <a:xfrm>
                <a:off x="4016425" y="2161325"/>
                <a:ext cx="4885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410" extrusionOk="0">
                    <a:moveTo>
                      <a:pt x="1006" y="1"/>
                    </a:moveTo>
                    <a:cubicBezTo>
                      <a:pt x="991" y="1"/>
                      <a:pt x="976" y="1"/>
                      <a:pt x="961" y="2"/>
                    </a:cubicBezTo>
                    <a:cubicBezTo>
                      <a:pt x="97" y="2"/>
                      <a:pt x="1" y="1202"/>
                      <a:pt x="817" y="1394"/>
                    </a:cubicBezTo>
                    <a:cubicBezTo>
                      <a:pt x="870" y="1405"/>
                      <a:pt x="921" y="1410"/>
                      <a:pt x="970" y="1410"/>
                    </a:cubicBezTo>
                    <a:cubicBezTo>
                      <a:pt x="1787" y="1410"/>
                      <a:pt x="1953" y="1"/>
                      <a:pt x="1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20"/>
              <p:cNvSpPr/>
              <p:nvPr/>
            </p:nvSpPr>
            <p:spPr>
              <a:xfrm>
                <a:off x="3993850" y="2204525"/>
                <a:ext cx="454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312" extrusionOk="0">
                    <a:moveTo>
                      <a:pt x="680" y="0"/>
                    </a:moveTo>
                    <a:cubicBezTo>
                      <a:pt x="464" y="0"/>
                      <a:pt x="242" y="133"/>
                      <a:pt x="87" y="482"/>
                    </a:cubicBezTo>
                    <a:cubicBezTo>
                      <a:pt x="1" y="917"/>
                      <a:pt x="346" y="1312"/>
                      <a:pt x="768" y="1312"/>
                    </a:cubicBezTo>
                    <a:cubicBezTo>
                      <a:pt x="813" y="1312"/>
                      <a:pt x="858" y="1308"/>
                      <a:pt x="904" y="1299"/>
                    </a:cubicBezTo>
                    <a:cubicBezTo>
                      <a:pt x="1816" y="983"/>
                      <a:pt x="126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20"/>
              <p:cNvSpPr/>
              <p:nvPr/>
            </p:nvSpPr>
            <p:spPr>
              <a:xfrm>
                <a:off x="3521925" y="2013725"/>
                <a:ext cx="312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2" extrusionOk="0">
                    <a:moveTo>
                      <a:pt x="577" y="1"/>
                    </a:moveTo>
                    <a:cubicBezTo>
                      <a:pt x="1" y="145"/>
                      <a:pt x="97" y="961"/>
                      <a:pt x="673" y="961"/>
                    </a:cubicBezTo>
                    <a:cubicBezTo>
                      <a:pt x="1249" y="817"/>
                      <a:pt x="1153" y="1"/>
                      <a:pt x="5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20"/>
              <p:cNvSpPr/>
              <p:nvPr/>
            </p:nvSpPr>
            <p:spPr>
              <a:xfrm>
                <a:off x="3945625" y="2174575"/>
                <a:ext cx="491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57" extrusionOk="0">
                    <a:moveTo>
                      <a:pt x="1056" y="0"/>
                    </a:moveTo>
                    <a:cubicBezTo>
                      <a:pt x="144" y="0"/>
                      <a:pt x="0" y="1296"/>
                      <a:pt x="912" y="1440"/>
                    </a:cubicBezTo>
                    <a:cubicBezTo>
                      <a:pt x="963" y="1451"/>
                      <a:pt x="1011" y="1456"/>
                      <a:pt x="1057" y="1456"/>
                    </a:cubicBezTo>
                    <a:cubicBezTo>
                      <a:pt x="1842" y="1456"/>
                      <a:pt x="1963" y="0"/>
                      <a:pt x="1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20"/>
              <p:cNvSpPr/>
              <p:nvPr/>
            </p:nvSpPr>
            <p:spPr>
              <a:xfrm>
                <a:off x="3549675" y="1787825"/>
                <a:ext cx="407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168" extrusionOk="0">
                    <a:moveTo>
                      <a:pt x="604" y="1"/>
                    </a:moveTo>
                    <a:cubicBezTo>
                      <a:pt x="413" y="1"/>
                      <a:pt x="219" y="123"/>
                      <a:pt x="91" y="443"/>
                    </a:cubicBezTo>
                    <a:cubicBezTo>
                      <a:pt x="1" y="805"/>
                      <a:pt x="294" y="1168"/>
                      <a:pt x="650" y="1168"/>
                    </a:cubicBezTo>
                    <a:cubicBezTo>
                      <a:pt x="671" y="1168"/>
                      <a:pt x="693" y="1166"/>
                      <a:pt x="715" y="1163"/>
                    </a:cubicBezTo>
                    <a:cubicBezTo>
                      <a:pt x="1630" y="917"/>
                      <a:pt x="1127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20"/>
              <p:cNvSpPr/>
              <p:nvPr/>
            </p:nvSpPr>
            <p:spPr>
              <a:xfrm>
                <a:off x="3574325" y="1745150"/>
                <a:ext cx="462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285" extrusionOk="0">
                    <a:moveTo>
                      <a:pt x="713" y="0"/>
                    </a:moveTo>
                    <a:cubicBezTo>
                      <a:pt x="502" y="0"/>
                      <a:pt x="292" y="130"/>
                      <a:pt x="161" y="470"/>
                    </a:cubicBezTo>
                    <a:cubicBezTo>
                      <a:pt x="1" y="911"/>
                      <a:pt x="342" y="1285"/>
                      <a:pt x="739" y="1285"/>
                    </a:cubicBezTo>
                    <a:cubicBezTo>
                      <a:pt x="817" y="1285"/>
                      <a:pt x="898" y="1270"/>
                      <a:pt x="977" y="1238"/>
                    </a:cubicBezTo>
                    <a:cubicBezTo>
                      <a:pt x="1850" y="924"/>
                      <a:pt x="1276" y="0"/>
                      <a:pt x="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20"/>
              <p:cNvSpPr/>
              <p:nvPr/>
            </p:nvSpPr>
            <p:spPr>
              <a:xfrm>
                <a:off x="3559725" y="1677500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835" y="0"/>
                    </a:moveTo>
                    <a:cubicBezTo>
                      <a:pt x="806" y="0"/>
                      <a:pt x="776" y="3"/>
                      <a:pt x="745" y="7"/>
                    </a:cubicBezTo>
                    <a:cubicBezTo>
                      <a:pt x="1" y="51"/>
                      <a:pt x="175" y="1094"/>
                      <a:pt x="795" y="1094"/>
                    </a:cubicBezTo>
                    <a:cubicBezTo>
                      <a:pt x="854" y="1094"/>
                      <a:pt x="918" y="1085"/>
                      <a:pt x="985" y="1064"/>
                    </a:cubicBezTo>
                    <a:cubicBezTo>
                      <a:pt x="1533" y="836"/>
                      <a:pt x="1387" y="0"/>
                      <a:pt x="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20"/>
              <p:cNvSpPr/>
              <p:nvPr/>
            </p:nvSpPr>
            <p:spPr>
              <a:xfrm>
                <a:off x="3602575" y="1702025"/>
                <a:ext cx="4625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287" extrusionOk="0">
                    <a:moveTo>
                      <a:pt x="744" y="0"/>
                    </a:moveTo>
                    <a:cubicBezTo>
                      <a:pt x="546" y="0"/>
                      <a:pt x="341" y="117"/>
                      <a:pt x="183" y="419"/>
                    </a:cubicBezTo>
                    <a:cubicBezTo>
                      <a:pt x="0" y="831"/>
                      <a:pt x="297" y="1286"/>
                      <a:pt x="741" y="1286"/>
                    </a:cubicBezTo>
                    <a:cubicBezTo>
                      <a:pt x="763" y="1286"/>
                      <a:pt x="785" y="1285"/>
                      <a:pt x="808" y="1283"/>
                    </a:cubicBezTo>
                    <a:cubicBezTo>
                      <a:pt x="1850" y="1031"/>
                      <a:pt x="1332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20"/>
              <p:cNvSpPr/>
              <p:nvPr/>
            </p:nvSpPr>
            <p:spPr>
              <a:xfrm>
                <a:off x="3507125" y="1761650"/>
                <a:ext cx="336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69" extrusionOk="0">
                    <a:moveTo>
                      <a:pt x="686" y="0"/>
                    </a:moveTo>
                    <a:cubicBezTo>
                      <a:pt x="671" y="0"/>
                      <a:pt x="656" y="1"/>
                      <a:pt x="641" y="2"/>
                    </a:cubicBezTo>
                    <a:cubicBezTo>
                      <a:pt x="1" y="94"/>
                      <a:pt x="101" y="969"/>
                      <a:pt x="651" y="969"/>
                    </a:cubicBezTo>
                    <a:cubicBezTo>
                      <a:pt x="679" y="969"/>
                      <a:pt x="707" y="967"/>
                      <a:pt x="737" y="962"/>
                    </a:cubicBezTo>
                    <a:cubicBezTo>
                      <a:pt x="1346" y="915"/>
                      <a:pt x="1269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20"/>
              <p:cNvSpPr/>
              <p:nvPr/>
            </p:nvSpPr>
            <p:spPr>
              <a:xfrm>
                <a:off x="3533150" y="1719525"/>
                <a:ext cx="361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5" extrusionOk="0">
                    <a:moveTo>
                      <a:pt x="744" y="0"/>
                    </a:moveTo>
                    <a:cubicBezTo>
                      <a:pt x="716" y="0"/>
                      <a:pt x="686" y="2"/>
                      <a:pt x="656" y="7"/>
                    </a:cubicBezTo>
                    <a:cubicBezTo>
                      <a:pt x="0" y="147"/>
                      <a:pt x="167" y="1065"/>
                      <a:pt x="800" y="1065"/>
                    </a:cubicBezTo>
                    <a:cubicBezTo>
                      <a:pt x="816" y="1065"/>
                      <a:pt x="832" y="1064"/>
                      <a:pt x="848" y="1063"/>
                    </a:cubicBezTo>
                    <a:cubicBezTo>
                      <a:pt x="1444" y="925"/>
                      <a:pt x="1340" y="0"/>
                      <a:pt x="7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20"/>
              <p:cNvSpPr/>
              <p:nvPr/>
            </p:nvSpPr>
            <p:spPr>
              <a:xfrm>
                <a:off x="3505925" y="1942750"/>
                <a:ext cx="357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023" extrusionOk="0">
                    <a:moveTo>
                      <a:pt x="727" y="1"/>
                    </a:moveTo>
                    <a:cubicBezTo>
                      <a:pt x="699" y="1"/>
                      <a:pt x="670" y="3"/>
                      <a:pt x="641" y="7"/>
                    </a:cubicBezTo>
                    <a:cubicBezTo>
                      <a:pt x="1" y="145"/>
                      <a:pt x="144" y="1022"/>
                      <a:pt x="740" y="1022"/>
                    </a:cubicBezTo>
                    <a:cubicBezTo>
                      <a:pt x="770" y="1022"/>
                      <a:pt x="801" y="1020"/>
                      <a:pt x="833" y="1016"/>
                    </a:cubicBezTo>
                    <a:cubicBezTo>
                      <a:pt x="1427" y="878"/>
                      <a:pt x="1281" y="1"/>
                      <a:pt x="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20"/>
              <p:cNvSpPr/>
              <p:nvPr/>
            </p:nvSpPr>
            <p:spPr>
              <a:xfrm>
                <a:off x="3521925" y="1830850"/>
                <a:ext cx="3892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75" extrusionOk="0">
                    <a:moveTo>
                      <a:pt x="607" y="0"/>
                    </a:moveTo>
                    <a:cubicBezTo>
                      <a:pt x="426" y="0"/>
                      <a:pt x="236" y="111"/>
                      <a:pt x="97" y="403"/>
                    </a:cubicBezTo>
                    <a:cubicBezTo>
                      <a:pt x="1" y="739"/>
                      <a:pt x="289" y="1075"/>
                      <a:pt x="673" y="1075"/>
                    </a:cubicBezTo>
                    <a:cubicBezTo>
                      <a:pt x="1556" y="863"/>
                      <a:pt x="1113" y="0"/>
                      <a:pt x="6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20"/>
              <p:cNvSpPr/>
              <p:nvPr/>
            </p:nvSpPr>
            <p:spPr>
              <a:xfrm>
                <a:off x="3614350" y="1951300"/>
                <a:ext cx="5032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5" extrusionOk="0">
                    <a:moveTo>
                      <a:pt x="837" y="1"/>
                    </a:moveTo>
                    <a:cubicBezTo>
                      <a:pt x="649" y="1"/>
                      <a:pt x="443" y="97"/>
                      <a:pt x="241" y="338"/>
                    </a:cubicBezTo>
                    <a:cubicBezTo>
                      <a:pt x="1" y="770"/>
                      <a:pt x="241" y="1346"/>
                      <a:pt x="769" y="1442"/>
                    </a:cubicBezTo>
                    <a:cubicBezTo>
                      <a:pt x="800" y="1444"/>
                      <a:pt x="830" y="1445"/>
                      <a:pt x="859" y="1445"/>
                    </a:cubicBezTo>
                    <a:cubicBezTo>
                      <a:pt x="2012" y="1445"/>
                      <a:pt x="1565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20"/>
              <p:cNvSpPr/>
              <p:nvPr/>
            </p:nvSpPr>
            <p:spPr>
              <a:xfrm>
                <a:off x="3595425" y="1881600"/>
                <a:ext cx="4947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461" extrusionOk="0">
                    <a:moveTo>
                      <a:pt x="1085" y="1"/>
                    </a:moveTo>
                    <a:cubicBezTo>
                      <a:pt x="1057" y="1"/>
                      <a:pt x="1028" y="2"/>
                      <a:pt x="998" y="5"/>
                    </a:cubicBezTo>
                    <a:cubicBezTo>
                      <a:pt x="0" y="5"/>
                      <a:pt x="116" y="1461"/>
                      <a:pt x="981" y="1461"/>
                    </a:cubicBezTo>
                    <a:cubicBezTo>
                      <a:pt x="1032" y="1461"/>
                      <a:pt x="1086" y="1456"/>
                      <a:pt x="1142" y="1445"/>
                    </a:cubicBezTo>
                    <a:cubicBezTo>
                      <a:pt x="1979" y="1399"/>
                      <a:pt x="1960" y="1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20"/>
              <p:cNvSpPr/>
              <p:nvPr/>
            </p:nvSpPr>
            <p:spPr>
              <a:xfrm>
                <a:off x="3571150" y="1924875"/>
                <a:ext cx="440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47" extrusionOk="0">
                    <a:moveTo>
                      <a:pt x="864" y="1"/>
                    </a:moveTo>
                    <a:cubicBezTo>
                      <a:pt x="848" y="1"/>
                      <a:pt x="832" y="1"/>
                      <a:pt x="816" y="2"/>
                    </a:cubicBezTo>
                    <a:cubicBezTo>
                      <a:pt x="0" y="146"/>
                      <a:pt x="144" y="1347"/>
                      <a:pt x="960" y="1347"/>
                    </a:cubicBezTo>
                    <a:cubicBezTo>
                      <a:pt x="1761" y="1158"/>
                      <a:pt x="1638" y="1"/>
                      <a:pt x="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20"/>
              <p:cNvSpPr/>
              <p:nvPr/>
            </p:nvSpPr>
            <p:spPr>
              <a:xfrm>
                <a:off x="3557150" y="1856375"/>
                <a:ext cx="444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256" extrusionOk="0">
                    <a:moveTo>
                      <a:pt x="938" y="1"/>
                    </a:moveTo>
                    <a:cubicBezTo>
                      <a:pt x="909" y="1"/>
                      <a:pt x="879" y="2"/>
                      <a:pt x="848" y="6"/>
                    </a:cubicBezTo>
                    <a:cubicBezTo>
                      <a:pt x="0" y="53"/>
                      <a:pt x="77" y="1255"/>
                      <a:pt x="896" y="1255"/>
                    </a:cubicBezTo>
                    <a:cubicBezTo>
                      <a:pt x="912" y="1255"/>
                      <a:pt x="928" y="1255"/>
                      <a:pt x="944" y="1254"/>
                    </a:cubicBezTo>
                    <a:cubicBezTo>
                      <a:pt x="1778" y="1208"/>
                      <a:pt x="1718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20"/>
              <p:cNvSpPr/>
              <p:nvPr/>
            </p:nvSpPr>
            <p:spPr>
              <a:xfrm>
                <a:off x="3626750" y="1659650"/>
                <a:ext cx="4605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347" extrusionOk="0">
                    <a:moveTo>
                      <a:pt x="898" y="0"/>
                    </a:moveTo>
                    <a:cubicBezTo>
                      <a:pt x="882" y="0"/>
                      <a:pt x="865" y="0"/>
                      <a:pt x="849" y="1"/>
                    </a:cubicBezTo>
                    <a:cubicBezTo>
                      <a:pt x="0" y="96"/>
                      <a:pt x="124" y="1347"/>
                      <a:pt x="946" y="1347"/>
                    </a:cubicBezTo>
                    <a:cubicBezTo>
                      <a:pt x="962" y="1347"/>
                      <a:pt x="977" y="1346"/>
                      <a:pt x="993" y="1346"/>
                    </a:cubicBezTo>
                    <a:cubicBezTo>
                      <a:pt x="1841" y="1251"/>
                      <a:pt x="1764" y="0"/>
                      <a:pt x="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9" name="Google Shape;5419;p20"/>
              <p:cNvSpPr/>
              <p:nvPr/>
            </p:nvSpPr>
            <p:spPr>
              <a:xfrm>
                <a:off x="3638725" y="1727975"/>
                <a:ext cx="4570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439" extrusionOk="0">
                    <a:moveTo>
                      <a:pt x="982" y="0"/>
                    </a:moveTo>
                    <a:cubicBezTo>
                      <a:pt x="767" y="0"/>
                      <a:pt x="535" y="115"/>
                      <a:pt x="322" y="389"/>
                    </a:cubicBezTo>
                    <a:cubicBezTo>
                      <a:pt x="0" y="1064"/>
                      <a:pt x="519" y="1438"/>
                      <a:pt x="1055" y="1438"/>
                    </a:cubicBezTo>
                    <a:cubicBezTo>
                      <a:pt x="1319" y="1438"/>
                      <a:pt x="1588" y="1347"/>
                      <a:pt x="1762" y="1157"/>
                    </a:cubicBezTo>
                    <a:cubicBezTo>
                      <a:pt x="1828" y="534"/>
                      <a:pt x="1445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0" name="Google Shape;5420;p20"/>
              <p:cNvSpPr/>
              <p:nvPr/>
            </p:nvSpPr>
            <p:spPr>
              <a:xfrm>
                <a:off x="3604875" y="1769475"/>
                <a:ext cx="5030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480" extrusionOk="0">
                    <a:moveTo>
                      <a:pt x="1307" y="0"/>
                    </a:moveTo>
                    <a:cubicBezTo>
                      <a:pt x="656" y="0"/>
                      <a:pt x="0" y="1479"/>
                      <a:pt x="1219" y="1479"/>
                    </a:cubicBezTo>
                    <a:cubicBezTo>
                      <a:pt x="1286" y="1479"/>
                      <a:pt x="1358" y="1475"/>
                      <a:pt x="1436" y="1465"/>
                    </a:cubicBezTo>
                    <a:cubicBezTo>
                      <a:pt x="1820" y="1369"/>
                      <a:pt x="2012" y="1177"/>
                      <a:pt x="1916" y="697"/>
                    </a:cubicBezTo>
                    <a:cubicBezTo>
                      <a:pt x="1770" y="188"/>
                      <a:pt x="1539" y="0"/>
                      <a:pt x="1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20"/>
              <p:cNvSpPr/>
              <p:nvPr/>
            </p:nvSpPr>
            <p:spPr>
              <a:xfrm>
                <a:off x="3583950" y="1813175"/>
                <a:ext cx="464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55" extrusionOk="0">
                    <a:moveTo>
                      <a:pt x="925" y="0"/>
                    </a:moveTo>
                    <a:cubicBezTo>
                      <a:pt x="895" y="0"/>
                      <a:pt x="864" y="2"/>
                      <a:pt x="832" y="5"/>
                    </a:cubicBezTo>
                    <a:cubicBezTo>
                      <a:pt x="0" y="190"/>
                      <a:pt x="192" y="1355"/>
                      <a:pt x="979" y="1355"/>
                    </a:cubicBezTo>
                    <a:cubicBezTo>
                      <a:pt x="1010" y="1355"/>
                      <a:pt x="1041" y="1353"/>
                      <a:pt x="1073" y="1350"/>
                    </a:cubicBezTo>
                    <a:cubicBezTo>
                      <a:pt x="1859" y="1165"/>
                      <a:pt x="1709" y="0"/>
                      <a:pt x="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20"/>
              <p:cNvSpPr/>
              <p:nvPr/>
            </p:nvSpPr>
            <p:spPr>
              <a:xfrm>
                <a:off x="3718325" y="2265600"/>
                <a:ext cx="2977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80" extrusionOk="0">
                    <a:moveTo>
                      <a:pt x="626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1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191" y="781"/>
                      <a:pt x="1088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20"/>
              <p:cNvSpPr/>
              <p:nvPr/>
            </p:nvSpPr>
            <p:spPr>
              <a:xfrm>
                <a:off x="3698950" y="2192525"/>
                <a:ext cx="398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7" extrusionOk="0">
                    <a:moveTo>
                      <a:pt x="794" y="0"/>
                    </a:moveTo>
                    <a:cubicBezTo>
                      <a:pt x="778" y="0"/>
                      <a:pt x="762" y="1"/>
                      <a:pt x="745" y="2"/>
                    </a:cubicBezTo>
                    <a:cubicBezTo>
                      <a:pt x="1" y="90"/>
                      <a:pt x="135" y="1137"/>
                      <a:pt x="748" y="1137"/>
                    </a:cubicBezTo>
                    <a:cubicBezTo>
                      <a:pt x="807" y="1137"/>
                      <a:pt x="870" y="1127"/>
                      <a:pt x="937" y="1106"/>
                    </a:cubicBezTo>
                    <a:cubicBezTo>
                      <a:pt x="1593" y="919"/>
                      <a:pt x="1426" y="0"/>
                      <a:pt x="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20"/>
              <p:cNvSpPr/>
              <p:nvPr/>
            </p:nvSpPr>
            <p:spPr>
              <a:xfrm>
                <a:off x="3738100" y="2341250"/>
                <a:ext cx="163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53" extrusionOk="0">
                    <a:moveTo>
                      <a:pt x="381" y="0"/>
                    </a:moveTo>
                    <a:cubicBezTo>
                      <a:pt x="365" y="0"/>
                      <a:pt x="349" y="2"/>
                      <a:pt x="332" y="6"/>
                    </a:cubicBezTo>
                    <a:cubicBezTo>
                      <a:pt x="1" y="117"/>
                      <a:pt x="120" y="452"/>
                      <a:pt x="324" y="452"/>
                    </a:cubicBezTo>
                    <a:cubicBezTo>
                      <a:pt x="386" y="452"/>
                      <a:pt x="456" y="421"/>
                      <a:pt x="524" y="342"/>
                    </a:cubicBezTo>
                    <a:cubicBezTo>
                      <a:pt x="655" y="211"/>
                      <a:pt x="547" y="0"/>
                      <a:pt x="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20"/>
              <p:cNvSpPr/>
              <p:nvPr/>
            </p:nvSpPr>
            <p:spPr>
              <a:xfrm>
                <a:off x="3740650" y="2221200"/>
                <a:ext cx="386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86" extrusionOk="0">
                    <a:moveTo>
                      <a:pt x="802" y="1"/>
                    </a:moveTo>
                    <a:cubicBezTo>
                      <a:pt x="772" y="1"/>
                      <a:pt x="741" y="3"/>
                      <a:pt x="710" y="7"/>
                    </a:cubicBezTo>
                    <a:cubicBezTo>
                      <a:pt x="0" y="96"/>
                      <a:pt x="151" y="1085"/>
                      <a:pt x="782" y="1085"/>
                    </a:cubicBezTo>
                    <a:cubicBezTo>
                      <a:pt x="835" y="1085"/>
                      <a:pt x="891" y="1078"/>
                      <a:pt x="950" y="1064"/>
                    </a:cubicBezTo>
                    <a:cubicBezTo>
                      <a:pt x="1544" y="881"/>
                      <a:pt x="1398" y="1"/>
                      <a:pt x="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20"/>
              <p:cNvSpPr/>
              <p:nvPr/>
            </p:nvSpPr>
            <p:spPr>
              <a:xfrm>
                <a:off x="3634325" y="2210375"/>
                <a:ext cx="296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33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4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20"/>
              <p:cNvSpPr/>
              <p:nvPr/>
            </p:nvSpPr>
            <p:spPr>
              <a:xfrm>
                <a:off x="3657525" y="2166000"/>
                <a:ext cx="389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7" extrusionOk="0">
                    <a:moveTo>
                      <a:pt x="810" y="1"/>
                    </a:moveTo>
                    <a:cubicBezTo>
                      <a:pt x="782" y="1"/>
                      <a:pt x="752" y="3"/>
                      <a:pt x="722" y="7"/>
                    </a:cubicBezTo>
                    <a:cubicBezTo>
                      <a:pt x="1" y="97"/>
                      <a:pt x="126" y="1076"/>
                      <a:pt x="780" y="1076"/>
                    </a:cubicBezTo>
                    <a:cubicBezTo>
                      <a:pt x="822" y="1076"/>
                      <a:pt x="867" y="1072"/>
                      <a:pt x="914" y="1063"/>
                    </a:cubicBezTo>
                    <a:cubicBezTo>
                      <a:pt x="1556" y="926"/>
                      <a:pt x="1410" y="1"/>
                      <a:pt x="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20"/>
              <p:cNvSpPr/>
              <p:nvPr/>
            </p:nvSpPr>
            <p:spPr>
              <a:xfrm>
                <a:off x="3653500" y="2283700"/>
                <a:ext cx="204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43" extrusionOk="0">
                    <a:moveTo>
                      <a:pt x="398" y="1"/>
                    </a:moveTo>
                    <a:cubicBezTo>
                      <a:pt x="384" y="1"/>
                      <a:pt x="369" y="2"/>
                      <a:pt x="355" y="4"/>
                    </a:cubicBezTo>
                    <a:cubicBezTo>
                      <a:pt x="0" y="48"/>
                      <a:pt x="55" y="543"/>
                      <a:pt x="368" y="543"/>
                    </a:cubicBezTo>
                    <a:cubicBezTo>
                      <a:pt x="394" y="543"/>
                      <a:pt x="421" y="539"/>
                      <a:pt x="451" y="532"/>
                    </a:cubicBezTo>
                    <a:cubicBezTo>
                      <a:pt x="818" y="486"/>
                      <a:pt x="702" y="1"/>
                      <a:pt x="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20"/>
              <p:cNvSpPr/>
              <p:nvPr/>
            </p:nvSpPr>
            <p:spPr>
              <a:xfrm>
                <a:off x="3783575" y="23702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1" y="48"/>
                      <a:pt x="1" y="337"/>
                      <a:pt x="193" y="385"/>
                    </a:cubicBezTo>
                    <a:cubicBezTo>
                      <a:pt x="433" y="385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20"/>
              <p:cNvSpPr/>
              <p:nvPr/>
            </p:nvSpPr>
            <p:spPr>
              <a:xfrm>
                <a:off x="3676625" y="2237750"/>
                <a:ext cx="302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51" extrusionOk="0">
                    <a:moveTo>
                      <a:pt x="608" y="1"/>
                    </a:moveTo>
                    <a:cubicBezTo>
                      <a:pt x="569" y="1"/>
                      <a:pt x="529" y="6"/>
                      <a:pt x="486" y="18"/>
                    </a:cubicBezTo>
                    <a:cubicBezTo>
                      <a:pt x="1" y="150"/>
                      <a:pt x="124" y="851"/>
                      <a:pt x="557" y="851"/>
                    </a:cubicBezTo>
                    <a:cubicBezTo>
                      <a:pt x="595" y="851"/>
                      <a:pt x="636" y="845"/>
                      <a:pt x="678" y="834"/>
                    </a:cubicBezTo>
                    <a:cubicBezTo>
                      <a:pt x="1208" y="701"/>
                      <a:pt x="1048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20"/>
              <p:cNvSpPr/>
              <p:nvPr/>
            </p:nvSpPr>
            <p:spPr>
              <a:xfrm>
                <a:off x="3695975" y="2312500"/>
                <a:ext cx="17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3" extrusionOk="0">
                    <a:moveTo>
                      <a:pt x="376" y="1"/>
                    </a:moveTo>
                    <a:cubicBezTo>
                      <a:pt x="363" y="1"/>
                      <a:pt x="350" y="2"/>
                      <a:pt x="336" y="4"/>
                    </a:cubicBezTo>
                    <a:cubicBezTo>
                      <a:pt x="0" y="52"/>
                      <a:pt x="96" y="532"/>
                      <a:pt x="384" y="532"/>
                    </a:cubicBezTo>
                    <a:cubicBezTo>
                      <a:pt x="704" y="441"/>
                      <a:pt x="632" y="1"/>
                      <a:pt x="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20"/>
              <p:cNvSpPr/>
              <p:nvPr/>
            </p:nvSpPr>
            <p:spPr>
              <a:xfrm>
                <a:off x="3762675" y="229452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00" y="1"/>
                    </a:moveTo>
                    <a:cubicBezTo>
                      <a:pt x="484" y="1"/>
                      <a:pt x="469" y="1"/>
                      <a:pt x="453" y="3"/>
                    </a:cubicBezTo>
                    <a:cubicBezTo>
                      <a:pt x="1" y="93"/>
                      <a:pt x="59" y="779"/>
                      <a:pt x="468" y="779"/>
                    </a:cubicBezTo>
                    <a:cubicBezTo>
                      <a:pt x="494" y="779"/>
                      <a:pt x="521" y="777"/>
                      <a:pt x="549" y="771"/>
                    </a:cubicBezTo>
                    <a:cubicBezTo>
                      <a:pt x="1061" y="725"/>
                      <a:pt x="986" y="1"/>
                      <a:pt x="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20"/>
              <p:cNvSpPr/>
              <p:nvPr/>
            </p:nvSpPr>
            <p:spPr>
              <a:xfrm>
                <a:off x="3872400" y="2307800"/>
                <a:ext cx="276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65" extrusionOk="0">
                    <a:moveTo>
                      <a:pt x="481" y="0"/>
                    </a:moveTo>
                    <a:cubicBezTo>
                      <a:pt x="0" y="144"/>
                      <a:pt x="96" y="864"/>
                      <a:pt x="625" y="864"/>
                    </a:cubicBezTo>
                    <a:cubicBezTo>
                      <a:pt x="1105" y="720"/>
                      <a:pt x="1009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20"/>
              <p:cNvSpPr/>
              <p:nvPr/>
            </p:nvSpPr>
            <p:spPr>
              <a:xfrm>
                <a:off x="3851950" y="2233075"/>
                <a:ext cx="422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225" extrusionOk="0">
                    <a:moveTo>
                      <a:pt x="895" y="1"/>
                    </a:moveTo>
                    <a:cubicBezTo>
                      <a:pt x="855" y="1"/>
                      <a:pt x="814" y="4"/>
                      <a:pt x="770" y="12"/>
                    </a:cubicBezTo>
                    <a:cubicBezTo>
                      <a:pt x="0" y="148"/>
                      <a:pt x="128" y="1225"/>
                      <a:pt x="830" y="1225"/>
                    </a:cubicBezTo>
                    <a:cubicBezTo>
                      <a:pt x="872" y="1225"/>
                      <a:pt x="916" y="1221"/>
                      <a:pt x="963" y="1213"/>
                    </a:cubicBezTo>
                    <a:cubicBezTo>
                      <a:pt x="1687" y="1077"/>
                      <a:pt x="1557" y="1"/>
                      <a:pt x="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20"/>
              <p:cNvSpPr/>
              <p:nvPr/>
            </p:nvSpPr>
            <p:spPr>
              <a:xfrm>
                <a:off x="3784375" y="2250025"/>
                <a:ext cx="368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021" extrusionOk="0">
                    <a:moveTo>
                      <a:pt x="777" y="0"/>
                    </a:moveTo>
                    <a:cubicBezTo>
                      <a:pt x="749" y="0"/>
                      <a:pt x="719" y="2"/>
                      <a:pt x="689" y="7"/>
                    </a:cubicBezTo>
                    <a:cubicBezTo>
                      <a:pt x="0" y="53"/>
                      <a:pt x="102" y="1021"/>
                      <a:pt x="700" y="1021"/>
                    </a:cubicBezTo>
                    <a:cubicBezTo>
                      <a:pt x="728" y="1021"/>
                      <a:pt x="756" y="1019"/>
                      <a:pt x="785" y="1015"/>
                    </a:cubicBezTo>
                    <a:cubicBezTo>
                      <a:pt x="1472" y="923"/>
                      <a:pt x="1372" y="0"/>
                      <a:pt x="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20"/>
              <p:cNvSpPr/>
              <p:nvPr/>
            </p:nvSpPr>
            <p:spPr>
              <a:xfrm>
                <a:off x="3895150" y="2263325"/>
                <a:ext cx="38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071" extrusionOk="0">
                    <a:moveTo>
                      <a:pt x="816" y="1"/>
                    </a:moveTo>
                    <a:cubicBezTo>
                      <a:pt x="801" y="1"/>
                      <a:pt x="786" y="2"/>
                      <a:pt x="771" y="3"/>
                    </a:cubicBezTo>
                    <a:cubicBezTo>
                      <a:pt x="1" y="3"/>
                      <a:pt x="85" y="1071"/>
                      <a:pt x="742" y="1071"/>
                    </a:cubicBezTo>
                    <a:cubicBezTo>
                      <a:pt x="782" y="1071"/>
                      <a:pt x="823" y="1067"/>
                      <a:pt x="867" y="1059"/>
                    </a:cubicBezTo>
                    <a:cubicBezTo>
                      <a:pt x="1523" y="918"/>
                      <a:pt x="1401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20"/>
              <p:cNvSpPr/>
              <p:nvPr/>
            </p:nvSpPr>
            <p:spPr>
              <a:xfrm>
                <a:off x="3892800" y="2383300"/>
                <a:ext cx="140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7" extrusionOk="0">
                    <a:moveTo>
                      <a:pt x="289" y="0"/>
                    </a:moveTo>
                    <a:cubicBezTo>
                      <a:pt x="274" y="0"/>
                      <a:pt x="258" y="2"/>
                      <a:pt x="241" y="5"/>
                    </a:cubicBezTo>
                    <a:cubicBezTo>
                      <a:pt x="1" y="101"/>
                      <a:pt x="49" y="437"/>
                      <a:pt x="337" y="437"/>
                    </a:cubicBezTo>
                    <a:cubicBezTo>
                      <a:pt x="563" y="346"/>
                      <a:pt x="533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20"/>
              <p:cNvSpPr/>
              <p:nvPr/>
            </p:nvSpPr>
            <p:spPr>
              <a:xfrm>
                <a:off x="3834000" y="2395600"/>
                <a:ext cx="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56" extrusionOk="0">
                    <a:moveTo>
                      <a:pt x="76" y="1"/>
                    </a:moveTo>
                    <a:cubicBezTo>
                      <a:pt x="48" y="1"/>
                      <a:pt x="0" y="69"/>
                      <a:pt x="0" y="137"/>
                    </a:cubicBezTo>
                    <a:cubicBezTo>
                      <a:pt x="13" y="150"/>
                      <a:pt x="29" y="156"/>
                      <a:pt x="45" y="156"/>
                    </a:cubicBezTo>
                    <a:cubicBezTo>
                      <a:pt x="89" y="156"/>
                      <a:pt x="131" y="111"/>
                      <a:pt x="96" y="41"/>
                    </a:cubicBezTo>
                    <a:cubicBezTo>
                      <a:pt x="96" y="13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20"/>
              <p:cNvSpPr/>
              <p:nvPr/>
            </p:nvSpPr>
            <p:spPr>
              <a:xfrm>
                <a:off x="3804725" y="23233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495" y="1"/>
                    </a:moveTo>
                    <a:cubicBezTo>
                      <a:pt x="480" y="1"/>
                      <a:pt x="466" y="1"/>
                      <a:pt x="451" y="3"/>
                    </a:cubicBezTo>
                    <a:cubicBezTo>
                      <a:pt x="1" y="93"/>
                      <a:pt x="57" y="732"/>
                      <a:pt x="462" y="732"/>
                    </a:cubicBezTo>
                    <a:cubicBezTo>
                      <a:pt x="489" y="732"/>
                      <a:pt x="517" y="729"/>
                      <a:pt x="547" y="723"/>
                    </a:cubicBezTo>
                    <a:cubicBezTo>
                      <a:pt x="1011" y="631"/>
                      <a:pt x="892" y="1"/>
                      <a:pt x="4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20"/>
              <p:cNvSpPr/>
              <p:nvPr/>
            </p:nvSpPr>
            <p:spPr>
              <a:xfrm>
                <a:off x="3828000" y="2278650"/>
                <a:ext cx="337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974" extrusionOk="0">
                    <a:moveTo>
                      <a:pt x="698" y="0"/>
                    </a:moveTo>
                    <a:cubicBezTo>
                      <a:pt x="660" y="0"/>
                      <a:pt x="619" y="5"/>
                      <a:pt x="576" y="14"/>
                    </a:cubicBezTo>
                    <a:cubicBezTo>
                      <a:pt x="0" y="110"/>
                      <a:pt x="144" y="974"/>
                      <a:pt x="720" y="974"/>
                    </a:cubicBezTo>
                    <a:cubicBezTo>
                      <a:pt x="1350" y="929"/>
                      <a:pt x="1263" y="0"/>
                      <a:pt x="6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20"/>
              <p:cNvSpPr/>
              <p:nvPr/>
            </p:nvSpPr>
            <p:spPr>
              <a:xfrm>
                <a:off x="3847625" y="2353325"/>
                <a:ext cx="219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83" extrusionOk="0">
                    <a:moveTo>
                      <a:pt x="460" y="1"/>
                    </a:moveTo>
                    <a:cubicBezTo>
                      <a:pt x="446" y="1"/>
                      <a:pt x="431" y="1"/>
                      <a:pt x="415" y="3"/>
                    </a:cubicBezTo>
                    <a:cubicBezTo>
                      <a:pt x="1" y="49"/>
                      <a:pt x="72" y="582"/>
                      <a:pt x="419" y="582"/>
                    </a:cubicBezTo>
                    <a:cubicBezTo>
                      <a:pt x="433" y="582"/>
                      <a:pt x="448" y="581"/>
                      <a:pt x="463" y="579"/>
                    </a:cubicBezTo>
                    <a:cubicBezTo>
                      <a:pt x="878" y="533"/>
                      <a:pt x="806" y="1"/>
                      <a:pt x="4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20"/>
              <p:cNvSpPr/>
              <p:nvPr/>
            </p:nvSpPr>
            <p:spPr>
              <a:xfrm>
                <a:off x="3571150" y="2228500"/>
                <a:ext cx="141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94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8" y="3"/>
                    </a:cubicBezTo>
                    <a:cubicBezTo>
                      <a:pt x="96" y="147"/>
                      <a:pt x="0" y="388"/>
                      <a:pt x="288" y="484"/>
                    </a:cubicBezTo>
                    <a:cubicBezTo>
                      <a:pt x="309" y="490"/>
                      <a:pt x="328" y="494"/>
                      <a:pt x="346" y="494"/>
                    </a:cubicBezTo>
                    <a:cubicBezTo>
                      <a:pt x="566" y="494"/>
                      <a:pt x="557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20"/>
              <p:cNvSpPr/>
              <p:nvPr/>
            </p:nvSpPr>
            <p:spPr>
              <a:xfrm>
                <a:off x="3481525" y="1987125"/>
                <a:ext cx="277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8" extrusionOk="0">
                    <a:moveTo>
                      <a:pt x="589" y="1"/>
                    </a:moveTo>
                    <a:cubicBezTo>
                      <a:pt x="565" y="1"/>
                      <a:pt x="539" y="3"/>
                      <a:pt x="513" y="9"/>
                    </a:cubicBezTo>
                    <a:cubicBezTo>
                      <a:pt x="0" y="102"/>
                      <a:pt x="120" y="827"/>
                      <a:pt x="566" y="827"/>
                    </a:cubicBezTo>
                    <a:cubicBezTo>
                      <a:pt x="580" y="827"/>
                      <a:pt x="594" y="826"/>
                      <a:pt x="609" y="825"/>
                    </a:cubicBezTo>
                    <a:cubicBezTo>
                      <a:pt x="1107" y="734"/>
                      <a:pt x="1007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20"/>
              <p:cNvSpPr/>
              <p:nvPr/>
            </p:nvSpPr>
            <p:spPr>
              <a:xfrm>
                <a:off x="3458325" y="2032875"/>
                <a:ext cx="191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51" extrusionOk="0">
                    <a:moveTo>
                      <a:pt x="381" y="1"/>
                    </a:moveTo>
                    <a:cubicBezTo>
                      <a:pt x="367" y="1"/>
                      <a:pt x="352" y="1"/>
                      <a:pt x="336" y="3"/>
                    </a:cubicBezTo>
                    <a:cubicBezTo>
                      <a:pt x="144" y="99"/>
                      <a:pt x="0" y="387"/>
                      <a:pt x="240" y="531"/>
                    </a:cubicBezTo>
                    <a:cubicBezTo>
                      <a:pt x="280" y="544"/>
                      <a:pt x="317" y="550"/>
                      <a:pt x="351" y="550"/>
                    </a:cubicBezTo>
                    <a:cubicBezTo>
                      <a:pt x="681" y="550"/>
                      <a:pt x="767" y="1"/>
                      <a:pt x="3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20"/>
              <p:cNvSpPr/>
              <p:nvPr/>
            </p:nvSpPr>
            <p:spPr>
              <a:xfrm>
                <a:off x="3455125" y="1849250"/>
                <a:ext cx="244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78" extrusionOk="0">
                    <a:moveTo>
                      <a:pt x="512" y="0"/>
                    </a:moveTo>
                    <a:cubicBezTo>
                      <a:pt x="497" y="0"/>
                      <a:pt x="481" y="1"/>
                      <a:pt x="464" y="3"/>
                    </a:cubicBezTo>
                    <a:cubicBezTo>
                      <a:pt x="1" y="49"/>
                      <a:pt x="74" y="677"/>
                      <a:pt x="512" y="677"/>
                    </a:cubicBezTo>
                    <a:cubicBezTo>
                      <a:pt x="528" y="677"/>
                      <a:pt x="544" y="677"/>
                      <a:pt x="560" y="675"/>
                    </a:cubicBezTo>
                    <a:cubicBezTo>
                      <a:pt x="978" y="628"/>
                      <a:pt x="947" y="0"/>
                      <a:pt x="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20"/>
              <p:cNvSpPr/>
              <p:nvPr/>
            </p:nvSpPr>
            <p:spPr>
              <a:xfrm>
                <a:off x="3491925" y="2176975"/>
                <a:ext cx="72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3" extrusionOk="0">
                    <a:moveTo>
                      <a:pt x="97" y="0"/>
                    </a:moveTo>
                    <a:cubicBezTo>
                      <a:pt x="1" y="96"/>
                      <a:pt x="49" y="192"/>
                      <a:pt x="145" y="192"/>
                    </a:cubicBezTo>
                    <a:cubicBezTo>
                      <a:pt x="289" y="144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20"/>
              <p:cNvSpPr/>
              <p:nvPr/>
            </p:nvSpPr>
            <p:spPr>
              <a:xfrm>
                <a:off x="3475125" y="21037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0" y="97"/>
                      <a:pt x="0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20"/>
              <p:cNvSpPr/>
              <p:nvPr/>
            </p:nvSpPr>
            <p:spPr>
              <a:xfrm>
                <a:off x="3443450" y="1961850"/>
                <a:ext cx="202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9" extrusionOk="0">
                    <a:moveTo>
                      <a:pt x="429" y="1"/>
                    </a:moveTo>
                    <a:cubicBezTo>
                      <a:pt x="406" y="1"/>
                      <a:pt x="381" y="4"/>
                      <a:pt x="355" y="12"/>
                    </a:cubicBezTo>
                    <a:cubicBezTo>
                      <a:pt x="1" y="100"/>
                      <a:pt x="96" y="598"/>
                      <a:pt x="416" y="598"/>
                    </a:cubicBezTo>
                    <a:cubicBezTo>
                      <a:pt x="442" y="598"/>
                      <a:pt x="470" y="595"/>
                      <a:pt x="499" y="588"/>
                    </a:cubicBezTo>
                    <a:cubicBezTo>
                      <a:pt x="810" y="499"/>
                      <a:pt x="711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20"/>
              <p:cNvSpPr/>
              <p:nvPr/>
            </p:nvSpPr>
            <p:spPr>
              <a:xfrm>
                <a:off x="3421125" y="2007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92" y="1"/>
                    </a:moveTo>
                    <a:cubicBezTo>
                      <a:pt x="0" y="49"/>
                      <a:pt x="0" y="289"/>
                      <a:pt x="192" y="289"/>
                    </a:cubicBezTo>
                    <a:cubicBezTo>
                      <a:pt x="336" y="289"/>
                      <a:pt x="336" y="49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20"/>
              <p:cNvSpPr/>
              <p:nvPr/>
            </p:nvSpPr>
            <p:spPr>
              <a:xfrm>
                <a:off x="3429525" y="1893175"/>
                <a:ext cx="205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51" extrusionOk="0">
                    <a:moveTo>
                      <a:pt x="447" y="1"/>
                    </a:moveTo>
                    <a:cubicBezTo>
                      <a:pt x="413" y="1"/>
                      <a:pt x="376" y="7"/>
                      <a:pt x="336" y="22"/>
                    </a:cubicBezTo>
                    <a:cubicBezTo>
                      <a:pt x="0" y="70"/>
                      <a:pt x="96" y="550"/>
                      <a:pt x="432" y="550"/>
                    </a:cubicBezTo>
                    <a:cubicBezTo>
                      <a:pt x="820" y="507"/>
                      <a:pt x="744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20"/>
              <p:cNvSpPr/>
              <p:nvPr/>
            </p:nvSpPr>
            <p:spPr>
              <a:xfrm>
                <a:off x="3419925" y="1824100"/>
                <a:ext cx="108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6" extrusionOk="0">
                    <a:moveTo>
                      <a:pt x="192" y="1"/>
                    </a:moveTo>
                    <a:cubicBezTo>
                      <a:pt x="0" y="97"/>
                      <a:pt x="0" y="385"/>
                      <a:pt x="192" y="433"/>
                    </a:cubicBezTo>
                    <a:cubicBezTo>
                      <a:pt x="204" y="435"/>
                      <a:pt x="214" y="436"/>
                      <a:pt x="225" y="436"/>
                    </a:cubicBezTo>
                    <a:cubicBezTo>
                      <a:pt x="432" y="436"/>
                      <a:pt x="421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20"/>
              <p:cNvSpPr/>
              <p:nvPr/>
            </p:nvSpPr>
            <p:spPr>
              <a:xfrm>
                <a:off x="3496300" y="2058075"/>
                <a:ext cx="2527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2" extrusionOk="0">
                    <a:moveTo>
                      <a:pt x="546" y="1"/>
                    </a:moveTo>
                    <a:cubicBezTo>
                      <a:pt x="530" y="1"/>
                      <a:pt x="514" y="2"/>
                      <a:pt x="498" y="3"/>
                    </a:cubicBezTo>
                    <a:cubicBezTo>
                      <a:pt x="1" y="48"/>
                      <a:pt x="57" y="732"/>
                      <a:pt x="505" y="732"/>
                    </a:cubicBezTo>
                    <a:cubicBezTo>
                      <a:pt x="533" y="732"/>
                      <a:pt x="563" y="729"/>
                      <a:pt x="594" y="723"/>
                    </a:cubicBezTo>
                    <a:cubicBezTo>
                      <a:pt x="1011" y="631"/>
                      <a:pt x="981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20"/>
              <p:cNvSpPr/>
              <p:nvPr/>
            </p:nvSpPr>
            <p:spPr>
              <a:xfrm>
                <a:off x="3576675" y="2110800"/>
                <a:ext cx="33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974" extrusionOk="0">
                    <a:moveTo>
                      <a:pt x="683" y="0"/>
                    </a:moveTo>
                    <a:cubicBezTo>
                      <a:pt x="655" y="0"/>
                      <a:pt x="626" y="2"/>
                      <a:pt x="595" y="7"/>
                    </a:cubicBezTo>
                    <a:cubicBezTo>
                      <a:pt x="1" y="98"/>
                      <a:pt x="60" y="974"/>
                      <a:pt x="648" y="974"/>
                    </a:cubicBezTo>
                    <a:cubicBezTo>
                      <a:pt x="677" y="974"/>
                      <a:pt x="707" y="971"/>
                      <a:pt x="739" y="967"/>
                    </a:cubicBezTo>
                    <a:cubicBezTo>
                      <a:pt x="1335" y="921"/>
                      <a:pt x="1275" y="0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20"/>
              <p:cNvSpPr/>
              <p:nvPr/>
            </p:nvSpPr>
            <p:spPr>
              <a:xfrm>
                <a:off x="3593150" y="2182775"/>
                <a:ext cx="277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27" extrusionOk="0">
                    <a:moveTo>
                      <a:pt x="596" y="0"/>
                    </a:moveTo>
                    <a:cubicBezTo>
                      <a:pt x="570" y="0"/>
                      <a:pt x="542" y="3"/>
                      <a:pt x="512" y="8"/>
                    </a:cubicBezTo>
                    <a:cubicBezTo>
                      <a:pt x="0" y="101"/>
                      <a:pt x="75" y="826"/>
                      <a:pt x="562" y="826"/>
                    </a:cubicBezTo>
                    <a:cubicBezTo>
                      <a:pt x="577" y="826"/>
                      <a:pt x="593" y="826"/>
                      <a:pt x="608" y="824"/>
                    </a:cubicBezTo>
                    <a:cubicBezTo>
                      <a:pt x="1107" y="734"/>
                      <a:pt x="1049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20"/>
              <p:cNvSpPr/>
              <p:nvPr/>
            </p:nvSpPr>
            <p:spPr>
              <a:xfrm>
                <a:off x="3434325" y="1713675"/>
                <a:ext cx="12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85" extrusionOk="0">
                    <a:moveTo>
                      <a:pt x="192" y="1"/>
                    </a:moveTo>
                    <a:cubicBezTo>
                      <a:pt x="0" y="97"/>
                      <a:pt x="0" y="337"/>
                      <a:pt x="240" y="385"/>
                    </a:cubicBezTo>
                    <a:cubicBezTo>
                      <a:pt x="480" y="337"/>
                      <a:pt x="432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20"/>
              <p:cNvSpPr/>
              <p:nvPr/>
            </p:nvSpPr>
            <p:spPr>
              <a:xfrm>
                <a:off x="3914800" y="2337575"/>
                <a:ext cx="265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732" extrusionOk="0">
                    <a:moveTo>
                      <a:pt x="551" y="0"/>
                    </a:moveTo>
                    <a:cubicBezTo>
                      <a:pt x="523" y="0"/>
                      <a:pt x="495" y="3"/>
                      <a:pt x="465" y="9"/>
                    </a:cubicBezTo>
                    <a:cubicBezTo>
                      <a:pt x="0" y="56"/>
                      <a:pt x="120" y="732"/>
                      <a:pt x="564" y="732"/>
                    </a:cubicBezTo>
                    <a:cubicBezTo>
                      <a:pt x="578" y="732"/>
                      <a:pt x="593" y="731"/>
                      <a:pt x="609" y="729"/>
                    </a:cubicBezTo>
                    <a:cubicBezTo>
                      <a:pt x="1059" y="639"/>
                      <a:pt x="960" y="0"/>
                      <a:pt x="5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20"/>
              <p:cNvSpPr/>
              <p:nvPr/>
            </p:nvSpPr>
            <p:spPr>
              <a:xfrm>
                <a:off x="3513525" y="2130100"/>
                <a:ext cx="20425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9" extrusionOk="0">
                    <a:moveTo>
                      <a:pt x="474" y="0"/>
                    </a:moveTo>
                    <a:cubicBezTo>
                      <a:pt x="461" y="0"/>
                      <a:pt x="447" y="1"/>
                      <a:pt x="433" y="3"/>
                    </a:cubicBezTo>
                    <a:cubicBezTo>
                      <a:pt x="1" y="3"/>
                      <a:pt x="49" y="579"/>
                      <a:pt x="433" y="579"/>
                    </a:cubicBezTo>
                    <a:cubicBezTo>
                      <a:pt x="803" y="579"/>
                      <a:pt x="816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20"/>
              <p:cNvSpPr/>
              <p:nvPr/>
            </p:nvSpPr>
            <p:spPr>
              <a:xfrm>
                <a:off x="3617525" y="2138225"/>
                <a:ext cx="365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029" extrusionOk="0">
                    <a:moveTo>
                      <a:pt x="764" y="0"/>
                    </a:moveTo>
                    <a:cubicBezTo>
                      <a:pt x="725" y="0"/>
                      <a:pt x="684" y="5"/>
                      <a:pt x="642" y="14"/>
                    </a:cubicBezTo>
                    <a:cubicBezTo>
                      <a:pt x="0" y="105"/>
                      <a:pt x="102" y="1028"/>
                      <a:pt x="698" y="1028"/>
                    </a:cubicBezTo>
                    <a:cubicBezTo>
                      <a:pt x="726" y="1028"/>
                      <a:pt x="755" y="1026"/>
                      <a:pt x="786" y="1022"/>
                    </a:cubicBezTo>
                    <a:cubicBezTo>
                      <a:pt x="1460" y="932"/>
                      <a:pt x="1335" y="0"/>
                      <a:pt x="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20"/>
              <p:cNvSpPr/>
              <p:nvPr/>
            </p:nvSpPr>
            <p:spPr>
              <a:xfrm>
                <a:off x="3553250" y="2156500"/>
                <a:ext cx="24700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698" extrusionOk="0">
                    <a:moveTo>
                      <a:pt x="478" y="0"/>
                    </a:moveTo>
                    <a:cubicBezTo>
                      <a:pt x="462" y="0"/>
                      <a:pt x="445" y="1"/>
                      <a:pt x="428" y="3"/>
                    </a:cubicBezTo>
                    <a:cubicBezTo>
                      <a:pt x="0" y="217"/>
                      <a:pt x="106" y="698"/>
                      <a:pt x="440" y="698"/>
                    </a:cubicBezTo>
                    <a:cubicBezTo>
                      <a:pt x="481" y="698"/>
                      <a:pt x="525" y="691"/>
                      <a:pt x="572" y="675"/>
                    </a:cubicBezTo>
                    <a:cubicBezTo>
                      <a:pt x="987" y="537"/>
                      <a:pt x="871" y="0"/>
                      <a:pt x="4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20"/>
              <p:cNvSpPr/>
              <p:nvPr/>
            </p:nvSpPr>
            <p:spPr>
              <a:xfrm>
                <a:off x="3531525" y="2202075"/>
                <a:ext cx="105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92" extrusionOk="0">
                    <a:moveTo>
                      <a:pt x="226" y="1"/>
                    </a:moveTo>
                    <a:cubicBezTo>
                      <a:pt x="215" y="1"/>
                      <a:pt x="204" y="2"/>
                      <a:pt x="193" y="4"/>
                    </a:cubicBezTo>
                    <a:cubicBezTo>
                      <a:pt x="1" y="52"/>
                      <a:pt x="1" y="340"/>
                      <a:pt x="193" y="388"/>
                    </a:cubicBezTo>
                    <a:cubicBezTo>
                      <a:pt x="204" y="391"/>
                      <a:pt x="215" y="392"/>
                      <a:pt x="226" y="392"/>
                    </a:cubicBezTo>
                    <a:cubicBezTo>
                      <a:pt x="422" y="392"/>
                      <a:pt x="42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20"/>
              <p:cNvSpPr/>
              <p:nvPr/>
            </p:nvSpPr>
            <p:spPr>
              <a:xfrm>
                <a:off x="3535025" y="2084500"/>
                <a:ext cx="3097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82" extrusionOk="0">
                    <a:moveTo>
                      <a:pt x="628" y="0"/>
                    </a:moveTo>
                    <a:cubicBezTo>
                      <a:pt x="613" y="0"/>
                      <a:pt x="597" y="1"/>
                      <a:pt x="581" y="2"/>
                    </a:cubicBezTo>
                    <a:cubicBezTo>
                      <a:pt x="0" y="47"/>
                      <a:pt x="126" y="881"/>
                      <a:pt x="649" y="881"/>
                    </a:cubicBezTo>
                    <a:cubicBezTo>
                      <a:pt x="688" y="881"/>
                      <a:pt x="730" y="877"/>
                      <a:pt x="773" y="867"/>
                    </a:cubicBezTo>
                    <a:cubicBezTo>
                      <a:pt x="1239" y="727"/>
                      <a:pt x="1117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20"/>
              <p:cNvSpPr/>
              <p:nvPr/>
            </p:nvSpPr>
            <p:spPr>
              <a:xfrm>
                <a:off x="3612275" y="2256100"/>
                <a:ext cx="184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5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4" y="4"/>
                    </a:cubicBezTo>
                    <a:cubicBezTo>
                      <a:pt x="1" y="4"/>
                      <a:pt x="32" y="535"/>
                      <a:pt x="333" y="535"/>
                    </a:cubicBezTo>
                    <a:cubicBezTo>
                      <a:pt x="345" y="535"/>
                      <a:pt x="358" y="534"/>
                      <a:pt x="372" y="532"/>
                    </a:cubicBezTo>
                    <a:cubicBezTo>
                      <a:pt x="739" y="486"/>
                      <a:pt x="711" y="1"/>
                      <a:pt x="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20"/>
              <p:cNvSpPr/>
              <p:nvPr/>
            </p:nvSpPr>
            <p:spPr>
              <a:xfrm>
                <a:off x="3921600" y="2218975"/>
                <a:ext cx="4205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49" extrusionOk="0">
                    <a:moveTo>
                      <a:pt x="769" y="0"/>
                    </a:moveTo>
                    <a:cubicBezTo>
                      <a:pt x="1" y="96"/>
                      <a:pt x="97" y="1249"/>
                      <a:pt x="865" y="1249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20"/>
              <p:cNvSpPr/>
              <p:nvPr/>
            </p:nvSpPr>
            <p:spPr>
              <a:xfrm>
                <a:off x="4012825" y="2399000"/>
                <a:ext cx="80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48" extrusionOk="0">
                    <a:moveTo>
                      <a:pt x="145" y="1"/>
                    </a:moveTo>
                    <a:cubicBezTo>
                      <a:pt x="49" y="97"/>
                      <a:pt x="1" y="241"/>
                      <a:pt x="145" y="241"/>
                    </a:cubicBezTo>
                    <a:cubicBezTo>
                      <a:pt x="158" y="245"/>
                      <a:pt x="170" y="247"/>
                      <a:pt x="181" y="247"/>
                    </a:cubicBezTo>
                    <a:cubicBezTo>
                      <a:pt x="295" y="247"/>
                      <a:pt x="319" y="44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20"/>
              <p:cNvSpPr/>
              <p:nvPr/>
            </p:nvSpPr>
            <p:spPr>
              <a:xfrm>
                <a:off x="4009050" y="2278925"/>
                <a:ext cx="33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976" extrusionOk="0">
                    <a:moveTo>
                      <a:pt x="681" y="1"/>
                    </a:moveTo>
                    <a:cubicBezTo>
                      <a:pt x="665" y="1"/>
                      <a:pt x="648" y="2"/>
                      <a:pt x="632" y="3"/>
                    </a:cubicBezTo>
                    <a:cubicBezTo>
                      <a:pt x="1" y="3"/>
                      <a:pt x="89" y="976"/>
                      <a:pt x="658" y="976"/>
                    </a:cubicBezTo>
                    <a:cubicBezTo>
                      <a:pt x="695" y="976"/>
                      <a:pt x="735" y="972"/>
                      <a:pt x="776" y="963"/>
                    </a:cubicBezTo>
                    <a:cubicBezTo>
                      <a:pt x="1336" y="823"/>
                      <a:pt x="1260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20"/>
              <p:cNvSpPr/>
              <p:nvPr/>
            </p:nvSpPr>
            <p:spPr>
              <a:xfrm>
                <a:off x="4039225" y="22345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9" y="1"/>
                    </a:moveTo>
                    <a:lnTo>
                      <a:pt x="529" y="1"/>
                    </a:lnTo>
                    <a:cubicBezTo>
                      <a:pt x="1" y="241"/>
                      <a:pt x="97" y="1009"/>
                      <a:pt x="673" y="1105"/>
                    </a:cubicBezTo>
                    <a:cubicBezTo>
                      <a:pt x="1201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20"/>
              <p:cNvSpPr/>
              <p:nvPr/>
            </p:nvSpPr>
            <p:spPr>
              <a:xfrm>
                <a:off x="3969625" y="2248975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480" y="1"/>
                    </a:moveTo>
                    <a:lnTo>
                      <a:pt x="480" y="1"/>
                    </a:lnTo>
                    <a:cubicBezTo>
                      <a:pt x="0" y="241"/>
                      <a:pt x="96" y="1009"/>
                      <a:pt x="672" y="1105"/>
                    </a:cubicBezTo>
                    <a:cubicBezTo>
                      <a:pt x="1200" y="865"/>
                      <a:pt x="1056" y="49"/>
                      <a:pt x="4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20"/>
              <p:cNvSpPr/>
              <p:nvPr/>
            </p:nvSpPr>
            <p:spPr>
              <a:xfrm>
                <a:off x="3941925" y="2292175"/>
                <a:ext cx="2892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83" extrusionOk="0">
                    <a:moveTo>
                      <a:pt x="532" y="1"/>
                    </a:moveTo>
                    <a:cubicBezTo>
                      <a:pt x="0" y="1"/>
                      <a:pt x="123" y="983"/>
                      <a:pt x="560" y="983"/>
                    </a:cubicBezTo>
                    <a:cubicBezTo>
                      <a:pt x="597" y="983"/>
                      <a:pt x="636" y="976"/>
                      <a:pt x="676" y="961"/>
                    </a:cubicBezTo>
                    <a:cubicBezTo>
                      <a:pt x="1156" y="769"/>
                      <a:pt x="1060" y="49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20"/>
              <p:cNvSpPr/>
              <p:nvPr/>
            </p:nvSpPr>
            <p:spPr>
              <a:xfrm>
                <a:off x="3961225" y="236780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0"/>
                    </a:moveTo>
                    <a:cubicBezTo>
                      <a:pt x="96" y="144"/>
                      <a:pt x="0" y="385"/>
                      <a:pt x="336" y="529"/>
                    </a:cubicBezTo>
                    <a:cubicBezTo>
                      <a:pt x="672" y="529"/>
                      <a:pt x="672" y="0"/>
                      <a:pt x="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20"/>
              <p:cNvSpPr/>
              <p:nvPr/>
            </p:nvSpPr>
            <p:spPr>
              <a:xfrm>
                <a:off x="3984425" y="2323175"/>
                <a:ext cx="265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80" extrusionOk="0">
                    <a:moveTo>
                      <a:pt x="593" y="1"/>
                    </a:moveTo>
                    <a:cubicBezTo>
                      <a:pt x="567" y="1"/>
                      <a:pt x="541" y="4"/>
                      <a:pt x="512" y="9"/>
                    </a:cubicBezTo>
                    <a:cubicBezTo>
                      <a:pt x="0" y="56"/>
                      <a:pt x="75" y="779"/>
                      <a:pt x="562" y="779"/>
                    </a:cubicBezTo>
                    <a:cubicBezTo>
                      <a:pt x="577" y="779"/>
                      <a:pt x="592" y="779"/>
                      <a:pt x="608" y="777"/>
                    </a:cubicBezTo>
                    <a:cubicBezTo>
                      <a:pt x="1060" y="687"/>
                      <a:pt x="1002" y="1"/>
                      <a:pt x="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20"/>
              <p:cNvSpPr/>
              <p:nvPr/>
            </p:nvSpPr>
            <p:spPr>
              <a:xfrm>
                <a:off x="4056025" y="2309000"/>
                <a:ext cx="24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69" extrusionOk="0">
                    <a:moveTo>
                      <a:pt x="433" y="0"/>
                    </a:moveTo>
                    <a:cubicBezTo>
                      <a:pt x="1" y="96"/>
                      <a:pt x="97" y="768"/>
                      <a:pt x="529" y="768"/>
                    </a:cubicBezTo>
                    <a:cubicBezTo>
                      <a:pt x="961" y="672"/>
                      <a:pt x="913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20"/>
              <p:cNvSpPr/>
              <p:nvPr/>
            </p:nvSpPr>
            <p:spPr>
              <a:xfrm>
                <a:off x="4030825" y="2353350"/>
                <a:ext cx="19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88" extrusionOk="0">
                    <a:moveTo>
                      <a:pt x="338" y="0"/>
                    </a:moveTo>
                    <a:cubicBezTo>
                      <a:pt x="322" y="0"/>
                      <a:pt x="306" y="1"/>
                      <a:pt x="289" y="2"/>
                    </a:cubicBezTo>
                    <a:cubicBezTo>
                      <a:pt x="97" y="146"/>
                      <a:pt x="1" y="434"/>
                      <a:pt x="289" y="578"/>
                    </a:cubicBezTo>
                    <a:cubicBezTo>
                      <a:pt x="316" y="584"/>
                      <a:pt x="342" y="587"/>
                      <a:pt x="366" y="587"/>
                    </a:cubicBezTo>
                    <a:cubicBezTo>
                      <a:pt x="718" y="587"/>
                      <a:pt x="780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20"/>
              <p:cNvSpPr/>
              <p:nvPr/>
            </p:nvSpPr>
            <p:spPr>
              <a:xfrm>
                <a:off x="4078200" y="2385925"/>
                <a:ext cx="66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9" extrusionOk="0">
                    <a:moveTo>
                      <a:pt x="132" y="1"/>
                    </a:moveTo>
                    <a:cubicBezTo>
                      <a:pt x="89" y="1"/>
                      <a:pt x="48" y="27"/>
                      <a:pt x="26" y="92"/>
                    </a:cubicBezTo>
                    <a:cubicBezTo>
                      <a:pt x="0" y="169"/>
                      <a:pt x="71" y="218"/>
                      <a:pt x="142" y="218"/>
                    </a:cubicBezTo>
                    <a:cubicBezTo>
                      <a:pt x="204" y="218"/>
                      <a:pt x="266" y="181"/>
                      <a:pt x="266" y="92"/>
                    </a:cubicBezTo>
                    <a:cubicBezTo>
                      <a:pt x="240" y="39"/>
                      <a:pt x="185" y="1"/>
                      <a:pt x="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20"/>
              <p:cNvSpPr/>
              <p:nvPr/>
            </p:nvSpPr>
            <p:spPr>
              <a:xfrm>
                <a:off x="4100800" y="2340200"/>
                <a:ext cx="188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" y="46"/>
                      <a:pt x="31" y="531"/>
                      <a:pt x="328" y="531"/>
                    </a:cubicBezTo>
                    <a:cubicBezTo>
                      <a:pt x="342" y="531"/>
                      <a:pt x="356" y="530"/>
                      <a:pt x="370" y="528"/>
                    </a:cubicBezTo>
                    <a:cubicBezTo>
                      <a:pt x="754" y="432"/>
                      <a:pt x="658" y="48"/>
                      <a:pt x="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20"/>
              <p:cNvSpPr/>
              <p:nvPr/>
            </p:nvSpPr>
            <p:spPr>
              <a:xfrm>
                <a:off x="4125200" y="2295575"/>
                <a:ext cx="250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38" extrusionOk="0">
                    <a:moveTo>
                      <a:pt x="528" y="0"/>
                    </a:moveTo>
                    <a:cubicBezTo>
                      <a:pt x="503" y="0"/>
                      <a:pt x="477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00" y="639"/>
                      <a:pt x="898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20"/>
              <p:cNvSpPr/>
              <p:nvPr/>
            </p:nvSpPr>
            <p:spPr>
              <a:xfrm>
                <a:off x="4079625" y="2264225"/>
                <a:ext cx="341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982" extrusionOk="0">
                    <a:moveTo>
                      <a:pt x="708" y="0"/>
                    </a:moveTo>
                    <a:cubicBezTo>
                      <a:pt x="672" y="0"/>
                      <a:pt x="633" y="5"/>
                      <a:pt x="593" y="15"/>
                    </a:cubicBezTo>
                    <a:cubicBezTo>
                      <a:pt x="0" y="152"/>
                      <a:pt x="144" y="982"/>
                      <a:pt x="695" y="982"/>
                    </a:cubicBezTo>
                    <a:cubicBezTo>
                      <a:pt x="724" y="982"/>
                      <a:pt x="754" y="980"/>
                      <a:pt x="785" y="975"/>
                    </a:cubicBezTo>
                    <a:cubicBezTo>
                      <a:pt x="1366" y="841"/>
                      <a:pt x="1198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20"/>
              <p:cNvSpPr/>
              <p:nvPr/>
            </p:nvSpPr>
            <p:spPr>
              <a:xfrm>
                <a:off x="4105975" y="2221225"/>
                <a:ext cx="369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070" extrusionOk="0">
                    <a:moveTo>
                      <a:pt x="686" y="0"/>
                    </a:moveTo>
                    <a:cubicBezTo>
                      <a:pt x="657" y="0"/>
                      <a:pt x="627" y="2"/>
                      <a:pt x="595" y="6"/>
                    </a:cubicBezTo>
                    <a:cubicBezTo>
                      <a:pt x="1" y="189"/>
                      <a:pt x="103" y="1069"/>
                      <a:pt x="695" y="1069"/>
                    </a:cubicBezTo>
                    <a:cubicBezTo>
                      <a:pt x="725" y="1069"/>
                      <a:pt x="756" y="1067"/>
                      <a:pt x="787" y="1063"/>
                    </a:cubicBezTo>
                    <a:cubicBezTo>
                      <a:pt x="1476" y="971"/>
                      <a:pt x="1330" y="0"/>
                      <a:pt x="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20"/>
              <p:cNvSpPr/>
              <p:nvPr/>
            </p:nvSpPr>
            <p:spPr>
              <a:xfrm>
                <a:off x="3496250" y="1694425"/>
                <a:ext cx="265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79" extrusionOk="0">
                    <a:moveTo>
                      <a:pt x="542" y="0"/>
                    </a:moveTo>
                    <a:cubicBezTo>
                      <a:pt x="528" y="0"/>
                      <a:pt x="514" y="1"/>
                      <a:pt x="500" y="3"/>
                    </a:cubicBezTo>
                    <a:cubicBezTo>
                      <a:pt x="1" y="48"/>
                      <a:pt x="59" y="779"/>
                      <a:pt x="512" y="779"/>
                    </a:cubicBezTo>
                    <a:cubicBezTo>
                      <a:pt x="538" y="779"/>
                      <a:pt x="566" y="776"/>
                      <a:pt x="596" y="771"/>
                    </a:cubicBezTo>
                    <a:cubicBezTo>
                      <a:pt x="1061" y="724"/>
                      <a:pt x="985" y="0"/>
                      <a:pt x="5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20"/>
              <p:cNvSpPr/>
              <p:nvPr/>
            </p:nvSpPr>
            <p:spPr>
              <a:xfrm>
                <a:off x="3460725" y="167047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0"/>
                    </a:moveTo>
                    <a:cubicBezTo>
                      <a:pt x="0" y="48"/>
                      <a:pt x="0" y="433"/>
                      <a:pt x="240" y="481"/>
                    </a:cubicBezTo>
                    <a:cubicBezTo>
                      <a:pt x="528" y="481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20"/>
              <p:cNvSpPr/>
              <p:nvPr/>
            </p:nvSpPr>
            <p:spPr>
              <a:xfrm>
                <a:off x="3469850" y="1737625"/>
                <a:ext cx="241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685" extrusionOk="0">
                    <a:moveTo>
                      <a:pt x="450" y="0"/>
                    </a:moveTo>
                    <a:cubicBezTo>
                      <a:pt x="435" y="0"/>
                      <a:pt x="419" y="1"/>
                      <a:pt x="404" y="3"/>
                    </a:cubicBezTo>
                    <a:cubicBezTo>
                      <a:pt x="0" y="93"/>
                      <a:pt x="57" y="684"/>
                      <a:pt x="457" y="684"/>
                    </a:cubicBezTo>
                    <a:cubicBezTo>
                      <a:pt x="486" y="684"/>
                      <a:pt x="516" y="681"/>
                      <a:pt x="548" y="675"/>
                    </a:cubicBezTo>
                    <a:cubicBezTo>
                      <a:pt x="964" y="583"/>
                      <a:pt x="845" y="0"/>
                      <a:pt x="4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20"/>
              <p:cNvSpPr/>
              <p:nvPr/>
            </p:nvSpPr>
            <p:spPr>
              <a:xfrm>
                <a:off x="3526725" y="1652275"/>
                <a:ext cx="279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825" extrusionOk="0">
                    <a:moveTo>
                      <a:pt x="419" y="0"/>
                    </a:moveTo>
                    <a:cubicBezTo>
                      <a:pt x="287" y="0"/>
                      <a:pt x="150" y="82"/>
                      <a:pt x="49" y="296"/>
                    </a:cubicBezTo>
                    <a:cubicBezTo>
                      <a:pt x="1" y="584"/>
                      <a:pt x="193" y="824"/>
                      <a:pt x="481" y="824"/>
                    </a:cubicBezTo>
                    <a:cubicBezTo>
                      <a:pt x="1118" y="647"/>
                      <a:pt x="789" y="0"/>
                      <a:pt x="4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20"/>
              <p:cNvSpPr/>
              <p:nvPr/>
            </p:nvSpPr>
            <p:spPr>
              <a:xfrm>
                <a:off x="3443675" y="1780825"/>
                <a:ext cx="215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2" extrusionOk="0">
                    <a:moveTo>
                      <a:pt x="439" y="0"/>
                    </a:moveTo>
                    <a:cubicBezTo>
                      <a:pt x="425" y="0"/>
                      <a:pt x="410" y="1"/>
                      <a:pt x="394" y="3"/>
                    </a:cubicBezTo>
                    <a:cubicBezTo>
                      <a:pt x="1" y="178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79"/>
                    </a:cubicBezTo>
                    <a:cubicBezTo>
                      <a:pt x="859" y="533"/>
                      <a:pt x="785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20"/>
              <p:cNvSpPr/>
              <p:nvPr/>
            </p:nvSpPr>
            <p:spPr>
              <a:xfrm>
                <a:off x="3578350" y="1644325"/>
                <a:ext cx="621725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4869" h="21456" extrusionOk="0">
                    <a:moveTo>
                      <a:pt x="18756" y="268"/>
                    </a:moveTo>
                    <a:cubicBezTo>
                      <a:pt x="19471" y="268"/>
                      <a:pt x="19873" y="1671"/>
                      <a:pt x="18676" y="1671"/>
                    </a:cubicBezTo>
                    <a:cubicBezTo>
                      <a:pt x="18660" y="1671"/>
                      <a:pt x="18644" y="1671"/>
                      <a:pt x="18628" y="1671"/>
                    </a:cubicBezTo>
                    <a:cubicBezTo>
                      <a:pt x="18148" y="1575"/>
                      <a:pt x="17908" y="1046"/>
                      <a:pt x="18148" y="566"/>
                    </a:cubicBezTo>
                    <a:lnTo>
                      <a:pt x="18148" y="566"/>
                    </a:lnTo>
                    <a:lnTo>
                      <a:pt x="18148" y="614"/>
                    </a:lnTo>
                    <a:cubicBezTo>
                      <a:pt x="18356" y="366"/>
                      <a:pt x="18567" y="268"/>
                      <a:pt x="18756" y="268"/>
                    </a:cubicBezTo>
                    <a:close/>
                    <a:moveTo>
                      <a:pt x="11499" y="299"/>
                    </a:moveTo>
                    <a:cubicBezTo>
                      <a:pt x="12141" y="299"/>
                      <a:pt x="12701" y="1388"/>
                      <a:pt x="11570" y="1671"/>
                    </a:cubicBezTo>
                    <a:cubicBezTo>
                      <a:pt x="11548" y="1673"/>
                      <a:pt x="11526" y="1674"/>
                      <a:pt x="11504" y="1674"/>
                    </a:cubicBezTo>
                    <a:cubicBezTo>
                      <a:pt x="11056" y="1674"/>
                      <a:pt x="10711" y="1218"/>
                      <a:pt x="10802" y="806"/>
                    </a:cubicBezTo>
                    <a:lnTo>
                      <a:pt x="10850" y="806"/>
                    </a:lnTo>
                    <a:cubicBezTo>
                      <a:pt x="11028" y="439"/>
                      <a:pt x="11269" y="299"/>
                      <a:pt x="11499" y="299"/>
                    </a:cubicBezTo>
                    <a:close/>
                    <a:moveTo>
                      <a:pt x="15929" y="888"/>
                    </a:moveTo>
                    <a:cubicBezTo>
                      <a:pt x="16520" y="888"/>
                      <a:pt x="17080" y="1902"/>
                      <a:pt x="16083" y="2151"/>
                    </a:cubicBezTo>
                    <a:cubicBezTo>
                      <a:pt x="16038" y="2160"/>
                      <a:pt x="15993" y="2164"/>
                      <a:pt x="15949" y="2164"/>
                    </a:cubicBezTo>
                    <a:cubicBezTo>
                      <a:pt x="15535" y="2164"/>
                      <a:pt x="15233" y="1769"/>
                      <a:pt x="15363" y="1334"/>
                    </a:cubicBezTo>
                    <a:cubicBezTo>
                      <a:pt x="15512" y="1011"/>
                      <a:pt x="15723" y="888"/>
                      <a:pt x="15929" y="888"/>
                    </a:cubicBezTo>
                    <a:close/>
                    <a:moveTo>
                      <a:pt x="8636" y="804"/>
                    </a:moveTo>
                    <a:cubicBezTo>
                      <a:pt x="9419" y="804"/>
                      <a:pt x="9830" y="2217"/>
                      <a:pt x="8594" y="2295"/>
                    </a:cubicBezTo>
                    <a:cubicBezTo>
                      <a:pt x="8018" y="2199"/>
                      <a:pt x="7730" y="1575"/>
                      <a:pt x="8018" y="1094"/>
                    </a:cubicBezTo>
                    <a:cubicBezTo>
                      <a:pt x="8234" y="888"/>
                      <a:pt x="8446" y="804"/>
                      <a:pt x="8636" y="804"/>
                    </a:cubicBezTo>
                    <a:close/>
                    <a:moveTo>
                      <a:pt x="13202" y="1477"/>
                    </a:moveTo>
                    <a:cubicBezTo>
                      <a:pt x="13974" y="1477"/>
                      <a:pt x="14051" y="2632"/>
                      <a:pt x="13251" y="2679"/>
                    </a:cubicBezTo>
                    <a:cubicBezTo>
                      <a:pt x="13219" y="2682"/>
                      <a:pt x="13189" y="2684"/>
                      <a:pt x="13160" y="2684"/>
                    </a:cubicBezTo>
                    <a:cubicBezTo>
                      <a:pt x="12425" y="2684"/>
                      <a:pt x="12322" y="1571"/>
                      <a:pt x="13107" y="1479"/>
                    </a:cubicBezTo>
                    <a:lnTo>
                      <a:pt x="13155" y="1479"/>
                    </a:lnTo>
                    <a:cubicBezTo>
                      <a:pt x="13171" y="1478"/>
                      <a:pt x="13186" y="1477"/>
                      <a:pt x="13202" y="1477"/>
                    </a:cubicBezTo>
                    <a:close/>
                    <a:moveTo>
                      <a:pt x="20453" y="1348"/>
                    </a:moveTo>
                    <a:cubicBezTo>
                      <a:pt x="21170" y="1348"/>
                      <a:pt x="21576" y="2785"/>
                      <a:pt x="20404" y="2823"/>
                    </a:cubicBezTo>
                    <a:cubicBezTo>
                      <a:pt x="19876" y="2775"/>
                      <a:pt x="19588" y="2199"/>
                      <a:pt x="19828" y="1719"/>
                    </a:cubicBezTo>
                    <a:cubicBezTo>
                      <a:pt x="20042" y="1453"/>
                      <a:pt x="20259" y="1348"/>
                      <a:pt x="20453" y="1348"/>
                    </a:cubicBezTo>
                    <a:close/>
                    <a:moveTo>
                      <a:pt x="17704" y="2043"/>
                    </a:moveTo>
                    <a:cubicBezTo>
                      <a:pt x="18406" y="2043"/>
                      <a:pt x="18534" y="3119"/>
                      <a:pt x="17764" y="3255"/>
                    </a:cubicBezTo>
                    <a:cubicBezTo>
                      <a:pt x="17732" y="3259"/>
                      <a:pt x="17702" y="3260"/>
                      <a:pt x="17672" y="3260"/>
                    </a:cubicBezTo>
                    <a:cubicBezTo>
                      <a:pt x="16934" y="3260"/>
                      <a:pt x="16787" y="2147"/>
                      <a:pt x="17572" y="2055"/>
                    </a:cubicBezTo>
                    <a:cubicBezTo>
                      <a:pt x="17618" y="2046"/>
                      <a:pt x="17662" y="2043"/>
                      <a:pt x="17704" y="2043"/>
                    </a:cubicBezTo>
                    <a:close/>
                    <a:moveTo>
                      <a:pt x="10344" y="2032"/>
                    </a:moveTo>
                    <a:cubicBezTo>
                      <a:pt x="10914" y="2032"/>
                      <a:pt x="11468" y="3007"/>
                      <a:pt x="10514" y="3255"/>
                    </a:cubicBezTo>
                    <a:cubicBezTo>
                      <a:pt x="10450" y="3274"/>
                      <a:pt x="10387" y="3283"/>
                      <a:pt x="10326" y="3283"/>
                    </a:cubicBezTo>
                    <a:cubicBezTo>
                      <a:pt x="9929" y="3283"/>
                      <a:pt x="9621" y="2903"/>
                      <a:pt x="9746" y="2487"/>
                    </a:cubicBezTo>
                    <a:lnTo>
                      <a:pt x="9794" y="2487"/>
                    </a:lnTo>
                    <a:cubicBezTo>
                      <a:pt x="9933" y="2157"/>
                      <a:pt x="10140" y="2032"/>
                      <a:pt x="10344" y="2032"/>
                    </a:cubicBezTo>
                    <a:close/>
                    <a:moveTo>
                      <a:pt x="14836" y="2672"/>
                    </a:moveTo>
                    <a:cubicBezTo>
                      <a:pt x="15428" y="2672"/>
                      <a:pt x="15575" y="3507"/>
                      <a:pt x="15027" y="3735"/>
                    </a:cubicBezTo>
                    <a:cubicBezTo>
                      <a:pt x="14970" y="3750"/>
                      <a:pt x="14915" y="3757"/>
                      <a:pt x="14864" y="3757"/>
                    </a:cubicBezTo>
                    <a:cubicBezTo>
                      <a:pt x="14267" y="3757"/>
                      <a:pt x="14076" y="2811"/>
                      <a:pt x="14739" y="2679"/>
                    </a:cubicBezTo>
                    <a:cubicBezTo>
                      <a:pt x="14772" y="2674"/>
                      <a:pt x="14805" y="2672"/>
                      <a:pt x="14836" y="2672"/>
                    </a:cubicBezTo>
                    <a:close/>
                    <a:moveTo>
                      <a:pt x="7538" y="2535"/>
                    </a:moveTo>
                    <a:lnTo>
                      <a:pt x="7538" y="2535"/>
                    </a:lnTo>
                    <a:cubicBezTo>
                      <a:pt x="8919" y="2856"/>
                      <a:pt x="8044" y="3886"/>
                      <a:pt x="7385" y="3886"/>
                    </a:cubicBezTo>
                    <a:cubicBezTo>
                      <a:pt x="7059" y="3886"/>
                      <a:pt x="6786" y="3634"/>
                      <a:pt x="6866" y="2919"/>
                    </a:cubicBezTo>
                    <a:cubicBezTo>
                      <a:pt x="7010" y="2583"/>
                      <a:pt x="7202" y="2631"/>
                      <a:pt x="7538" y="2535"/>
                    </a:cubicBezTo>
                    <a:close/>
                    <a:moveTo>
                      <a:pt x="22171" y="2496"/>
                    </a:moveTo>
                    <a:cubicBezTo>
                      <a:pt x="22610" y="2496"/>
                      <a:pt x="22920" y="2890"/>
                      <a:pt x="22853" y="3495"/>
                    </a:cubicBezTo>
                    <a:lnTo>
                      <a:pt x="22805" y="3543"/>
                    </a:lnTo>
                    <a:cubicBezTo>
                      <a:pt x="22686" y="3840"/>
                      <a:pt x="22447" y="3963"/>
                      <a:pt x="22196" y="3963"/>
                    </a:cubicBezTo>
                    <a:cubicBezTo>
                      <a:pt x="21639" y="3963"/>
                      <a:pt x="21026" y="3356"/>
                      <a:pt x="21556" y="2727"/>
                    </a:cubicBezTo>
                    <a:cubicBezTo>
                      <a:pt x="21772" y="2568"/>
                      <a:pt x="21984" y="2496"/>
                      <a:pt x="22171" y="2496"/>
                    </a:cubicBezTo>
                    <a:close/>
                    <a:moveTo>
                      <a:pt x="12051" y="3207"/>
                    </a:moveTo>
                    <a:cubicBezTo>
                      <a:pt x="12771" y="3207"/>
                      <a:pt x="12819" y="4263"/>
                      <a:pt x="12099" y="4311"/>
                    </a:cubicBezTo>
                    <a:lnTo>
                      <a:pt x="12147" y="4311"/>
                    </a:lnTo>
                    <a:cubicBezTo>
                      <a:pt x="12132" y="4312"/>
                      <a:pt x="12117" y="4313"/>
                      <a:pt x="12103" y="4313"/>
                    </a:cubicBezTo>
                    <a:cubicBezTo>
                      <a:pt x="11468" y="4313"/>
                      <a:pt x="11346" y="3301"/>
                      <a:pt x="12051" y="3207"/>
                    </a:cubicBezTo>
                    <a:close/>
                    <a:moveTo>
                      <a:pt x="19302" y="3157"/>
                    </a:moveTo>
                    <a:cubicBezTo>
                      <a:pt x="20119" y="3157"/>
                      <a:pt x="20195" y="4313"/>
                      <a:pt x="19348" y="4407"/>
                    </a:cubicBezTo>
                    <a:cubicBezTo>
                      <a:pt x="19333" y="4408"/>
                      <a:pt x="19317" y="4408"/>
                      <a:pt x="19303" y="4408"/>
                    </a:cubicBezTo>
                    <a:cubicBezTo>
                      <a:pt x="18530" y="4408"/>
                      <a:pt x="18499" y="3206"/>
                      <a:pt x="19300" y="3159"/>
                    </a:cubicBezTo>
                    <a:lnTo>
                      <a:pt x="19252" y="3159"/>
                    </a:lnTo>
                    <a:cubicBezTo>
                      <a:pt x="19269" y="3158"/>
                      <a:pt x="19285" y="3157"/>
                      <a:pt x="19302" y="3157"/>
                    </a:cubicBezTo>
                    <a:close/>
                    <a:moveTo>
                      <a:pt x="16537" y="3825"/>
                    </a:moveTo>
                    <a:cubicBezTo>
                      <a:pt x="17050" y="3825"/>
                      <a:pt x="17115" y="4839"/>
                      <a:pt x="16563" y="4839"/>
                    </a:cubicBezTo>
                    <a:cubicBezTo>
                      <a:pt x="15939" y="4791"/>
                      <a:pt x="15891" y="3927"/>
                      <a:pt x="16467" y="3831"/>
                    </a:cubicBezTo>
                    <a:cubicBezTo>
                      <a:pt x="16491" y="3827"/>
                      <a:pt x="16515" y="3825"/>
                      <a:pt x="16537" y="3825"/>
                    </a:cubicBezTo>
                    <a:close/>
                    <a:moveTo>
                      <a:pt x="9331" y="3714"/>
                    </a:moveTo>
                    <a:cubicBezTo>
                      <a:pt x="9968" y="3714"/>
                      <a:pt x="10122" y="4754"/>
                      <a:pt x="9410" y="4887"/>
                    </a:cubicBezTo>
                    <a:lnTo>
                      <a:pt x="9458" y="4887"/>
                    </a:lnTo>
                    <a:cubicBezTo>
                      <a:pt x="9399" y="4902"/>
                      <a:pt x="9343" y="4909"/>
                      <a:pt x="9291" y="4909"/>
                    </a:cubicBezTo>
                    <a:cubicBezTo>
                      <a:pt x="8652" y="4909"/>
                      <a:pt x="8461" y="3912"/>
                      <a:pt x="9170" y="3735"/>
                    </a:cubicBezTo>
                    <a:cubicBezTo>
                      <a:pt x="9227" y="3721"/>
                      <a:pt x="9280" y="3714"/>
                      <a:pt x="9331" y="3714"/>
                    </a:cubicBezTo>
                    <a:close/>
                    <a:moveTo>
                      <a:pt x="13693" y="4454"/>
                    </a:moveTo>
                    <a:cubicBezTo>
                      <a:pt x="14086" y="4454"/>
                      <a:pt x="14446" y="5144"/>
                      <a:pt x="13779" y="5319"/>
                    </a:cubicBezTo>
                    <a:cubicBezTo>
                      <a:pt x="13757" y="5323"/>
                      <a:pt x="13736" y="5324"/>
                      <a:pt x="13716" y="5324"/>
                    </a:cubicBezTo>
                    <a:cubicBezTo>
                      <a:pt x="13457" y="5324"/>
                      <a:pt x="13254" y="5058"/>
                      <a:pt x="13299" y="4791"/>
                    </a:cubicBezTo>
                    <a:cubicBezTo>
                      <a:pt x="13402" y="4546"/>
                      <a:pt x="13550" y="4454"/>
                      <a:pt x="13693" y="4454"/>
                    </a:cubicBezTo>
                    <a:close/>
                    <a:moveTo>
                      <a:pt x="21018" y="4258"/>
                    </a:moveTo>
                    <a:cubicBezTo>
                      <a:pt x="21714" y="4258"/>
                      <a:pt x="21863" y="5375"/>
                      <a:pt x="21124" y="5559"/>
                    </a:cubicBezTo>
                    <a:lnTo>
                      <a:pt x="21076" y="5559"/>
                    </a:lnTo>
                    <a:cubicBezTo>
                      <a:pt x="21047" y="5563"/>
                      <a:pt x="21019" y="5564"/>
                      <a:pt x="20991" y="5564"/>
                    </a:cubicBezTo>
                    <a:cubicBezTo>
                      <a:pt x="20248" y="5564"/>
                      <a:pt x="20099" y="4356"/>
                      <a:pt x="20932" y="4263"/>
                    </a:cubicBezTo>
                    <a:cubicBezTo>
                      <a:pt x="20962" y="4259"/>
                      <a:pt x="20990" y="4258"/>
                      <a:pt x="21018" y="4258"/>
                    </a:cubicBezTo>
                    <a:close/>
                    <a:moveTo>
                      <a:pt x="6328" y="4196"/>
                    </a:moveTo>
                    <a:cubicBezTo>
                      <a:pt x="6987" y="4196"/>
                      <a:pt x="7597" y="5319"/>
                      <a:pt x="6481" y="5607"/>
                    </a:cubicBezTo>
                    <a:cubicBezTo>
                      <a:pt x="6001" y="5607"/>
                      <a:pt x="5617" y="5127"/>
                      <a:pt x="5761" y="4647"/>
                    </a:cubicBezTo>
                    <a:lnTo>
                      <a:pt x="5713" y="4647"/>
                    </a:lnTo>
                    <a:cubicBezTo>
                      <a:pt x="5882" y="4322"/>
                      <a:pt x="6108" y="4196"/>
                      <a:pt x="6328" y="4196"/>
                    </a:cubicBezTo>
                    <a:close/>
                    <a:moveTo>
                      <a:pt x="18156" y="4970"/>
                    </a:moveTo>
                    <a:cubicBezTo>
                      <a:pt x="18609" y="4970"/>
                      <a:pt x="19047" y="5719"/>
                      <a:pt x="18340" y="5895"/>
                    </a:cubicBezTo>
                    <a:cubicBezTo>
                      <a:pt x="18294" y="5907"/>
                      <a:pt x="18250" y="5912"/>
                      <a:pt x="18208" y="5912"/>
                    </a:cubicBezTo>
                    <a:cubicBezTo>
                      <a:pt x="17892" y="5912"/>
                      <a:pt x="17673" y="5616"/>
                      <a:pt x="17716" y="5319"/>
                    </a:cubicBezTo>
                    <a:cubicBezTo>
                      <a:pt x="17830" y="5066"/>
                      <a:pt x="17994" y="4970"/>
                      <a:pt x="18156" y="4970"/>
                    </a:cubicBezTo>
                    <a:close/>
                    <a:moveTo>
                      <a:pt x="10933" y="4963"/>
                    </a:moveTo>
                    <a:cubicBezTo>
                      <a:pt x="11361" y="4963"/>
                      <a:pt x="11780" y="5697"/>
                      <a:pt x="11042" y="5943"/>
                    </a:cubicBezTo>
                    <a:cubicBezTo>
                      <a:pt x="10981" y="5966"/>
                      <a:pt x="10919" y="5977"/>
                      <a:pt x="10860" y="5977"/>
                    </a:cubicBezTo>
                    <a:cubicBezTo>
                      <a:pt x="10549" y="5977"/>
                      <a:pt x="10297" y="5682"/>
                      <a:pt x="10418" y="5319"/>
                    </a:cubicBezTo>
                    <a:lnTo>
                      <a:pt x="10514" y="5319"/>
                    </a:lnTo>
                    <a:cubicBezTo>
                      <a:pt x="10617" y="5062"/>
                      <a:pt x="10776" y="4963"/>
                      <a:pt x="10933" y="4963"/>
                    </a:cubicBezTo>
                    <a:close/>
                    <a:moveTo>
                      <a:pt x="15378" y="5659"/>
                    </a:moveTo>
                    <a:cubicBezTo>
                      <a:pt x="15720" y="5659"/>
                      <a:pt x="16022" y="6228"/>
                      <a:pt x="15507" y="6375"/>
                    </a:cubicBezTo>
                    <a:cubicBezTo>
                      <a:pt x="15486" y="6379"/>
                      <a:pt x="15465" y="6381"/>
                      <a:pt x="15444" y="6381"/>
                    </a:cubicBezTo>
                    <a:cubicBezTo>
                      <a:pt x="15185" y="6381"/>
                      <a:pt x="14986" y="6114"/>
                      <a:pt x="15075" y="5847"/>
                    </a:cubicBezTo>
                    <a:cubicBezTo>
                      <a:pt x="15165" y="5712"/>
                      <a:pt x="15273" y="5659"/>
                      <a:pt x="15378" y="5659"/>
                    </a:cubicBezTo>
                    <a:close/>
                    <a:moveTo>
                      <a:pt x="8070" y="5432"/>
                    </a:moveTo>
                    <a:cubicBezTo>
                      <a:pt x="8614" y="5432"/>
                      <a:pt x="9144" y="6370"/>
                      <a:pt x="8162" y="6615"/>
                    </a:cubicBezTo>
                    <a:cubicBezTo>
                      <a:pt x="8140" y="6618"/>
                      <a:pt x="8118" y="6620"/>
                      <a:pt x="8096" y="6620"/>
                    </a:cubicBezTo>
                    <a:cubicBezTo>
                      <a:pt x="7741" y="6620"/>
                      <a:pt x="7447" y="6257"/>
                      <a:pt x="7538" y="5895"/>
                    </a:cubicBezTo>
                    <a:cubicBezTo>
                      <a:pt x="7667" y="5559"/>
                      <a:pt x="7869" y="5432"/>
                      <a:pt x="8070" y="5432"/>
                    </a:cubicBezTo>
                    <a:close/>
                    <a:moveTo>
                      <a:pt x="22613" y="5319"/>
                    </a:moveTo>
                    <a:lnTo>
                      <a:pt x="22613" y="5319"/>
                    </a:lnTo>
                    <a:cubicBezTo>
                      <a:pt x="23381" y="5367"/>
                      <a:pt x="23573" y="6471"/>
                      <a:pt x="22805" y="6711"/>
                    </a:cubicBezTo>
                    <a:lnTo>
                      <a:pt x="22757" y="6759"/>
                    </a:lnTo>
                    <a:cubicBezTo>
                      <a:pt x="22725" y="6763"/>
                      <a:pt x="22694" y="6764"/>
                      <a:pt x="22663" y="6764"/>
                    </a:cubicBezTo>
                    <a:cubicBezTo>
                      <a:pt x="21788" y="6764"/>
                      <a:pt x="21684" y="5458"/>
                      <a:pt x="22613" y="5319"/>
                    </a:cubicBezTo>
                    <a:close/>
                    <a:moveTo>
                      <a:pt x="12670" y="6222"/>
                    </a:moveTo>
                    <a:cubicBezTo>
                      <a:pt x="13075" y="6222"/>
                      <a:pt x="13171" y="6814"/>
                      <a:pt x="12723" y="6903"/>
                    </a:cubicBezTo>
                    <a:cubicBezTo>
                      <a:pt x="12679" y="6917"/>
                      <a:pt x="12638" y="6922"/>
                      <a:pt x="12600" y="6922"/>
                    </a:cubicBezTo>
                    <a:cubicBezTo>
                      <a:pt x="12213" y="6922"/>
                      <a:pt x="12094" y="6319"/>
                      <a:pt x="12531" y="6231"/>
                    </a:cubicBezTo>
                    <a:lnTo>
                      <a:pt x="12579" y="6231"/>
                    </a:lnTo>
                    <a:cubicBezTo>
                      <a:pt x="12610" y="6225"/>
                      <a:pt x="12641" y="6222"/>
                      <a:pt x="12670" y="6222"/>
                    </a:cubicBezTo>
                    <a:close/>
                    <a:moveTo>
                      <a:pt x="19870" y="6033"/>
                    </a:moveTo>
                    <a:cubicBezTo>
                      <a:pt x="20511" y="6033"/>
                      <a:pt x="20615" y="7006"/>
                      <a:pt x="19972" y="7144"/>
                    </a:cubicBezTo>
                    <a:cubicBezTo>
                      <a:pt x="19942" y="7148"/>
                      <a:pt x="19913" y="7149"/>
                      <a:pt x="19885" y="7149"/>
                    </a:cubicBezTo>
                    <a:cubicBezTo>
                      <a:pt x="19241" y="7149"/>
                      <a:pt x="19138" y="6131"/>
                      <a:pt x="19828" y="6039"/>
                    </a:cubicBezTo>
                    <a:lnTo>
                      <a:pt x="19780" y="6039"/>
                    </a:lnTo>
                    <a:cubicBezTo>
                      <a:pt x="19811" y="6035"/>
                      <a:pt x="19841" y="6033"/>
                      <a:pt x="19870" y="6033"/>
                    </a:cubicBezTo>
                    <a:close/>
                    <a:moveTo>
                      <a:pt x="5246" y="5856"/>
                    </a:moveTo>
                    <a:cubicBezTo>
                      <a:pt x="5926" y="5856"/>
                      <a:pt x="6502" y="6997"/>
                      <a:pt x="5377" y="7288"/>
                    </a:cubicBezTo>
                    <a:cubicBezTo>
                      <a:pt x="5334" y="7294"/>
                      <a:pt x="5293" y="7297"/>
                      <a:pt x="5253" y="7297"/>
                    </a:cubicBezTo>
                    <a:cubicBezTo>
                      <a:pt x="4728" y="7297"/>
                      <a:pt x="4564" y="6726"/>
                      <a:pt x="4609" y="6279"/>
                    </a:cubicBezTo>
                    <a:cubicBezTo>
                      <a:pt x="4797" y="5975"/>
                      <a:pt x="5027" y="5856"/>
                      <a:pt x="5246" y="5856"/>
                    </a:cubicBezTo>
                    <a:close/>
                    <a:moveTo>
                      <a:pt x="17042" y="6757"/>
                    </a:moveTo>
                    <a:cubicBezTo>
                      <a:pt x="17437" y="6757"/>
                      <a:pt x="17557" y="7341"/>
                      <a:pt x="17188" y="7480"/>
                    </a:cubicBezTo>
                    <a:lnTo>
                      <a:pt x="17139" y="7480"/>
                    </a:lnTo>
                    <a:cubicBezTo>
                      <a:pt x="17111" y="7486"/>
                      <a:pt x="17084" y="7489"/>
                      <a:pt x="17058" y="7489"/>
                    </a:cubicBezTo>
                    <a:cubicBezTo>
                      <a:pt x="16691" y="7489"/>
                      <a:pt x="16592" y="6894"/>
                      <a:pt x="16995" y="6759"/>
                    </a:cubicBezTo>
                    <a:cubicBezTo>
                      <a:pt x="17011" y="6758"/>
                      <a:pt x="17027" y="6757"/>
                      <a:pt x="17042" y="6757"/>
                    </a:cubicBezTo>
                    <a:close/>
                    <a:moveTo>
                      <a:pt x="9794" y="6683"/>
                    </a:moveTo>
                    <a:cubicBezTo>
                      <a:pt x="10220" y="6683"/>
                      <a:pt x="10634" y="7380"/>
                      <a:pt x="9938" y="7624"/>
                    </a:cubicBezTo>
                    <a:cubicBezTo>
                      <a:pt x="9893" y="7635"/>
                      <a:pt x="9848" y="7640"/>
                      <a:pt x="9805" y="7640"/>
                    </a:cubicBezTo>
                    <a:cubicBezTo>
                      <a:pt x="9481" y="7640"/>
                      <a:pt x="9229" y="7344"/>
                      <a:pt x="9314" y="7048"/>
                    </a:cubicBezTo>
                    <a:lnTo>
                      <a:pt x="9362" y="7048"/>
                    </a:lnTo>
                    <a:cubicBezTo>
                      <a:pt x="9468" y="6783"/>
                      <a:pt x="9632" y="6683"/>
                      <a:pt x="9794" y="6683"/>
                    </a:cubicBezTo>
                    <a:close/>
                    <a:moveTo>
                      <a:pt x="14289" y="7477"/>
                    </a:moveTo>
                    <a:cubicBezTo>
                      <a:pt x="14489" y="7477"/>
                      <a:pt x="14489" y="7915"/>
                      <a:pt x="14289" y="7915"/>
                    </a:cubicBezTo>
                    <a:cubicBezTo>
                      <a:pt x="14279" y="7915"/>
                      <a:pt x="14269" y="7914"/>
                      <a:pt x="14259" y="7912"/>
                    </a:cubicBezTo>
                    <a:cubicBezTo>
                      <a:pt x="14019" y="7864"/>
                      <a:pt x="14019" y="7528"/>
                      <a:pt x="14259" y="7480"/>
                    </a:cubicBezTo>
                    <a:cubicBezTo>
                      <a:pt x="14269" y="7478"/>
                      <a:pt x="14279" y="7477"/>
                      <a:pt x="14289" y="7477"/>
                    </a:cubicBezTo>
                    <a:close/>
                    <a:moveTo>
                      <a:pt x="21632" y="7075"/>
                    </a:moveTo>
                    <a:cubicBezTo>
                      <a:pt x="22313" y="7075"/>
                      <a:pt x="22504" y="8118"/>
                      <a:pt x="21748" y="8296"/>
                    </a:cubicBezTo>
                    <a:cubicBezTo>
                      <a:pt x="21690" y="8309"/>
                      <a:pt x="21635" y="8316"/>
                      <a:pt x="21583" y="8316"/>
                    </a:cubicBezTo>
                    <a:cubicBezTo>
                      <a:pt x="20903" y="8316"/>
                      <a:pt x="20750" y="7229"/>
                      <a:pt x="21508" y="7096"/>
                    </a:cubicBezTo>
                    <a:lnTo>
                      <a:pt x="21460" y="7096"/>
                    </a:lnTo>
                    <a:cubicBezTo>
                      <a:pt x="21520" y="7081"/>
                      <a:pt x="21578" y="7075"/>
                      <a:pt x="21632" y="7075"/>
                    </a:cubicBezTo>
                    <a:close/>
                    <a:moveTo>
                      <a:pt x="6952" y="7053"/>
                    </a:moveTo>
                    <a:cubicBezTo>
                      <a:pt x="7529" y="7053"/>
                      <a:pt x="8034" y="8046"/>
                      <a:pt x="7106" y="8296"/>
                    </a:cubicBezTo>
                    <a:cubicBezTo>
                      <a:pt x="7047" y="8313"/>
                      <a:pt x="6988" y="8322"/>
                      <a:pt x="6932" y="8322"/>
                    </a:cubicBezTo>
                    <a:cubicBezTo>
                      <a:pt x="6529" y="8322"/>
                      <a:pt x="6217" y="7901"/>
                      <a:pt x="6385" y="7480"/>
                    </a:cubicBezTo>
                    <a:cubicBezTo>
                      <a:pt x="6546" y="7172"/>
                      <a:pt x="6753" y="7053"/>
                      <a:pt x="6952" y="7053"/>
                    </a:cubicBezTo>
                    <a:close/>
                    <a:moveTo>
                      <a:pt x="11476" y="7908"/>
                    </a:moveTo>
                    <a:cubicBezTo>
                      <a:pt x="11775" y="7908"/>
                      <a:pt x="12054" y="8442"/>
                      <a:pt x="11522" y="8584"/>
                    </a:cubicBezTo>
                    <a:cubicBezTo>
                      <a:pt x="11502" y="8588"/>
                      <a:pt x="11481" y="8590"/>
                      <a:pt x="11461" y="8590"/>
                    </a:cubicBezTo>
                    <a:cubicBezTo>
                      <a:pt x="11251" y="8590"/>
                      <a:pt x="11095" y="8371"/>
                      <a:pt x="11138" y="8152"/>
                    </a:cubicBezTo>
                    <a:lnTo>
                      <a:pt x="11186" y="8152"/>
                    </a:lnTo>
                    <a:cubicBezTo>
                      <a:pt x="11262" y="7976"/>
                      <a:pt x="11370" y="7908"/>
                      <a:pt x="11476" y="7908"/>
                    </a:cubicBezTo>
                    <a:close/>
                    <a:moveTo>
                      <a:pt x="18730" y="7833"/>
                    </a:moveTo>
                    <a:cubicBezTo>
                      <a:pt x="19115" y="7833"/>
                      <a:pt x="19492" y="8507"/>
                      <a:pt x="18868" y="8680"/>
                    </a:cubicBezTo>
                    <a:cubicBezTo>
                      <a:pt x="18843" y="8684"/>
                      <a:pt x="18818" y="8686"/>
                      <a:pt x="18793" y="8686"/>
                    </a:cubicBezTo>
                    <a:cubicBezTo>
                      <a:pt x="18532" y="8686"/>
                      <a:pt x="18296" y="8463"/>
                      <a:pt x="18340" y="8200"/>
                    </a:cubicBezTo>
                    <a:cubicBezTo>
                      <a:pt x="18433" y="7933"/>
                      <a:pt x="18582" y="7833"/>
                      <a:pt x="18730" y="7833"/>
                    </a:cubicBezTo>
                    <a:close/>
                    <a:moveTo>
                      <a:pt x="15993" y="8587"/>
                    </a:moveTo>
                    <a:cubicBezTo>
                      <a:pt x="16100" y="8587"/>
                      <a:pt x="16206" y="8648"/>
                      <a:pt x="16227" y="8776"/>
                    </a:cubicBezTo>
                    <a:cubicBezTo>
                      <a:pt x="16227" y="8943"/>
                      <a:pt x="16081" y="9046"/>
                      <a:pt x="15950" y="9046"/>
                    </a:cubicBezTo>
                    <a:cubicBezTo>
                      <a:pt x="15855" y="9046"/>
                      <a:pt x="15767" y="8993"/>
                      <a:pt x="15747" y="8872"/>
                    </a:cubicBezTo>
                    <a:cubicBezTo>
                      <a:pt x="15720" y="8685"/>
                      <a:pt x="15858" y="8587"/>
                      <a:pt x="15993" y="8587"/>
                    </a:cubicBezTo>
                    <a:close/>
                    <a:moveTo>
                      <a:pt x="4273" y="7528"/>
                    </a:moveTo>
                    <a:cubicBezTo>
                      <a:pt x="5428" y="7682"/>
                      <a:pt x="4823" y="9070"/>
                      <a:pt x="4118" y="9070"/>
                    </a:cubicBezTo>
                    <a:cubicBezTo>
                      <a:pt x="3943" y="9070"/>
                      <a:pt x="3763" y="8985"/>
                      <a:pt x="3601" y="8776"/>
                    </a:cubicBezTo>
                    <a:cubicBezTo>
                      <a:pt x="3361" y="7960"/>
                      <a:pt x="3313" y="7576"/>
                      <a:pt x="4273" y="7528"/>
                    </a:cubicBezTo>
                    <a:close/>
                    <a:moveTo>
                      <a:pt x="8628" y="8319"/>
                    </a:moveTo>
                    <a:cubicBezTo>
                      <a:pt x="9112" y="8319"/>
                      <a:pt x="9569" y="9138"/>
                      <a:pt x="8786" y="9352"/>
                    </a:cubicBezTo>
                    <a:cubicBezTo>
                      <a:pt x="8761" y="9355"/>
                      <a:pt x="8737" y="9357"/>
                      <a:pt x="8713" y="9357"/>
                    </a:cubicBezTo>
                    <a:cubicBezTo>
                      <a:pt x="8360" y="9357"/>
                      <a:pt x="8072" y="9039"/>
                      <a:pt x="8162" y="8680"/>
                    </a:cubicBezTo>
                    <a:cubicBezTo>
                      <a:pt x="8286" y="8419"/>
                      <a:pt x="8459" y="8319"/>
                      <a:pt x="8628" y="8319"/>
                    </a:cubicBezTo>
                    <a:close/>
                    <a:moveTo>
                      <a:pt x="13211" y="9225"/>
                    </a:moveTo>
                    <a:cubicBezTo>
                      <a:pt x="13271" y="9225"/>
                      <a:pt x="13324" y="9263"/>
                      <a:pt x="13347" y="9352"/>
                    </a:cubicBezTo>
                    <a:cubicBezTo>
                      <a:pt x="13347" y="9472"/>
                      <a:pt x="13251" y="9532"/>
                      <a:pt x="13155" y="9532"/>
                    </a:cubicBezTo>
                    <a:cubicBezTo>
                      <a:pt x="13059" y="9532"/>
                      <a:pt x="12963" y="9472"/>
                      <a:pt x="12963" y="9352"/>
                    </a:cubicBezTo>
                    <a:lnTo>
                      <a:pt x="13011" y="9352"/>
                    </a:lnTo>
                    <a:cubicBezTo>
                      <a:pt x="13062" y="9275"/>
                      <a:pt x="13141" y="9225"/>
                      <a:pt x="13211" y="9225"/>
                    </a:cubicBezTo>
                    <a:close/>
                    <a:moveTo>
                      <a:pt x="20446" y="8866"/>
                    </a:moveTo>
                    <a:cubicBezTo>
                      <a:pt x="21083" y="8866"/>
                      <a:pt x="21141" y="9836"/>
                      <a:pt x="20452" y="9928"/>
                    </a:cubicBezTo>
                    <a:cubicBezTo>
                      <a:pt x="20437" y="9929"/>
                      <a:pt x="20423" y="9930"/>
                      <a:pt x="20408" y="9930"/>
                    </a:cubicBezTo>
                    <a:cubicBezTo>
                      <a:pt x="19774" y="9930"/>
                      <a:pt x="19652" y="8919"/>
                      <a:pt x="20356" y="8872"/>
                    </a:cubicBezTo>
                    <a:cubicBezTo>
                      <a:pt x="20387" y="8868"/>
                      <a:pt x="20417" y="8866"/>
                      <a:pt x="20446" y="8866"/>
                    </a:cubicBezTo>
                    <a:close/>
                    <a:moveTo>
                      <a:pt x="5853" y="8723"/>
                    </a:moveTo>
                    <a:cubicBezTo>
                      <a:pt x="6682" y="8723"/>
                      <a:pt x="6786" y="9979"/>
                      <a:pt x="5905" y="10072"/>
                    </a:cubicBezTo>
                    <a:cubicBezTo>
                      <a:pt x="5890" y="10073"/>
                      <a:pt x="5874" y="10073"/>
                      <a:pt x="5859" y="10073"/>
                    </a:cubicBezTo>
                    <a:cubicBezTo>
                      <a:pt x="5036" y="10073"/>
                      <a:pt x="4913" y="8822"/>
                      <a:pt x="5761" y="8728"/>
                    </a:cubicBezTo>
                    <a:cubicBezTo>
                      <a:pt x="5793" y="8725"/>
                      <a:pt x="5823" y="8723"/>
                      <a:pt x="5853" y="8723"/>
                    </a:cubicBezTo>
                    <a:close/>
                    <a:moveTo>
                      <a:pt x="17642" y="9603"/>
                    </a:moveTo>
                    <a:cubicBezTo>
                      <a:pt x="17962" y="9603"/>
                      <a:pt x="18211" y="10203"/>
                      <a:pt x="17668" y="10312"/>
                    </a:cubicBezTo>
                    <a:cubicBezTo>
                      <a:pt x="17428" y="10312"/>
                      <a:pt x="17236" y="10072"/>
                      <a:pt x="17332" y="9832"/>
                    </a:cubicBezTo>
                    <a:cubicBezTo>
                      <a:pt x="17426" y="9667"/>
                      <a:pt x="17538" y="9603"/>
                      <a:pt x="17642" y="9603"/>
                    </a:cubicBezTo>
                    <a:close/>
                    <a:moveTo>
                      <a:pt x="10372" y="9556"/>
                    </a:moveTo>
                    <a:cubicBezTo>
                      <a:pt x="10753" y="9556"/>
                      <a:pt x="11071" y="10182"/>
                      <a:pt x="10466" y="10360"/>
                    </a:cubicBezTo>
                    <a:cubicBezTo>
                      <a:pt x="10422" y="10373"/>
                      <a:pt x="10378" y="10379"/>
                      <a:pt x="10336" y="10379"/>
                    </a:cubicBezTo>
                    <a:cubicBezTo>
                      <a:pt x="10060" y="10379"/>
                      <a:pt x="9855" y="10123"/>
                      <a:pt x="9938" y="9832"/>
                    </a:cubicBezTo>
                    <a:lnTo>
                      <a:pt x="9986" y="9832"/>
                    </a:lnTo>
                    <a:cubicBezTo>
                      <a:pt x="10098" y="9633"/>
                      <a:pt x="10239" y="9556"/>
                      <a:pt x="10372" y="9556"/>
                    </a:cubicBezTo>
                    <a:close/>
                    <a:moveTo>
                      <a:pt x="14883" y="10372"/>
                    </a:moveTo>
                    <a:cubicBezTo>
                      <a:pt x="14991" y="10372"/>
                      <a:pt x="15099" y="10432"/>
                      <a:pt x="15075" y="10552"/>
                    </a:cubicBezTo>
                    <a:cubicBezTo>
                      <a:pt x="15075" y="10696"/>
                      <a:pt x="14967" y="10768"/>
                      <a:pt x="14865" y="10768"/>
                    </a:cubicBezTo>
                    <a:cubicBezTo>
                      <a:pt x="14763" y="10768"/>
                      <a:pt x="14667" y="10696"/>
                      <a:pt x="14691" y="10552"/>
                    </a:cubicBezTo>
                    <a:cubicBezTo>
                      <a:pt x="14667" y="10432"/>
                      <a:pt x="14775" y="10372"/>
                      <a:pt x="14883" y="10372"/>
                    </a:cubicBezTo>
                    <a:close/>
                    <a:moveTo>
                      <a:pt x="7525" y="9926"/>
                    </a:moveTo>
                    <a:cubicBezTo>
                      <a:pt x="8060" y="9926"/>
                      <a:pt x="8531" y="10865"/>
                      <a:pt x="7634" y="11080"/>
                    </a:cubicBezTo>
                    <a:cubicBezTo>
                      <a:pt x="7609" y="11083"/>
                      <a:pt x="7585" y="11084"/>
                      <a:pt x="7561" y="11084"/>
                    </a:cubicBezTo>
                    <a:cubicBezTo>
                      <a:pt x="7165" y="11084"/>
                      <a:pt x="6871" y="10720"/>
                      <a:pt x="6962" y="10312"/>
                    </a:cubicBezTo>
                    <a:lnTo>
                      <a:pt x="7010" y="10312"/>
                    </a:lnTo>
                    <a:cubicBezTo>
                      <a:pt x="7155" y="10033"/>
                      <a:pt x="7344" y="9926"/>
                      <a:pt x="7525" y="9926"/>
                    </a:cubicBezTo>
                    <a:close/>
                    <a:moveTo>
                      <a:pt x="22084" y="9880"/>
                    </a:moveTo>
                    <a:lnTo>
                      <a:pt x="22084" y="9880"/>
                    </a:lnTo>
                    <a:cubicBezTo>
                      <a:pt x="22805" y="9976"/>
                      <a:pt x="22853" y="10984"/>
                      <a:pt x="22180" y="11128"/>
                    </a:cubicBezTo>
                    <a:lnTo>
                      <a:pt x="22132" y="11176"/>
                    </a:lnTo>
                    <a:cubicBezTo>
                      <a:pt x="22118" y="11177"/>
                      <a:pt x="22103" y="11178"/>
                      <a:pt x="22089" y="11178"/>
                    </a:cubicBezTo>
                    <a:cubicBezTo>
                      <a:pt x="21313" y="11178"/>
                      <a:pt x="21236" y="9927"/>
                      <a:pt x="22084" y="9880"/>
                    </a:cubicBezTo>
                    <a:close/>
                    <a:moveTo>
                      <a:pt x="12062" y="10761"/>
                    </a:moveTo>
                    <a:cubicBezTo>
                      <a:pt x="12359" y="10761"/>
                      <a:pt x="12610" y="11274"/>
                      <a:pt x="12147" y="11416"/>
                    </a:cubicBezTo>
                    <a:cubicBezTo>
                      <a:pt x="12114" y="11429"/>
                      <a:pt x="12081" y="11435"/>
                      <a:pt x="12048" y="11435"/>
                    </a:cubicBezTo>
                    <a:cubicBezTo>
                      <a:pt x="11836" y="11435"/>
                      <a:pt x="11631" y="11192"/>
                      <a:pt x="11714" y="10984"/>
                    </a:cubicBezTo>
                    <a:lnTo>
                      <a:pt x="11762" y="10984"/>
                    </a:lnTo>
                    <a:cubicBezTo>
                      <a:pt x="11849" y="10823"/>
                      <a:pt x="11958" y="10761"/>
                      <a:pt x="12062" y="10761"/>
                    </a:cubicBezTo>
                    <a:close/>
                    <a:moveTo>
                      <a:pt x="19277" y="10587"/>
                    </a:moveTo>
                    <a:cubicBezTo>
                      <a:pt x="19711" y="10587"/>
                      <a:pt x="20152" y="11348"/>
                      <a:pt x="19444" y="11560"/>
                    </a:cubicBezTo>
                    <a:cubicBezTo>
                      <a:pt x="19419" y="11564"/>
                      <a:pt x="19395" y="11566"/>
                      <a:pt x="19370" y="11566"/>
                    </a:cubicBezTo>
                    <a:cubicBezTo>
                      <a:pt x="19061" y="11566"/>
                      <a:pt x="18779" y="11292"/>
                      <a:pt x="18868" y="10936"/>
                    </a:cubicBezTo>
                    <a:cubicBezTo>
                      <a:pt x="18969" y="10684"/>
                      <a:pt x="19123" y="10587"/>
                      <a:pt x="19277" y="10587"/>
                    </a:cubicBezTo>
                    <a:close/>
                    <a:moveTo>
                      <a:pt x="4753" y="10312"/>
                    </a:moveTo>
                    <a:cubicBezTo>
                      <a:pt x="5949" y="10351"/>
                      <a:pt x="5409" y="11816"/>
                      <a:pt x="4677" y="11816"/>
                    </a:cubicBezTo>
                    <a:cubicBezTo>
                      <a:pt x="4498" y="11816"/>
                      <a:pt x="4308" y="11729"/>
                      <a:pt x="4129" y="11512"/>
                    </a:cubicBezTo>
                    <a:cubicBezTo>
                      <a:pt x="3889" y="10936"/>
                      <a:pt x="4033" y="10360"/>
                      <a:pt x="4753" y="10312"/>
                    </a:cubicBezTo>
                    <a:close/>
                    <a:moveTo>
                      <a:pt x="16534" y="11297"/>
                    </a:moveTo>
                    <a:cubicBezTo>
                      <a:pt x="16842" y="11297"/>
                      <a:pt x="17069" y="11848"/>
                      <a:pt x="16563" y="11992"/>
                    </a:cubicBezTo>
                    <a:cubicBezTo>
                      <a:pt x="16323" y="11992"/>
                      <a:pt x="16131" y="11752"/>
                      <a:pt x="16227" y="11512"/>
                    </a:cubicBezTo>
                    <a:cubicBezTo>
                      <a:pt x="16323" y="11357"/>
                      <a:pt x="16433" y="11297"/>
                      <a:pt x="16534" y="11297"/>
                    </a:cubicBezTo>
                    <a:close/>
                    <a:moveTo>
                      <a:pt x="9227" y="11143"/>
                    </a:moveTo>
                    <a:cubicBezTo>
                      <a:pt x="9674" y="11143"/>
                      <a:pt x="10090" y="11925"/>
                      <a:pt x="9314" y="12136"/>
                    </a:cubicBezTo>
                    <a:cubicBezTo>
                      <a:pt x="9273" y="12147"/>
                      <a:pt x="9234" y="12151"/>
                      <a:pt x="9195" y="12151"/>
                    </a:cubicBezTo>
                    <a:cubicBezTo>
                      <a:pt x="8873" y="12151"/>
                      <a:pt x="8652" y="11813"/>
                      <a:pt x="8738" y="11512"/>
                    </a:cubicBezTo>
                    <a:lnTo>
                      <a:pt x="8786" y="11512"/>
                    </a:lnTo>
                    <a:cubicBezTo>
                      <a:pt x="8901" y="11245"/>
                      <a:pt x="9066" y="11143"/>
                      <a:pt x="9227" y="11143"/>
                    </a:cubicBezTo>
                    <a:close/>
                    <a:moveTo>
                      <a:pt x="13716" y="11886"/>
                    </a:moveTo>
                    <a:cubicBezTo>
                      <a:pt x="14009" y="11886"/>
                      <a:pt x="14293" y="12377"/>
                      <a:pt x="13827" y="12521"/>
                    </a:cubicBezTo>
                    <a:cubicBezTo>
                      <a:pt x="13802" y="12525"/>
                      <a:pt x="13777" y="12527"/>
                      <a:pt x="13754" y="12527"/>
                    </a:cubicBezTo>
                    <a:cubicBezTo>
                      <a:pt x="13508" y="12527"/>
                      <a:pt x="13355" y="12308"/>
                      <a:pt x="13443" y="12088"/>
                    </a:cubicBezTo>
                    <a:cubicBezTo>
                      <a:pt x="13516" y="11942"/>
                      <a:pt x="13617" y="11886"/>
                      <a:pt x="13716" y="11886"/>
                    </a:cubicBezTo>
                    <a:close/>
                    <a:moveTo>
                      <a:pt x="20932" y="11560"/>
                    </a:moveTo>
                    <a:lnTo>
                      <a:pt x="20932" y="11608"/>
                    </a:lnTo>
                    <a:cubicBezTo>
                      <a:pt x="20976" y="11600"/>
                      <a:pt x="21017" y="11596"/>
                      <a:pt x="21057" y="11596"/>
                    </a:cubicBezTo>
                    <a:cubicBezTo>
                      <a:pt x="21724" y="11596"/>
                      <a:pt x="21894" y="12673"/>
                      <a:pt x="21124" y="12809"/>
                    </a:cubicBezTo>
                    <a:cubicBezTo>
                      <a:pt x="21093" y="12812"/>
                      <a:pt x="21063" y="12814"/>
                      <a:pt x="21033" y="12814"/>
                    </a:cubicBezTo>
                    <a:cubicBezTo>
                      <a:pt x="20295" y="12814"/>
                      <a:pt x="20147" y="11699"/>
                      <a:pt x="20932" y="11560"/>
                    </a:cubicBezTo>
                    <a:close/>
                    <a:moveTo>
                      <a:pt x="6396" y="11519"/>
                    </a:moveTo>
                    <a:cubicBezTo>
                      <a:pt x="6996" y="11519"/>
                      <a:pt x="7567" y="12539"/>
                      <a:pt x="6577" y="12857"/>
                    </a:cubicBezTo>
                    <a:cubicBezTo>
                      <a:pt x="6531" y="12865"/>
                      <a:pt x="6486" y="12869"/>
                      <a:pt x="6442" y="12869"/>
                    </a:cubicBezTo>
                    <a:cubicBezTo>
                      <a:pt x="5978" y="12869"/>
                      <a:pt x="5630" y="12431"/>
                      <a:pt x="5761" y="11992"/>
                    </a:cubicBezTo>
                    <a:lnTo>
                      <a:pt x="5809" y="11992"/>
                    </a:lnTo>
                    <a:cubicBezTo>
                      <a:pt x="5962" y="11650"/>
                      <a:pt x="6181" y="11519"/>
                      <a:pt x="6396" y="11519"/>
                    </a:cubicBezTo>
                    <a:close/>
                    <a:moveTo>
                      <a:pt x="10911" y="12299"/>
                    </a:moveTo>
                    <a:cubicBezTo>
                      <a:pt x="11307" y="12299"/>
                      <a:pt x="11702" y="12984"/>
                      <a:pt x="11042" y="13193"/>
                    </a:cubicBezTo>
                    <a:cubicBezTo>
                      <a:pt x="10987" y="13216"/>
                      <a:pt x="10933" y="13227"/>
                      <a:pt x="10880" y="13227"/>
                    </a:cubicBezTo>
                    <a:cubicBezTo>
                      <a:pt x="10608" y="13227"/>
                      <a:pt x="10386" y="12946"/>
                      <a:pt x="10466" y="12665"/>
                    </a:cubicBezTo>
                    <a:lnTo>
                      <a:pt x="10514" y="12665"/>
                    </a:lnTo>
                    <a:cubicBezTo>
                      <a:pt x="10607" y="12399"/>
                      <a:pt x="10759" y="12299"/>
                      <a:pt x="10911" y="12299"/>
                    </a:cubicBezTo>
                    <a:close/>
                    <a:moveTo>
                      <a:pt x="18156" y="12275"/>
                    </a:moveTo>
                    <a:cubicBezTo>
                      <a:pt x="18603" y="12275"/>
                      <a:pt x="18992" y="13062"/>
                      <a:pt x="18244" y="13241"/>
                    </a:cubicBezTo>
                    <a:cubicBezTo>
                      <a:pt x="17956" y="13241"/>
                      <a:pt x="17668" y="12953"/>
                      <a:pt x="17764" y="12617"/>
                    </a:cubicBezTo>
                    <a:lnTo>
                      <a:pt x="17716" y="12617"/>
                    </a:lnTo>
                    <a:cubicBezTo>
                      <a:pt x="17839" y="12369"/>
                      <a:pt x="18001" y="12275"/>
                      <a:pt x="18156" y="12275"/>
                    </a:cubicBezTo>
                    <a:close/>
                    <a:moveTo>
                      <a:pt x="15372" y="12917"/>
                    </a:moveTo>
                    <a:cubicBezTo>
                      <a:pt x="15741" y="12917"/>
                      <a:pt x="16112" y="13543"/>
                      <a:pt x="15507" y="13721"/>
                    </a:cubicBezTo>
                    <a:cubicBezTo>
                      <a:pt x="15469" y="13733"/>
                      <a:pt x="15430" y="13739"/>
                      <a:pt x="15391" y="13739"/>
                    </a:cubicBezTo>
                    <a:cubicBezTo>
                      <a:pt x="15138" y="13739"/>
                      <a:pt x="14902" y="13484"/>
                      <a:pt x="15027" y="13193"/>
                    </a:cubicBezTo>
                    <a:cubicBezTo>
                      <a:pt x="15114" y="12994"/>
                      <a:pt x="15243" y="12917"/>
                      <a:pt x="15372" y="12917"/>
                    </a:cubicBezTo>
                    <a:close/>
                    <a:moveTo>
                      <a:pt x="8031" y="12703"/>
                    </a:moveTo>
                    <a:cubicBezTo>
                      <a:pt x="8579" y="12703"/>
                      <a:pt x="9103" y="13631"/>
                      <a:pt x="8258" y="13913"/>
                    </a:cubicBezTo>
                    <a:cubicBezTo>
                      <a:pt x="8198" y="13931"/>
                      <a:pt x="8140" y="13939"/>
                      <a:pt x="8083" y="13939"/>
                    </a:cubicBezTo>
                    <a:cubicBezTo>
                      <a:pt x="7680" y="13939"/>
                      <a:pt x="7369" y="13523"/>
                      <a:pt x="7538" y="13145"/>
                    </a:cubicBezTo>
                    <a:lnTo>
                      <a:pt x="7490" y="13145"/>
                    </a:lnTo>
                    <a:cubicBezTo>
                      <a:pt x="7630" y="12825"/>
                      <a:pt x="7832" y="12703"/>
                      <a:pt x="8031" y="12703"/>
                    </a:cubicBezTo>
                    <a:close/>
                    <a:moveTo>
                      <a:pt x="22661" y="12617"/>
                    </a:moveTo>
                    <a:cubicBezTo>
                      <a:pt x="23611" y="12617"/>
                      <a:pt x="23623" y="14025"/>
                      <a:pt x="22736" y="14025"/>
                    </a:cubicBezTo>
                    <a:cubicBezTo>
                      <a:pt x="22682" y="14025"/>
                      <a:pt x="22625" y="14020"/>
                      <a:pt x="22565" y="14009"/>
                    </a:cubicBezTo>
                    <a:lnTo>
                      <a:pt x="22565" y="14057"/>
                    </a:lnTo>
                    <a:cubicBezTo>
                      <a:pt x="21748" y="13865"/>
                      <a:pt x="21796" y="12665"/>
                      <a:pt x="22661" y="12617"/>
                    </a:cubicBezTo>
                    <a:close/>
                    <a:moveTo>
                      <a:pt x="12603" y="13432"/>
                    </a:moveTo>
                    <a:cubicBezTo>
                      <a:pt x="13021" y="13432"/>
                      <a:pt x="13427" y="14134"/>
                      <a:pt x="12723" y="14345"/>
                    </a:cubicBezTo>
                    <a:cubicBezTo>
                      <a:pt x="12668" y="14368"/>
                      <a:pt x="12613" y="14379"/>
                      <a:pt x="12558" y="14379"/>
                    </a:cubicBezTo>
                    <a:cubicBezTo>
                      <a:pt x="12276" y="14379"/>
                      <a:pt x="12026" y="14091"/>
                      <a:pt x="12147" y="13769"/>
                    </a:cubicBezTo>
                    <a:lnTo>
                      <a:pt x="12195" y="13769"/>
                    </a:lnTo>
                    <a:cubicBezTo>
                      <a:pt x="12297" y="13525"/>
                      <a:pt x="12451" y="13432"/>
                      <a:pt x="12603" y="13432"/>
                    </a:cubicBezTo>
                    <a:close/>
                    <a:moveTo>
                      <a:pt x="19847" y="13294"/>
                    </a:moveTo>
                    <a:cubicBezTo>
                      <a:pt x="20412" y="13294"/>
                      <a:pt x="20922" y="14275"/>
                      <a:pt x="19924" y="14489"/>
                    </a:cubicBezTo>
                    <a:cubicBezTo>
                      <a:pt x="19902" y="14491"/>
                      <a:pt x="19880" y="14493"/>
                      <a:pt x="19858" y="14493"/>
                    </a:cubicBezTo>
                    <a:cubicBezTo>
                      <a:pt x="19459" y="14493"/>
                      <a:pt x="19163" y="14085"/>
                      <a:pt x="19300" y="13721"/>
                    </a:cubicBezTo>
                    <a:cubicBezTo>
                      <a:pt x="19448" y="13412"/>
                      <a:pt x="19651" y="13294"/>
                      <a:pt x="19847" y="13294"/>
                    </a:cubicBezTo>
                    <a:close/>
                    <a:moveTo>
                      <a:pt x="5243" y="13154"/>
                    </a:moveTo>
                    <a:cubicBezTo>
                      <a:pt x="5742" y="13154"/>
                      <a:pt x="6237" y="13548"/>
                      <a:pt x="6001" y="14153"/>
                    </a:cubicBezTo>
                    <a:cubicBezTo>
                      <a:pt x="5807" y="14477"/>
                      <a:pt x="5541" y="14615"/>
                      <a:pt x="5291" y="14615"/>
                    </a:cubicBezTo>
                    <a:cubicBezTo>
                      <a:pt x="4801" y="14615"/>
                      <a:pt x="4371" y="14084"/>
                      <a:pt x="4657" y="13385"/>
                    </a:cubicBezTo>
                    <a:cubicBezTo>
                      <a:pt x="4815" y="13226"/>
                      <a:pt x="5030" y="13154"/>
                      <a:pt x="5243" y="13154"/>
                    </a:cubicBezTo>
                    <a:close/>
                    <a:moveTo>
                      <a:pt x="17040" y="13928"/>
                    </a:moveTo>
                    <a:cubicBezTo>
                      <a:pt x="17520" y="13928"/>
                      <a:pt x="17965" y="14722"/>
                      <a:pt x="17188" y="14969"/>
                    </a:cubicBezTo>
                    <a:cubicBezTo>
                      <a:pt x="17163" y="14972"/>
                      <a:pt x="17138" y="14974"/>
                      <a:pt x="17114" y="14974"/>
                    </a:cubicBezTo>
                    <a:cubicBezTo>
                      <a:pt x="16762" y="14974"/>
                      <a:pt x="16474" y="14656"/>
                      <a:pt x="16563" y="14297"/>
                    </a:cubicBezTo>
                    <a:cubicBezTo>
                      <a:pt x="16690" y="14031"/>
                      <a:pt x="16867" y="13928"/>
                      <a:pt x="17040" y="13928"/>
                    </a:cubicBezTo>
                    <a:close/>
                    <a:moveTo>
                      <a:pt x="9751" y="13854"/>
                    </a:moveTo>
                    <a:cubicBezTo>
                      <a:pt x="10279" y="13854"/>
                      <a:pt x="10757" y="14771"/>
                      <a:pt x="9842" y="15017"/>
                    </a:cubicBezTo>
                    <a:cubicBezTo>
                      <a:pt x="9820" y="15020"/>
                      <a:pt x="9798" y="15021"/>
                      <a:pt x="9777" y="15021"/>
                    </a:cubicBezTo>
                    <a:cubicBezTo>
                      <a:pt x="9421" y="15021"/>
                      <a:pt x="9127" y="14659"/>
                      <a:pt x="9218" y="14297"/>
                    </a:cubicBezTo>
                    <a:cubicBezTo>
                      <a:pt x="9359" y="13976"/>
                      <a:pt x="9559" y="13854"/>
                      <a:pt x="9751" y="13854"/>
                    </a:cubicBezTo>
                    <a:close/>
                    <a:moveTo>
                      <a:pt x="14240" y="14483"/>
                    </a:moveTo>
                    <a:cubicBezTo>
                      <a:pt x="14711" y="14483"/>
                      <a:pt x="15164" y="15286"/>
                      <a:pt x="14355" y="15497"/>
                    </a:cubicBezTo>
                    <a:cubicBezTo>
                      <a:pt x="14330" y="15500"/>
                      <a:pt x="14306" y="15502"/>
                      <a:pt x="14282" y="15502"/>
                    </a:cubicBezTo>
                    <a:cubicBezTo>
                      <a:pt x="13935" y="15502"/>
                      <a:pt x="13689" y="15187"/>
                      <a:pt x="13779" y="14873"/>
                    </a:cubicBezTo>
                    <a:cubicBezTo>
                      <a:pt x="13895" y="14590"/>
                      <a:pt x="14069" y="14483"/>
                      <a:pt x="14240" y="14483"/>
                    </a:cubicBezTo>
                    <a:close/>
                    <a:moveTo>
                      <a:pt x="21612" y="14274"/>
                    </a:moveTo>
                    <a:cubicBezTo>
                      <a:pt x="22277" y="14274"/>
                      <a:pt x="22405" y="15693"/>
                      <a:pt x="21672" y="15693"/>
                    </a:cubicBezTo>
                    <a:cubicBezTo>
                      <a:pt x="21650" y="15693"/>
                      <a:pt x="21628" y="15692"/>
                      <a:pt x="21604" y="15689"/>
                    </a:cubicBezTo>
                    <a:lnTo>
                      <a:pt x="21604" y="15737"/>
                    </a:lnTo>
                    <a:cubicBezTo>
                      <a:pt x="20740" y="15689"/>
                      <a:pt x="20644" y="14489"/>
                      <a:pt x="21460" y="14297"/>
                    </a:cubicBezTo>
                    <a:cubicBezTo>
                      <a:pt x="21513" y="14281"/>
                      <a:pt x="21564" y="14274"/>
                      <a:pt x="21612" y="14274"/>
                    </a:cubicBezTo>
                    <a:close/>
                    <a:moveTo>
                      <a:pt x="7030" y="14281"/>
                    </a:moveTo>
                    <a:cubicBezTo>
                      <a:pt x="7886" y="14281"/>
                      <a:pt x="7960" y="15692"/>
                      <a:pt x="7010" y="15737"/>
                    </a:cubicBezTo>
                    <a:lnTo>
                      <a:pt x="6962" y="15737"/>
                    </a:lnTo>
                    <a:cubicBezTo>
                      <a:pt x="6947" y="15738"/>
                      <a:pt x="6933" y="15738"/>
                      <a:pt x="6919" y="15738"/>
                    </a:cubicBezTo>
                    <a:cubicBezTo>
                      <a:pt x="6141" y="15738"/>
                      <a:pt x="6017" y="14438"/>
                      <a:pt x="6866" y="14297"/>
                    </a:cubicBezTo>
                    <a:cubicBezTo>
                      <a:pt x="6923" y="14286"/>
                      <a:pt x="6978" y="14281"/>
                      <a:pt x="7030" y="14281"/>
                    </a:cubicBezTo>
                    <a:close/>
                    <a:moveTo>
                      <a:pt x="11418" y="15020"/>
                    </a:moveTo>
                    <a:cubicBezTo>
                      <a:pt x="11944" y="15020"/>
                      <a:pt x="12460" y="15889"/>
                      <a:pt x="11618" y="16169"/>
                    </a:cubicBezTo>
                    <a:cubicBezTo>
                      <a:pt x="11573" y="16179"/>
                      <a:pt x="11528" y="16184"/>
                      <a:pt x="11484" y="16184"/>
                    </a:cubicBezTo>
                    <a:cubicBezTo>
                      <a:pt x="11111" y="16184"/>
                      <a:pt x="10812" y="15836"/>
                      <a:pt x="10898" y="15449"/>
                    </a:cubicBezTo>
                    <a:cubicBezTo>
                      <a:pt x="11028" y="15138"/>
                      <a:pt x="11224" y="15020"/>
                      <a:pt x="11418" y="15020"/>
                    </a:cubicBezTo>
                    <a:close/>
                    <a:moveTo>
                      <a:pt x="18739" y="14946"/>
                    </a:moveTo>
                    <a:cubicBezTo>
                      <a:pt x="19319" y="14946"/>
                      <a:pt x="19822" y="15922"/>
                      <a:pt x="18868" y="16169"/>
                    </a:cubicBezTo>
                    <a:lnTo>
                      <a:pt x="18820" y="16217"/>
                    </a:lnTo>
                    <a:cubicBezTo>
                      <a:pt x="18782" y="16226"/>
                      <a:pt x="18745" y="16230"/>
                      <a:pt x="18708" y="16230"/>
                    </a:cubicBezTo>
                    <a:cubicBezTo>
                      <a:pt x="18325" y="16230"/>
                      <a:pt x="18016" y="15795"/>
                      <a:pt x="18148" y="15401"/>
                    </a:cubicBezTo>
                    <a:cubicBezTo>
                      <a:pt x="18312" y="15072"/>
                      <a:pt x="18531" y="14946"/>
                      <a:pt x="18739" y="14946"/>
                    </a:cubicBezTo>
                    <a:close/>
                    <a:moveTo>
                      <a:pt x="15923" y="15550"/>
                    </a:moveTo>
                    <a:cubicBezTo>
                      <a:pt x="16460" y="15550"/>
                      <a:pt x="16962" y="16531"/>
                      <a:pt x="16035" y="16745"/>
                    </a:cubicBezTo>
                    <a:cubicBezTo>
                      <a:pt x="16013" y="16748"/>
                      <a:pt x="15991" y="16749"/>
                      <a:pt x="15969" y="16749"/>
                    </a:cubicBezTo>
                    <a:cubicBezTo>
                      <a:pt x="15570" y="16749"/>
                      <a:pt x="15275" y="16341"/>
                      <a:pt x="15411" y="15977"/>
                    </a:cubicBezTo>
                    <a:cubicBezTo>
                      <a:pt x="15547" y="15668"/>
                      <a:pt x="15737" y="15550"/>
                      <a:pt x="15923" y="15550"/>
                    </a:cubicBezTo>
                    <a:close/>
                    <a:moveTo>
                      <a:pt x="8576" y="15445"/>
                    </a:moveTo>
                    <a:cubicBezTo>
                      <a:pt x="8597" y="15445"/>
                      <a:pt x="8619" y="15446"/>
                      <a:pt x="8642" y="15449"/>
                    </a:cubicBezTo>
                    <a:cubicBezTo>
                      <a:pt x="9410" y="15497"/>
                      <a:pt x="9506" y="16601"/>
                      <a:pt x="8738" y="16793"/>
                    </a:cubicBezTo>
                    <a:cubicBezTo>
                      <a:pt x="8687" y="16809"/>
                      <a:pt x="8638" y="16817"/>
                      <a:pt x="8592" y="16817"/>
                    </a:cubicBezTo>
                    <a:cubicBezTo>
                      <a:pt x="7974" y="16817"/>
                      <a:pt x="7885" y="15445"/>
                      <a:pt x="8576" y="15445"/>
                    </a:cubicBezTo>
                    <a:close/>
                    <a:moveTo>
                      <a:pt x="13087" y="16098"/>
                    </a:moveTo>
                    <a:cubicBezTo>
                      <a:pt x="13666" y="16098"/>
                      <a:pt x="14228" y="17074"/>
                      <a:pt x="13203" y="17321"/>
                    </a:cubicBezTo>
                    <a:cubicBezTo>
                      <a:pt x="12771" y="17321"/>
                      <a:pt x="12435" y="16937"/>
                      <a:pt x="12531" y="16553"/>
                    </a:cubicBezTo>
                    <a:cubicBezTo>
                      <a:pt x="12670" y="16224"/>
                      <a:pt x="12880" y="16098"/>
                      <a:pt x="13087" y="16098"/>
                    </a:cubicBezTo>
                    <a:close/>
                    <a:moveTo>
                      <a:pt x="20407" y="15987"/>
                    </a:moveTo>
                    <a:cubicBezTo>
                      <a:pt x="20956" y="15987"/>
                      <a:pt x="21499" y="16653"/>
                      <a:pt x="21028" y="17225"/>
                    </a:cubicBezTo>
                    <a:lnTo>
                      <a:pt x="20980" y="17225"/>
                    </a:lnTo>
                    <a:cubicBezTo>
                      <a:pt x="20818" y="17347"/>
                      <a:pt x="20630" y="17404"/>
                      <a:pt x="20449" y="17404"/>
                    </a:cubicBezTo>
                    <a:cubicBezTo>
                      <a:pt x="19986" y="17404"/>
                      <a:pt x="19573" y="17031"/>
                      <a:pt x="19780" y="16409"/>
                    </a:cubicBezTo>
                    <a:cubicBezTo>
                      <a:pt x="19938" y="16108"/>
                      <a:pt x="20173" y="15987"/>
                      <a:pt x="20407" y="15987"/>
                    </a:cubicBezTo>
                    <a:close/>
                    <a:moveTo>
                      <a:pt x="10355" y="16543"/>
                    </a:moveTo>
                    <a:cubicBezTo>
                      <a:pt x="11155" y="16543"/>
                      <a:pt x="11286" y="17809"/>
                      <a:pt x="10418" y="17945"/>
                    </a:cubicBezTo>
                    <a:cubicBezTo>
                      <a:pt x="10388" y="17949"/>
                      <a:pt x="10358" y="17950"/>
                      <a:pt x="10330" y="17950"/>
                    </a:cubicBezTo>
                    <a:cubicBezTo>
                      <a:pt x="9494" y="17950"/>
                      <a:pt x="9344" y="16646"/>
                      <a:pt x="10226" y="16553"/>
                    </a:cubicBezTo>
                    <a:cubicBezTo>
                      <a:pt x="10271" y="16546"/>
                      <a:pt x="10314" y="16543"/>
                      <a:pt x="10355" y="16543"/>
                    </a:cubicBezTo>
                    <a:close/>
                    <a:moveTo>
                      <a:pt x="17524" y="16601"/>
                    </a:moveTo>
                    <a:cubicBezTo>
                      <a:pt x="18292" y="16601"/>
                      <a:pt x="18484" y="17657"/>
                      <a:pt x="17764" y="17897"/>
                    </a:cubicBezTo>
                    <a:lnTo>
                      <a:pt x="17764" y="17945"/>
                    </a:lnTo>
                    <a:cubicBezTo>
                      <a:pt x="17732" y="17949"/>
                      <a:pt x="17701" y="17951"/>
                      <a:pt x="17671" y="17951"/>
                    </a:cubicBezTo>
                    <a:cubicBezTo>
                      <a:pt x="16887" y="17951"/>
                      <a:pt x="16738" y="16786"/>
                      <a:pt x="17524" y="16601"/>
                    </a:cubicBezTo>
                    <a:close/>
                    <a:moveTo>
                      <a:pt x="14787" y="17129"/>
                    </a:moveTo>
                    <a:cubicBezTo>
                      <a:pt x="15459" y="17273"/>
                      <a:pt x="15555" y="18186"/>
                      <a:pt x="14931" y="18474"/>
                    </a:cubicBezTo>
                    <a:lnTo>
                      <a:pt x="14931" y="18522"/>
                    </a:lnTo>
                    <a:cubicBezTo>
                      <a:pt x="14067" y="18474"/>
                      <a:pt x="13971" y="17321"/>
                      <a:pt x="14787" y="17129"/>
                    </a:cubicBezTo>
                    <a:close/>
                    <a:moveTo>
                      <a:pt x="12006" y="17665"/>
                    </a:moveTo>
                    <a:cubicBezTo>
                      <a:pt x="12649" y="17665"/>
                      <a:pt x="13256" y="18696"/>
                      <a:pt x="12195" y="19050"/>
                    </a:cubicBezTo>
                    <a:cubicBezTo>
                      <a:pt x="12119" y="19077"/>
                      <a:pt x="12045" y="19090"/>
                      <a:pt x="11973" y="19090"/>
                    </a:cubicBezTo>
                    <a:cubicBezTo>
                      <a:pt x="11543" y="19090"/>
                      <a:pt x="11214" y="18631"/>
                      <a:pt x="11378" y="18138"/>
                    </a:cubicBezTo>
                    <a:cubicBezTo>
                      <a:pt x="11543" y="17796"/>
                      <a:pt x="11777" y="17665"/>
                      <a:pt x="12006" y="17665"/>
                    </a:cubicBezTo>
                    <a:close/>
                    <a:moveTo>
                      <a:pt x="16475" y="18214"/>
                    </a:moveTo>
                    <a:cubicBezTo>
                      <a:pt x="16980" y="18214"/>
                      <a:pt x="17474" y="18765"/>
                      <a:pt x="17188" y="19338"/>
                    </a:cubicBezTo>
                    <a:cubicBezTo>
                      <a:pt x="16992" y="19551"/>
                      <a:pt x="16717" y="19659"/>
                      <a:pt x="16461" y="19659"/>
                    </a:cubicBezTo>
                    <a:cubicBezTo>
                      <a:pt x="16025" y="19659"/>
                      <a:pt x="15644" y="19348"/>
                      <a:pt x="15795" y="18714"/>
                    </a:cubicBezTo>
                    <a:cubicBezTo>
                      <a:pt x="15957" y="18357"/>
                      <a:pt x="16218" y="18214"/>
                      <a:pt x="16475" y="18214"/>
                    </a:cubicBezTo>
                    <a:close/>
                    <a:moveTo>
                      <a:pt x="13748" y="18725"/>
                    </a:moveTo>
                    <a:cubicBezTo>
                      <a:pt x="14243" y="18725"/>
                      <a:pt x="14597" y="19281"/>
                      <a:pt x="14451" y="19866"/>
                    </a:cubicBezTo>
                    <a:lnTo>
                      <a:pt x="14451" y="19914"/>
                    </a:lnTo>
                    <a:cubicBezTo>
                      <a:pt x="14237" y="20168"/>
                      <a:pt x="13987" y="20273"/>
                      <a:pt x="13753" y="20273"/>
                    </a:cubicBezTo>
                    <a:cubicBezTo>
                      <a:pt x="13148" y="20273"/>
                      <a:pt x="12662" y="19564"/>
                      <a:pt x="13251" y="18906"/>
                    </a:cubicBezTo>
                    <a:cubicBezTo>
                      <a:pt x="13423" y="18779"/>
                      <a:pt x="13592" y="18725"/>
                      <a:pt x="13748" y="18725"/>
                    </a:cubicBezTo>
                    <a:close/>
                    <a:moveTo>
                      <a:pt x="20117" y="1"/>
                    </a:moveTo>
                    <a:cubicBezTo>
                      <a:pt x="19235" y="1"/>
                      <a:pt x="18066" y="432"/>
                      <a:pt x="17235" y="432"/>
                    </a:cubicBezTo>
                    <a:cubicBezTo>
                      <a:pt x="16859" y="432"/>
                      <a:pt x="16551" y="343"/>
                      <a:pt x="16371" y="86"/>
                    </a:cubicBezTo>
                    <a:cubicBezTo>
                      <a:pt x="16067" y="44"/>
                      <a:pt x="15842" y="24"/>
                      <a:pt x="15671" y="24"/>
                    </a:cubicBezTo>
                    <a:cubicBezTo>
                      <a:pt x="14872" y="24"/>
                      <a:pt x="15273" y="461"/>
                      <a:pt x="14403" y="1094"/>
                    </a:cubicBezTo>
                    <a:cubicBezTo>
                      <a:pt x="14380" y="1096"/>
                      <a:pt x="14358" y="1097"/>
                      <a:pt x="14336" y="1097"/>
                    </a:cubicBezTo>
                    <a:cubicBezTo>
                      <a:pt x="13794" y="1097"/>
                      <a:pt x="13406" y="547"/>
                      <a:pt x="13683" y="86"/>
                    </a:cubicBezTo>
                    <a:cubicBezTo>
                      <a:pt x="13558" y="83"/>
                      <a:pt x="13434" y="82"/>
                      <a:pt x="13310" y="82"/>
                    </a:cubicBezTo>
                    <a:cubicBezTo>
                      <a:pt x="12018" y="82"/>
                      <a:pt x="10767" y="226"/>
                      <a:pt x="9581" y="226"/>
                    </a:cubicBezTo>
                    <a:cubicBezTo>
                      <a:pt x="8995" y="226"/>
                      <a:pt x="8425" y="191"/>
                      <a:pt x="7874" y="86"/>
                    </a:cubicBezTo>
                    <a:cubicBezTo>
                      <a:pt x="6371" y="1884"/>
                      <a:pt x="6532" y="2777"/>
                      <a:pt x="6159" y="2777"/>
                    </a:cubicBezTo>
                    <a:cubicBezTo>
                      <a:pt x="5924" y="2777"/>
                      <a:pt x="5478" y="2423"/>
                      <a:pt x="4273" y="1719"/>
                    </a:cubicBezTo>
                    <a:lnTo>
                      <a:pt x="4273" y="1719"/>
                    </a:lnTo>
                    <a:cubicBezTo>
                      <a:pt x="2641" y="3255"/>
                      <a:pt x="5233" y="2727"/>
                      <a:pt x="5473" y="3399"/>
                    </a:cubicBezTo>
                    <a:cubicBezTo>
                      <a:pt x="6097" y="4743"/>
                      <a:pt x="4225" y="4167"/>
                      <a:pt x="4321" y="4983"/>
                    </a:cubicBezTo>
                    <a:cubicBezTo>
                      <a:pt x="4945" y="6567"/>
                      <a:pt x="2497" y="5895"/>
                      <a:pt x="3409" y="7720"/>
                    </a:cubicBezTo>
                    <a:cubicBezTo>
                      <a:pt x="144" y="8584"/>
                      <a:pt x="3841" y="8968"/>
                      <a:pt x="3889" y="10072"/>
                    </a:cubicBezTo>
                    <a:cubicBezTo>
                      <a:pt x="0" y="12617"/>
                      <a:pt x="6337" y="11512"/>
                      <a:pt x="3937" y="13433"/>
                    </a:cubicBezTo>
                    <a:cubicBezTo>
                      <a:pt x="1681" y="14633"/>
                      <a:pt x="5329" y="14585"/>
                      <a:pt x="5233" y="16025"/>
                    </a:cubicBezTo>
                    <a:cubicBezTo>
                      <a:pt x="5420" y="15950"/>
                      <a:pt x="5597" y="15918"/>
                      <a:pt x="5759" y="15918"/>
                    </a:cubicBezTo>
                    <a:cubicBezTo>
                      <a:pt x="6842" y="15918"/>
                      <a:pt x="7259" y="17382"/>
                      <a:pt x="5713" y="17465"/>
                    </a:cubicBezTo>
                    <a:cubicBezTo>
                      <a:pt x="5107" y="18071"/>
                      <a:pt x="5729" y="18772"/>
                      <a:pt x="6320" y="18772"/>
                    </a:cubicBezTo>
                    <a:cubicBezTo>
                      <a:pt x="6572" y="18772"/>
                      <a:pt x="6818" y="18645"/>
                      <a:pt x="6962" y="18330"/>
                    </a:cubicBezTo>
                    <a:cubicBezTo>
                      <a:pt x="6817" y="17355"/>
                      <a:pt x="7209" y="16978"/>
                      <a:pt x="7603" y="16978"/>
                    </a:cubicBezTo>
                    <a:cubicBezTo>
                      <a:pt x="8258" y="16978"/>
                      <a:pt x="8922" y="18019"/>
                      <a:pt x="7154" y="19098"/>
                    </a:cubicBezTo>
                    <a:cubicBezTo>
                      <a:pt x="7486" y="19735"/>
                      <a:pt x="7726" y="19968"/>
                      <a:pt x="7914" y="19968"/>
                    </a:cubicBezTo>
                    <a:cubicBezTo>
                      <a:pt x="8405" y="19968"/>
                      <a:pt x="8540" y="18372"/>
                      <a:pt x="9026" y="18234"/>
                    </a:cubicBezTo>
                    <a:lnTo>
                      <a:pt x="9026" y="18234"/>
                    </a:lnTo>
                    <a:cubicBezTo>
                      <a:pt x="11522" y="18618"/>
                      <a:pt x="8930" y="19530"/>
                      <a:pt x="8834" y="20298"/>
                    </a:cubicBezTo>
                    <a:cubicBezTo>
                      <a:pt x="8983" y="20812"/>
                      <a:pt x="9265" y="21017"/>
                      <a:pt x="9543" y="21017"/>
                    </a:cubicBezTo>
                    <a:cubicBezTo>
                      <a:pt x="10070" y="21017"/>
                      <a:pt x="10587" y="20284"/>
                      <a:pt x="10178" y="19530"/>
                    </a:cubicBezTo>
                    <a:cubicBezTo>
                      <a:pt x="10389" y="19392"/>
                      <a:pt x="10592" y="19332"/>
                      <a:pt x="10790" y="19332"/>
                    </a:cubicBezTo>
                    <a:cubicBezTo>
                      <a:pt x="11978" y="19332"/>
                      <a:pt x="12977" y="21456"/>
                      <a:pt x="14110" y="21456"/>
                    </a:cubicBezTo>
                    <a:cubicBezTo>
                      <a:pt x="14300" y="21456"/>
                      <a:pt x="14493" y="21396"/>
                      <a:pt x="14691" y="21258"/>
                    </a:cubicBezTo>
                    <a:cubicBezTo>
                      <a:pt x="14739" y="20111"/>
                      <a:pt x="14898" y="19741"/>
                      <a:pt x="15134" y="19741"/>
                    </a:cubicBezTo>
                    <a:cubicBezTo>
                      <a:pt x="15564" y="19741"/>
                      <a:pt x="16252" y="20967"/>
                      <a:pt x="16995" y="20967"/>
                    </a:cubicBezTo>
                    <a:cubicBezTo>
                      <a:pt x="17075" y="20967"/>
                      <a:pt x="17155" y="20953"/>
                      <a:pt x="17236" y="20922"/>
                    </a:cubicBezTo>
                    <a:cubicBezTo>
                      <a:pt x="17669" y="19588"/>
                      <a:pt x="17939" y="19167"/>
                      <a:pt x="18178" y="19167"/>
                    </a:cubicBezTo>
                    <a:cubicBezTo>
                      <a:pt x="18587" y="19167"/>
                      <a:pt x="18903" y="20399"/>
                      <a:pt x="19782" y="20399"/>
                    </a:cubicBezTo>
                    <a:cubicBezTo>
                      <a:pt x="19813" y="20399"/>
                      <a:pt x="19844" y="20397"/>
                      <a:pt x="19876" y="20394"/>
                    </a:cubicBezTo>
                    <a:cubicBezTo>
                      <a:pt x="20780" y="19922"/>
                      <a:pt x="20365" y="18936"/>
                      <a:pt x="19605" y="18936"/>
                    </a:cubicBezTo>
                    <a:cubicBezTo>
                      <a:pt x="19437" y="18936"/>
                      <a:pt x="19251" y="18984"/>
                      <a:pt x="19060" y="19098"/>
                    </a:cubicBezTo>
                    <a:cubicBezTo>
                      <a:pt x="18118" y="18459"/>
                      <a:pt x="18849" y="17629"/>
                      <a:pt x="19489" y="17629"/>
                    </a:cubicBezTo>
                    <a:cubicBezTo>
                      <a:pt x="19860" y="17629"/>
                      <a:pt x="20199" y="17908"/>
                      <a:pt x="20164" y="18666"/>
                    </a:cubicBezTo>
                    <a:cubicBezTo>
                      <a:pt x="20294" y="18696"/>
                      <a:pt x="20414" y="18710"/>
                      <a:pt x="20526" y="18710"/>
                    </a:cubicBezTo>
                    <a:cubicBezTo>
                      <a:pt x="22177" y="18710"/>
                      <a:pt x="21866" y="15569"/>
                      <a:pt x="23621" y="15209"/>
                    </a:cubicBezTo>
                    <a:cubicBezTo>
                      <a:pt x="23621" y="13097"/>
                      <a:pt x="23237" y="11368"/>
                      <a:pt x="23621" y="9448"/>
                    </a:cubicBezTo>
                    <a:lnTo>
                      <a:pt x="23621" y="9448"/>
                    </a:lnTo>
                    <a:cubicBezTo>
                      <a:pt x="23515" y="9501"/>
                      <a:pt x="23408" y="9525"/>
                      <a:pt x="23304" y="9525"/>
                    </a:cubicBezTo>
                    <a:cubicBezTo>
                      <a:pt x="22845" y="9525"/>
                      <a:pt x="22465" y="9054"/>
                      <a:pt x="22661" y="8584"/>
                    </a:cubicBezTo>
                    <a:cubicBezTo>
                      <a:pt x="24869" y="7960"/>
                      <a:pt x="22661" y="4743"/>
                      <a:pt x="23621" y="3639"/>
                    </a:cubicBezTo>
                    <a:cubicBezTo>
                      <a:pt x="24005" y="1479"/>
                      <a:pt x="21268" y="1863"/>
                      <a:pt x="20692" y="86"/>
                    </a:cubicBezTo>
                    <a:cubicBezTo>
                      <a:pt x="20523" y="25"/>
                      <a:pt x="20328" y="1"/>
                      <a:pt x="20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4" name="Google Shape;5484;p20"/>
            <p:cNvGrpSpPr/>
            <p:nvPr/>
          </p:nvGrpSpPr>
          <p:grpSpPr>
            <a:xfrm flipH="1">
              <a:off x="8157256" y="-301657"/>
              <a:ext cx="1043580" cy="1033365"/>
              <a:chOff x="2464525" y="1610725"/>
              <a:chExt cx="769375" cy="761900"/>
            </a:xfrm>
          </p:grpSpPr>
          <p:sp>
            <p:nvSpPr>
              <p:cNvPr id="5485" name="Google Shape;5485;p20"/>
              <p:cNvSpPr/>
              <p:nvPr/>
            </p:nvSpPr>
            <p:spPr>
              <a:xfrm>
                <a:off x="2967425" y="1946500"/>
                <a:ext cx="469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451" extrusionOk="0">
                    <a:moveTo>
                      <a:pt x="1002" y="0"/>
                    </a:moveTo>
                    <a:cubicBezTo>
                      <a:pt x="988" y="0"/>
                      <a:pt x="975" y="1"/>
                      <a:pt x="961" y="1"/>
                    </a:cubicBezTo>
                    <a:cubicBezTo>
                      <a:pt x="49" y="1"/>
                      <a:pt x="1" y="1298"/>
                      <a:pt x="865" y="1442"/>
                    </a:cubicBezTo>
                    <a:cubicBezTo>
                      <a:pt x="905" y="1448"/>
                      <a:pt x="944" y="1451"/>
                      <a:pt x="982" y="1451"/>
                    </a:cubicBezTo>
                    <a:cubicBezTo>
                      <a:pt x="1818" y="1451"/>
                      <a:pt x="1879" y="0"/>
                      <a:pt x="10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20"/>
              <p:cNvSpPr/>
              <p:nvPr/>
            </p:nvSpPr>
            <p:spPr>
              <a:xfrm>
                <a:off x="2938625" y="1987300"/>
                <a:ext cx="4857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475" extrusionOk="0">
                    <a:moveTo>
                      <a:pt x="996" y="0"/>
                    </a:moveTo>
                    <a:cubicBezTo>
                      <a:pt x="1" y="0"/>
                      <a:pt x="15" y="1160"/>
                      <a:pt x="721" y="1442"/>
                    </a:cubicBezTo>
                    <a:cubicBezTo>
                      <a:pt x="805" y="1464"/>
                      <a:pt x="885" y="1474"/>
                      <a:pt x="959" y="1474"/>
                    </a:cubicBezTo>
                    <a:cubicBezTo>
                      <a:pt x="1847" y="1474"/>
                      <a:pt x="1943" y="2"/>
                      <a:pt x="1057" y="2"/>
                    </a:cubicBezTo>
                    <a:cubicBezTo>
                      <a:pt x="1036" y="1"/>
                      <a:pt x="1016" y="0"/>
                      <a:pt x="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20"/>
              <p:cNvSpPr/>
              <p:nvPr/>
            </p:nvSpPr>
            <p:spPr>
              <a:xfrm>
                <a:off x="3007800" y="1792875"/>
                <a:ext cx="492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399" extrusionOk="0">
                    <a:moveTo>
                      <a:pt x="977" y="0"/>
                    </a:moveTo>
                    <a:cubicBezTo>
                      <a:pt x="962" y="0"/>
                      <a:pt x="946" y="0"/>
                      <a:pt x="930" y="1"/>
                    </a:cubicBezTo>
                    <a:cubicBezTo>
                      <a:pt x="1" y="48"/>
                      <a:pt x="106" y="1398"/>
                      <a:pt x="984" y="1398"/>
                    </a:cubicBezTo>
                    <a:cubicBezTo>
                      <a:pt x="1013" y="1398"/>
                      <a:pt x="1043" y="1397"/>
                      <a:pt x="1074" y="1394"/>
                    </a:cubicBezTo>
                    <a:cubicBezTo>
                      <a:pt x="1970" y="1299"/>
                      <a:pt x="1847" y="0"/>
                      <a:pt x="9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20"/>
              <p:cNvSpPr/>
              <p:nvPr/>
            </p:nvSpPr>
            <p:spPr>
              <a:xfrm>
                <a:off x="2979425" y="1834525"/>
                <a:ext cx="504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518" extrusionOk="0">
                    <a:moveTo>
                      <a:pt x="1046" y="1"/>
                    </a:moveTo>
                    <a:cubicBezTo>
                      <a:pt x="901" y="1"/>
                      <a:pt x="730" y="34"/>
                      <a:pt x="529" y="112"/>
                    </a:cubicBezTo>
                    <a:cubicBezTo>
                      <a:pt x="1" y="208"/>
                      <a:pt x="385" y="832"/>
                      <a:pt x="385" y="1216"/>
                    </a:cubicBezTo>
                    <a:cubicBezTo>
                      <a:pt x="616" y="1431"/>
                      <a:pt x="828" y="1518"/>
                      <a:pt x="1010" y="1518"/>
                    </a:cubicBezTo>
                    <a:cubicBezTo>
                      <a:pt x="1772" y="1518"/>
                      <a:pt x="2017" y="1"/>
                      <a:pt x="10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20"/>
              <p:cNvSpPr/>
              <p:nvPr/>
            </p:nvSpPr>
            <p:spPr>
              <a:xfrm>
                <a:off x="2992875" y="1904525"/>
                <a:ext cx="4900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09" extrusionOk="0">
                    <a:moveTo>
                      <a:pt x="951" y="0"/>
                    </a:moveTo>
                    <a:cubicBezTo>
                      <a:pt x="0" y="0"/>
                      <a:pt x="74" y="1409"/>
                      <a:pt x="931" y="1409"/>
                    </a:cubicBezTo>
                    <a:cubicBezTo>
                      <a:pt x="983" y="1409"/>
                      <a:pt x="1037" y="1403"/>
                      <a:pt x="1095" y="1392"/>
                    </a:cubicBezTo>
                    <a:cubicBezTo>
                      <a:pt x="1959" y="1248"/>
                      <a:pt x="1815" y="0"/>
                      <a:pt x="9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20"/>
              <p:cNvSpPr/>
              <p:nvPr/>
            </p:nvSpPr>
            <p:spPr>
              <a:xfrm>
                <a:off x="2993425" y="17231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1018" y="0"/>
                    </a:moveTo>
                    <a:cubicBezTo>
                      <a:pt x="989" y="0"/>
                      <a:pt x="959" y="2"/>
                      <a:pt x="929" y="5"/>
                    </a:cubicBezTo>
                    <a:cubicBezTo>
                      <a:pt x="1" y="98"/>
                      <a:pt x="104" y="1402"/>
                      <a:pt x="980" y="1402"/>
                    </a:cubicBezTo>
                    <a:cubicBezTo>
                      <a:pt x="1010" y="1402"/>
                      <a:pt x="1041" y="1400"/>
                      <a:pt x="1073" y="1397"/>
                    </a:cubicBezTo>
                    <a:cubicBezTo>
                      <a:pt x="1955" y="1304"/>
                      <a:pt x="1850" y="0"/>
                      <a:pt x="1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20"/>
              <p:cNvSpPr/>
              <p:nvPr/>
            </p:nvSpPr>
            <p:spPr>
              <a:xfrm>
                <a:off x="3023025" y="1863575"/>
                <a:ext cx="4570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2" extrusionOk="0">
                    <a:moveTo>
                      <a:pt x="941" y="1"/>
                    </a:moveTo>
                    <a:cubicBezTo>
                      <a:pt x="911" y="1"/>
                      <a:pt x="881" y="3"/>
                      <a:pt x="849" y="6"/>
                    </a:cubicBezTo>
                    <a:cubicBezTo>
                      <a:pt x="1" y="100"/>
                      <a:pt x="78" y="1351"/>
                      <a:pt x="944" y="1351"/>
                    </a:cubicBezTo>
                    <a:cubicBezTo>
                      <a:pt x="960" y="1351"/>
                      <a:pt x="977" y="1351"/>
                      <a:pt x="993" y="1350"/>
                    </a:cubicBezTo>
                    <a:cubicBezTo>
                      <a:pt x="1828" y="1257"/>
                      <a:pt x="1767" y="1"/>
                      <a:pt x="9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20"/>
              <p:cNvSpPr/>
              <p:nvPr/>
            </p:nvSpPr>
            <p:spPr>
              <a:xfrm>
                <a:off x="2937350" y="1625600"/>
                <a:ext cx="5025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22" extrusionOk="0">
                    <a:moveTo>
                      <a:pt x="1044" y="1"/>
                    </a:moveTo>
                    <a:cubicBezTo>
                      <a:pt x="988" y="1"/>
                      <a:pt x="929" y="7"/>
                      <a:pt x="868" y="19"/>
                    </a:cubicBezTo>
                    <a:cubicBezTo>
                      <a:pt x="0" y="156"/>
                      <a:pt x="218" y="1422"/>
                      <a:pt x="1026" y="1422"/>
                    </a:cubicBezTo>
                    <a:cubicBezTo>
                      <a:pt x="1068" y="1422"/>
                      <a:pt x="1111" y="1418"/>
                      <a:pt x="1156" y="1411"/>
                    </a:cubicBezTo>
                    <a:cubicBezTo>
                      <a:pt x="2009" y="1232"/>
                      <a:pt x="1854" y="1"/>
                      <a:pt x="1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20"/>
              <p:cNvSpPr/>
              <p:nvPr/>
            </p:nvSpPr>
            <p:spPr>
              <a:xfrm>
                <a:off x="2857000" y="2114525"/>
                <a:ext cx="440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346" extrusionOk="0">
                    <a:moveTo>
                      <a:pt x="865" y="0"/>
                    </a:moveTo>
                    <a:cubicBezTo>
                      <a:pt x="849" y="0"/>
                      <a:pt x="833" y="1"/>
                      <a:pt x="817" y="2"/>
                    </a:cubicBezTo>
                    <a:cubicBezTo>
                      <a:pt x="1" y="146"/>
                      <a:pt x="97" y="1346"/>
                      <a:pt x="961" y="1346"/>
                    </a:cubicBezTo>
                    <a:cubicBezTo>
                      <a:pt x="1762" y="1205"/>
                      <a:pt x="1684" y="0"/>
                      <a:pt x="8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20"/>
              <p:cNvSpPr/>
              <p:nvPr/>
            </p:nvSpPr>
            <p:spPr>
              <a:xfrm>
                <a:off x="3053425" y="1822775"/>
                <a:ext cx="417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212" extrusionOk="0">
                    <a:moveTo>
                      <a:pt x="871" y="0"/>
                    </a:moveTo>
                    <a:cubicBezTo>
                      <a:pt x="844" y="0"/>
                      <a:pt x="815" y="2"/>
                      <a:pt x="785" y="6"/>
                    </a:cubicBezTo>
                    <a:cubicBezTo>
                      <a:pt x="1" y="98"/>
                      <a:pt x="104" y="1211"/>
                      <a:pt x="838" y="1211"/>
                    </a:cubicBezTo>
                    <a:cubicBezTo>
                      <a:pt x="868" y="1211"/>
                      <a:pt x="898" y="1209"/>
                      <a:pt x="929" y="1206"/>
                    </a:cubicBezTo>
                    <a:cubicBezTo>
                      <a:pt x="1668" y="1113"/>
                      <a:pt x="1563" y="0"/>
                      <a:pt x="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20"/>
              <p:cNvSpPr/>
              <p:nvPr/>
            </p:nvSpPr>
            <p:spPr>
              <a:xfrm>
                <a:off x="2883800" y="2071325"/>
                <a:ext cx="466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451" extrusionOk="0">
                    <a:moveTo>
                      <a:pt x="947" y="0"/>
                    </a:moveTo>
                    <a:cubicBezTo>
                      <a:pt x="32" y="0"/>
                      <a:pt x="1" y="1394"/>
                      <a:pt x="945" y="1442"/>
                    </a:cubicBezTo>
                    <a:cubicBezTo>
                      <a:pt x="981" y="1448"/>
                      <a:pt x="1015" y="1451"/>
                      <a:pt x="1048" y="1451"/>
                    </a:cubicBezTo>
                    <a:cubicBezTo>
                      <a:pt x="1772" y="1451"/>
                      <a:pt x="1866" y="1"/>
                      <a:pt x="993" y="1"/>
                    </a:cubicBezTo>
                    <a:cubicBezTo>
                      <a:pt x="977" y="1"/>
                      <a:pt x="962" y="0"/>
                      <a:pt x="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20"/>
              <p:cNvSpPr/>
              <p:nvPr/>
            </p:nvSpPr>
            <p:spPr>
              <a:xfrm>
                <a:off x="2828600" y="2157625"/>
                <a:ext cx="444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256" extrusionOk="0">
                    <a:moveTo>
                      <a:pt x="890" y="1"/>
                    </a:moveTo>
                    <a:cubicBezTo>
                      <a:pt x="862" y="1"/>
                      <a:pt x="832" y="3"/>
                      <a:pt x="801" y="6"/>
                    </a:cubicBezTo>
                    <a:cubicBezTo>
                      <a:pt x="1" y="100"/>
                      <a:pt x="77" y="1256"/>
                      <a:pt x="895" y="1256"/>
                    </a:cubicBezTo>
                    <a:cubicBezTo>
                      <a:pt x="911" y="1256"/>
                      <a:pt x="928" y="1255"/>
                      <a:pt x="945" y="1254"/>
                    </a:cubicBezTo>
                    <a:cubicBezTo>
                      <a:pt x="1778" y="1208"/>
                      <a:pt x="1674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20"/>
              <p:cNvSpPr/>
              <p:nvPr/>
            </p:nvSpPr>
            <p:spPr>
              <a:xfrm>
                <a:off x="3041050" y="1753425"/>
                <a:ext cx="456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56" extrusionOk="0">
                    <a:moveTo>
                      <a:pt x="723" y="1"/>
                    </a:moveTo>
                    <a:cubicBezTo>
                      <a:pt x="526" y="1"/>
                      <a:pt x="324" y="119"/>
                      <a:pt x="176" y="427"/>
                    </a:cubicBezTo>
                    <a:cubicBezTo>
                      <a:pt x="1" y="821"/>
                      <a:pt x="345" y="1256"/>
                      <a:pt x="772" y="1256"/>
                    </a:cubicBezTo>
                    <a:cubicBezTo>
                      <a:pt x="813" y="1256"/>
                      <a:pt x="854" y="1252"/>
                      <a:pt x="896" y="1243"/>
                    </a:cubicBezTo>
                    <a:cubicBezTo>
                      <a:pt x="1824" y="993"/>
                      <a:pt x="1293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20"/>
              <p:cNvSpPr/>
              <p:nvPr/>
            </p:nvSpPr>
            <p:spPr>
              <a:xfrm>
                <a:off x="3069625" y="1713350"/>
                <a:ext cx="383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092" extrusionOk="0">
                    <a:moveTo>
                      <a:pt x="796" y="0"/>
                    </a:moveTo>
                    <a:cubicBezTo>
                      <a:pt x="755" y="0"/>
                      <a:pt x="711" y="5"/>
                      <a:pt x="666" y="14"/>
                    </a:cubicBezTo>
                    <a:cubicBezTo>
                      <a:pt x="1" y="102"/>
                      <a:pt x="113" y="1091"/>
                      <a:pt x="739" y="1091"/>
                    </a:cubicBezTo>
                    <a:cubicBezTo>
                      <a:pt x="791" y="1091"/>
                      <a:pt x="847" y="1085"/>
                      <a:pt x="906" y="1070"/>
                    </a:cubicBezTo>
                    <a:cubicBezTo>
                      <a:pt x="1535" y="935"/>
                      <a:pt x="1407" y="0"/>
                      <a:pt x="7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20"/>
              <p:cNvSpPr/>
              <p:nvPr/>
            </p:nvSpPr>
            <p:spPr>
              <a:xfrm>
                <a:off x="3055800" y="1644925"/>
                <a:ext cx="3660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029" extrusionOk="0">
                    <a:moveTo>
                      <a:pt x="765" y="1"/>
                    </a:moveTo>
                    <a:cubicBezTo>
                      <a:pt x="726" y="1"/>
                      <a:pt x="685" y="5"/>
                      <a:pt x="642" y="14"/>
                    </a:cubicBezTo>
                    <a:cubicBezTo>
                      <a:pt x="1" y="106"/>
                      <a:pt x="147" y="1029"/>
                      <a:pt x="746" y="1029"/>
                    </a:cubicBezTo>
                    <a:cubicBezTo>
                      <a:pt x="774" y="1029"/>
                      <a:pt x="804" y="1027"/>
                      <a:pt x="834" y="1022"/>
                    </a:cubicBezTo>
                    <a:cubicBezTo>
                      <a:pt x="1464" y="933"/>
                      <a:pt x="1335" y="1"/>
                      <a:pt x="7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20"/>
              <p:cNvSpPr/>
              <p:nvPr/>
            </p:nvSpPr>
            <p:spPr>
              <a:xfrm>
                <a:off x="3083750" y="1782975"/>
                <a:ext cx="374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3" extrusionOk="0">
                    <a:moveTo>
                      <a:pt x="794" y="0"/>
                    </a:moveTo>
                    <a:cubicBezTo>
                      <a:pt x="757" y="0"/>
                      <a:pt x="718" y="4"/>
                      <a:pt x="677" y="13"/>
                    </a:cubicBezTo>
                    <a:cubicBezTo>
                      <a:pt x="0" y="103"/>
                      <a:pt x="86" y="1082"/>
                      <a:pt x="695" y="1082"/>
                    </a:cubicBezTo>
                    <a:cubicBezTo>
                      <a:pt x="735" y="1082"/>
                      <a:pt x="777" y="1078"/>
                      <a:pt x="821" y="1069"/>
                    </a:cubicBezTo>
                    <a:cubicBezTo>
                      <a:pt x="1497" y="979"/>
                      <a:pt x="1369" y="0"/>
                      <a:pt x="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20"/>
              <p:cNvSpPr/>
              <p:nvPr/>
            </p:nvSpPr>
            <p:spPr>
              <a:xfrm>
                <a:off x="3025000" y="1683550"/>
                <a:ext cx="42525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8" extrusionOk="0">
                    <a:moveTo>
                      <a:pt x="861" y="0"/>
                    </a:moveTo>
                    <a:cubicBezTo>
                      <a:pt x="832" y="0"/>
                      <a:pt x="802" y="2"/>
                      <a:pt x="770" y="6"/>
                    </a:cubicBezTo>
                    <a:cubicBezTo>
                      <a:pt x="0" y="141"/>
                      <a:pt x="128" y="1218"/>
                      <a:pt x="830" y="1218"/>
                    </a:cubicBezTo>
                    <a:cubicBezTo>
                      <a:pt x="872" y="1218"/>
                      <a:pt x="916" y="1214"/>
                      <a:pt x="962" y="1206"/>
                    </a:cubicBezTo>
                    <a:cubicBezTo>
                      <a:pt x="1701" y="1113"/>
                      <a:pt x="1596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20"/>
              <p:cNvSpPr/>
              <p:nvPr/>
            </p:nvSpPr>
            <p:spPr>
              <a:xfrm>
                <a:off x="2953025" y="1694475"/>
                <a:ext cx="532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497" extrusionOk="0">
                    <a:moveTo>
                      <a:pt x="961" y="1"/>
                    </a:moveTo>
                    <a:cubicBezTo>
                      <a:pt x="1" y="1"/>
                      <a:pt x="193" y="865"/>
                      <a:pt x="481" y="1441"/>
                    </a:cubicBezTo>
                    <a:cubicBezTo>
                      <a:pt x="596" y="1479"/>
                      <a:pt x="705" y="1496"/>
                      <a:pt x="808" y="1496"/>
                    </a:cubicBezTo>
                    <a:cubicBezTo>
                      <a:pt x="1738" y="1496"/>
                      <a:pt x="2128" y="87"/>
                      <a:pt x="9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20"/>
              <p:cNvSpPr/>
              <p:nvPr/>
            </p:nvSpPr>
            <p:spPr>
              <a:xfrm>
                <a:off x="2984225" y="1654875"/>
                <a:ext cx="4205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7" extrusionOk="0">
                    <a:moveTo>
                      <a:pt x="769" y="0"/>
                    </a:moveTo>
                    <a:cubicBezTo>
                      <a:pt x="1" y="144"/>
                      <a:pt x="97" y="1297"/>
                      <a:pt x="913" y="1297"/>
                    </a:cubicBezTo>
                    <a:cubicBezTo>
                      <a:pt x="1681" y="1153"/>
                      <a:pt x="1585" y="0"/>
                      <a:pt x="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20"/>
              <p:cNvSpPr/>
              <p:nvPr/>
            </p:nvSpPr>
            <p:spPr>
              <a:xfrm>
                <a:off x="3012925" y="1615100"/>
                <a:ext cx="389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4" extrusionOk="0">
                    <a:moveTo>
                      <a:pt x="815" y="1"/>
                    </a:moveTo>
                    <a:cubicBezTo>
                      <a:pt x="786" y="1"/>
                      <a:pt x="756" y="3"/>
                      <a:pt x="725" y="7"/>
                    </a:cubicBezTo>
                    <a:cubicBezTo>
                      <a:pt x="0" y="52"/>
                      <a:pt x="88" y="1123"/>
                      <a:pt x="745" y="1123"/>
                    </a:cubicBezTo>
                    <a:cubicBezTo>
                      <a:pt x="784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20"/>
              <p:cNvSpPr/>
              <p:nvPr/>
            </p:nvSpPr>
            <p:spPr>
              <a:xfrm>
                <a:off x="2535750" y="2142125"/>
                <a:ext cx="46025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348" extrusionOk="0">
                    <a:moveTo>
                      <a:pt x="895" y="1"/>
                    </a:moveTo>
                    <a:cubicBezTo>
                      <a:pt x="880" y="1"/>
                      <a:pt x="864" y="1"/>
                      <a:pt x="849" y="2"/>
                    </a:cubicBezTo>
                    <a:cubicBezTo>
                      <a:pt x="0" y="96"/>
                      <a:pt x="77" y="1347"/>
                      <a:pt x="898" y="1347"/>
                    </a:cubicBezTo>
                    <a:cubicBezTo>
                      <a:pt x="913" y="1347"/>
                      <a:pt x="929" y="1347"/>
                      <a:pt x="945" y="1346"/>
                    </a:cubicBezTo>
                    <a:cubicBezTo>
                      <a:pt x="1840" y="1252"/>
                      <a:pt x="1718" y="1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20"/>
              <p:cNvSpPr/>
              <p:nvPr/>
            </p:nvSpPr>
            <p:spPr>
              <a:xfrm>
                <a:off x="2493575" y="2114275"/>
                <a:ext cx="46675" cy="3317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27" extrusionOk="0">
                    <a:moveTo>
                      <a:pt x="938" y="0"/>
                    </a:moveTo>
                    <a:cubicBezTo>
                      <a:pt x="896" y="0"/>
                      <a:pt x="853" y="4"/>
                      <a:pt x="807" y="12"/>
                    </a:cubicBezTo>
                    <a:cubicBezTo>
                      <a:pt x="0" y="146"/>
                      <a:pt x="156" y="1327"/>
                      <a:pt x="883" y="1327"/>
                    </a:cubicBezTo>
                    <a:cubicBezTo>
                      <a:pt x="935" y="1327"/>
                      <a:pt x="990" y="1321"/>
                      <a:pt x="1047" y="1308"/>
                    </a:cubicBezTo>
                    <a:cubicBezTo>
                      <a:pt x="1866" y="1171"/>
                      <a:pt x="1694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20"/>
              <p:cNvSpPr/>
              <p:nvPr/>
            </p:nvSpPr>
            <p:spPr>
              <a:xfrm>
                <a:off x="2603700" y="2127500"/>
                <a:ext cx="493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460" extrusionOk="0">
                    <a:moveTo>
                      <a:pt x="928" y="1"/>
                    </a:moveTo>
                    <a:cubicBezTo>
                      <a:pt x="88" y="1"/>
                      <a:pt x="0" y="1314"/>
                      <a:pt x="915" y="1451"/>
                    </a:cubicBezTo>
                    <a:cubicBezTo>
                      <a:pt x="954" y="1457"/>
                      <a:pt x="991" y="1460"/>
                      <a:pt x="1027" y="1460"/>
                    </a:cubicBezTo>
                    <a:cubicBezTo>
                      <a:pt x="1829" y="1460"/>
                      <a:pt x="1974" y="10"/>
                      <a:pt x="1100" y="10"/>
                    </a:cubicBezTo>
                    <a:cubicBezTo>
                      <a:pt x="1087" y="10"/>
                      <a:pt x="1073" y="10"/>
                      <a:pt x="1059" y="11"/>
                    </a:cubicBezTo>
                    <a:cubicBezTo>
                      <a:pt x="1013" y="4"/>
                      <a:pt x="970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20"/>
              <p:cNvSpPr/>
              <p:nvPr/>
            </p:nvSpPr>
            <p:spPr>
              <a:xfrm>
                <a:off x="2578550" y="2170700"/>
                <a:ext cx="44525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308" extrusionOk="0">
                    <a:moveTo>
                      <a:pt x="898" y="1"/>
                    </a:moveTo>
                    <a:cubicBezTo>
                      <a:pt x="857" y="1"/>
                      <a:pt x="814" y="4"/>
                      <a:pt x="769" y="11"/>
                    </a:cubicBezTo>
                    <a:cubicBezTo>
                      <a:pt x="1" y="155"/>
                      <a:pt x="145" y="1307"/>
                      <a:pt x="913" y="1307"/>
                    </a:cubicBezTo>
                    <a:cubicBezTo>
                      <a:pt x="1780" y="1262"/>
                      <a:pt x="1693" y="1"/>
                      <a:pt x="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20"/>
              <p:cNvSpPr/>
              <p:nvPr/>
            </p:nvSpPr>
            <p:spPr>
              <a:xfrm>
                <a:off x="2646525" y="2155325"/>
                <a:ext cx="480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399" extrusionOk="0">
                    <a:moveTo>
                      <a:pt x="928" y="1"/>
                    </a:moveTo>
                    <a:cubicBezTo>
                      <a:pt x="913" y="1"/>
                      <a:pt x="898" y="1"/>
                      <a:pt x="882" y="2"/>
                    </a:cubicBezTo>
                    <a:cubicBezTo>
                      <a:pt x="1" y="95"/>
                      <a:pt x="61" y="1399"/>
                      <a:pt x="890" y="1399"/>
                    </a:cubicBezTo>
                    <a:cubicBezTo>
                      <a:pt x="919" y="1399"/>
                      <a:pt x="948" y="1397"/>
                      <a:pt x="978" y="1394"/>
                    </a:cubicBezTo>
                    <a:cubicBezTo>
                      <a:pt x="1922" y="1347"/>
                      <a:pt x="1799" y="1"/>
                      <a:pt x="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20"/>
              <p:cNvSpPr/>
              <p:nvPr/>
            </p:nvSpPr>
            <p:spPr>
              <a:xfrm>
                <a:off x="3159050" y="1773625"/>
                <a:ext cx="26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732" extrusionOk="0">
                    <a:moveTo>
                      <a:pt x="541" y="1"/>
                    </a:moveTo>
                    <a:cubicBezTo>
                      <a:pt x="527" y="1"/>
                      <a:pt x="512" y="2"/>
                      <a:pt x="497" y="3"/>
                    </a:cubicBezTo>
                    <a:cubicBezTo>
                      <a:pt x="0" y="48"/>
                      <a:pt x="99" y="732"/>
                      <a:pt x="512" y="732"/>
                    </a:cubicBezTo>
                    <a:cubicBezTo>
                      <a:pt x="538" y="732"/>
                      <a:pt x="565" y="729"/>
                      <a:pt x="593" y="723"/>
                    </a:cubicBezTo>
                    <a:cubicBezTo>
                      <a:pt x="1057" y="631"/>
                      <a:pt x="938" y="1"/>
                      <a:pt x="5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20"/>
              <p:cNvSpPr/>
              <p:nvPr/>
            </p:nvSpPr>
            <p:spPr>
              <a:xfrm>
                <a:off x="2785000" y="2127725"/>
                <a:ext cx="48925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410" extrusionOk="0">
                    <a:moveTo>
                      <a:pt x="1052" y="1"/>
                    </a:moveTo>
                    <a:cubicBezTo>
                      <a:pt x="1037" y="1"/>
                      <a:pt x="1023" y="1"/>
                      <a:pt x="1008" y="2"/>
                    </a:cubicBezTo>
                    <a:cubicBezTo>
                      <a:pt x="144" y="2"/>
                      <a:pt x="0" y="1202"/>
                      <a:pt x="864" y="1394"/>
                    </a:cubicBezTo>
                    <a:cubicBezTo>
                      <a:pt x="918" y="1405"/>
                      <a:pt x="969" y="1410"/>
                      <a:pt x="1017" y="1410"/>
                    </a:cubicBezTo>
                    <a:cubicBezTo>
                      <a:pt x="1830" y="1410"/>
                      <a:pt x="1957" y="1"/>
                      <a:pt x="10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20"/>
              <p:cNvSpPr/>
              <p:nvPr/>
            </p:nvSpPr>
            <p:spPr>
              <a:xfrm>
                <a:off x="2762525" y="2170900"/>
                <a:ext cx="461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313" extrusionOk="0">
                    <a:moveTo>
                      <a:pt x="722" y="1"/>
                    </a:moveTo>
                    <a:cubicBezTo>
                      <a:pt x="507" y="1"/>
                      <a:pt x="286" y="134"/>
                      <a:pt x="131" y="483"/>
                    </a:cubicBezTo>
                    <a:cubicBezTo>
                      <a:pt x="1" y="918"/>
                      <a:pt x="342" y="1313"/>
                      <a:pt x="764" y="1313"/>
                    </a:cubicBezTo>
                    <a:cubicBezTo>
                      <a:pt x="808" y="1313"/>
                      <a:pt x="854" y="1308"/>
                      <a:pt x="899" y="1299"/>
                    </a:cubicBezTo>
                    <a:cubicBezTo>
                      <a:pt x="1847" y="984"/>
                      <a:pt x="1307" y="1"/>
                      <a:pt x="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20"/>
              <p:cNvSpPr/>
              <p:nvPr/>
            </p:nvSpPr>
            <p:spPr>
              <a:xfrm>
                <a:off x="2715375" y="2140950"/>
                <a:ext cx="479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457" extrusionOk="0">
                    <a:moveTo>
                      <a:pt x="1057" y="1"/>
                    </a:moveTo>
                    <a:cubicBezTo>
                      <a:pt x="145" y="1"/>
                      <a:pt x="1" y="1297"/>
                      <a:pt x="865" y="1441"/>
                    </a:cubicBezTo>
                    <a:cubicBezTo>
                      <a:pt x="916" y="1452"/>
                      <a:pt x="964" y="1457"/>
                      <a:pt x="1010" y="1457"/>
                    </a:cubicBezTo>
                    <a:cubicBezTo>
                      <a:pt x="1795" y="1457"/>
                      <a:pt x="1918" y="1"/>
                      <a:pt x="1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20"/>
              <p:cNvSpPr/>
              <p:nvPr/>
            </p:nvSpPr>
            <p:spPr>
              <a:xfrm>
                <a:off x="3193075" y="1734025"/>
                <a:ext cx="129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31" extrusionOk="0">
                    <a:moveTo>
                      <a:pt x="268" y="0"/>
                    </a:moveTo>
                    <a:cubicBezTo>
                      <a:pt x="259" y="0"/>
                      <a:pt x="250" y="1"/>
                      <a:pt x="240" y="3"/>
                    </a:cubicBezTo>
                    <a:cubicBezTo>
                      <a:pt x="0" y="195"/>
                      <a:pt x="0" y="387"/>
                      <a:pt x="288" y="531"/>
                    </a:cubicBezTo>
                    <a:cubicBezTo>
                      <a:pt x="519" y="531"/>
                      <a:pt x="484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20"/>
              <p:cNvSpPr/>
              <p:nvPr/>
            </p:nvSpPr>
            <p:spPr>
              <a:xfrm>
                <a:off x="3179875" y="1665675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84"/>
                      <a:pt x="240" y="432"/>
                    </a:cubicBezTo>
                    <a:cubicBezTo>
                      <a:pt x="528" y="432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20"/>
              <p:cNvSpPr/>
              <p:nvPr/>
            </p:nvSpPr>
            <p:spPr>
              <a:xfrm>
                <a:off x="2911025" y="2029300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1"/>
                    </a:moveTo>
                    <a:cubicBezTo>
                      <a:pt x="0" y="1"/>
                      <a:pt x="15" y="1255"/>
                      <a:pt x="816" y="1490"/>
                    </a:cubicBezTo>
                    <a:cubicBezTo>
                      <a:pt x="871" y="1501"/>
                      <a:pt x="923" y="1506"/>
                      <a:pt x="972" y="1506"/>
                    </a:cubicBezTo>
                    <a:cubicBezTo>
                      <a:pt x="1837" y="1506"/>
                      <a:pt x="1919" y="2"/>
                      <a:pt x="1056" y="2"/>
                    </a:cubicBezTo>
                    <a:cubicBezTo>
                      <a:pt x="1037" y="1"/>
                      <a:pt x="1018" y="1"/>
                      <a:pt x="10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20"/>
              <p:cNvSpPr/>
              <p:nvPr/>
            </p:nvSpPr>
            <p:spPr>
              <a:xfrm>
                <a:off x="2488025" y="2232000"/>
                <a:ext cx="29800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80" extrusionOk="0">
                    <a:moveTo>
                      <a:pt x="588" y="0"/>
                    </a:moveTo>
                    <a:cubicBezTo>
                      <a:pt x="560" y="0"/>
                      <a:pt x="531" y="2"/>
                      <a:pt x="501" y="7"/>
                    </a:cubicBezTo>
                    <a:cubicBezTo>
                      <a:pt x="1" y="98"/>
                      <a:pt x="104" y="879"/>
                      <a:pt x="565" y="879"/>
                    </a:cubicBezTo>
                    <a:cubicBezTo>
                      <a:pt x="591" y="879"/>
                      <a:pt x="617" y="877"/>
                      <a:pt x="645" y="872"/>
                    </a:cubicBezTo>
                    <a:cubicBezTo>
                      <a:pt x="1191" y="781"/>
                      <a:pt x="1090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20"/>
              <p:cNvSpPr/>
              <p:nvPr/>
            </p:nvSpPr>
            <p:spPr>
              <a:xfrm>
                <a:off x="2507600" y="2307625"/>
                <a:ext cx="155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454" extrusionOk="0">
                    <a:moveTo>
                      <a:pt x="355" y="1"/>
                    </a:moveTo>
                    <a:cubicBezTo>
                      <a:pt x="336" y="1"/>
                      <a:pt x="315" y="3"/>
                      <a:pt x="294" y="7"/>
                    </a:cubicBezTo>
                    <a:cubicBezTo>
                      <a:pt x="0" y="117"/>
                      <a:pt x="128" y="453"/>
                      <a:pt x="334" y="453"/>
                    </a:cubicBezTo>
                    <a:cubicBezTo>
                      <a:pt x="397" y="453"/>
                      <a:pt x="467" y="422"/>
                      <a:pt x="534" y="343"/>
                    </a:cubicBezTo>
                    <a:cubicBezTo>
                      <a:pt x="622" y="212"/>
                      <a:pt x="550" y="1"/>
                      <a:pt x="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20"/>
              <p:cNvSpPr/>
              <p:nvPr/>
            </p:nvSpPr>
            <p:spPr>
              <a:xfrm>
                <a:off x="2510425" y="2187600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3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20"/>
              <p:cNvSpPr/>
              <p:nvPr/>
            </p:nvSpPr>
            <p:spPr>
              <a:xfrm>
                <a:off x="2552150" y="233660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0"/>
                    </a:moveTo>
                    <a:cubicBezTo>
                      <a:pt x="0" y="48"/>
                      <a:pt x="0" y="336"/>
                      <a:pt x="193" y="384"/>
                    </a:cubicBezTo>
                    <a:cubicBezTo>
                      <a:pt x="433" y="384"/>
                      <a:pt x="433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20"/>
              <p:cNvSpPr/>
              <p:nvPr/>
            </p:nvSpPr>
            <p:spPr>
              <a:xfrm>
                <a:off x="2530400" y="2260975"/>
                <a:ext cx="277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785" extrusionOk="0">
                    <a:moveTo>
                      <a:pt x="534" y="1"/>
                    </a:moveTo>
                    <a:cubicBezTo>
                      <a:pt x="0" y="1"/>
                      <a:pt x="44" y="784"/>
                      <a:pt x="512" y="784"/>
                    </a:cubicBezTo>
                    <a:cubicBezTo>
                      <a:pt x="549" y="784"/>
                      <a:pt x="588" y="779"/>
                      <a:pt x="630" y="769"/>
                    </a:cubicBezTo>
                    <a:cubicBezTo>
                      <a:pt x="1111" y="673"/>
                      <a:pt x="1015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20"/>
              <p:cNvSpPr/>
              <p:nvPr/>
            </p:nvSpPr>
            <p:spPr>
              <a:xfrm>
                <a:off x="2640525" y="2274000"/>
                <a:ext cx="309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80" extrusionOk="0">
                    <a:moveTo>
                      <a:pt x="627" y="0"/>
                    </a:moveTo>
                    <a:cubicBezTo>
                      <a:pt x="601" y="0"/>
                      <a:pt x="574" y="3"/>
                      <a:pt x="546" y="8"/>
                    </a:cubicBezTo>
                    <a:cubicBezTo>
                      <a:pt x="0" y="99"/>
                      <a:pt x="101" y="879"/>
                      <a:pt x="603" y="879"/>
                    </a:cubicBezTo>
                    <a:cubicBezTo>
                      <a:pt x="631" y="879"/>
                      <a:pt x="660" y="877"/>
                      <a:pt x="690" y="872"/>
                    </a:cubicBezTo>
                    <a:cubicBezTo>
                      <a:pt x="1236" y="781"/>
                      <a:pt x="1092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20"/>
              <p:cNvSpPr/>
              <p:nvPr/>
            </p:nvSpPr>
            <p:spPr>
              <a:xfrm>
                <a:off x="2620525" y="2199475"/>
                <a:ext cx="433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5" extrusionOk="0">
                    <a:moveTo>
                      <a:pt x="902" y="0"/>
                    </a:moveTo>
                    <a:cubicBezTo>
                      <a:pt x="860" y="0"/>
                      <a:pt x="816" y="4"/>
                      <a:pt x="770" y="12"/>
                    </a:cubicBezTo>
                    <a:cubicBezTo>
                      <a:pt x="0" y="148"/>
                      <a:pt x="170" y="1224"/>
                      <a:pt x="837" y="1224"/>
                    </a:cubicBezTo>
                    <a:cubicBezTo>
                      <a:pt x="877" y="1224"/>
                      <a:pt x="919" y="1221"/>
                      <a:pt x="962" y="1212"/>
                    </a:cubicBezTo>
                    <a:cubicBezTo>
                      <a:pt x="1732" y="1077"/>
                      <a:pt x="1605" y="0"/>
                      <a:pt x="9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20"/>
              <p:cNvSpPr/>
              <p:nvPr/>
            </p:nvSpPr>
            <p:spPr>
              <a:xfrm>
                <a:off x="2554075" y="2216400"/>
                <a:ext cx="357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22" extrusionOk="0">
                    <a:moveTo>
                      <a:pt x="738" y="1"/>
                    </a:moveTo>
                    <a:cubicBezTo>
                      <a:pt x="708" y="1"/>
                      <a:pt x="676" y="3"/>
                      <a:pt x="644" y="7"/>
                    </a:cubicBezTo>
                    <a:cubicBezTo>
                      <a:pt x="1" y="53"/>
                      <a:pt x="105" y="1022"/>
                      <a:pt x="703" y="1022"/>
                    </a:cubicBezTo>
                    <a:cubicBezTo>
                      <a:pt x="730" y="1022"/>
                      <a:pt x="758" y="1020"/>
                      <a:pt x="788" y="1016"/>
                    </a:cubicBezTo>
                    <a:cubicBezTo>
                      <a:pt x="1429" y="924"/>
                      <a:pt x="1371" y="1"/>
                      <a:pt x="7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20"/>
              <p:cNvSpPr/>
              <p:nvPr/>
            </p:nvSpPr>
            <p:spPr>
              <a:xfrm>
                <a:off x="2665225" y="2229725"/>
                <a:ext cx="377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9" extrusionOk="0">
                    <a:moveTo>
                      <a:pt x="803" y="1"/>
                    </a:moveTo>
                    <a:cubicBezTo>
                      <a:pt x="789" y="1"/>
                      <a:pt x="774" y="1"/>
                      <a:pt x="758" y="2"/>
                    </a:cubicBezTo>
                    <a:cubicBezTo>
                      <a:pt x="1" y="2"/>
                      <a:pt x="71" y="1079"/>
                      <a:pt x="700" y="1079"/>
                    </a:cubicBezTo>
                    <a:cubicBezTo>
                      <a:pt x="748" y="1079"/>
                      <a:pt x="800" y="1072"/>
                      <a:pt x="855" y="1059"/>
                    </a:cubicBezTo>
                    <a:cubicBezTo>
                      <a:pt x="1510" y="918"/>
                      <a:pt x="1389" y="1"/>
                      <a:pt x="8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20"/>
              <p:cNvSpPr/>
              <p:nvPr/>
            </p:nvSpPr>
            <p:spPr>
              <a:xfrm>
                <a:off x="2661750" y="2349700"/>
                <a:ext cx="160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1" extrusionOk="0">
                    <a:moveTo>
                      <a:pt x="317" y="1"/>
                    </a:moveTo>
                    <a:cubicBezTo>
                      <a:pt x="303" y="1"/>
                      <a:pt x="288" y="2"/>
                      <a:pt x="273" y="4"/>
                    </a:cubicBezTo>
                    <a:cubicBezTo>
                      <a:pt x="0" y="50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1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20"/>
              <p:cNvSpPr/>
              <p:nvPr/>
            </p:nvSpPr>
            <p:spPr>
              <a:xfrm>
                <a:off x="2602550" y="2362525"/>
                <a:ext cx="36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5" extrusionOk="0">
                    <a:moveTo>
                      <a:pt x="78" y="1"/>
                    </a:moveTo>
                    <a:cubicBezTo>
                      <a:pt x="27" y="1"/>
                      <a:pt x="1" y="45"/>
                      <a:pt x="1" y="115"/>
                    </a:cubicBezTo>
                    <a:cubicBezTo>
                      <a:pt x="27" y="128"/>
                      <a:pt x="49" y="134"/>
                      <a:pt x="68" y="134"/>
                    </a:cubicBezTo>
                    <a:cubicBezTo>
                      <a:pt x="119" y="134"/>
                      <a:pt x="145" y="90"/>
                      <a:pt x="145" y="19"/>
                    </a:cubicBezTo>
                    <a:cubicBezTo>
                      <a:pt x="119" y="7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20"/>
              <p:cNvSpPr/>
              <p:nvPr/>
            </p:nvSpPr>
            <p:spPr>
              <a:xfrm>
                <a:off x="2574125" y="2289725"/>
                <a:ext cx="244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726" extrusionOk="0">
                    <a:moveTo>
                      <a:pt x="461" y="0"/>
                    </a:moveTo>
                    <a:cubicBezTo>
                      <a:pt x="447" y="0"/>
                      <a:pt x="433" y="1"/>
                      <a:pt x="418" y="3"/>
                    </a:cubicBezTo>
                    <a:cubicBezTo>
                      <a:pt x="1" y="96"/>
                      <a:pt x="76" y="725"/>
                      <a:pt x="514" y="725"/>
                    </a:cubicBezTo>
                    <a:cubicBezTo>
                      <a:pt x="529" y="725"/>
                      <a:pt x="545" y="725"/>
                      <a:pt x="562" y="723"/>
                    </a:cubicBezTo>
                    <a:cubicBezTo>
                      <a:pt x="979" y="630"/>
                      <a:pt x="859" y="0"/>
                      <a:pt x="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20"/>
              <p:cNvSpPr/>
              <p:nvPr/>
            </p:nvSpPr>
            <p:spPr>
              <a:xfrm>
                <a:off x="2596950" y="2245200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695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0" y="54"/>
                      <a:pt x="77" y="970"/>
                      <a:pt x="660" y="970"/>
                    </a:cubicBezTo>
                    <a:cubicBezTo>
                      <a:pt x="675" y="970"/>
                      <a:pt x="690" y="969"/>
                      <a:pt x="705" y="968"/>
                    </a:cubicBezTo>
                    <a:cubicBezTo>
                      <a:pt x="1345" y="876"/>
                      <a:pt x="1245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20"/>
              <p:cNvSpPr/>
              <p:nvPr/>
            </p:nvSpPr>
            <p:spPr>
              <a:xfrm>
                <a:off x="2617650" y="2319550"/>
                <a:ext cx="202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597" extrusionOk="0">
                    <a:moveTo>
                      <a:pt x="435" y="0"/>
                    </a:moveTo>
                    <a:cubicBezTo>
                      <a:pt x="410" y="0"/>
                      <a:pt x="384" y="3"/>
                      <a:pt x="357" y="10"/>
                    </a:cubicBezTo>
                    <a:cubicBezTo>
                      <a:pt x="0" y="55"/>
                      <a:pt x="58" y="596"/>
                      <a:pt x="375" y="596"/>
                    </a:cubicBezTo>
                    <a:cubicBezTo>
                      <a:pt x="400" y="596"/>
                      <a:pt x="426" y="593"/>
                      <a:pt x="453" y="586"/>
                    </a:cubicBezTo>
                    <a:cubicBezTo>
                      <a:pt x="810" y="542"/>
                      <a:pt x="752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20"/>
              <p:cNvSpPr/>
              <p:nvPr/>
            </p:nvSpPr>
            <p:spPr>
              <a:xfrm>
                <a:off x="2684600" y="2303975"/>
                <a:ext cx="25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32" extrusionOk="0">
                    <a:moveTo>
                      <a:pt x="549" y="0"/>
                    </a:moveTo>
                    <a:cubicBezTo>
                      <a:pt x="522" y="0"/>
                      <a:pt x="493" y="3"/>
                      <a:pt x="464" y="9"/>
                    </a:cubicBezTo>
                    <a:cubicBezTo>
                      <a:pt x="0" y="102"/>
                      <a:pt x="74" y="732"/>
                      <a:pt x="511" y="732"/>
                    </a:cubicBezTo>
                    <a:cubicBezTo>
                      <a:pt x="527" y="732"/>
                      <a:pt x="543" y="731"/>
                      <a:pt x="560" y="729"/>
                    </a:cubicBezTo>
                    <a:cubicBezTo>
                      <a:pt x="1010" y="639"/>
                      <a:pt x="953" y="0"/>
                      <a:pt x="5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20"/>
              <p:cNvSpPr/>
              <p:nvPr/>
            </p:nvSpPr>
            <p:spPr>
              <a:xfrm>
                <a:off x="3068250" y="2196075"/>
                <a:ext cx="128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89" extrusionOk="0">
                    <a:moveTo>
                      <a:pt x="281" y="0"/>
                    </a:moveTo>
                    <a:cubicBezTo>
                      <a:pt x="268" y="0"/>
                      <a:pt x="255" y="1"/>
                      <a:pt x="240" y="4"/>
                    </a:cubicBezTo>
                    <a:cubicBezTo>
                      <a:pt x="0" y="100"/>
                      <a:pt x="0" y="388"/>
                      <a:pt x="288" y="388"/>
                    </a:cubicBezTo>
                    <a:cubicBezTo>
                      <a:pt x="514" y="343"/>
                      <a:pt x="485" y="0"/>
                      <a:pt x="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20"/>
              <p:cNvSpPr/>
              <p:nvPr/>
            </p:nvSpPr>
            <p:spPr>
              <a:xfrm>
                <a:off x="2973425" y="2132250"/>
                <a:ext cx="36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21" extrusionOk="0">
                    <a:moveTo>
                      <a:pt x="746" y="0"/>
                    </a:moveTo>
                    <a:cubicBezTo>
                      <a:pt x="708" y="0"/>
                      <a:pt x="667" y="4"/>
                      <a:pt x="625" y="13"/>
                    </a:cubicBezTo>
                    <a:cubicBezTo>
                      <a:pt x="1" y="157"/>
                      <a:pt x="97" y="1021"/>
                      <a:pt x="721" y="1021"/>
                    </a:cubicBezTo>
                    <a:cubicBezTo>
                      <a:pt x="1444" y="1021"/>
                      <a:pt x="1359" y="0"/>
                      <a:pt x="7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20"/>
              <p:cNvSpPr/>
              <p:nvPr/>
            </p:nvSpPr>
            <p:spPr>
              <a:xfrm>
                <a:off x="3095850" y="215415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1" y="1"/>
                    </a:moveTo>
                    <a:cubicBezTo>
                      <a:pt x="1" y="49"/>
                      <a:pt x="1" y="385"/>
                      <a:pt x="241" y="433"/>
                    </a:cubicBezTo>
                    <a:cubicBezTo>
                      <a:pt x="529" y="433"/>
                      <a:pt x="529" y="1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20"/>
              <p:cNvSpPr/>
              <p:nvPr/>
            </p:nvSpPr>
            <p:spPr>
              <a:xfrm>
                <a:off x="3047400" y="2121525"/>
                <a:ext cx="273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87" extrusionOk="0">
                    <a:moveTo>
                      <a:pt x="536" y="1"/>
                    </a:moveTo>
                    <a:cubicBezTo>
                      <a:pt x="509" y="1"/>
                      <a:pt x="480" y="4"/>
                      <a:pt x="450" y="10"/>
                    </a:cubicBezTo>
                    <a:cubicBezTo>
                      <a:pt x="0" y="145"/>
                      <a:pt x="141" y="787"/>
                      <a:pt x="556" y="787"/>
                    </a:cubicBezTo>
                    <a:cubicBezTo>
                      <a:pt x="584" y="787"/>
                      <a:pt x="613" y="784"/>
                      <a:pt x="642" y="778"/>
                    </a:cubicBezTo>
                    <a:cubicBezTo>
                      <a:pt x="1093" y="643"/>
                      <a:pt x="952" y="1"/>
                      <a:pt x="5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20"/>
              <p:cNvSpPr/>
              <p:nvPr/>
            </p:nvSpPr>
            <p:spPr>
              <a:xfrm>
                <a:off x="3103725" y="2037675"/>
                <a:ext cx="254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780" extrusionOk="0">
                    <a:moveTo>
                      <a:pt x="451" y="1"/>
                    </a:moveTo>
                    <a:cubicBezTo>
                      <a:pt x="436" y="1"/>
                      <a:pt x="421" y="2"/>
                      <a:pt x="406" y="3"/>
                    </a:cubicBezTo>
                    <a:cubicBezTo>
                      <a:pt x="0" y="138"/>
                      <a:pt x="102" y="780"/>
                      <a:pt x="512" y="780"/>
                    </a:cubicBezTo>
                    <a:cubicBezTo>
                      <a:pt x="539" y="780"/>
                      <a:pt x="568" y="777"/>
                      <a:pt x="598" y="771"/>
                    </a:cubicBezTo>
                    <a:cubicBezTo>
                      <a:pt x="1016" y="678"/>
                      <a:pt x="895" y="1"/>
                      <a:pt x="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20"/>
              <p:cNvSpPr/>
              <p:nvPr/>
            </p:nvSpPr>
            <p:spPr>
              <a:xfrm>
                <a:off x="2926200" y="2102275"/>
                <a:ext cx="437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218" extrusionOk="0">
                    <a:moveTo>
                      <a:pt x="913" y="0"/>
                    </a:moveTo>
                    <a:cubicBezTo>
                      <a:pt x="872" y="0"/>
                      <a:pt x="830" y="4"/>
                      <a:pt x="785" y="12"/>
                    </a:cubicBezTo>
                    <a:cubicBezTo>
                      <a:pt x="1" y="104"/>
                      <a:pt x="148" y="1217"/>
                      <a:pt x="886" y="1217"/>
                    </a:cubicBezTo>
                    <a:cubicBezTo>
                      <a:pt x="916" y="1217"/>
                      <a:pt x="946" y="1215"/>
                      <a:pt x="978" y="1212"/>
                    </a:cubicBezTo>
                    <a:cubicBezTo>
                      <a:pt x="1749" y="1121"/>
                      <a:pt x="1620" y="0"/>
                      <a:pt x="9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20"/>
              <p:cNvSpPr/>
              <p:nvPr/>
            </p:nvSpPr>
            <p:spPr>
              <a:xfrm>
                <a:off x="3122325" y="2112050"/>
                <a:ext cx="1635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69" extrusionOk="0">
                    <a:moveTo>
                      <a:pt x="334" y="0"/>
                    </a:moveTo>
                    <a:cubicBezTo>
                      <a:pt x="319" y="0"/>
                      <a:pt x="303" y="2"/>
                      <a:pt x="286" y="5"/>
                    </a:cubicBezTo>
                    <a:cubicBezTo>
                      <a:pt x="1" y="167"/>
                      <a:pt x="96" y="468"/>
                      <a:pt x="277" y="468"/>
                    </a:cubicBezTo>
                    <a:cubicBezTo>
                      <a:pt x="310" y="468"/>
                      <a:pt x="345" y="459"/>
                      <a:pt x="382" y="437"/>
                    </a:cubicBezTo>
                    <a:cubicBezTo>
                      <a:pt x="653" y="346"/>
                      <a:pt x="584" y="0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20"/>
              <p:cNvSpPr/>
              <p:nvPr/>
            </p:nvSpPr>
            <p:spPr>
              <a:xfrm>
                <a:off x="2994175" y="2206900"/>
                <a:ext cx="2095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79" extrusionOk="0">
                    <a:moveTo>
                      <a:pt x="373" y="0"/>
                    </a:moveTo>
                    <a:cubicBezTo>
                      <a:pt x="357" y="0"/>
                      <a:pt x="340" y="1"/>
                      <a:pt x="323" y="3"/>
                    </a:cubicBezTo>
                    <a:cubicBezTo>
                      <a:pt x="0" y="142"/>
                      <a:pt x="76" y="678"/>
                      <a:pt x="465" y="678"/>
                    </a:cubicBezTo>
                    <a:cubicBezTo>
                      <a:pt x="481" y="678"/>
                      <a:pt x="498" y="677"/>
                      <a:pt x="515" y="675"/>
                    </a:cubicBezTo>
                    <a:cubicBezTo>
                      <a:pt x="838" y="537"/>
                      <a:pt x="762" y="0"/>
                      <a:pt x="3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20"/>
              <p:cNvSpPr/>
              <p:nvPr/>
            </p:nvSpPr>
            <p:spPr>
              <a:xfrm>
                <a:off x="3020250" y="2163750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1008" y="625"/>
                      <a:pt x="912" y="1"/>
                      <a:pt x="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20"/>
              <p:cNvSpPr/>
              <p:nvPr/>
            </p:nvSpPr>
            <p:spPr>
              <a:xfrm>
                <a:off x="3041875" y="2239275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199" y="0"/>
                    </a:moveTo>
                    <a:cubicBezTo>
                      <a:pt x="0" y="0"/>
                      <a:pt x="13" y="341"/>
                      <a:pt x="239" y="341"/>
                    </a:cubicBezTo>
                    <a:cubicBezTo>
                      <a:pt x="383" y="245"/>
                      <a:pt x="383" y="53"/>
                      <a:pt x="239" y="5"/>
                    </a:cubicBezTo>
                    <a:cubicBezTo>
                      <a:pt x="225" y="2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20"/>
              <p:cNvSpPr/>
              <p:nvPr/>
            </p:nvSpPr>
            <p:spPr>
              <a:xfrm>
                <a:off x="3076650" y="2079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481" y="0"/>
                    </a:moveTo>
                    <a:cubicBezTo>
                      <a:pt x="0" y="48"/>
                      <a:pt x="48" y="769"/>
                      <a:pt x="529" y="817"/>
                    </a:cubicBezTo>
                    <a:cubicBezTo>
                      <a:pt x="1009" y="721"/>
                      <a:pt x="961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20"/>
              <p:cNvSpPr/>
              <p:nvPr/>
            </p:nvSpPr>
            <p:spPr>
              <a:xfrm>
                <a:off x="3209875" y="1983725"/>
                <a:ext cx="84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89" extrusionOk="0">
                    <a:moveTo>
                      <a:pt x="144" y="1"/>
                    </a:moveTo>
                    <a:cubicBezTo>
                      <a:pt x="0" y="49"/>
                      <a:pt x="48" y="289"/>
                      <a:pt x="193" y="289"/>
                    </a:cubicBezTo>
                    <a:cubicBezTo>
                      <a:pt x="337" y="241"/>
                      <a:pt x="337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20"/>
              <p:cNvSpPr/>
              <p:nvPr/>
            </p:nvSpPr>
            <p:spPr>
              <a:xfrm>
                <a:off x="2689750" y="2185250"/>
                <a:ext cx="441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9" extrusionOk="0">
                    <a:moveTo>
                      <a:pt x="923" y="0"/>
                    </a:moveTo>
                    <a:cubicBezTo>
                      <a:pt x="894" y="0"/>
                      <a:pt x="865" y="2"/>
                      <a:pt x="834" y="5"/>
                    </a:cubicBezTo>
                    <a:cubicBezTo>
                      <a:pt x="0" y="51"/>
                      <a:pt x="60" y="1258"/>
                      <a:pt x="840" y="1258"/>
                    </a:cubicBezTo>
                    <a:cubicBezTo>
                      <a:pt x="869" y="1258"/>
                      <a:pt x="899" y="1257"/>
                      <a:pt x="930" y="1253"/>
                    </a:cubicBezTo>
                    <a:cubicBezTo>
                      <a:pt x="1763" y="1207"/>
                      <a:pt x="1703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20"/>
              <p:cNvSpPr/>
              <p:nvPr/>
            </p:nvSpPr>
            <p:spPr>
              <a:xfrm>
                <a:off x="3190625" y="1915325"/>
                <a:ext cx="180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6" extrusionOk="0">
                    <a:moveTo>
                      <a:pt x="338" y="0"/>
                    </a:moveTo>
                    <a:cubicBezTo>
                      <a:pt x="0" y="150"/>
                      <a:pt x="162" y="535"/>
                      <a:pt x="386" y="535"/>
                    </a:cubicBezTo>
                    <a:cubicBezTo>
                      <a:pt x="448" y="535"/>
                      <a:pt x="516" y="506"/>
                      <a:pt x="578" y="432"/>
                    </a:cubicBezTo>
                    <a:cubicBezTo>
                      <a:pt x="722" y="240"/>
                      <a:pt x="578" y="0"/>
                      <a:pt x="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20"/>
              <p:cNvSpPr/>
              <p:nvPr/>
            </p:nvSpPr>
            <p:spPr>
              <a:xfrm>
                <a:off x="3131850" y="1996875"/>
                <a:ext cx="260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771" extrusionOk="0">
                    <a:moveTo>
                      <a:pt x="524" y="1"/>
                    </a:moveTo>
                    <a:cubicBezTo>
                      <a:pt x="510" y="1"/>
                      <a:pt x="496" y="1"/>
                      <a:pt x="481" y="3"/>
                    </a:cubicBezTo>
                    <a:cubicBezTo>
                      <a:pt x="1" y="51"/>
                      <a:pt x="49" y="771"/>
                      <a:pt x="577" y="771"/>
                    </a:cubicBezTo>
                    <a:cubicBezTo>
                      <a:pt x="1043" y="724"/>
                      <a:pt x="966" y="1"/>
                      <a:pt x="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20"/>
              <p:cNvSpPr/>
              <p:nvPr/>
            </p:nvSpPr>
            <p:spPr>
              <a:xfrm>
                <a:off x="3223075" y="187570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89" y="1"/>
                    </a:moveTo>
                    <a:cubicBezTo>
                      <a:pt x="49" y="1"/>
                      <a:pt x="1" y="337"/>
                      <a:pt x="241" y="337"/>
                    </a:cubicBezTo>
                    <a:cubicBezTo>
                      <a:pt x="385" y="337"/>
                      <a:pt x="433" y="97"/>
                      <a:pt x="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20"/>
              <p:cNvSpPr/>
              <p:nvPr/>
            </p:nvSpPr>
            <p:spPr>
              <a:xfrm>
                <a:off x="3162225" y="1956050"/>
                <a:ext cx="20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1" extrusionOk="0">
                    <a:moveTo>
                      <a:pt x="367" y="1"/>
                    </a:moveTo>
                    <a:cubicBezTo>
                      <a:pt x="352" y="1"/>
                      <a:pt x="337" y="2"/>
                      <a:pt x="322" y="3"/>
                    </a:cubicBezTo>
                    <a:cubicBezTo>
                      <a:pt x="1" y="141"/>
                      <a:pt x="75" y="631"/>
                      <a:pt x="418" y="631"/>
                    </a:cubicBezTo>
                    <a:cubicBezTo>
                      <a:pt x="434" y="631"/>
                      <a:pt x="450" y="630"/>
                      <a:pt x="466" y="628"/>
                    </a:cubicBezTo>
                    <a:cubicBezTo>
                      <a:pt x="835" y="535"/>
                      <a:pt x="717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20"/>
              <p:cNvSpPr/>
              <p:nvPr/>
            </p:nvSpPr>
            <p:spPr>
              <a:xfrm>
                <a:off x="3151075" y="2070150"/>
                <a:ext cx="144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1" extrusionOk="0">
                    <a:moveTo>
                      <a:pt x="240" y="0"/>
                    </a:moveTo>
                    <a:cubicBezTo>
                      <a:pt x="0" y="96"/>
                      <a:pt x="48" y="480"/>
                      <a:pt x="336" y="480"/>
                    </a:cubicBezTo>
                    <a:cubicBezTo>
                      <a:pt x="576" y="384"/>
                      <a:pt x="528" y="0"/>
                      <a:pt x="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20"/>
              <p:cNvSpPr/>
              <p:nvPr/>
            </p:nvSpPr>
            <p:spPr>
              <a:xfrm>
                <a:off x="3179875" y="202935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8" y="0"/>
                    </a:moveTo>
                    <a:cubicBezTo>
                      <a:pt x="96" y="0"/>
                      <a:pt x="0" y="288"/>
                      <a:pt x="240" y="384"/>
                    </a:cubicBezTo>
                    <a:cubicBezTo>
                      <a:pt x="480" y="384"/>
                      <a:pt x="528" y="48"/>
                      <a:pt x="2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20"/>
              <p:cNvSpPr/>
              <p:nvPr/>
            </p:nvSpPr>
            <p:spPr>
              <a:xfrm>
                <a:off x="3174625" y="1844250"/>
                <a:ext cx="2370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645" extrusionOk="0">
                    <a:moveTo>
                      <a:pt x="490" y="1"/>
                    </a:moveTo>
                    <a:cubicBezTo>
                      <a:pt x="462" y="1"/>
                      <a:pt x="433" y="4"/>
                      <a:pt x="402" y="11"/>
                    </a:cubicBezTo>
                    <a:cubicBezTo>
                      <a:pt x="1" y="100"/>
                      <a:pt x="97" y="645"/>
                      <a:pt x="459" y="645"/>
                    </a:cubicBezTo>
                    <a:cubicBezTo>
                      <a:pt x="486" y="645"/>
                      <a:pt x="516" y="642"/>
                      <a:pt x="546" y="635"/>
                    </a:cubicBezTo>
                    <a:cubicBezTo>
                      <a:pt x="948" y="546"/>
                      <a:pt x="852" y="1"/>
                      <a:pt x="4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20"/>
              <p:cNvSpPr/>
              <p:nvPr/>
            </p:nvSpPr>
            <p:spPr>
              <a:xfrm>
                <a:off x="3208675" y="1804900"/>
                <a:ext cx="15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5" extrusionOk="0">
                    <a:moveTo>
                      <a:pt x="192" y="0"/>
                    </a:moveTo>
                    <a:cubicBezTo>
                      <a:pt x="96" y="48"/>
                      <a:pt x="48" y="96"/>
                      <a:pt x="0" y="192"/>
                    </a:cubicBezTo>
                    <a:cubicBezTo>
                      <a:pt x="43" y="377"/>
                      <a:pt x="132" y="444"/>
                      <a:pt x="220" y="444"/>
                    </a:cubicBezTo>
                    <a:cubicBezTo>
                      <a:pt x="429" y="444"/>
                      <a:pt x="632" y="68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20"/>
              <p:cNvSpPr/>
              <p:nvPr/>
            </p:nvSpPr>
            <p:spPr>
              <a:xfrm>
                <a:off x="2782600" y="2366600"/>
                <a:ext cx="8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41" extrusionOk="0">
                    <a:moveTo>
                      <a:pt x="144" y="0"/>
                    </a:moveTo>
                    <a:cubicBezTo>
                      <a:pt x="0" y="48"/>
                      <a:pt x="0" y="192"/>
                      <a:pt x="144" y="241"/>
                    </a:cubicBezTo>
                    <a:cubicBezTo>
                      <a:pt x="288" y="241"/>
                      <a:pt x="336" y="0"/>
                      <a:pt x="1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20"/>
              <p:cNvSpPr/>
              <p:nvPr/>
            </p:nvSpPr>
            <p:spPr>
              <a:xfrm>
                <a:off x="2966650" y="2250100"/>
                <a:ext cx="2080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583" extrusionOk="0">
                    <a:moveTo>
                      <a:pt x="410" y="1"/>
                    </a:moveTo>
                    <a:cubicBezTo>
                      <a:pt x="396" y="1"/>
                      <a:pt x="382" y="2"/>
                      <a:pt x="368" y="4"/>
                    </a:cubicBezTo>
                    <a:cubicBezTo>
                      <a:pt x="0" y="95"/>
                      <a:pt x="72" y="583"/>
                      <a:pt x="415" y="583"/>
                    </a:cubicBezTo>
                    <a:cubicBezTo>
                      <a:pt x="431" y="583"/>
                      <a:pt x="447" y="582"/>
                      <a:pt x="464" y="580"/>
                    </a:cubicBezTo>
                    <a:cubicBezTo>
                      <a:pt x="831" y="488"/>
                      <a:pt x="715" y="1"/>
                      <a:pt x="4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20"/>
              <p:cNvSpPr/>
              <p:nvPr/>
            </p:nvSpPr>
            <p:spPr>
              <a:xfrm>
                <a:off x="2777750" y="2245325"/>
                <a:ext cx="344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977" extrusionOk="0">
                    <a:moveTo>
                      <a:pt x="720" y="1"/>
                    </a:moveTo>
                    <a:cubicBezTo>
                      <a:pt x="705" y="1"/>
                      <a:pt x="690" y="1"/>
                      <a:pt x="674" y="3"/>
                    </a:cubicBezTo>
                    <a:cubicBezTo>
                      <a:pt x="0" y="48"/>
                      <a:pt x="125" y="976"/>
                      <a:pt x="696" y="976"/>
                    </a:cubicBezTo>
                    <a:cubicBezTo>
                      <a:pt x="735" y="976"/>
                      <a:pt x="776" y="972"/>
                      <a:pt x="818" y="963"/>
                    </a:cubicBezTo>
                    <a:cubicBezTo>
                      <a:pt x="1379" y="823"/>
                      <a:pt x="1258" y="1"/>
                      <a:pt x="7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20"/>
              <p:cNvSpPr/>
              <p:nvPr/>
            </p:nvSpPr>
            <p:spPr>
              <a:xfrm>
                <a:off x="2809000" y="2200825"/>
                <a:ext cx="340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111" extrusionOk="0">
                    <a:moveTo>
                      <a:pt x="615" y="0"/>
                    </a:moveTo>
                    <a:cubicBezTo>
                      <a:pt x="587" y="0"/>
                      <a:pt x="558" y="2"/>
                      <a:pt x="529" y="6"/>
                    </a:cubicBezTo>
                    <a:cubicBezTo>
                      <a:pt x="0" y="246"/>
                      <a:pt x="96" y="1014"/>
                      <a:pt x="673" y="1110"/>
                    </a:cubicBezTo>
                    <a:cubicBezTo>
                      <a:pt x="1363" y="1018"/>
                      <a:pt x="1259" y="0"/>
                      <a:pt x="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20"/>
              <p:cNvSpPr/>
              <p:nvPr/>
            </p:nvSpPr>
            <p:spPr>
              <a:xfrm>
                <a:off x="2738175" y="2215375"/>
                <a:ext cx="312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105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240"/>
                      <a:pt x="97" y="1009"/>
                      <a:pt x="721" y="1105"/>
                    </a:cubicBezTo>
                    <a:cubicBezTo>
                      <a:pt x="1249" y="865"/>
                      <a:pt x="1105" y="48"/>
                      <a:pt x="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20"/>
              <p:cNvSpPr/>
              <p:nvPr/>
            </p:nvSpPr>
            <p:spPr>
              <a:xfrm>
                <a:off x="2708125" y="2258575"/>
                <a:ext cx="3367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975" extrusionOk="0">
                    <a:moveTo>
                      <a:pt x="675" y="1"/>
                    </a:moveTo>
                    <a:cubicBezTo>
                      <a:pt x="1" y="46"/>
                      <a:pt x="84" y="974"/>
                      <a:pt x="649" y="974"/>
                    </a:cubicBezTo>
                    <a:cubicBezTo>
                      <a:pt x="687" y="974"/>
                      <a:pt x="728" y="970"/>
                      <a:pt x="771" y="961"/>
                    </a:cubicBezTo>
                    <a:cubicBezTo>
                      <a:pt x="1347" y="817"/>
                      <a:pt x="1251" y="1"/>
                      <a:pt x="6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20"/>
              <p:cNvSpPr/>
              <p:nvPr/>
            </p:nvSpPr>
            <p:spPr>
              <a:xfrm>
                <a:off x="2729775" y="2334200"/>
                <a:ext cx="180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29" extrusionOk="0">
                    <a:moveTo>
                      <a:pt x="337" y="0"/>
                    </a:moveTo>
                    <a:cubicBezTo>
                      <a:pt x="97" y="144"/>
                      <a:pt x="1" y="384"/>
                      <a:pt x="337" y="528"/>
                    </a:cubicBezTo>
                    <a:cubicBezTo>
                      <a:pt x="721" y="528"/>
                      <a:pt x="721" y="0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20"/>
              <p:cNvSpPr/>
              <p:nvPr/>
            </p:nvSpPr>
            <p:spPr>
              <a:xfrm>
                <a:off x="2755000" y="2289775"/>
                <a:ext cx="2522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70" extrusionOk="0">
                    <a:moveTo>
                      <a:pt x="480" y="1"/>
                    </a:moveTo>
                    <a:cubicBezTo>
                      <a:pt x="0" y="97"/>
                      <a:pt x="96" y="769"/>
                      <a:pt x="576" y="769"/>
                    </a:cubicBezTo>
                    <a:cubicBezTo>
                      <a:pt x="1008" y="625"/>
                      <a:pt x="912" y="1"/>
                      <a:pt x="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20"/>
              <p:cNvSpPr/>
              <p:nvPr/>
            </p:nvSpPr>
            <p:spPr>
              <a:xfrm>
                <a:off x="2823800" y="2275325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55" y="1"/>
                    </a:moveTo>
                    <a:cubicBezTo>
                      <a:pt x="541" y="1"/>
                      <a:pt x="527" y="1"/>
                      <a:pt x="513" y="3"/>
                    </a:cubicBezTo>
                    <a:cubicBezTo>
                      <a:pt x="1" y="49"/>
                      <a:pt x="75" y="773"/>
                      <a:pt x="562" y="773"/>
                    </a:cubicBezTo>
                    <a:cubicBezTo>
                      <a:pt x="577" y="773"/>
                      <a:pt x="593" y="772"/>
                      <a:pt x="609" y="771"/>
                    </a:cubicBezTo>
                    <a:cubicBezTo>
                      <a:pt x="1074" y="724"/>
                      <a:pt x="998" y="1"/>
                      <a:pt x="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20"/>
              <p:cNvSpPr/>
              <p:nvPr/>
            </p:nvSpPr>
            <p:spPr>
              <a:xfrm>
                <a:off x="2800600" y="2319725"/>
                <a:ext cx="18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89" extrusionOk="0">
                    <a:moveTo>
                      <a:pt x="333" y="1"/>
                    </a:moveTo>
                    <a:cubicBezTo>
                      <a:pt x="319" y="1"/>
                      <a:pt x="304" y="2"/>
                      <a:pt x="288" y="3"/>
                    </a:cubicBezTo>
                    <a:cubicBezTo>
                      <a:pt x="96" y="147"/>
                      <a:pt x="0" y="435"/>
                      <a:pt x="288" y="579"/>
                    </a:cubicBezTo>
                    <a:cubicBezTo>
                      <a:pt x="315" y="585"/>
                      <a:pt x="341" y="588"/>
                      <a:pt x="365" y="588"/>
                    </a:cubicBezTo>
                    <a:cubicBezTo>
                      <a:pt x="712" y="588"/>
                      <a:pt x="737" y="1"/>
                      <a:pt x="3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20"/>
              <p:cNvSpPr/>
              <p:nvPr/>
            </p:nvSpPr>
            <p:spPr>
              <a:xfrm>
                <a:off x="2920150" y="2218575"/>
                <a:ext cx="29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841" extrusionOk="0">
                    <a:moveTo>
                      <a:pt x="624" y="0"/>
                    </a:moveTo>
                    <a:cubicBezTo>
                      <a:pt x="585" y="0"/>
                      <a:pt x="544" y="5"/>
                      <a:pt x="499" y="16"/>
                    </a:cubicBezTo>
                    <a:cubicBezTo>
                      <a:pt x="1" y="107"/>
                      <a:pt x="101" y="840"/>
                      <a:pt x="600" y="840"/>
                    </a:cubicBezTo>
                    <a:cubicBezTo>
                      <a:pt x="629" y="840"/>
                      <a:pt x="660" y="838"/>
                      <a:pt x="691" y="833"/>
                    </a:cubicBezTo>
                    <a:cubicBezTo>
                      <a:pt x="1179" y="744"/>
                      <a:pt x="1094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20"/>
              <p:cNvSpPr/>
              <p:nvPr/>
            </p:nvSpPr>
            <p:spPr>
              <a:xfrm>
                <a:off x="2943425" y="2294575"/>
                <a:ext cx="108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6" extrusionOk="0">
                    <a:moveTo>
                      <a:pt x="192" y="1"/>
                    </a:moveTo>
                    <a:cubicBezTo>
                      <a:pt x="0" y="49"/>
                      <a:pt x="0" y="337"/>
                      <a:pt x="192" y="385"/>
                    </a:cubicBezTo>
                    <a:cubicBezTo>
                      <a:pt x="433" y="385"/>
                      <a:pt x="433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20"/>
              <p:cNvSpPr/>
              <p:nvPr/>
            </p:nvSpPr>
            <p:spPr>
              <a:xfrm>
                <a:off x="2946600" y="217560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3" y="0"/>
                    </a:moveTo>
                    <a:cubicBezTo>
                      <a:pt x="655" y="0"/>
                      <a:pt x="625" y="2"/>
                      <a:pt x="594" y="7"/>
                    </a:cubicBezTo>
                    <a:cubicBezTo>
                      <a:pt x="1" y="98"/>
                      <a:pt x="101" y="926"/>
                      <a:pt x="648" y="926"/>
                    </a:cubicBezTo>
                    <a:cubicBezTo>
                      <a:pt x="677" y="926"/>
                      <a:pt x="706" y="924"/>
                      <a:pt x="738" y="919"/>
                    </a:cubicBezTo>
                    <a:cubicBezTo>
                      <a:pt x="1331" y="828"/>
                      <a:pt x="1230" y="0"/>
                      <a:pt x="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20"/>
              <p:cNvSpPr/>
              <p:nvPr/>
            </p:nvSpPr>
            <p:spPr>
              <a:xfrm>
                <a:off x="2903100" y="2144525"/>
                <a:ext cx="355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2" extrusionOk="0">
                    <a:moveTo>
                      <a:pt x="620" y="1"/>
                    </a:moveTo>
                    <a:cubicBezTo>
                      <a:pt x="0" y="1"/>
                      <a:pt x="108" y="1191"/>
                      <a:pt x="631" y="1191"/>
                    </a:cubicBezTo>
                    <a:cubicBezTo>
                      <a:pt x="682" y="1191"/>
                      <a:pt x="738" y="1180"/>
                      <a:pt x="797" y="1154"/>
                    </a:cubicBezTo>
                    <a:cubicBezTo>
                      <a:pt x="1421" y="962"/>
                      <a:pt x="1277" y="50"/>
                      <a:pt x="653" y="2"/>
                    </a:cubicBezTo>
                    <a:cubicBezTo>
                      <a:pt x="642" y="1"/>
                      <a:pt x="631" y="1"/>
                      <a:pt x="6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20"/>
              <p:cNvSpPr/>
              <p:nvPr/>
            </p:nvSpPr>
            <p:spPr>
              <a:xfrm>
                <a:off x="2848000" y="2352325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1" y="0"/>
                    </a:moveTo>
                    <a:cubicBezTo>
                      <a:pt x="88" y="0"/>
                      <a:pt x="46" y="26"/>
                      <a:pt x="25" y="91"/>
                    </a:cubicBezTo>
                    <a:cubicBezTo>
                      <a:pt x="1" y="187"/>
                      <a:pt x="61" y="235"/>
                      <a:pt x="127" y="235"/>
                    </a:cubicBezTo>
                    <a:cubicBezTo>
                      <a:pt x="193" y="235"/>
                      <a:pt x="265" y="187"/>
                      <a:pt x="265" y="91"/>
                    </a:cubicBezTo>
                    <a:cubicBezTo>
                      <a:pt x="238" y="39"/>
                      <a:pt x="183" y="0"/>
                      <a:pt x="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20"/>
              <p:cNvSpPr/>
              <p:nvPr/>
            </p:nvSpPr>
            <p:spPr>
              <a:xfrm>
                <a:off x="2870575" y="230660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0" y="46"/>
                      <a:pt x="30" y="531"/>
                      <a:pt x="328" y="531"/>
                    </a:cubicBezTo>
                    <a:cubicBezTo>
                      <a:pt x="341" y="531"/>
                      <a:pt x="355" y="530"/>
                      <a:pt x="370" y="528"/>
                    </a:cubicBezTo>
                    <a:cubicBezTo>
                      <a:pt x="706" y="432"/>
                      <a:pt x="658" y="96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20"/>
              <p:cNvSpPr/>
              <p:nvPr/>
            </p:nvSpPr>
            <p:spPr>
              <a:xfrm>
                <a:off x="2893750" y="2261950"/>
                <a:ext cx="2615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39" extrusionOk="0">
                    <a:moveTo>
                      <a:pt x="537" y="1"/>
                    </a:moveTo>
                    <a:cubicBezTo>
                      <a:pt x="510" y="1"/>
                      <a:pt x="481" y="4"/>
                      <a:pt x="451" y="10"/>
                    </a:cubicBezTo>
                    <a:cubicBezTo>
                      <a:pt x="1" y="100"/>
                      <a:pt x="100" y="739"/>
                      <a:pt x="510" y="739"/>
                    </a:cubicBezTo>
                    <a:cubicBezTo>
                      <a:pt x="537" y="739"/>
                      <a:pt x="565" y="736"/>
                      <a:pt x="595" y="730"/>
                    </a:cubicBezTo>
                    <a:cubicBezTo>
                      <a:pt x="1045" y="640"/>
                      <a:pt x="947" y="1"/>
                      <a:pt x="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20"/>
              <p:cNvSpPr/>
              <p:nvPr/>
            </p:nvSpPr>
            <p:spPr>
              <a:xfrm>
                <a:off x="2850175" y="2230925"/>
                <a:ext cx="304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965" extrusionOk="0">
                    <a:moveTo>
                      <a:pt x="562" y="0"/>
                    </a:moveTo>
                    <a:cubicBezTo>
                      <a:pt x="546" y="0"/>
                      <a:pt x="530" y="1"/>
                      <a:pt x="514" y="2"/>
                    </a:cubicBezTo>
                    <a:cubicBezTo>
                      <a:pt x="1" y="189"/>
                      <a:pt x="122" y="965"/>
                      <a:pt x="658" y="965"/>
                    </a:cubicBezTo>
                    <a:cubicBezTo>
                      <a:pt x="673" y="965"/>
                      <a:pt x="689" y="964"/>
                      <a:pt x="706" y="963"/>
                    </a:cubicBezTo>
                    <a:cubicBezTo>
                      <a:pt x="1219" y="776"/>
                      <a:pt x="1098" y="0"/>
                      <a:pt x="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20"/>
              <p:cNvSpPr/>
              <p:nvPr/>
            </p:nvSpPr>
            <p:spPr>
              <a:xfrm>
                <a:off x="2873750" y="2187625"/>
                <a:ext cx="377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1076" extrusionOk="0">
                    <a:moveTo>
                      <a:pt x="766" y="0"/>
                    </a:moveTo>
                    <a:cubicBezTo>
                      <a:pt x="736" y="0"/>
                      <a:pt x="706" y="2"/>
                      <a:pt x="675" y="6"/>
                    </a:cubicBezTo>
                    <a:cubicBezTo>
                      <a:pt x="1" y="141"/>
                      <a:pt x="126" y="1076"/>
                      <a:pt x="736" y="1076"/>
                    </a:cubicBezTo>
                    <a:cubicBezTo>
                      <a:pt x="778" y="1076"/>
                      <a:pt x="821" y="1072"/>
                      <a:pt x="867" y="1062"/>
                    </a:cubicBezTo>
                    <a:cubicBezTo>
                      <a:pt x="1510" y="971"/>
                      <a:pt x="1406" y="0"/>
                      <a:pt x="7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20"/>
              <p:cNvSpPr/>
              <p:nvPr/>
            </p:nvSpPr>
            <p:spPr>
              <a:xfrm>
                <a:off x="3001425" y="2090500"/>
                <a:ext cx="340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61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0" y="143"/>
                      <a:pt x="122" y="1060"/>
                      <a:pt x="708" y="1060"/>
                    </a:cubicBezTo>
                    <a:cubicBezTo>
                      <a:pt x="723" y="1060"/>
                      <a:pt x="738" y="1060"/>
                      <a:pt x="753" y="1059"/>
                    </a:cubicBezTo>
                    <a:cubicBezTo>
                      <a:pt x="1361" y="872"/>
                      <a:pt x="1240" y="1"/>
                      <a:pt x="6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20"/>
              <p:cNvSpPr/>
              <p:nvPr/>
            </p:nvSpPr>
            <p:spPr>
              <a:xfrm>
                <a:off x="3056625" y="2006500"/>
                <a:ext cx="352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060" extrusionOk="0">
                    <a:moveTo>
                      <a:pt x="660" y="0"/>
                    </a:moveTo>
                    <a:cubicBezTo>
                      <a:pt x="643" y="0"/>
                      <a:pt x="627" y="1"/>
                      <a:pt x="609" y="2"/>
                    </a:cubicBezTo>
                    <a:cubicBezTo>
                      <a:pt x="1" y="142"/>
                      <a:pt x="123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10" y="871"/>
                      <a:pt x="1288" y="0"/>
                      <a:pt x="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20"/>
              <p:cNvSpPr/>
              <p:nvPr/>
            </p:nvSpPr>
            <p:spPr>
              <a:xfrm>
                <a:off x="3037825" y="1934475"/>
                <a:ext cx="42075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9" extrusionOk="0">
                    <a:moveTo>
                      <a:pt x="832" y="1"/>
                    </a:moveTo>
                    <a:cubicBezTo>
                      <a:pt x="817" y="1"/>
                      <a:pt x="801" y="1"/>
                      <a:pt x="785" y="2"/>
                    </a:cubicBezTo>
                    <a:cubicBezTo>
                      <a:pt x="1" y="95"/>
                      <a:pt x="104" y="1208"/>
                      <a:pt x="838" y="1208"/>
                    </a:cubicBezTo>
                    <a:cubicBezTo>
                      <a:pt x="868" y="1208"/>
                      <a:pt x="898" y="1206"/>
                      <a:pt x="929" y="1203"/>
                    </a:cubicBezTo>
                    <a:cubicBezTo>
                      <a:pt x="1682" y="1155"/>
                      <a:pt x="1605" y="1"/>
                      <a:pt x="8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20"/>
              <p:cNvSpPr/>
              <p:nvPr/>
            </p:nvSpPr>
            <p:spPr>
              <a:xfrm>
                <a:off x="3070125" y="1893475"/>
                <a:ext cx="341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98" extrusionOk="0">
                    <a:moveTo>
                      <a:pt x="598" y="1"/>
                    </a:moveTo>
                    <a:cubicBezTo>
                      <a:pt x="0" y="1"/>
                      <a:pt x="118" y="1197"/>
                      <a:pt x="631" y="1197"/>
                    </a:cubicBezTo>
                    <a:cubicBezTo>
                      <a:pt x="680" y="1197"/>
                      <a:pt x="733" y="1186"/>
                      <a:pt x="790" y="1162"/>
                    </a:cubicBezTo>
                    <a:cubicBezTo>
                      <a:pt x="1366" y="922"/>
                      <a:pt x="1270" y="106"/>
                      <a:pt x="694" y="10"/>
                    </a:cubicBezTo>
                    <a:cubicBezTo>
                      <a:pt x="660" y="4"/>
                      <a:pt x="628" y="1"/>
                      <a:pt x="5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20"/>
              <p:cNvSpPr/>
              <p:nvPr/>
            </p:nvSpPr>
            <p:spPr>
              <a:xfrm>
                <a:off x="3084150" y="1965550"/>
                <a:ext cx="349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992" extrusionOk="0">
                    <a:moveTo>
                      <a:pt x="748" y="0"/>
                    </a:moveTo>
                    <a:cubicBezTo>
                      <a:pt x="720" y="0"/>
                      <a:pt x="691" y="3"/>
                      <a:pt x="661" y="8"/>
                    </a:cubicBezTo>
                    <a:cubicBezTo>
                      <a:pt x="0" y="96"/>
                      <a:pt x="107" y="991"/>
                      <a:pt x="684" y="991"/>
                    </a:cubicBezTo>
                    <a:cubicBezTo>
                      <a:pt x="737" y="991"/>
                      <a:pt x="793" y="984"/>
                      <a:pt x="853" y="968"/>
                    </a:cubicBezTo>
                    <a:cubicBezTo>
                      <a:pt x="1399" y="786"/>
                      <a:pt x="1255" y="0"/>
                      <a:pt x="7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20"/>
              <p:cNvSpPr/>
              <p:nvPr/>
            </p:nvSpPr>
            <p:spPr>
              <a:xfrm>
                <a:off x="3027850" y="2049600"/>
                <a:ext cx="361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64" extrusionOk="0">
                    <a:moveTo>
                      <a:pt x="788" y="0"/>
                    </a:moveTo>
                    <a:cubicBezTo>
                      <a:pt x="761" y="0"/>
                      <a:pt x="733" y="2"/>
                      <a:pt x="704" y="6"/>
                    </a:cubicBezTo>
                    <a:cubicBezTo>
                      <a:pt x="0" y="53"/>
                      <a:pt x="76" y="1064"/>
                      <a:pt x="753" y="1064"/>
                    </a:cubicBezTo>
                    <a:cubicBezTo>
                      <a:pt x="769" y="1064"/>
                      <a:pt x="784" y="1063"/>
                      <a:pt x="800" y="1062"/>
                    </a:cubicBezTo>
                    <a:cubicBezTo>
                      <a:pt x="1443" y="971"/>
                      <a:pt x="1383" y="0"/>
                      <a:pt x="7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20"/>
              <p:cNvSpPr/>
              <p:nvPr/>
            </p:nvSpPr>
            <p:spPr>
              <a:xfrm>
                <a:off x="2954625" y="2059200"/>
                <a:ext cx="4327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304" extrusionOk="0">
                    <a:moveTo>
                      <a:pt x="847" y="1"/>
                    </a:moveTo>
                    <a:cubicBezTo>
                      <a:pt x="817" y="1"/>
                      <a:pt x="785" y="2"/>
                      <a:pt x="753" y="6"/>
                    </a:cubicBezTo>
                    <a:cubicBezTo>
                      <a:pt x="0" y="194"/>
                      <a:pt x="169" y="1304"/>
                      <a:pt x="944" y="1304"/>
                    </a:cubicBezTo>
                    <a:cubicBezTo>
                      <a:pt x="960" y="1304"/>
                      <a:pt x="976" y="1303"/>
                      <a:pt x="993" y="1302"/>
                    </a:cubicBezTo>
                    <a:cubicBezTo>
                      <a:pt x="1730" y="1072"/>
                      <a:pt x="1583" y="1"/>
                      <a:pt x="8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20"/>
              <p:cNvSpPr/>
              <p:nvPr/>
            </p:nvSpPr>
            <p:spPr>
              <a:xfrm>
                <a:off x="3098650" y="1854075"/>
                <a:ext cx="352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2" extrusionOk="0">
                    <a:moveTo>
                      <a:pt x="705" y="0"/>
                    </a:moveTo>
                    <a:cubicBezTo>
                      <a:pt x="689" y="0"/>
                      <a:pt x="673" y="1"/>
                      <a:pt x="657" y="2"/>
                    </a:cubicBezTo>
                    <a:cubicBezTo>
                      <a:pt x="0" y="49"/>
                      <a:pt x="77" y="1012"/>
                      <a:pt x="707" y="1012"/>
                    </a:cubicBezTo>
                    <a:cubicBezTo>
                      <a:pt x="722" y="1012"/>
                      <a:pt x="737" y="1011"/>
                      <a:pt x="753" y="1010"/>
                    </a:cubicBezTo>
                    <a:cubicBezTo>
                      <a:pt x="1409" y="916"/>
                      <a:pt x="1333" y="0"/>
                      <a:pt x="7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20"/>
              <p:cNvSpPr/>
              <p:nvPr/>
            </p:nvSpPr>
            <p:spPr>
              <a:xfrm>
                <a:off x="2984225" y="2017325"/>
                <a:ext cx="42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298" extrusionOk="0">
                    <a:moveTo>
                      <a:pt x="769" y="1"/>
                    </a:moveTo>
                    <a:cubicBezTo>
                      <a:pt x="1" y="145"/>
                      <a:pt x="97" y="1297"/>
                      <a:pt x="913" y="1297"/>
                    </a:cubicBezTo>
                    <a:cubicBezTo>
                      <a:pt x="1681" y="1153"/>
                      <a:pt x="1537" y="1"/>
                      <a:pt x="7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20"/>
              <p:cNvSpPr/>
              <p:nvPr/>
            </p:nvSpPr>
            <p:spPr>
              <a:xfrm>
                <a:off x="3010200" y="1976250"/>
                <a:ext cx="449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266" extrusionOk="0">
                    <a:moveTo>
                      <a:pt x="921" y="0"/>
                    </a:moveTo>
                    <a:cubicBezTo>
                      <a:pt x="878" y="0"/>
                      <a:pt x="833" y="4"/>
                      <a:pt x="786" y="12"/>
                    </a:cubicBezTo>
                    <a:cubicBezTo>
                      <a:pt x="0" y="104"/>
                      <a:pt x="149" y="1265"/>
                      <a:pt x="933" y="1265"/>
                    </a:cubicBezTo>
                    <a:cubicBezTo>
                      <a:pt x="963" y="1265"/>
                      <a:pt x="994" y="1263"/>
                      <a:pt x="1026" y="1260"/>
                    </a:cubicBezTo>
                    <a:cubicBezTo>
                      <a:pt x="1798" y="1124"/>
                      <a:pt x="1668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20"/>
              <p:cNvSpPr/>
              <p:nvPr/>
            </p:nvSpPr>
            <p:spPr>
              <a:xfrm>
                <a:off x="3145400" y="1884050"/>
                <a:ext cx="257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22" extrusionOk="0">
                    <a:moveTo>
                      <a:pt x="469" y="1"/>
                    </a:moveTo>
                    <a:cubicBezTo>
                      <a:pt x="453" y="1"/>
                      <a:pt x="436" y="1"/>
                      <a:pt x="419" y="3"/>
                    </a:cubicBezTo>
                    <a:cubicBezTo>
                      <a:pt x="1" y="142"/>
                      <a:pt x="77" y="821"/>
                      <a:pt x="561" y="821"/>
                    </a:cubicBezTo>
                    <a:cubicBezTo>
                      <a:pt x="578" y="821"/>
                      <a:pt x="594" y="821"/>
                      <a:pt x="611" y="819"/>
                    </a:cubicBezTo>
                    <a:cubicBezTo>
                      <a:pt x="1029" y="680"/>
                      <a:pt x="953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20"/>
              <p:cNvSpPr/>
              <p:nvPr/>
            </p:nvSpPr>
            <p:spPr>
              <a:xfrm>
                <a:off x="3104425" y="1674050"/>
                <a:ext cx="309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71" extrusionOk="0">
                    <a:moveTo>
                      <a:pt x="464" y="0"/>
                    </a:moveTo>
                    <a:cubicBezTo>
                      <a:pt x="322" y="0"/>
                      <a:pt x="180" y="93"/>
                      <a:pt x="90" y="338"/>
                    </a:cubicBezTo>
                    <a:cubicBezTo>
                      <a:pt x="1" y="604"/>
                      <a:pt x="241" y="871"/>
                      <a:pt x="506" y="871"/>
                    </a:cubicBezTo>
                    <a:cubicBezTo>
                      <a:pt x="527" y="871"/>
                      <a:pt x="548" y="869"/>
                      <a:pt x="570" y="866"/>
                    </a:cubicBezTo>
                    <a:cubicBezTo>
                      <a:pt x="1237" y="690"/>
                      <a:pt x="851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20"/>
              <p:cNvSpPr/>
              <p:nvPr/>
            </p:nvSpPr>
            <p:spPr>
              <a:xfrm>
                <a:off x="3134600" y="1634400"/>
                <a:ext cx="209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79" extrusionOk="0">
                    <a:moveTo>
                      <a:pt x="369" y="1"/>
                    </a:moveTo>
                    <a:cubicBezTo>
                      <a:pt x="354" y="1"/>
                      <a:pt x="339" y="1"/>
                      <a:pt x="323" y="3"/>
                    </a:cubicBezTo>
                    <a:cubicBezTo>
                      <a:pt x="0" y="141"/>
                      <a:pt x="32" y="678"/>
                      <a:pt x="375" y="678"/>
                    </a:cubicBezTo>
                    <a:cubicBezTo>
                      <a:pt x="389" y="678"/>
                      <a:pt x="404" y="677"/>
                      <a:pt x="419" y="675"/>
                    </a:cubicBezTo>
                    <a:cubicBezTo>
                      <a:pt x="835" y="583"/>
                      <a:pt x="761" y="1"/>
                      <a:pt x="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20"/>
              <p:cNvSpPr/>
              <p:nvPr/>
            </p:nvSpPr>
            <p:spPr>
              <a:xfrm>
                <a:off x="3129050" y="1813250"/>
                <a:ext cx="300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75" extrusionOk="0">
                    <a:moveTo>
                      <a:pt x="592" y="0"/>
                    </a:moveTo>
                    <a:cubicBezTo>
                      <a:pt x="577" y="0"/>
                      <a:pt x="561" y="1"/>
                      <a:pt x="545" y="2"/>
                    </a:cubicBezTo>
                    <a:cubicBezTo>
                      <a:pt x="1" y="139"/>
                      <a:pt x="142" y="874"/>
                      <a:pt x="605" y="874"/>
                    </a:cubicBezTo>
                    <a:cubicBezTo>
                      <a:pt x="632" y="874"/>
                      <a:pt x="660" y="872"/>
                      <a:pt x="689" y="867"/>
                    </a:cubicBezTo>
                    <a:cubicBezTo>
                      <a:pt x="1201" y="727"/>
                      <a:pt x="1081" y="0"/>
                      <a:pt x="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20"/>
              <p:cNvSpPr/>
              <p:nvPr/>
            </p:nvSpPr>
            <p:spPr>
              <a:xfrm>
                <a:off x="3113725" y="1743625"/>
                <a:ext cx="32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929" extrusionOk="0">
                    <a:moveTo>
                      <a:pt x="678" y="1"/>
                    </a:moveTo>
                    <a:cubicBezTo>
                      <a:pt x="662" y="1"/>
                      <a:pt x="646" y="2"/>
                      <a:pt x="630" y="3"/>
                    </a:cubicBezTo>
                    <a:cubicBezTo>
                      <a:pt x="1" y="3"/>
                      <a:pt x="87" y="929"/>
                      <a:pt x="652" y="929"/>
                    </a:cubicBezTo>
                    <a:cubicBezTo>
                      <a:pt x="690" y="929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20"/>
              <p:cNvSpPr/>
              <p:nvPr/>
            </p:nvSpPr>
            <p:spPr>
              <a:xfrm>
                <a:off x="3114575" y="1924725"/>
                <a:ext cx="32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928" extrusionOk="0">
                    <a:moveTo>
                      <a:pt x="635" y="1"/>
                    </a:moveTo>
                    <a:cubicBezTo>
                      <a:pt x="607" y="1"/>
                      <a:pt x="578" y="3"/>
                      <a:pt x="548" y="8"/>
                    </a:cubicBezTo>
                    <a:cubicBezTo>
                      <a:pt x="0" y="100"/>
                      <a:pt x="103" y="928"/>
                      <a:pt x="650" y="928"/>
                    </a:cubicBezTo>
                    <a:cubicBezTo>
                      <a:pt x="679" y="928"/>
                      <a:pt x="709" y="925"/>
                      <a:pt x="740" y="920"/>
                    </a:cubicBezTo>
                    <a:cubicBezTo>
                      <a:pt x="1286" y="784"/>
                      <a:pt x="114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20"/>
              <p:cNvSpPr/>
              <p:nvPr/>
            </p:nvSpPr>
            <p:spPr>
              <a:xfrm>
                <a:off x="3147100" y="1704000"/>
                <a:ext cx="228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740" extrusionOk="0">
                    <a:moveTo>
                      <a:pt x="449" y="1"/>
                    </a:moveTo>
                    <a:cubicBezTo>
                      <a:pt x="433" y="1"/>
                      <a:pt x="416" y="2"/>
                      <a:pt x="399" y="4"/>
                    </a:cubicBezTo>
                    <a:cubicBezTo>
                      <a:pt x="0" y="4"/>
                      <a:pt x="133" y="740"/>
                      <a:pt x="458" y="740"/>
                    </a:cubicBezTo>
                    <a:cubicBezTo>
                      <a:pt x="485" y="740"/>
                      <a:pt x="514" y="735"/>
                      <a:pt x="543" y="724"/>
                    </a:cubicBezTo>
                    <a:cubicBezTo>
                      <a:pt x="912" y="539"/>
                      <a:pt x="838" y="1"/>
                      <a:pt x="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20"/>
              <p:cNvSpPr/>
              <p:nvPr/>
            </p:nvSpPr>
            <p:spPr>
              <a:xfrm>
                <a:off x="2464525" y="1610725"/>
                <a:ext cx="565350" cy="536400"/>
              </a:xfrm>
              <a:custGeom>
                <a:avLst/>
                <a:gdLst/>
                <a:ahLst/>
                <a:cxnLst/>
                <a:rect l="l" t="t" r="r" b="b"/>
                <a:pathLst>
                  <a:path w="22614" h="21456" extrusionOk="0">
                    <a:moveTo>
                      <a:pt x="6797" y="279"/>
                    </a:moveTo>
                    <a:cubicBezTo>
                      <a:pt x="7427" y="279"/>
                      <a:pt x="8007" y="1385"/>
                      <a:pt x="6866" y="1670"/>
                    </a:cubicBezTo>
                    <a:cubicBezTo>
                      <a:pt x="6386" y="1670"/>
                      <a:pt x="6002" y="1238"/>
                      <a:pt x="6146" y="806"/>
                    </a:cubicBezTo>
                    <a:lnTo>
                      <a:pt x="6194" y="758"/>
                    </a:lnTo>
                    <a:cubicBezTo>
                      <a:pt x="6355" y="412"/>
                      <a:pt x="6579" y="279"/>
                      <a:pt x="6797" y="279"/>
                    </a:cubicBezTo>
                    <a:close/>
                    <a:moveTo>
                      <a:pt x="14108" y="249"/>
                    </a:moveTo>
                    <a:cubicBezTo>
                      <a:pt x="14818" y="249"/>
                      <a:pt x="15213" y="1671"/>
                      <a:pt x="14019" y="1671"/>
                    </a:cubicBezTo>
                    <a:cubicBezTo>
                      <a:pt x="14003" y="1671"/>
                      <a:pt x="13988" y="1671"/>
                      <a:pt x="13971" y="1670"/>
                    </a:cubicBezTo>
                    <a:cubicBezTo>
                      <a:pt x="13491" y="1574"/>
                      <a:pt x="13251" y="1046"/>
                      <a:pt x="13491" y="614"/>
                    </a:cubicBezTo>
                    <a:cubicBezTo>
                      <a:pt x="13703" y="352"/>
                      <a:pt x="13917" y="249"/>
                      <a:pt x="14108" y="249"/>
                    </a:cubicBezTo>
                    <a:close/>
                    <a:moveTo>
                      <a:pt x="11273" y="887"/>
                    </a:moveTo>
                    <a:cubicBezTo>
                      <a:pt x="11864" y="887"/>
                      <a:pt x="12423" y="1901"/>
                      <a:pt x="11427" y="2150"/>
                    </a:cubicBezTo>
                    <a:cubicBezTo>
                      <a:pt x="11381" y="2160"/>
                      <a:pt x="11336" y="2164"/>
                      <a:pt x="11292" y="2164"/>
                    </a:cubicBezTo>
                    <a:cubicBezTo>
                      <a:pt x="10870" y="2164"/>
                      <a:pt x="10529" y="1769"/>
                      <a:pt x="10659" y="1334"/>
                    </a:cubicBezTo>
                    <a:lnTo>
                      <a:pt x="10707" y="1334"/>
                    </a:lnTo>
                    <a:cubicBezTo>
                      <a:pt x="10856" y="1011"/>
                      <a:pt x="11066" y="887"/>
                      <a:pt x="11273" y="887"/>
                    </a:cubicBezTo>
                    <a:close/>
                    <a:moveTo>
                      <a:pt x="3980" y="804"/>
                    </a:moveTo>
                    <a:cubicBezTo>
                      <a:pt x="4763" y="804"/>
                      <a:pt x="5173" y="2217"/>
                      <a:pt x="3938" y="2294"/>
                    </a:cubicBezTo>
                    <a:cubicBezTo>
                      <a:pt x="3361" y="2198"/>
                      <a:pt x="3073" y="1574"/>
                      <a:pt x="3361" y="1094"/>
                    </a:cubicBezTo>
                    <a:cubicBezTo>
                      <a:pt x="3577" y="888"/>
                      <a:pt x="3790" y="804"/>
                      <a:pt x="3980" y="804"/>
                    </a:cubicBezTo>
                    <a:close/>
                    <a:moveTo>
                      <a:pt x="8498" y="1477"/>
                    </a:moveTo>
                    <a:cubicBezTo>
                      <a:pt x="9270" y="1477"/>
                      <a:pt x="9347" y="2631"/>
                      <a:pt x="8546" y="2678"/>
                    </a:cubicBezTo>
                    <a:cubicBezTo>
                      <a:pt x="8531" y="2679"/>
                      <a:pt x="8515" y="2680"/>
                      <a:pt x="8500" y="2680"/>
                    </a:cubicBezTo>
                    <a:cubicBezTo>
                      <a:pt x="7775" y="2680"/>
                      <a:pt x="7698" y="1572"/>
                      <a:pt x="8450" y="1478"/>
                    </a:cubicBezTo>
                    <a:cubicBezTo>
                      <a:pt x="8466" y="1477"/>
                      <a:pt x="8482" y="1477"/>
                      <a:pt x="8498" y="1477"/>
                    </a:cubicBezTo>
                    <a:close/>
                    <a:moveTo>
                      <a:pt x="15797" y="1348"/>
                    </a:moveTo>
                    <a:cubicBezTo>
                      <a:pt x="16516" y="1348"/>
                      <a:pt x="16930" y="2785"/>
                      <a:pt x="15796" y="2823"/>
                    </a:cubicBezTo>
                    <a:cubicBezTo>
                      <a:pt x="15220" y="2775"/>
                      <a:pt x="14884" y="2198"/>
                      <a:pt x="15172" y="1718"/>
                    </a:cubicBezTo>
                    <a:cubicBezTo>
                      <a:pt x="15386" y="1453"/>
                      <a:pt x="15603" y="1348"/>
                      <a:pt x="15797" y="1348"/>
                    </a:cubicBezTo>
                    <a:close/>
                    <a:moveTo>
                      <a:pt x="13040" y="2042"/>
                    </a:moveTo>
                    <a:cubicBezTo>
                      <a:pt x="13707" y="2042"/>
                      <a:pt x="13877" y="3119"/>
                      <a:pt x="13107" y="3255"/>
                    </a:cubicBezTo>
                    <a:cubicBezTo>
                      <a:pt x="13076" y="3258"/>
                      <a:pt x="13046" y="3260"/>
                      <a:pt x="13016" y="3260"/>
                    </a:cubicBezTo>
                    <a:cubicBezTo>
                      <a:pt x="12278" y="3260"/>
                      <a:pt x="12130" y="2147"/>
                      <a:pt x="12915" y="2054"/>
                    </a:cubicBezTo>
                    <a:cubicBezTo>
                      <a:pt x="12959" y="2046"/>
                      <a:pt x="13000" y="2042"/>
                      <a:pt x="13040" y="2042"/>
                    </a:cubicBezTo>
                    <a:close/>
                    <a:moveTo>
                      <a:pt x="5640" y="2032"/>
                    </a:moveTo>
                    <a:cubicBezTo>
                      <a:pt x="6210" y="2032"/>
                      <a:pt x="6764" y="3007"/>
                      <a:pt x="5810" y="3255"/>
                    </a:cubicBezTo>
                    <a:cubicBezTo>
                      <a:pt x="5752" y="3274"/>
                      <a:pt x="5695" y="3283"/>
                      <a:pt x="5639" y="3283"/>
                    </a:cubicBezTo>
                    <a:cubicBezTo>
                      <a:pt x="5272" y="3283"/>
                      <a:pt x="4959" y="2903"/>
                      <a:pt x="5042" y="2486"/>
                    </a:cubicBezTo>
                    <a:lnTo>
                      <a:pt x="5090" y="2486"/>
                    </a:lnTo>
                    <a:cubicBezTo>
                      <a:pt x="5229" y="2157"/>
                      <a:pt x="5435" y="2032"/>
                      <a:pt x="5640" y="2032"/>
                    </a:cubicBezTo>
                    <a:close/>
                    <a:moveTo>
                      <a:pt x="10179" y="2671"/>
                    </a:moveTo>
                    <a:cubicBezTo>
                      <a:pt x="10772" y="2671"/>
                      <a:pt x="10918" y="3507"/>
                      <a:pt x="10371" y="3735"/>
                    </a:cubicBezTo>
                    <a:cubicBezTo>
                      <a:pt x="10311" y="3751"/>
                      <a:pt x="10255" y="3758"/>
                      <a:pt x="10201" y="3758"/>
                    </a:cubicBezTo>
                    <a:cubicBezTo>
                      <a:pt x="9610" y="3758"/>
                      <a:pt x="9422" y="2855"/>
                      <a:pt x="10083" y="2678"/>
                    </a:cubicBezTo>
                    <a:cubicBezTo>
                      <a:pt x="10116" y="2674"/>
                      <a:pt x="10148" y="2671"/>
                      <a:pt x="10179" y="2671"/>
                    </a:cubicBezTo>
                    <a:close/>
                    <a:moveTo>
                      <a:pt x="2881" y="2534"/>
                    </a:moveTo>
                    <a:lnTo>
                      <a:pt x="2881" y="2534"/>
                    </a:lnTo>
                    <a:cubicBezTo>
                      <a:pt x="4262" y="2856"/>
                      <a:pt x="3366" y="3886"/>
                      <a:pt x="2707" y="3886"/>
                    </a:cubicBezTo>
                    <a:cubicBezTo>
                      <a:pt x="2382" y="3886"/>
                      <a:pt x="2114" y="3634"/>
                      <a:pt x="2209" y="2919"/>
                    </a:cubicBezTo>
                    <a:cubicBezTo>
                      <a:pt x="2353" y="2582"/>
                      <a:pt x="2545" y="2630"/>
                      <a:pt x="2881" y="2534"/>
                    </a:cubicBezTo>
                    <a:close/>
                    <a:moveTo>
                      <a:pt x="17515" y="2496"/>
                    </a:moveTo>
                    <a:cubicBezTo>
                      <a:pt x="17954" y="2496"/>
                      <a:pt x="18264" y="2889"/>
                      <a:pt x="18196" y="3495"/>
                    </a:cubicBezTo>
                    <a:cubicBezTo>
                      <a:pt x="18074" y="3816"/>
                      <a:pt x="17820" y="3947"/>
                      <a:pt x="17555" y="3947"/>
                    </a:cubicBezTo>
                    <a:cubicBezTo>
                      <a:pt x="16990" y="3947"/>
                      <a:pt x="16377" y="3348"/>
                      <a:pt x="16900" y="2726"/>
                    </a:cubicBezTo>
                    <a:cubicBezTo>
                      <a:pt x="17116" y="2568"/>
                      <a:pt x="17327" y="2496"/>
                      <a:pt x="17515" y="2496"/>
                    </a:cubicBezTo>
                    <a:close/>
                    <a:moveTo>
                      <a:pt x="7436" y="3205"/>
                    </a:moveTo>
                    <a:cubicBezTo>
                      <a:pt x="8070" y="3205"/>
                      <a:pt x="8147" y="4264"/>
                      <a:pt x="7442" y="4311"/>
                    </a:cubicBezTo>
                    <a:lnTo>
                      <a:pt x="7490" y="4311"/>
                    </a:lnTo>
                    <a:cubicBezTo>
                      <a:pt x="7460" y="4315"/>
                      <a:pt x="7430" y="4316"/>
                      <a:pt x="7401" y="4316"/>
                    </a:cubicBezTo>
                    <a:cubicBezTo>
                      <a:pt x="6716" y="4316"/>
                      <a:pt x="6657" y="3253"/>
                      <a:pt x="7394" y="3207"/>
                    </a:cubicBezTo>
                    <a:cubicBezTo>
                      <a:pt x="7409" y="3206"/>
                      <a:pt x="7423" y="3205"/>
                      <a:pt x="7436" y="3205"/>
                    </a:cubicBezTo>
                    <a:close/>
                    <a:moveTo>
                      <a:pt x="14680" y="3105"/>
                    </a:moveTo>
                    <a:cubicBezTo>
                      <a:pt x="15421" y="3105"/>
                      <a:pt x="15525" y="4314"/>
                      <a:pt x="14692" y="4407"/>
                    </a:cubicBezTo>
                    <a:lnTo>
                      <a:pt x="14644" y="4359"/>
                    </a:lnTo>
                    <a:cubicBezTo>
                      <a:pt x="14628" y="4360"/>
                      <a:pt x="14613" y="4360"/>
                      <a:pt x="14598" y="4360"/>
                    </a:cubicBezTo>
                    <a:cubicBezTo>
                      <a:pt x="13824" y="4360"/>
                      <a:pt x="13748" y="3158"/>
                      <a:pt x="14596" y="3111"/>
                    </a:cubicBezTo>
                    <a:cubicBezTo>
                      <a:pt x="14625" y="3107"/>
                      <a:pt x="14653" y="3105"/>
                      <a:pt x="14680" y="3105"/>
                    </a:cubicBezTo>
                    <a:close/>
                    <a:moveTo>
                      <a:pt x="11898" y="3825"/>
                    </a:moveTo>
                    <a:cubicBezTo>
                      <a:pt x="12527" y="3825"/>
                      <a:pt x="12593" y="4804"/>
                      <a:pt x="11897" y="4838"/>
                    </a:cubicBezTo>
                    <a:lnTo>
                      <a:pt x="11897" y="4838"/>
                    </a:lnTo>
                    <a:cubicBezTo>
                      <a:pt x="11282" y="4781"/>
                      <a:pt x="11238" y="3926"/>
                      <a:pt x="11811" y="3831"/>
                    </a:cubicBezTo>
                    <a:cubicBezTo>
                      <a:pt x="11841" y="3827"/>
                      <a:pt x="11870" y="3825"/>
                      <a:pt x="11898" y="3825"/>
                    </a:cubicBezTo>
                    <a:close/>
                    <a:moveTo>
                      <a:pt x="4637" y="3714"/>
                    </a:moveTo>
                    <a:cubicBezTo>
                      <a:pt x="5311" y="3714"/>
                      <a:pt x="5462" y="4753"/>
                      <a:pt x="4706" y="4887"/>
                    </a:cubicBezTo>
                    <a:lnTo>
                      <a:pt x="4754" y="4887"/>
                    </a:lnTo>
                    <a:cubicBezTo>
                      <a:pt x="4695" y="4902"/>
                      <a:pt x="4639" y="4908"/>
                      <a:pt x="4586" y="4908"/>
                    </a:cubicBezTo>
                    <a:cubicBezTo>
                      <a:pt x="3948" y="4908"/>
                      <a:pt x="3756" y="3912"/>
                      <a:pt x="4466" y="3735"/>
                    </a:cubicBezTo>
                    <a:cubicBezTo>
                      <a:pt x="4526" y="3721"/>
                      <a:pt x="4583" y="3714"/>
                      <a:pt x="4637" y="3714"/>
                    </a:cubicBezTo>
                    <a:close/>
                    <a:moveTo>
                      <a:pt x="9029" y="4454"/>
                    </a:moveTo>
                    <a:cubicBezTo>
                      <a:pt x="9406" y="4454"/>
                      <a:pt x="9740" y="5139"/>
                      <a:pt x="9081" y="5317"/>
                    </a:cubicBezTo>
                    <a:lnTo>
                      <a:pt x="9081" y="5317"/>
                    </a:lnTo>
                    <a:cubicBezTo>
                      <a:pt x="8812" y="5295"/>
                      <a:pt x="8597" y="5065"/>
                      <a:pt x="8642" y="4791"/>
                    </a:cubicBezTo>
                    <a:cubicBezTo>
                      <a:pt x="8745" y="4546"/>
                      <a:pt x="8890" y="4454"/>
                      <a:pt x="9029" y="4454"/>
                    </a:cubicBezTo>
                    <a:close/>
                    <a:moveTo>
                      <a:pt x="16358" y="4204"/>
                    </a:moveTo>
                    <a:cubicBezTo>
                      <a:pt x="17109" y="4204"/>
                      <a:pt x="17239" y="5377"/>
                      <a:pt x="16420" y="5559"/>
                    </a:cubicBezTo>
                    <a:lnTo>
                      <a:pt x="16372" y="5511"/>
                    </a:lnTo>
                    <a:cubicBezTo>
                      <a:pt x="16329" y="5519"/>
                      <a:pt x="16288" y="5522"/>
                      <a:pt x="16249" y="5522"/>
                    </a:cubicBezTo>
                    <a:cubicBezTo>
                      <a:pt x="15539" y="5522"/>
                      <a:pt x="15409" y="4351"/>
                      <a:pt x="16228" y="4215"/>
                    </a:cubicBezTo>
                    <a:cubicBezTo>
                      <a:pt x="16273" y="4207"/>
                      <a:pt x="16317" y="4204"/>
                      <a:pt x="16358" y="4204"/>
                    </a:cubicBezTo>
                    <a:close/>
                    <a:moveTo>
                      <a:pt x="1672" y="4196"/>
                    </a:moveTo>
                    <a:cubicBezTo>
                      <a:pt x="2330" y="4196"/>
                      <a:pt x="2940" y="5319"/>
                      <a:pt x="1825" y="5607"/>
                    </a:cubicBezTo>
                    <a:cubicBezTo>
                      <a:pt x="1803" y="5609"/>
                      <a:pt x="1781" y="5610"/>
                      <a:pt x="1759" y="5610"/>
                    </a:cubicBezTo>
                    <a:cubicBezTo>
                      <a:pt x="1306" y="5610"/>
                      <a:pt x="920" y="5150"/>
                      <a:pt x="1057" y="4647"/>
                    </a:cubicBezTo>
                    <a:cubicBezTo>
                      <a:pt x="1226" y="4322"/>
                      <a:pt x="1451" y="4196"/>
                      <a:pt x="1672" y="4196"/>
                    </a:cubicBezTo>
                    <a:close/>
                    <a:moveTo>
                      <a:pt x="6200" y="4963"/>
                    </a:moveTo>
                    <a:cubicBezTo>
                      <a:pt x="6612" y="4963"/>
                      <a:pt x="7041" y="5697"/>
                      <a:pt x="6338" y="5943"/>
                    </a:cubicBezTo>
                    <a:lnTo>
                      <a:pt x="6386" y="5895"/>
                    </a:lnTo>
                    <a:lnTo>
                      <a:pt x="6386" y="5895"/>
                    </a:lnTo>
                    <a:cubicBezTo>
                      <a:pt x="6341" y="5906"/>
                      <a:pt x="6297" y="5912"/>
                      <a:pt x="6254" y="5912"/>
                    </a:cubicBezTo>
                    <a:cubicBezTo>
                      <a:pt x="5939" y="5912"/>
                      <a:pt x="5725" y="5615"/>
                      <a:pt x="5810" y="5319"/>
                    </a:cubicBezTo>
                    <a:cubicBezTo>
                      <a:pt x="5900" y="5061"/>
                      <a:pt x="6049" y="4963"/>
                      <a:pt x="6200" y="4963"/>
                    </a:cubicBezTo>
                    <a:close/>
                    <a:moveTo>
                      <a:pt x="13458" y="4970"/>
                    </a:moveTo>
                    <a:cubicBezTo>
                      <a:pt x="13948" y="4970"/>
                      <a:pt x="14379" y="5731"/>
                      <a:pt x="13635" y="5943"/>
                    </a:cubicBezTo>
                    <a:lnTo>
                      <a:pt x="13539" y="5895"/>
                    </a:lnTo>
                    <a:cubicBezTo>
                      <a:pt x="13500" y="5906"/>
                      <a:pt x="13460" y="5912"/>
                      <a:pt x="13421" y="5912"/>
                    </a:cubicBezTo>
                    <a:cubicBezTo>
                      <a:pt x="13130" y="5912"/>
                      <a:pt x="12879" y="5615"/>
                      <a:pt x="12963" y="5319"/>
                    </a:cubicBezTo>
                    <a:cubicBezTo>
                      <a:pt x="13102" y="5067"/>
                      <a:pt x="13284" y="4970"/>
                      <a:pt x="13458" y="4970"/>
                    </a:cubicBezTo>
                    <a:close/>
                    <a:moveTo>
                      <a:pt x="10662" y="5617"/>
                    </a:moveTo>
                    <a:cubicBezTo>
                      <a:pt x="11009" y="5617"/>
                      <a:pt x="11323" y="6226"/>
                      <a:pt x="10803" y="6375"/>
                    </a:cubicBezTo>
                    <a:lnTo>
                      <a:pt x="10755" y="6279"/>
                    </a:lnTo>
                    <a:cubicBezTo>
                      <a:pt x="10720" y="6291"/>
                      <a:pt x="10686" y="6296"/>
                      <a:pt x="10654" y="6296"/>
                    </a:cubicBezTo>
                    <a:cubicBezTo>
                      <a:pt x="10415" y="6296"/>
                      <a:pt x="10244" y="6010"/>
                      <a:pt x="10371" y="5799"/>
                    </a:cubicBezTo>
                    <a:cubicBezTo>
                      <a:pt x="10457" y="5669"/>
                      <a:pt x="10561" y="5617"/>
                      <a:pt x="10662" y="5617"/>
                    </a:cubicBezTo>
                    <a:close/>
                    <a:moveTo>
                      <a:pt x="3365" y="5432"/>
                    </a:moveTo>
                    <a:cubicBezTo>
                      <a:pt x="3909" y="5432"/>
                      <a:pt x="4440" y="6370"/>
                      <a:pt x="3457" y="6615"/>
                    </a:cubicBezTo>
                    <a:lnTo>
                      <a:pt x="3457" y="6567"/>
                    </a:lnTo>
                    <a:cubicBezTo>
                      <a:pt x="3433" y="6570"/>
                      <a:pt x="3408" y="6572"/>
                      <a:pt x="3384" y="6572"/>
                    </a:cubicBezTo>
                    <a:cubicBezTo>
                      <a:pt x="3032" y="6572"/>
                      <a:pt x="2744" y="6254"/>
                      <a:pt x="2833" y="5895"/>
                    </a:cubicBezTo>
                    <a:cubicBezTo>
                      <a:pt x="2963" y="5559"/>
                      <a:pt x="3165" y="5432"/>
                      <a:pt x="3365" y="5432"/>
                    </a:cubicBezTo>
                    <a:close/>
                    <a:moveTo>
                      <a:pt x="18049" y="5314"/>
                    </a:moveTo>
                    <a:cubicBezTo>
                      <a:pt x="18925" y="5314"/>
                      <a:pt x="19028" y="6618"/>
                      <a:pt x="18100" y="6711"/>
                    </a:cubicBezTo>
                    <a:cubicBezTo>
                      <a:pt x="18070" y="6714"/>
                      <a:pt x="18040" y="6716"/>
                      <a:pt x="18012" y="6716"/>
                    </a:cubicBezTo>
                    <a:cubicBezTo>
                      <a:pt x="17180" y="6716"/>
                      <a:pt x="17074" y="5412"/>
                      <a:pt x="17956" y="5319"/>
                    </a:cubicBezTo>
                    <a:cubicBezTo>
                      <a:pt x="17988" y="5316"/>
                      <a:pt x="18019" y="5314"/>
                      <a:pt x="18049" y="5314"/>
                    </a:cubicBezTo>
                    <a:close/>
                    <a:moveTo>
                      <a:pt x="7956" y="6222"/>
                    </a:moveTo>
                    <a:cubicBezTo>
                      <a:pt x="8323" y="6222"/>
                      <a:pt x="8419" y="6814"/>
                      <a:pt x="7970" y="6903"/>
                    </a:cubicBezTo>
                    <a:cubicBezTo>
                      <a:pt x="7942" y="6910"/>
                      <a:pt x="7914" y="6913"/>
                      <a:pt x="7888" y="6913"/>
                    </a:cubicBezTo>
                    <a:cubicBezTo>
                      <a:pt x="7522" y="6913"/>
                      <a:pt x="7426" y="6321"/>
                      <a:pt x="7874" y="6231"/>
                    </a:cubicBezTo>
                    <a:cubicBezTo>
                      <a:pt x="7903" y="6225"/>
                      <a:pt x="7930" y="6222"/>
                      <a:pt x="7956" y="6222"/>
                    </a:cubicBezTo>
                    <a:close/>
                    <a:moveTo>
                      <a:pt x="15249" y="6026"/>
                    </a:moveTo>
                    <a:cubicBezTo>
                      <a:pt x="15864" y="6026"/>
                      <a:pt x="15992" y="7008"/>
                      <a:pt x="15316" y="7143"/>
                    </a:cubicBezTo>
                    <a:lnTo>
                      <a:pt x="15268" y="7095"/>
                    </a:lnTo>
                    <a:cubicBezTo>
                      <a:pt x="15251" y="7096"/>
                      <a:pt x="15235" y="7097"/>
                      <a:pt x="15220" y="7097"/>
                    </a:cubicBezTo>
                    <a:cubicBezTo>
                      <a:pt x="14589" y="7097"/>
                      <a:pt x="14468" y="6180"/>
                      <a:pt x="15124" y="6039"/>
                    </a:cubicBezTo>
                    <a:cubicBezTo>
                      <a:pt x="15168" y="6030"/>
                      <a:pt x="15210" y="6026"/>
                      <a:pt x="15249" y="6026"/>
                    </a:cubicBezTo>
                    <a:close/>
                    <a:moveTo>
                      <a:pt x="12425" y="6750"/>
                    </a:moveTo>
                    <a:cubicBezTo>
                      <a:pt x="12835" y="6750"/>
                      <a:pt x="12933" y="7389"/>
                      <a:pt x="12483" y="7479"/>
                    </a:cubicBezTo>
                    <a:cubicBezTo>
                      <a:pt x="12453" y="7485"/>
                      <a:pt x="12425" y="7488"/>
                      <a:pt x="12398" y="7488"/>
                    </a:cubicBezTo>
                    <a:cubicBezTo>
                      <a:pt x="11988" y="7488"/>
                      <a:pt x="11889" y="6849"/>
                      <a:pt x="12339" y="6759"/>
                    </a:cubicBezTo>
                    <a:cubicBezTo>
                      <a:pt x="12369" y="6753"/>
                      <a:pt x="12398" y="6750"/>
                      <a:pt x="12425" y="6750"/>
                    </a:cubicBezTo>
                    <a:close/>
                    <a:moveTo>
                      <a:pt x="5064" y="6664"/>
                    </a:moveTo>
                    <a:cubicBezTo>
                      <a:pt x="5483" y="6664"/>
                      <a:pt x="5891" y="7377"/>
                      <a:pt x="5186" y="7623"/>
                    </a:cubicBezTo>
                    <a:lnTo>
                      <a:pt x="5186" y="7575"/>
                    </a:lnTo>
                    <a:cubicBezTo>
                      <a:pt x="5146" y="7587"/>
                      <a:pt x="5107" y="7592"/>
                      <a:pt x="5069" y="7592"/>
                    </a:cubicBezTo>
                    <a:cubicBezTo>
                      <a:pt x="4787" y="7592"/>
                      <a:pt x="4573" y="7296"/>
                      <a:pt x="4658" y="6999"/>
                    </a:cubicBezTo>
                    <a:cubicBezTo>
                      <a:pt x="4760" y="6757"/>
                      <a:pt x="4913" y="6664"/>
                      <a:pt x="5064" y="6664"/>
                    </a:cubicBezTo>
                    <a:close/>
                    <a:moveTo>
                      <a:pt x="19983" y="6368"/>
                    </a:moveTo>
                    <a:cubicBezTo>
                      <a:pt x="20361" y="6368"/>
                      <a:pt x="20405" y="7255"/>
                      <a:pt x="20405" y="7575"/>
                    </a:cubicBezTo>
                    <a:cubicBezTo>
                      <a:pt x="20160" y="7792"/>
                      <a:pt x="19924" y="7879"/>
                      <a:pt x="19717" y="7879"/>
                    </a:cubicBezTo>
                    <a:cubicBezTo>
                      <a:pt x="18868" y="7879"/>
                      <a:pt x="18497" y="6414"/>
                      <a:pt x="19925" y="6375"/>
                    </a:cubicBezTo>
                    <a:cubicBezTo>
                      <a:pt x="19945" y="6371"/>
                      <a:pt x="19965" y="6368"/>
                      <a:pt x="19983" y="6368"/>
                    </a:cubicBezTo>
                    <a:close/>
                    <a:moveTo>
                      <a:pt x="9633" y="7476"/>
                    </a:moveTo>
                    <a:cubicBezTo>
                      <a:pt x="9833" y="7476"/>
                      <a:pt x="9833" y="7915"/>
                      <a:pt x="9633" y="7915"/>
                    </a:cubicBezTo>
                    <a:cubicBezTo>
                      <a:pt x="9623" y="7915"/>
                      <a:pt x="9613" y="7914"/>
                      <a:pt x="9603" y="7911"/>
                    </a:cubicBezTo>
                    <a:cubicBezTo>
                      <a:pt x="9363" y="7815"/>
                      <a:pt x="9363" y="7527"/>
                      <a:pt x="9603" y="7479"/>
                    </a:cubicBezTo>
                    <a:cubicBezTo>
                      <a:pt x="9613" y="7477"/>
                      <a:pt x="9623" y="7476"/>
                      <a:pt x="9633" y="7476"/>
                    </a:cubicBezTo>
                    <a:close/>
                    <a:moveTo>
                      <a:pt x="16958" y="7065"/>
                    </a:moveTo>
                    <a:cubicBezTo>
                      <a:pt x="17622" y="7065"/>
                      <a:pt x="17837" y="8120"/>
                      <a:pt x="17092" y="8296"/>
                    </a:cubicBezTo>
                    <a:lnTo>
                      <a:pt x="17044" y="8296"/>
                    </a:lnTo>
                    <a:cubicBezTo>
                      <a:pt x="16998" y="8304"/>
                      <a:pt x="16954" y="8307"/>
                      <a:pt x="16912" y="8307"/>
                    </a:cubicBezTo>
                    <a:cubicBezTo>
                      <a:pt x="16204" y="8307"/>
                      <a:pt x="16031" y="7231"/>
                      <a:pt x="16756" y="7095"/>
                    </a:cubicBezTo>
                    <a:cubicBezTo>
                      <a:pt x="16827" y="7074"/>
                      <a:pt x="16895" y="7065"/>
                      <a:pt x="16958" y="7065"/>
                    </a:cubicBezTo>
                    <a:close/>
                    <a:moveTo>
                      <a:pt x="2242" y="7073"/>
                    </a:moveTo>
                    <a:cubicBezTo>
                      <a:pt x="2821" y="7073"/>
                      <a:pt x="3332" y="8045"/>
                      <a:pt x="2401" y="8296"/>
                    </a:cubicBezTo>
                    <a:cubicBezTo>
                      <a:pt x="2342" y="8313"/>
                      <a:pt x="2284" y="8321"/>
                      <a:pt x="2227" y="8321"/>
                    </a:cubicBezTo>
                    <a:cubicBezTo>
                      <a:pt x="1824" y="8321"/>
                      <a:pt x="1513" y="7900"/>
                      <a:pt x="1681" y="7479"/>
                    </a:cubicBezTo>
                    <a:cubicBezTo>
                      <a:pt x="1840" y="7186"/>
                      <a:pt x="2045" y="7073"/>
                      <a:pt x="2242" y="7073"/>
                    </a:cubicBezTo>
                    <a:close/>
                    <a:moveTo>
                      <a:pt x="6760" y="7929"/>
                    </a:moveTo>
                    <a:cubicBezTo>
                      <a:pt x="7049" y="7929"/>
                      <a:pt x="7317" y="8441"/>
                      <a:pt x="6818" y="8584"/>
                    </a:cubicBezTo>
                    <a:cubicBezTo>
                      <a:pt x="6797" y="8588"/>
                      <a:pt x="6777" y="8590"/>
                      <a:pt x="6758" y="8590"/>
                    </a:cubicBezTo>
                    <a:cubicBezTo>
                      <a:pt x="6554" y="8590"/>
                      <a:pt x="6438" y="8371"/>
                      <a:pt x="6482" y="8151"/>
                    </a:cubicBezTo>
                    <a:cubicBezTo>
                      <a:pt x="6556" y="7990"/>
                      <a:pt x="6659" y="7929"/>
                      <a:pt x="6760" y="7929"/>
                    </a:cubicBezTo>
                    <a:close/>
                    <a:moveTo>
                      <a:pt x="14035" y="7835"/>
                    </a:moveTo>
                    <a:cubicBezTo>
                      <a:pt x="14445" y="7835"/>
                      <a:pt x="14846" y="8503"/>
                      <a:pt x="14212" y="8680"/>
                    </a:cubicBezTo>
                    <a:lnTo>
                      <a:pt x="14164" y="8680"/>
                    </a:lnTo>
                    <a:cubicBezTo>
                      <a:pt x="14139" y="8683"/>
                      <a:pt x="14114" y="8685"/>
                      <a:pt x="14090" y="8685"/>
                    </a:cubicBezTo>
                    <a:cubicBezTo>
                      <a:pt x="13793" y="8685"/>
                      <a:pt x="13591" y="8418"/>
                      <a:pt x="13635" y="8151"/>
                    </a:cubicBezTo>
                    <a:cubicBezTo>
                      <a:pt x="13737" y="7922"/>
                      <a:pt x="13887" y="7835"/>
                      <a:pt x="14035" y="7835"/>
                    </a:cubicBezTo>
                    <a:close/>
                    <a:moveTo>
                      <a:pt x="11266" y="8534"/>
                    </a:moveTo>
                    <a:cubicBezTo>
                      <a:pt x="11360" y="8534"/>
                      <a:pt x="11453" y="8595"/>
                      <a:pt x="11475" y="8728"/>
                    </a:cubicBezTo>
                    <a:cubicBezTo>
                      <a:pt x="11475" y="8856"/>
                      <a:pt x="11347" y="8941"/>
                      <a:pt x="11233" y="8941"/>
                    </a:cubicBezTo>
                    <a:cubicBezTo>
                      <a:pt x="11176" y="8941"/>
                      <a:pt x="11123" y="8920"/>
                      <a:pt x="11091" y="8872"/>
                    </a:cubicBezTo>
                    <a:lnTo>
                      <a:pt x="11043" y="8776"/>
                    </a:lnTo>
                    <a:cubicBezTo>
                      <a:pt x="11043" y="8620"/>
                      <a:pt x="11155" y="8534"/>
                      <a:pt x="11266" y="8534"/>
                    </a:cubicBezTo>
                    <a:close/>
                    <a:moveTo>
                      <a:pt x="3951" y="8318"/>
                    </a:moveTo>
                    <a:cubicBezTo>
                      <a:pt x="4453" y="8318"/>
                      <a:pt x="4900" y="9138"/>
                      <a:pt x="4082" y="9352"/>
                    </a:cubicBezTo>
                    <a:lnTo>
                      <a:pt x="4082" y="9304"/>
                    </a:lnTo>
                    <a:cubicBezTo>
                      <a:pt x="4037" y="9315"/>
                      <a:pt x="3992" y="9320"/>
                      <a:pt x="3949" y="9320"/>
                    </a:cubicBezTo>
                    <a:cubicBezTo>
                      <a:pt x="3625" y="9320"/>
                      <a:pt x="3373" y="9019"/>
                      <a:pt x="3457" y="8680"/>
                    </a:cubicBezTo>
                    <a:cubicBezTo>
                      <a:pt x="3594" y="8419"/>
                      <a:pt x="3776" y="8318"/>
                      <a:pt x="3951" y="8318"/>
                    </a:cubicBezTo>
                    <a:close/>
                    <a:moveTo>
                      <a:pt x="8487" y="9225"/>
                    </a:moveTo>
                    <a:cubicBezTo>
                      <a:pt x="8543" y="9225"/>
                      <a:pt x="8598" y="9262"/>
                      <a:pt x="8642" y="9352"/>
                    </a:cubicBezTo>
                    <a:cubicBezTo>
                      <a:pt x="8666" y="9448"/>
                      <a:pt x="8570" y="9496"/>
                      <a:pt x="8474" y="9496"/>
                    </a:cubicBezTo>
                    <a:cubicBezTo>
                      <a:pt x="8378" y="9496"/>
                      <a:pt x="8282" y="9448"/>
                      <a:pt x="8306" y="9352"/>
                    </a:cubicBezTo>
                    <a:cubicBezTo>
                      <a:pt x="8358" y="9275"/>
                      <a:pt x="8423" y="9225"/>
                      <a:pt x="8487" y="9225"/>
                    </a:cubicBezTo>
                    <a:close/>
                    <a:moveTo>
                      <a:pt x="18510" y="8132"/>
                    </a:moveTo>
                    <a:cubicBezTo>
                      <a:pt x="19141" y="8132"/>
                      <a:pt x="19694" y="9244"/>
                      <a:pt x="18580" y="9496"/>
                    </a:cubicBezTo>
                    <a:cubicBezTo>
                      <a:pt x="18148" y="9496"/>
                      <a:pt x="17812" y="9016"/>
                      <a:pt x="17956" y="8584"/>
                    </a:cubicBezTo>
                    <a:lnTo>
                      <a:pt x="17908" y="8584"/>
                    </a:lnTo>
                    <a:cubicBezTo>
                      <a:pt x="18077" y="8258"/>
                      <a:pt x="18298" y="8132"/>
                      <a:pt x="18510" y="8132"/>
                    </a:cubicBezTo>
                    <a:close/>
                    <a:moveTo>
                      <a:pt x="15779" y="8812"/>
                    </a:moveTo>
                    <a:cubicBezTo>
                      <a:pt x="16476" y="8812"/>
                      <a:pt x="16522" y="9928"/>
                      <a:pt x="15796" y="9928"/>
                    </a:cubicBezTo>
                    <a:cubicBezTo>
                      <a:pt x="15781" y="9929"/>
                      <a:pt x="15766" y="9930"/>
                      <a:pt x="15751" y="9930"/>
                    </a:cubicBezTo>
                    <a:cubicBezTo>
                      <a:pt x="15165" y="9930"/>
                      <a:pt x="15044" y="9012"/>
                      <a:pt x="15700" y="8872"/>
                    </a:cubicBezTo>
                    <a:lnTo>
                      <a:pt x="15652" y="8824"/>
                    </a:lnTo>
                    <a:cubicBezTo>
                      <a:pt x="15696" y="8816"/>
                      <a:pt x="15739" y="8812"/>
                      <a:pt x="15779" y="8812"/>
                    </a:cubicBezTo>
                    <a:close/>
                    <a:moveTo>
                      <a:pt x="1149" y="8723"/>
                    </a:moveTo>
                    <a:cubicBezTo>
                      <a:pt x="1978" y="8723"/>
                      <a:pt x="2082" y="9979"/>
                      <a:pt x="1201" y="10072"/>
                    </a:cubicBezTo>
                    <a:cubicBezTo>
                      <a:pt x="337" y="10072"/>
                      <a:pt x="241" y="8824"/>
                      <a:pt x="1105" y="8728"/>
                    </a:cubicBezTo>
                    <a:lnTo>
                      <a:pt x="1057" y="8728"/>
                    </a:lnTo>
                    <a:cubicBezTo>
                      <a:pt x="1088" y="8724"/>
                      <a:pt x="1119" y="8723"/>
                      <a:pt x="1149" y="8723"/>
                    </a:cubicBezTo>
                    <a:close/>
                    <a:moveTo>
                      <a:pt x="12925" y="9582"/>
                    </a:moveTo>
                    <a:cubicBezTo>
                      <a:pt x="13297" y="9582"/>
                      <a:pt x="13564" y="10201"/>
                      <a:pt x="13011" y="10312"/>
                    </a:cubicBezTo>
                    <a:lnTo>
                      <a:pt x="12963" y="10264"/>
                    </a:lnTo>
                    <a:cubicBezTo>
                      <a:pt x="12675" y="10264"/>
                      <a:pt x="12483" y="10024"/>
                      <a:pt x="12579" y="9784"/>
                    </a:cubicBezTo>
                    <a:cubicBezTo>
                      <a:pt x="12691" y="9639"/>
                      <a:pt x="12813" y="9582"/>
                      <a:pt x="12925" y="9582"/>
                    </a:cubicBezTo>
                    <a:close/>
                    <a:moveTo>
                      <a:pt x="5640" y="9556"/>
                    </a:moveTo>
                    <a:cubicBezTo>
                      <a:pt x="6004" y="9556"/>
                      <a:pt x="6331" y="10182"/>
                      <a:pt x="5762" y="10360"/>
                    </a:cubicBezTo>
                    <a:lnTo>
                      <a:pt x="5762" y="10312"/>
                    </a:lnTo>
                    <a:cubicBezTo>
                      <a:pt x="5723" y="10325"/>
                      <a:pt x="5685" y="10331"/>
                      <a:pt x="5647" y="10331"/>
                    </a:cubicBezTo>
                    <a:cubicBezTo>
                      <a:pt x="5404" y="10331"/>
                      <a:pt x="5199" y="10081"/>
                      <a:pt x="5282" y="9832"/>
                    </a:cubicBezTo>
                    <a:cubicBezTo>
                      <a:pt x="5381" y="9633"/>
                      <a:pt x="5513" y="9556"/>
                      <a:pt x="5640" y="9556"/>
                    </a:cubicBezTo>
                    <a:close/>
                    <a:moveTo>
                      <a:pt x="10131" y="10288"/>
                    </a:moveTo>
                    <a:cubicBezTo>
                      <a:pt x="10227" y="10288"/>
                      <a:pt x="10323" y="10360"/>
                      <a:pt x="10323" y="10504"/>
                    </a:cubicBezTo>
                    <a:cubicBezTo>
                      <a:pt x="10293" y="10563"/>
                      <a:pt x="10208" y="10604"/>
                      <a:pt x="10125" y="10604"/>
                    </a:cubicBezTo>
                    <a:cubicBezTo>
                      <a:pt x="10074" y="10604"/>
                      <a:pt x="10023" y="10589"/>
                      <a:pt x="9987" y="10552"/>
                    </a:cubicBezTo>
                    <a:lnTo>
                      <a:pt x="9939" y="10504"/>
                    </a:lnTo>
                    <a:cubicBezTo>
                      <a:pt x="9939" y="10360"/>
                      <a:pt x="10035" y="10288"/>
                      <a:pt x="10131" y="10288"/>
                    </a:cubicBezTo>
                    <a:close/>
                    <a:moveTo>
                      <a:pt x="2790" y="9919"/>
                    </a:moveTo>
                    <a:cubicBezTo>
                      <a:pt x="3335" y="9919"/>
                      <a:pt x="3821" y="10830"/>
                      <a:pt x="2929" y="11080"/>
                    </a:cubicBezTo>
                    <a:cubicBezTo>
                      <a:pt x="2497" y="11080"/>
                      <a:pt x="2209" y="10744"/>
                      <a:pt x="2305" y="10312"/>
                    </a:cubicBezTo>
                    <a:lnTo>
                      <a:pt x="2257" y="10312"/>
                    </a:lnTo>
                    <a:cubicBezTo>
                      <a:pt x="2405" y="10028"/>
                      <a:pt x="2601" y="9919"/>
                      <a:pt x="2790" y="9919"/>
                    </a:cubicBezTo>
                    <a:close/>
                    <a:moveTo>
                      <a:pt x="17472" y="9830"/>
                    </a:moveTo>
                    <a:cubicBezTo>
                      <a:pt x="18247" y="9830"/>
                      <a:pt x="18325" y="11081"/>
                      <a:pt x="17524" y="11128"/>
                    </a:cubicBezTo>
                    <a:lnTo>
                      <a:pt x="17476" y="11128"/>
                    </a:lnTo>
                    <a:cubicBezTo>
                      <a:pt x="16660" y="11080"/>
                      <a:pt x="16612" y="9976"/>
                      <a:pt x="17428" y="9832"/>
                    </a:cubicBezTo>
                    <a:cubicBezTo>
                      <a:pt x="17443" y="9831"/>
                      <a:pt x="17458" y="9830"/>
                      <a:pt x="17472" y="9830"/>
                    </a:cubicBezTo>
                    <a:close/>
                    <a:moveTo>
                      <a:pt x="7307" y="10761"/>
                    </a:moveTo>
                    <a:cubicBezTo>
                      <a:pt x="7595" y="10761"/>
                      <a:pt x="7881" y="11270"/>
                      <a:pt x="7442" y="11416"/>
                    </a:cubicBezTo>
                    <a:cubicBezTo>
                      <a:pt x="7421" y="11420"/>
                      <a:pt x="7401" y="11422"/>
                      <a:pt x="7380" y="11422"/>
                    </a:cubicBezTo>
                    <a:cubicBezTo>
                      <a:pt x="7163" y="11422"/>
                      <a:pt x="6970" y="11199"/>
                      <a:pt x="7058" y="10936"/>
                    </a:cubicBezTo>
                    <a:cubicBezTo>
                      <a:pt x="7127" y="10810"/>
                      <a:pt x="7217" y="10761"/>
                      <a:pt x="7307" y="10761"/>
                    </a:cubicBezTo>
                    <a:close/>
                    <a:moveTo>
                      <a:pt x="14582" y="10587"/>
                    </a:moveTo>
                    <a:cubicBezTo>
                      <a:pt x="15055" y="10587"/>
                      <a:pt x="15496" y="11348"/>
                      <a:pt x="14788" y="11560"/>
                    </a:cubicBezTo>
                    <a:lnTo>
                      <a:pt x="14740" y="11560"/>
                    </a:lnTo>
                    <a:cubicBezTo>
                      <a:pt x="14711" y="11564"/>
                      <a:pt x="14684" y="11565"/>
                      <a:pt x="14657" y="11565"/>
                    </a:cubicBezTo>
                    <a:cubicBezTo>
                      <a:pt x="14315" y="11565"/>
                      <a:pt x="14071" y="11292"/>
                      <a:pt x="14116" y="10936"/>
                    </a:cubicBezTo>
                    <a:cubicBezTo>
                      <a:pt x="14242" y="10684"/>
                      <a:pt x="14414" y="10587"/>
                      <a:pt x="14582" y="10587"/>
                    </a:cubicBezTo>
                    <a:close/>
                    <a:moveTo>
                      <a:pt x="11768" y="11259"/>
                    </a:moveTo>
                    <a:cubicBezTo>
                      <a:pt x="12132" y="11259"/>
                      <a:pt x="12437" y="11879"/>
                      <a:pt x="11907" y="11992"/>
                    </a:cubicBezTo>
                    <a:lnTo>
                      <a:pt x="11859" y="11896"/>
                    </a:lnTo>
                    <a:cubicBezTo>
                      <a:pt x="11838" y="11900"/>
                      <a:pt x="11817" y="11901"/>
                      <a:pt x="11796" y="11901"/>
                    </a:cubicBezTo>
                    <a:cubicBezTo>
                      <a:pt x="11544" y="11901"/>
                      <a:pt x="11386" y="11638"/>
                      <a:pt x="11475" y="11416"/>
                    </a:cubicBezTo>
                    <a:cubicBezTo>
                      <a:pt x="11567" y="11304"/>
                      <a:pt x="11669" y="11259"/>
                      <a:pt x="11768" y="11259"/>
                    </a:cubicBezTo>
                    <a:close/>
                    <a:moveTo>
                      <a:pt x="4486" y="11123"/>
                    </a:moveTo>
                    <a:cubicBezTo>
                      <a:pt x="4959" y="11123"/>
                      <a:pt x="5395" y="11922"/>
                      <a:pt x="4610" y="12136"/>
                    </a:cubicBezTo>
                    <a:cubicBezTo>
                      <a:pt x="4585" y="12139"/>
                      <a:pt x="4561" y="12141"/>
                      <a:pt x="4537" y="12141"/>
                    </a:cubicBezTo>
                    <a:cubicBezTo>
                      <a:pt x="4190" y="12141"/>
                      <a:pt x="3944" y="11823"/>
                      <a:pt x="4034" y="11464"/>
                    </a:cubicBezTo>
                    <a:cubicBezTo>
                      <a:pt x="4157" y="11218"/>
                      <a:pt x="4324" y="11123"/>
                      <a:pt x="4486" y="11123"/>
                    </a:cubicBezTo>
                    <a:close/>
                    <a:moveTo>
                      <a:pt x="19120" y="10844"/>
                    </a:moveTo>
                    <a:cubicBezTo>
                      <a:pt x="19474" y="10844"/>
                      <a:pt x="19829" y="11122"/>
                      <a:pt x="19829" y="11560"/>
                    </a:cubicBezTo>
                    <a:lnTo>
                      <a:pt x="19781" y="11560"/>
                    </a:lnTo>
                    <a:cubicBezTo>
                      <a:pt x="19945" y="12095"/>
                      <a:pt x="19599" y="12330"/>
                      <a:pt x="19210" y="12330"/>
                    </a:cubicBezTo>
                    <a:cubicBezTo>
                      <a:pt x="18690" y="12330"/>
                      <a:pt x="18093" y="11910"/>
                      <a:pt x="18532" y="11224"/>
                    </a:cubicBezTo>
                    <a:cubicBezTo>
                      <a:pt x="18664" y="10960"/>
                      <a:pt x="18892" y="10844"/>
                      <a:pt x="19120" y="10844"/>
                    </a:cubicBezTo>
                    <a:close/>
                    <a:moveTo>
                      <a:pt x="8950" y="11829"/>
                    </a:moveTo>
                    <a:cubicBezTo>
                      <a:pt x="9279" y="11829"/>
                      <a:pt x="9609" y="12408"/>
                      <a:pt x="9123" y="12520"/>
                    </a:cubicBezTo>
                    <a:lnTo>
                      <a:pt x="9075" y="12472"/>
                    </a:lnTo>
                    <a:cubicBezTo>
                      <a:pt x="8786" y="12472"/>
                      <a:pt x="8594" y="12232"/>
                      <a:pt x="8690" y="11992"/>
                    </a:cubicBezTo>
                    <a:cubicBezTo>
                      <a:pt x="8765" y="11876"/>
                      <a:pt x="8857" y="11829"/>
                      <a:pt x="8950" y="11829"/>
                    </a:cubicBezTo>
                    <a:close/>
                    <a:moveTo>
                      <a:pt x="16360" y="11548"/>
                    </a:moveTo>
                    <a:cubicBezTo>
                      <a:pt x="17063" y="11548"/>
                      <a:pt x="17190" y="12624"/>
                      <a:pt x="16420" y="12760"/>
                    </a:cubicBezTo>
                    <a:cubicBezTo>
                      <a:pt x="16404" y="12761"/>
                      <a:pt x="16388" y="12762"/>
                      <a:pt x="16373" y="12762"/>
                    </a:cubicBezTo>
                    <a:cubicBezTo>
                      <a:pt x="15694" y="12762"/>
                      <a:pt x="15572" y="11749"/>
                      <a:pt x="16276" y="11608"/>
                    </a:cubicBezTo>
                    <a:lnTo>
                      <a:pt x="16228" y="11560"/>
                    </a:lnTo>
                    <a:cubicBezTo>
                      <a:pt x="16274" y="11552"/>
                      <a:pt x="16318" y="11548"/>
                      <a:pt x="16360" y="11548"/>
                    </a:cubicBezTo>
                    <a:close/>
                    <a:moveTo>
                      <a:pt x="1664" y="11518"/>
                    </a:moveTo>
                    <a:cubicBezTo>
                      <a:pt x="2270" y="11518"/>
                      <a:pt x="2814" y="12538"/>
                      <a:pt x="1825" y="12856"/>
                    </a:cubicBezTo>
                    <a:cubicBezTo>
                      <a:pt x="1801" y="12859"/>
                      <a:pt x="1776" y="12860"/>
                      <a:pt x="1752" y="12860"/>
                    </a:cubicBezTo>
                    <a:cubicBezTo>
                      <a:pt x="1307" y="12860"/>
                      <a:pt x="968" y="12448"/>
                      <a:pt x="1105" y="11992"/>
                    </a:cubicBezTo>
                    <a:lnTo>
                      <a:pt x="1057" y="11992"/>
                    </a:lnTo>
                    <a:cubicBezTo>
                      <a:pt x="1222" y="11650"/>
                      <a:pt x="1447" y="11518"/>
                      <a:pt x="1664" y="11518"/>
                    </a:cubicBezTo>
                    <a:close/>
                    <a:moveTo>
                      <a:pt x="6191" y="12280"/>
                    </a:moveTo>
                    <a:cubicBezTo>
                      <a:pt x="6595" y="12280"/>
                      <a:pt x="7020" y="12981"/>
                      <a:pt x="6386" y="13192"/>
                    </a:cubicBezTo>
                    <a:cubicBezTo>
                      <a:pt x="6341" y="13204"/>
                      <a:pt x="6297" y="13209"/>
                      <a:pt x="6254" y="13209"/>
                    </a:cubicBezTo>
                    <a:cubicBezTo>
                      <a:pt x="5939" y="13209"/>
                      <a:pt x="5725" y="12913"/>
                      <a:pt x="5810" y="12616"/>
                    </a:cubicBezTo>
                    <a:cubicBezTo>
                      <a:pt x="5900" y="12373"/>
                      <a:pt x="6044" y="12280"/>
                      <a:pt x="6191" y="12280"/>
                    </a:cubicBezTo>
                    <a:close/>
                    <a:moveTo>
                      <a:pt x="13501" y="12275"/>
                    </a:moveTo>
                    <a:cubicBezTo>
                      <a:pt x="13976" y="12275"/>
                      <a:pt x="14349" y="13062"/>
                      <a:pt x="13635" y="13240"/>
                    </a:cubicBezTo>
                    <a:lnTo>
                      <a:pt x="13539" y="13192"/>
                    </a:lnTo>
                    <a:cubicBezTo>
                      <a:pt x="13515" y="13196"/>
                      <a:pt x="13490" y="13198"/>
                      <a:pt x="13466" y="13198"/>
                    </a:cubicBezTo>
                    <a:cubicBezTo>
                      <a:pt x="13163" y="13198"/>
                      <a:pt x="12922" y="12928"/>
                      <a:pt x="13011" y="12616"/>
                    </a:cubicBezTo>
                    <a:cubicBezTo>
                      <a:pt x="13160" y="12369"/>
                      <a:pt x="13336" y="12275"/>
                      <a:pt x="13501" y="12275"/>
                    </a:cubicBezTo>
                    <a:close/>
                    <a:moveTo>
                      <a:pt x="10650" y="12897"/>
                    </a:moveTo>
                    <a:cubicBezTo>
                      <a:pt x="11052" y="12897"/>
                      <a:pt x="11417" y="13540"/>
                      <a:pt x="10803" y="13720"/>
                    </a:cubicBezTo>
                    <a:lnTo>
                      <a:pt x="10755" y="13672"/>
                    </a:lnTo>
                    <a:cubicBezTo>
                      <a:pt x="10733" y="13676"/>
                      <a:pt x="10712" y="13678"/>
                      <a:pt x="10691" y="13678"/>
                    </a:cubicBezTo>
                    <a:cubicBezTo>
                      <a:pt x="10426" y="13678"/>
                      <a:pt x="10186" y="13411"/>
                      <a:pt x="10275" y="13144"/>
                    </a:cubicBezTo>
                    <a:cubicBezTo>
                      <a:pt x="10382" y="12966"/>
                      <a:pt x="10518" y="12897"/>
                      <a:pt x="10650" y="12897"/>
                    </a:cubicBezTo>
                    <a:close/>
                    <a:moveTo>
                      <a:pt x="3374" y="12703"/>
                    </a:moveTo>
                    <a:cubicBezTo>
                      <a:pt x="3919" y="12703"/>
                      <a:pt x="4434" y="13631"/>
                      <a:pt x="3554" y="13913"/>
                    </a:cubicBezTo>
                    <a:cubicBezTo>
                      <a:pt x="3512" y="13922"/>
                      <a:pt x="3471" y="13926"/>
                      <a:pt x="3430" y="13926"/>
                    </a:cubicBezTo>
                    <a:cubicBezTo>
                      <a:pt x="3044" y="13926"/>
                      <a:pt x="2703" y="13535"/>
                      <a:pt x="2833" y="13144"/>
                    </a:cubicBezTo>
                    <a:cubicBezTo>
                      <a:pt x="2974" y="12825"/>
                      <a:pt x="3176" y="12703"/>
                      <a:pt x="3374" y="12703"/>
                    </a:cubicBezTo>
                    <a:close/>
                    <a:moveTo>
                      <a:pt x="17956" y="12616"/>
                    </a:moveTo>
                    <a:cubicBezTo>
                      <a:pt x="18952" y="12616"/>
                      <a:pt x="18966" y="14025"/>
                      <a:pt x="18079" y="14025"/>
                    </a:cubicBezTo>
                    <a:cubicBezTo>
                      <a:pt x="18026" y="14025"/>
                      <a:pt x="17969" y="14020"/>
                      <a:pt x="17908" y="14009"/>
                    </a:cubicBezTo>
                    <a:lnTo>
                      <a:pt x="17860" y="14009"/>
                    </a:lnTo>
                    <a:cubicBezTo>
                      <a:pt x="17044" y="13865"/>
                      <a:pt x="17140" y="12616"/>
                      <a:pt x="17956" y="12616"/>
                    </a:cubicBezTo>
                    <a:close/>
                    <a:moveTo>
                      <a:pt x="7871" y="13432"/>
                    </a:moveTo>
                    <a:cubicBezTo>
                      <a:pt x="8272" y="13432"/>
                      <a:pt x="8687" y="14133"/>
                      <a:pt x="8018" y="14345"/>
                    </a:cubicBezTo>
                    <a:cubicBezTo>
                      <a:pt x="7994" y="14348"/>
                      <a:pt x="7969" y="14350"/>
                      <a:pt x="7944" y="14350"/>
                    </a:cubicBezTo>
                    <a:cubicBezTo>
                      <a:pt x="7635" y="14350"/>
                      <a:pt x="7357" y="14080"/>
                      <a:pt x="7490" y="13768"/>
                    </a:cubicBezTo>
                    <a:cubicBezTo>
                      <a:pt x="7580" y="13525"/>
                      <a:pt x="7724" y="13432"/>
                      <a:pt x="7871" y="13432"/>
                    </a:cubicBezTo>
                    <a:close/>
                    <a:moveTo>
                      <a:pt x="15192" y="13286"/>
                    </a:moveTo>
                    <a:cubicBezTo>
                      <a:pt x="15739" y="13286"/>
                      <a:pt x="16212" y="14241"/>
                      <a:pt x="15220" y="14489"/>
                    </a:cubicBezTo>
                    <a:cubicBezTo>
                      <a:pt x="14836" y="14489"/>
                      <a:pt x="14548" y="14105"/>
                      <a:pt x="14644" y="13720"/>
                    </a:cubicBezTo>
                    <a:cubicBezTo>
                      <a:pt x="14794" y="13406"/>
                      <a:pt x="14998" y="13286"/>
                      <a:pt x="15192" y="13286"/>
                    </a:cubicBezTo>
                    <a:close/>
                    <a:moveTo>
                      <a:pt x="12335" y="13916"/>
                    </a:moveTo>
                    <a:cubicBezTo>
                      <a:pt x="12846" y="13916"/>
                      <a:pt x="13323" y="14753"/>
                      <a:pt x="12531" y="14969"/>
                    </a:cubicBezTo>
                    <a:lnTo>
                      <a:pt x="12435" y="14921"/>
                    </a:lnTo>
                    <a:cubicBezTo>
                      <a:pt x="12410" y="14924"/>
                      <a:pt x="12386" y="14925"/>
                      <a:pt x="12362" y="14925"/>
                    </a:cubicBezTo>
                    <a:cubicBezTo>
                      <a:pt x="12016" y="14925"/>
                      <a:pt x="11769" y="14608"/>
                      <a:pt x="11859" y="14249"/>
                    </a:cubicBezTo>
                    <a:cubicBezTo>
                      <a:pt x="11991" y="14009"/>
                      <a:pt x="12165" y="13916"/>
                      <a:pt x="12335" y="13916"/>
                    </a:cubicBezTo>
                    <a:close/>
                    <a:moveTo>
                      <a:pt x="5058" y="13835"/>
                    </a:moveTo>
                    <a:cubicBezTo>
                      <a:pt x="5587" y="13835"/>
                      <a:pt x="6110" y="14768"/>
                      <a:pt x="5186" y="15017"/>
                    </a:cubicBezTo>
                    <a:cubicBezTo>
                      <a:pt x="4802" y="15017"/>
                      <a:pt x="4466" y="14681"/>
                      <a:pt x="4562" y="14297"/>
                    </a:cubicBezTo>
                    <a:lnTo>
                      <a:pt x="4562" y="14249"/>
                    </a:lnTo>
                    <a:cubicBezTo>
                      <a:pt x="4686" y="13949"/>
                      <a:pt x="4872" y="13835"/>
                      <a:pt x="5058" y="13835"/>
                    </a:cubicBezTo>
                    <a:close/>
                    <a:moveTo>
                      <a:pt x="9545" y="14464"/>
                    </a:moveTo>
                    <a:cubicBezTo>
                      <a:pt x="10039" y="14464"/>
                      <a:pt x="10506" y="15295"/>
                      <a:pt x="9651" y="15545"/>
                    </a:cubicBezTo>
                    <a:lnTo>
                      <a:pt x="9603" y="15449"/>
                    </a:lnTo>
                    <a:cubicBezTo>
                      <a:pt x="9581" y="15452"/>
                      <a:pt x="9559" y="15453"/>
                      <a:pt x="9538" y="15453"/>
                    </a:cubicBezTo>
                    <a:cubicBezTo>
                      <a:pt x="9231" y="15453"/>
                      <a:pt x="8985" y="15139"/>
                      <a:pt x="9075" y="14825"/>
                    </a:cubicBezTo>
                    <a:cubicBezTo>
                      <a:pt x="9198" y="14565"/>
                      <a:pt x="9373" y="14464"/>
                      <a:pt x="9545" y="14464"/>
                    </a:cubicBezTo>
                    <a:close/>
                    <a:moveTo>
                      <a:pt x="16893" y="14292"/>
                    </a:moveTo>
                    <a:cubicBezTo>
                      <a:pt x="17725" y="14292"/>
                      <a:pt x="17830" y="15596"/>
                      <a:pt x="16948" y="15689"/>
                    </a:cubicBezTo>
                    <a:lnTo>
                      <a:pt x="16900" y="15689"/>
                    </a:lnTo>
                    <a:cubicBezTo>
                      <a:pt x="16884" y="15690"/>
                      <a:pt x="16868" y="15690"/>
                      <a:pt x="16853" y="15690"/>
                    </a:cubicBezTo>
                    <a:cubicBezTo>
                      <a:pt x="15985" y="15690"/>
                      <a:pt x="15908" y="14391"/>
                      <a:pt x="16804" y="14297"/>
                    </a:cubicBezTo>
                    <a:cubicBezTo>
                      <a:pt x="16834" y="14293"/>
                      <a:pt x="16864" y="14292"/>
                      <a:pt x="16893" y="14292"/>
                    </a:cubicBezTo>
                    <a:close/>
                    <a:moveTo>
                      <a:pt x="2369" y="14281"/>
                    </a:moveTo>
                    <a:cubicBezTo>
                      <a:pt x="3230" y="14281"/>
                      <a:pt x="3303" y="15737"/>
                      <a:pt x="2305" y="15737"/>
                    </a:cubicBezTo>
                    <a:cubicBezTo>
                      <a:pt x="2291" y="15738"/>
                      <a:pt x="2277" y="15738"/>
                      <a:pt x="2263" y="15738"/>
                    </a:cubicBezTo>
                    <a:cubicBezTo>
                      <a:pt x="1484" y="15738"/>
                      <a:pt x="1360" y="14438"/>
                      <a:pt x="2209" y="14297"/>
                    </a:cubicBezTo>
                    <a:cubicBezTo>
                      <a:pt x="2265" y="14286"/>
                      <a:pt x="2319" y="14281"/>
                      <a:pt x="2369" y="14281"/>
                    </a:cubicBezTo>
                    <a:close/>
                    <a:moveTo>
                      <a:pt x="6735" y="14971"/>
                    </a:moveTo>
                    <a:cubicBezTo>
                      <a:pt x="7266" y="14971"/>
                      <a:pt x="7755" y="15840"/>
                      <a:pt x="6914" y="16121"/>
                    </a:cubicBezTo>
                    <a:cubicBezTo>
                      <a:pt x="6874" y="16131"/>
                      <a:pt x="6833" y="16136"/>
                      <a:pt x="6793" y="16136"/>
                    </a:cubicBezTo>
                    <a:cubicBezTo>
                      <a:pt x="6454" y="16136"/>
                      <a:pt x="6156" y="15792"/>
                      <a:pt x="6242" y="15449"/>
                    </a:cubicBezTo>
                    <a:lnTo>
                      <a:pt x="6194" y="15401"/>
                    </a:lnTo>
                    <a:cubicBezTo>
                      <a:pt x="6336" y="15090"/>
                      <a:pt x="6538" y="14971"/>
                      <a:pt x="6735" y="14971"/>
                    </a:cubicBezTo>
                    <a:close/>
                    <a:moveTo>
                      <a:pt x="14059" y="14947"/>
                    </a:moveTo>
                    <a:cubicBezTo>
                      <a:pt x="14632" y="14947"/>
                      <a:pt x="15154" y="15934"/>
                      <a:pt x="14164" y="16217"/>
                    </a:cubicBezTo>
                    <a:cubicBezTo>
                      <a:pt x="14141" y="16219"/>
                      <a:pt x="14119" y="16221"/>
                      <a:pt x="14097" y="16221"/>
                    </a:cubicBezTo>
                    <a:cubicBezTo>
                      <a:pt x="13693" y="16221"/>
                      <a:pt x="13355" y="15811"/>
                      <a:pt x="13491" y="15401"/>
                    </a:cubicBezTo>
                    <a:cubicBezTo>
                      <a:pt x="13643" y="15072"/>
                      <a:pt x="13854" y="14947"/>
                      <a:pt x="14059" y="14947"/>
                    </a:cubicBezTo>
                    <a:close/>
                    <a:moveTo>
                      <a:pt x="11202" y="15447"/>
                    </a:moveTo>
                    <a:cubicBezTo>
                      <a:pt x="11743" y="15447"/>
                      <a:pt x="12217" y="16401"/>
                      <a:pt x="11331" y="16649"/>
                    </a:cubicBezTo>
                    <a:cubicBezTo>
                      <a:pt x="10947" y="16649"/>
                      <a:pt x="10659" y="16313"/>
                      <a:pt x="10707" y="15977"/>
                    </a:cubicBezTo>
                    <a:lnTo>
                      <a:pt x="10659" y="15881"/>
                    </a:lnTo>
                    <a:cubicBezTo>
                      <a:pt x="10810" y="15567"/>
                      <a:pt x="11010" y="15447"/>
                      <a:pt x="11202" y="15447"/>
                    </a:cubicBezTo>
                    <a:close/>
                    <a:moveTo>
                      <a:pt x="3985" y="15400"/>
                    </a:moveTo>
                    <a:cubicBezTo>
                      <a:pt x="4854" y="15400"/>
                      <a:pt x="4978" y="16699"/>
                      <a:pt x="4082" y="16793"/>
                    </a:cubicBezTo>
                    <a:cubicBezTo>
                      <a:pt x="4050" y="16796"/>
                      <a:pt x="4019" y="16798"/>
                      <a:pt x="3989" y="16798"/>
                    </a:cubicBezTo>
                    <a:cubicBezTo>
                      <a:pt x="3116" y="16798"/>
                      <a:pt x="3056" y="15494"/>
                      <a:pt x="3938" y="15401"/>
                    </a:cubicBezTo>
                    <a:cubicBezTo>
                      <a:pt x="3954" y="15400"/>
                      <a:pt x="3969" y="15400"/>
                      <a:pt x="3985" y="15400"/>
                    </a:cubicBezTo>
                    <a:close/>
                    <a:moveTo>
                      <a:pt x="8439" y="16069"/>
                    </a:moveTo>
                    <a:cubicBezTo>
                      <a:pt x="8998" y="16069"/>
                      <a:pt x="9513" y="17028"/>
                      <a:pt x="8498" y="17273"/>
                    </a:cubicBezTo>
                    <a:cubicBezTo>
                      <a:pt x="8114" y="17273"/>
                      <a:pt x="7826" y="16937"/>
                      <a:pt x="7874" y="16553"/>
                    </a:cubicBezTo>
                    <a:cubicBezTo>
                      <a:pt x="8017" y="16202"/>
                      <a:pt x="8231" y="16069"/>
                      <a:pt x="8439" y="16069"/>
                    </a:cubicBezTo>
                    <a:close/>
                    <a:moveTo>
                      <a:pt x="15728" y="15986"/>
                    </a:moveTo>
                    <a:cubicBezTo>
                      <a:pt x="16272" y="15986"/>
                      <a:pt x="16829" y="16653"/>
                      <a:pt x="16324" y="17225"/>
                    </a:cubicBezTo>
                    <a:cubicBezTo>
                      <a:pt x="16151" y="17331"/>
                      <a:pt x="15956" y="17383"/>
                      <a:pt x="15772" y="17383"/>
                    </a:cubicBezTo>
                    <a:cubicBezTo>
                      <a:pt x="15290" y="17383"/>
                      <a:pt x="14881" y="17034"/>
                      <a:pt x="15124" y="16409"/>
                    </a:cubicBezTo>
                    <a:cubicBezTo>
                      <a:pt x="15267" y="16108"/>
                      <a:pt x="15497" y="15986"/>
                      <a:pt x="15728" y="15986"/>
                    </a:cubicBezTo>
                    <a:close/>
                    <a:moveTo>
                      <a:pt x="5699" y="16543"/>
                    </a:moveTo>
                    <a:cubicBezTo>
                      <a:pt x="6498" y="16543"/>
                      <a:pt x="6629" y="17808"/>
                      <a:pt x="5762" y="17945"/>
                    </a:cubicBezTo>
                    <a:lnTo>
                      <a:pt x="5762" y="17897"/>
                    </a:lnTo>
                    <a:cubicBezTo>
                      <a:pt x="5717" y="17904"/>
                      <a:pt x="5674" y="17908"/>
                      <a:pt x="5633" y="17908"/>
                    </a:cubicBezTo>
                    <a:cubicBezTo>
                      <a:pt x="4834" y="17908"/>
                      <a:pt x="4702" y="16644"/>
                      <a:pt x="5570" y="16553"/>
                    </a:cubicBezTo>
                    <a:cubicBezTo>
                      <a:pt x="5615" y="16546"/>
                      <a:pt x="5658" y="16543"/>
                      <a:pt x="5699" y="16543"/>
                    </a:cubicBezTo>
                    <a:close/>
                    <a:moveTo>
                      <a:pt x="12980" y="16478"/>
                    </a:moveTo>
                    <a:cubicBezTo>
                      <a:pt x="13775" y="16478"/>
                      <a:pt x="13994" y="17724"/>
                      <a:pt x="13107" y="17945"/>
                    </a:cubicBezTo>
                    <a:lnTo>
                      <a:pt x="13011" y="17849"/>
                    </a:lnTo>
                    <a:cubicBezTo>
                      <a:pt x="12981" y="17853"/>
                      <a:pt x="12952" y="17854"/>
                      <a:pt x="12923" y="17854"/>
                    </a:cubicBezTo>
                    <a:cubicBezTo>
                      <a:pt x="12179" y="17854"/>
                      <a:pt x="11985" y="16690"/>
                      <a:pt x="12771" y="16505"/>
                    </a:cubicBezTo>
                    <a:cubicBezTo>
                      <a:pt x="12845" y="16487"/>
                      <a:pt x="12914" y="16478"/>
                      <a:pt x="12980" y="16478"/>
                    </a:cubicBezTo>
                    <a:close/>
                    <a:moveTo>
                      <a:pt x="10125" y="17028"/>
                    </a:moveTo>
                    <a:cubicBezTo>
                      <a:pt x="11006" y="17028"/>
                      <a:pt x="11156" y="18380"/>
                      <a:pt x="10227" y="18473"/>
                    </a:cubicBezTo>
                    <a:lnTo>
                      <a:pt x="10179" y="18377"/>
                    </a:lnTo>
                    <a:cubicBezTo>
                      <a:pt x="9363" y="18377"/>
                      <a:pt x="9267" y="17177"/>
                      <a:pt x="10035" y="17033"/>
                    </a:cubicBezTo>
                    <a:cubicBezTo>
                      <a:pt x="10066" y="17030"/>
                      <a:pt x="10096" y="17028"/>
                      <a:pt x="10125" y="17028"/>
                    </a:cubicBezTo>
                    <a:close/>
                    <a:moveTo>
                      <a:pt x="7280" y="17652"/>
                    </a:moveTo>
                    <a:cubicBezTo>
                      <a:pt x="7944" y="17652"/>
                      <a:pt x="8603" y="18726"/>
                      <a:pt x="7490" y="19049"/>
                    </a:cubicBezTo>
                    <a:lnTo>
                      <a:pt x="7490" y="19001"/>
                    </a:lnTo>
                    <a:cubicBezTo>
                      <a:pt x="7422" y="19029"/>
                      <a:pt x="7352" y="19042"/>
                      <a:pt x="7284" y="19042"/>
                    </a:cubicBezTo>
                    <a:cubicBezTo>
                      <a:pt x="6874" y="19042"/>
                      <a:pt x="6509" y="18583"/>
                      <a:pt x="6674" y="18089"/>
                    </a:cubicBezTo>
                    <a:cubicBezTo>
                      <a:pt x="6832" y="17774"/>
                      <a:pt x="7056" y="17652"/>
                      <a:pt x="7280" y="17652"/>
                    </a:cubicBezTo>
                    <a:close/>
                    <a:moveTo>
                      <a:pt x="11725" y="18181"/>
                    </a:moveTo>
                    <a:cubicBezTo>
                      <a:pt x="12249" y="18181"/>
                      <a:pt x="12794" y="18714"/>
                      <a:pt x="12531" y="19337"/>
                    </a:cubicBezTo>
                    <a:lnTo>
                      <a:pt x="12483" y="19241"/>
                    </a:lnTo>
                    <a:cubicBezTo>
                      <a:pt x="12294" y="19431"/>
                      <a:pt x="12025" y="19527"/>
                      <a:pt x="11771" y="19527"/>
                    </a:cubicBezTo>
                    <a:cubicBezTo>
                      <a:pt x="11315" y="19527"/>
                      <a:pt x="10906" y="19216"/>
                      <a:pt x="11091" y="18569"/>
                    </a:cubicBezTo>
                    <a:cubicBezTo>
                      <a:pt x="11243" y="18296"/>
                      <a:pt x="11482" y="18181"/>
                      <a:pt x="11725" y="18181"/>
                    </a:cubicBezTo>
                    <a:close/>
                    <a:moveTo>
                      <a:pt x="8973" y="18684"/>
                    </a:moveTo>
                    <a:cubicBezTo>
                      <a:pt x="9519" y="18684"/>
                      <a:pt x="9948" y="19290"/>
                      <a:pt x="9795" y="19866"/>
                    </a:cubicBezTo>
                    <a:lnTo>
                      <a:pt x="9747" y="19770"/>
                    </a:lnTo>
                    <a:cubicBezTo>
                      <a:pt x="9514" y="20030"/>
                      <a:pt x="9246" y="20138"/>
                      <a:pt x="9002" y="20138"/>
                    </a:cubicBezTo>
                    <a:cubicBezTo>
                      <a:pt x="8390" y="20138"/>
                      <a:pt x="7929" y="19461"/>
                      <a:pt x="8546" y="18809"/>
                    </a:cubicBezTo>
                    <a:cubicBezTo>
                      <a:pt x="8691" y="18723"/>
                      <a:pt x="8836" y="18684"/>
                      <a:pt x="8973" y="18684"/>
                    </a:cubicBezTo>
                    <a:close/>
                    <a:moveTo>
                      <a:pt x="15444" y="0"/>
                    </a:moveTo>
                    <a:cubicBezTo>
                      <a:pt x="14541" y="0"/>
                      <a:pt x="13369" y="432"/>
                      <a:pt x="12550" y="432"/>
                    </a:cubicBezTo>
                    <a:cubicBezTo>
                      <a:pt x="12180" y="432"/>
                      <a:pt x="11882" y="343"/>
                      <a:pt x="11715" y="86"/>
                    </a:cubicBezTo>
                    <a:cubicBezTo>
                      <a:pt x="11419" y="46"/>
                      <a:pt x="11195" y="27"/>
                      <a:pt x="11022" y="27"/>
                    </a:cubicBezTo>
                    <a:cubicBezTo>
                      <a:pt x="10159" y="27"/>
                      <a:pt x="10579" y="494"/>
                      <a:pt x="9699" y="1094"/>
                    </a:cubicBezTo>
                    <a:cubicBezTo>
                      <a:pt x="9659" y="1101"/>
                      <a:pt x="9619" y="1104"/>
                      <a:pt x="9581" y="1104"/>
                    </a:cubicBezTo>
                    <a:cubicBezTo>
                      <a:pt x="9066" y="1104"/>
                      <a:pt x="8714" y="533"/>
                      <a:pt x="9027" y="86"/>
                    </a:cubicBezTo>
                    <a:cubicBezTo>
                      <a:pt x="8902" y="83"/>
                      <a:pt x="8777" y="82"/>
                      <a:pt x="8653" y="82"/>
                    </a:cubicBezTo>
                    <a:cubicBezTo>
                      <a:pt x="7362" y="82"/>
                      <a:pt x="6110" y="225"/>
                      <a:pt x="4909" y="225"/>
                    </a:cubicBezTo>
                    <a:cubicBezTo>
                      <a:pt x="4316" y="225"/>
                      <a:pt x="3736" y="190"/>
                      <a:pt x="3169" y="86"/>
                    </a:cubicBezTo>
                    <a:cubicBezTo>
                      <a:pt x="2347" y="980"/>
                      <a:pt x="1871" y="2807"/>
                      <a:pt x="1165" y="2807"/>
                    </a:cubicBezTo>
                    <a:cubicBezTo>
                      <a:pt x="924" y="2807"/>
                      <a:pt x="655" y="2593"/>
                      <a:pt x="337" y="2054"/>
                    </a:cubicBezTo>
                    <a:lnTo>
                      <a:pt x="337" y="2054"/>
                    </a:lnTo>
                    <a:cubicBezTo>
                      <a:pt x="337" y="2534"/>
                      <a:pt x="289" y="3207"/>
                      <a:pt x="769" y="3447"/>
                    </a:cubicBezTo>
                    <a:cubicBezTo>
                      <a:pt x="1009" y="4407"/>
                      <a:pt x="1" y="4791"/>
                      <a:pt x="337" y="5895"/>
                    </a:cubicBezTo>
                    <a:cubicBezTo>
                      <a:pt x="431" y="5862"/>
                      <a:pt x="520" y="5847"/>
                      <a:pt x="603" y="5847"/>
                    </a:cubicBezTo>
                    <a:cubicBezTo>
                      <a:pt x="1422" y="5847"/>
                      <a:pt x="1626" y="7315"/>
                      <a:pt x="598" y="7315"/>
                    </a:cubicBezTo>
                    <a:cubicBezTo>
                      <a:pt x="518" y="7315"/>
                      <a:pt x="431" y="7306"/>
                      <a:pt x="337" y="7287"/>
                    </a:cubicBezTo>
                    <a:lnTo>
                      <a:pt x="337" y="7287"/>
                    </a:lnTo>
                    <a:cubicBezTo>
                      <a:pt x="337" y="9304"/>
                      <a:pt x="673" y="11320"/>
                      <a:pt x="337" y="13192"/>
                    </a:cubicBezTo>
                    <a:cubicBezTo>
                      <a:pt x="2881" y="13432"/>
                      <a:pt x="1" y="14681"/>
                      <a:pt x="337" y="15449"/>
                    </a:cubicBezTo>
                    <a:cubicBezTo>
                      <a:pt x="817" y="16073"/>
                      <a:pt x="3554" y="16697"/>
                      <a:pt x="1009" y="17465"/>
                    </a:cubicBezTo>
                    <a:cubicBezTo>
                      <a:pt x="403" y="18071"/>
                      <a:pt x="1025" y="18772"/>
                      <a:pt x="1616" y="18772"/>
                    </a:cubicBezTo>
                    <a:cubicBezTo>
                      <a:pt x="1868" y="18772"/>
                      <a:pt x="2114" y="18645"/>
                      <a:pt x="2257" y="18329"/>
                    </a:cubicBezTo>
                    <a:cubicBezTo>
                      <a:pt x="2079" y="17573"/>
                      <a:pt x="2066" y="17023"/>
                      <a:pt x="2983" y="17023"/>
                    </a:cubicBezTo>
                    <a:cubicBezTo>
                      <a:pt x="3055" y="17023"/>
                      <a:pt x="3133" y="17026"/>
                      <a:pt x="3217" y="17033"/>
                    </a:cubicBezTo>
                    <a:cubicBezTo>
                      <a:pt x="4706" y="18281"/>
                      <a:pt x="2545" y="18185"/>
                      <a:pt x="2449" y="19145"/>
                    </a:cubicBezTo>
                    <a:cubicBezTo>
                      <a:pt x="2776" y="19760"/>
                      <a:pt x="3014" y="19987"/>
                      <a:pt x="3201" y="19987"/>
                    </a:cubicBezTo>
                    <a:cubicBezTo>
                      <a:pt x="3699" y="19987"/>
                      <a:pt x="3833" y="18373"/>
                      <a:pt x="4322" y="18233"/>
                    </a:cubicBezTo>
                    <a:lnTo>
                      <a:pt x="4322" y="18233"/>
                    </a:lnTo>
                    <a:cubicBezTo>
                      <a:pt x="6818" y="18617"/>
                      <a:pt x="4226" y="19530"/>
                      <a:pt x="4130" y="20298"/>
                    </a:cubicBezTo>
                    <a:cubicBezTo>
                      <a:pt x="4279" y="20812"/>
                      <a:pt x="4555" y="21017"/>
                      <a:pt x="4827" y="21017"/>
                    </a:cubicBezTo>
                    <a:cubicBezTo>
                      <a:pt x="5344" y="21017"/>
                      <a:pt x="5851" y="20283"/>
                      <a:pt x="5474" y="19530"/>
                    </a:cubicBezTo>
                    <a:cubicBezTo>
                      <a:pt x="5684" y="19391"/>
                      <a:pt x="5887" y="19332"/>
                      <a:pt x="6084" y="19332"/>
                    </a:cubicBezTo>
                    <a:cubicBezTo>
                      <a:pt x="7264" y="19332"/>
                      <a:pt x="8239" y="21455"/>
                      <a:pt x="9392" y="21455"/>
                    </a:cubicBezTo>
                    <a:cubicBezTo>
                      <a:pt x="9585" y="21455"/>
                      <a:pt x="9782" y="21396"/>
                      <a:pt x="9987" y="21258"/>
                    </a:cubicBezTo>
                    <a:cubicBezTo>
                      <a:pt x="10035" y="20111"/>
                      <a:pt x="10193" y="19741"/>
                      <a:pt x="10430" y="19741"/>
                    </a:cubicBezTo>
                    <a:cubicBezTo>
                      <a:pt x="10860" y="19741"/>
                      <a:pt x="11547" y="20967"/>
                      <a:pt x="12291" y="20967"/>
                    </a:cubicBezTo>
                    <a:cubicBezTo>
                      <a:pt x="12371" y="20967"/>
                      <a:pt x="12451" y="20953"/>
                      <a:pt x="12531" y="20922"/>
                    </a:cubicBezTo>
                    <a:cubicBezTo>
                      <a:pt x="12963" y="19591"/>
                      <a:pt x="13234" y="19169"/>
                      <a:pt x="13472" y="19169"/>
                    </a:cubicBezTo>
                    <a:cubicBezTo>
                      <a:pt x="13886" y="19169"/>
                      <a:pt x="14205" y="20444"/>
                      <a:pt x="15108" y="20444"/>
                    </a:cubicBezTo>
                    <a:cubicBezTo>
                      <a:pt x="15129" y="20444"/>
                      <a:pt x="15150" y="20443"/>
                      <a:pt x="15172" y="20442"/>
                    </a:cubicBezTo>
                    <a:cubicBezTo>
                      <a:pt x="16076" y="19930"/>
                      <a:pt x="15660" y="18936"/>
                      <a:pt x="14873" y="18936"/>
                    </a:cubicBezTo>
                    <a:cubicBezTo>
                      <a:pt x="14699" y="18936"/>
                      <a:pt x="14507" y="18985"/>
                      <a:pt x="14308" y="19097"/>
                    </a:cubicBezTo>
                    <a:cubicBezTo>
                      <a:pt x="13397" y="18460"/>
                      <a:pt x="14118" y="17650"/>
                      <a:pt x="14747" y="17650"/>
                    </a:cubicBezTo>
                    <a:cubicBezTo>
                      <a:pt x="15112" y="17650"/>
                      <a:pt x="15447" y="17924"/>
                      <a:pt x="15412" y="18665"/>
                    </a:cubicBezTo>
                    <a:cubicBezTo>
                      <a:pt x="15669" y="18775"/>
                      <a:pt x="15870" y="18822"/>
                      <a:pt x="16030" y="18822"/>
                    </a:cubicBezTo>
                    <a:cubicBezTo>
                      <a:pt x="17053" y="18822"/>
                      <a:pt x="16384" y="16888"/>
                      <a:pt x="17861" y="16888"/>
                    </a:cubicBezTo>
                    <a:cubicBezTo>
                      <a:pt x="17876" y="16888"/>
                      <a:pt x="17892" y="16889"/>
                      <a:pt x="17908" y="16889"/>
                    </a:cubicBezTo>
                    <a:cubicBezTo>
                      <a:pt x="17908" y="15545"/>
                      <a:pt x="19012" y="14105"/>
                      <a:pt x="20165" y="13480"/>
                    </a:cubicBezTo>
                    <a:cubicBezTo>
                      <a:pt x="19396" y="11848"/>
                      <a:pt x="21269" y="12472"/>
                      <a:pt x="21221" y="11272"/>
                    </a:cubicBezTo>
                    <a:cubicBezTo>
                      <a:pt x="21317" y="10024"/>
                      <a:pt x="18484" y="11176"/>
                      <a:pt x="19781" y="9352"/>
                    </a:cubicBezTo>
                    <a:cubicBezTo>
                      <a:pt x="20933" y="9256"/>
                      <a:pt x="20693" y="8680"/>
                      <a:pt x="20549" y="7863"/>
                    </a:cubicBezTo>
                    <a:cubicBezTo>
                      <a:pt x="21221" y="7575"/>
                      <a:pt x="22421" y="7143"/>
                      <a:pt x="21461" y="6231"/>
                    </a:cubicBezTo>
                    <a:cubicBezTo>
                      <a:pt x="14836" y="4167"/>
                      <a:pt x="22613" y="2486"/>
                      <a:pt x="18052" y="2294"/>
                    </a:cubicBezTo>
                    <a:cubicBezTo>
                      <a:pt x="17908" y="470"/>
                      <a:pt x="16180" y="1862"/>
                      <a:pt x="16036" y="86"/>
                    </a:cubicBezTo>
                    <a:cubicBezTo>
                      <a:pt x="15860" y="25"/>
                      <a:pt x="15659" y="0"/>
                      <a:pt x="15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0" name="Google Shape;5590;p20"/>
            <p:cNvGrpSpPr/>
            <p:nvPr/>
          </p:nvGrpSpPr>
          <p:grpSpPr>
            <a:xfrm>
              <a:off x="3896042" y="4454393"/>
              <a:ext cx="1351918" cy="1348977"/>
              <a:chOff x="236900" y="1682375"/>
              <a:chExt cx="1057425" cy="1055125"/>
            </a:xfrm>
          </p:grpSpPr>
          <p:sp>
            <p:nvSpPr>
              <p:cNvPr id="5591" name="Google Shape;5591;p20"/>
              <p:cNvSpPr/>
              <p:nvPr/>
            </p:nvSpPr>
            <p:spPr>
              <a:xfrm>
                <a:off x="1025850" y="2311350"/>
                <a:ext cx="489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452" extrusionOk="0">
                    <a:moveTo>
                      <a:pt x="994" y="1"/>
                    </a:moveTo>
                    <a:cubicBezTo>
                      <a:pt x="124" y="1"/>
                      <a:pt x="1" y="1301"/>
                      <a:pt x="897" y="1442"/>
                    </a:cubicBezTo>
                    <a:cubicBezTo>
                      <a:pt x="938" y="1448"/>
                      <a:pt x="977" y="1451"/>
                      <a:pt x="1015" y="1451"/>
                    </a:cubicBezTo>
                    <a:cubicBezTo>
                      <a:pt x="1855" y="1451"/>
                      <a:pt x="1958" y="1"/>
                      <a:pt x="1082" y="1"/>
                    </a:cubicBezTo>
                    <a:cubicBezTo>
                      <a:pt x="1069" y="1"/>
                      <a:pt x="1055" y="1"/>
                      <a:pt x="1041" y="2"/>
                    </a:cubicBezTo>
                    <a:cubicBezTo>
                      <a:pt x="1025" y="1"/>
                      <a:pt x="1009" y="1"/>
                      <a:pt x="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20"/>
              <p:cNvSpPr/>
              <p:nvPr/>
            </p:nvSpPr>
            <p:spPr>
              <a:xfrm>
                <a:off x="832225" y="1879200"/>
                <a:ext cx="399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101"/>
                      <a:pt x="0" y="1205"/>
                      <a:pt x="769" y="1397"/>
                    </a:cubicBezTo>
                    <a:cubicBezTo>
                      <a:pt x="803" y="1403"/>
                      <a:pt x="836" y="1406"/>
                      <a:pt x="868" y="1406"/>
                    </a:cubicBezTo>
                    <a:cubicBezTo>
                      <a:pt x="1566" y="1406"/>
                      <a:pt x="1599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20"/>
              <p:cNvSpPr/>
              <p:nvPr/>
            </p:nvSpPr>
            <p:spPr>
              <a:xfrm>
                <a:off x="761175" y="1891950"/>
                <a:ext cx="518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533" extrusionOk="0">
                    <a:moveTo>
                      <a:pt x="972" y="1"/>
                    </a:moveTo>
                    <a:cubicBezTo>
                      <a:pt x="830" y="1"/>
                      <a:pt x="682" y="50"/>
                      <a:pt x="538" y="167"/>
                    </a:cubicBezTo>
                    <a:cubicBezTo>
                      <a:pt x="1" y="743"/>
                      <a:pt x="292" y="1533"/>
                      <a:pt x="920" y="1533"/>
                    </a:cubicBezTo>
                    <a:cubicBezTo>
                      <a:pt x="1078" y="1533"/>
                      <a:pt x="1257" y="1483"/>
                      <a:pt x="1450" y="1367"/>
                    </a:cubicBezTo>
                    <a:cubicBezTo>
                      <a:pt x="2075" y="938"/>
                      <a:pt x="1589" y="1"/>
                      <a:pt x="9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20"/>
              <p:cNvSpPr/>
              <p:nvPr/>
            </p:nvSpPr>
            <p:spPr>
              <a:xfrm>
                <a:off x="999075" y="2352050"/>
                <a:ext cx="48850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518" extrusionOk="0">
                    <a:moveTo>
                      <a:pt x="939" y="1"/>
                    </a:moveTo>
                    <a:cubicBezTo>
                      <a:pt x="1" y="1"/>
                      <a:pt x="27" y="1125"/>
                      <a:pt x="720" y="1495"/>
                    </a:cubicBezTo>
                    <a:cubicBezTo>
                      <a:pt x="792" y="1510"/>
                      <a:pt x="859" y="1518"/>
                      <a:pt x="923" y="1518"/>
                    </a:cubicBezTo>
                    <a:cubicBezTo>
                      <a:pt x="1844" y="1518"/>
                      <a:pt x="1954" y="6"/>
                      <a:pt x="1056" y="6"/>
                    </a:cubicBezTo>
                    <a:cubicBezTo>
                      <a:pt x="1016" y="3"/>
                      <a:pt x="977" y="1"/>
                      <a:pt x="9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20"/>
              <p:cNvSpPr/>
              <p:nvPr/>
            </p:nvSpPr>
            <p:spPr>
              <a:xfrm>
                <a:off x="1068250" y="2157725"/>
                <a:ext cx="492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399" extrusionOk="0">
                    <a:moveTo>
                      <a:pt x="977" y="1"/>
                    </a:moveTo>
                    <a:cubicBezTo>
                      <a:pt x="961" y="1"/>
                      <a:pt x="945" y="1"/>
                      <a:pt x="929" y="2"/>
                    </a:cubicBezTo>
                    <a:cubicBezTo>
                      <a:pt x="0" y="48"/>
                      <a:pt x="105" y="1399"/>
                      <a:pt x="983" y="1399"/>
                    </a:cubicBezTo>
                    <a:cubicBezTo>
                      <a:pt x="1012" y="1399"/>
                      <a:pt x="1043" y="1397"/>
                      <a:pt x="1073" y="1394"/>
                    </a:cubicBezTo>
                    <a:cubicBezTo>
                      <a:pt x="1970" y="1300"/>
                      <a:pt x="1846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20"/>
              <p:cNvSpPr/>
              <p:nvPr/>
            </p:nvSpPr>
            <p:spPr>
              <a:xfrm>
                <a:off x="1038675" y="2199350"/>
                <a:ext cx="51700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503" extrusionOk="0">
                    <a:moveTo>
                      <a:pt x="1099" y="1"/>
                    </a:moveTo>
                    <a:cubicBezTo>
                      <a:pt x="953" y="1"/>
                      <a:pt x="780" y="35"/>
                      <a:pt x="576" y="113"/>
                    </a:cubicBezTo>
                    <a:cubicBezTo>
                      <a:pt x="0" y="209"/>
                      <a:pt x="432" y="833"/>
                      <a:pt x="432" y="1217"/>
                    </a:cubicBezTo>
                    <a:cubicBezTo>
                      <a:pt x="659" y="1420"/>
                      <a:pt x="867" y="1502"/>
                      <a:pt x="1047" y="1502"/>
                    </a:cubicBezTo>
                    <a:cubicBezTo>
                      <a:pt x="1815" y="1502"/>
                      <a:pt x="2068" y="1"/>
                      <a:pt x="10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20"/>
              <p:cNvSpPr/>
              <p:nvPr/>
            </p:nvSpPr>
            <p:spPr>
              <a:xfrm>
                <a:off x="1055025" y="2269275"/>
                <a:ext cx="4887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2" extrusionOk="0">
                    <a:moveTo>
                      <a:pt x="976" y="0"/>
                    </a:moveTo>
                    <a:cubicBezTo>
                      <a:pt x="945" y="0"/>
                      <a:pt x="914" y="2"/>
                      <a:pt x="882" y="5"/>
                    </a:cubicBezTo>
                    <a:cubicBezTo>
                      <a:pt x="1" y="98"/>
                      <a:pt x="61" y="1402"/>
                      <a:pt x="933" y="1402"/>
                    </a:cubicBezTo>
                    <a:cubicBezTo>
                      <a:pt x="963" y="1402"/>
                      <a:pt x="994" y="1400"/>
                      <a:pt x="1026" y="1397"/>
                    </a:cubicBezTo>
                    <a:cubicBezTo>
                      <a:pt x="1955" y="1304"/>
                      <a:pt x="1851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20"/>
              <p:cNvSpPr/>
              <p:nvPr/>
            </p:nvSpPr>
            <p:spPr>
              <a:xfrm>
                <a:off x="1053875" y="2088025"/>
                <a:ext cx="488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403" extrusionOk="0">
                    <a:moveTo>
                      <a:pt x="1017" y="1"/>
                    </a:moveTo>
                    <a:cubicBezTo>
                      <a:pt x="988" y="1"/>
                      <a:pt x="959" y="2"/>
                      <a:pt x="928" y="5"/>
                    </a:cubicBezTo>
                    <a:cubicBezTo>
                      <a:pt x="0" y="98"/>
                      <a:pt x="104" y="1402"/>
                      <a:pt x="979" y="1402"/>
                    </a:cubicBezTo>
                    <a:cubicBezTo>
                      <a:pt x="1009" y="1402"/>
                      <a:pt x="1040" y="1401"/>
                      <a:pt x="1072" y="1398"/>
                    </a:cubicBezTo>
                    <a:cubicBezTo>
                      <a:pt x="1954" y="1305"/>
                      <a:pt x="1849" y="1"/>
                      <a:pt x="10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20"/>
              <p:cNvSpPr/>
              <p:nvPr/>
            </p:nvSpPr>
            <p:spPr>
              <a:xfrm>
                <a:off x="789600" y="1851700"/>
                <a:ext cx="462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70" extrusionOk="0">
                    <a:moveTo>
                      <a:pt x="937" y="1"/>
                    </a:moveTo>
                    <a:cubicBezTo>
                      <a:pt x="0" y="1"/>
                      <a:pt x="59" y="1370"/>
                      <a:pt x="881" y="1370"/>
                    </a:cubicBezTo>
                    <a:cubicBezTo>
                      <a:pt x="944" y="1370"/>
                      <a:pt x="1010" y="1362"/>
                      <a:pt x="1081" y="1345"/>
                    </a:cubicBezTo>
                    <a:cubicBezTo>
                      <a:pt x="1850" y="1153"/>
                      <a:pt x="1754" y="1"/>
                      <a:pt x="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20"/>
              <p:cNvSpPr/>
              <p:nvPr/>
            </p:nvSpPr>
            <p:spPr>
              <a:xfrm>
                <a:off x="429725" y="2397500"/>
                <a:ext cx="425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219" extrusionOk="0">
                    <a:moveTo>
                      <a:pt x="910" y="1"/>
                    </a:moveTo>
                    <a:cubicBezTo>
                      <a:pt x="870" y="1"/>
                      <a:pt x="829" y="5"/>
                      <a:pt x="786" y="13"/>
                    </a:cubicBezTo>
                    <a:cubicBezTo>
                      <a:pt x="1" y="105"/>
                      <a:pt x="104" y="1218"/>
                      <a:pt x="839" y="1218"/>
                    </a:cubicBezTo>
                    <a:cubicBezTo>
                      <a:pt x="868" y="1218"/>
                      <a:pt x="898" y="1217"/>
                      <a:pt x="930" y="1213"/>
                    </a:cubicBezTo>
                    <a:cubicBezTo>
                      <a:pt x="1700" y="1077"/>
                      <a:pt x="1572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20"/>
              <p:cNvSpPr/>
              <p:nvPr/>
            </p:nvSpPr>
            <p:spPr>
              <a:xfrm>
                <a:off x="415300" y="2326325"/>
                <a:ext cx="4552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282" extrusionOk="0">
                    <a:moveTo>
                      <a:pt x="937" y="0"/>
                    </a:moveTo>
                    <a:cubicBezTo>
                      <a:pt x="875" y="0"/>
                      <a:pt x="809" y="9"/>
                      <a:pt x="738" y="27"/>
                    </a:cubicBezTo>
                    <a:cubicBezTo>
                      <a:pt x="1" y="212"/>
                      <a:pt x="149" y="1281"/>
                      <a:pt x="884" y="1281"/>
                    </a:cubicBezTo>
                    <a:cubicBezTo>
                      <a:pt x="914" y="1281"/>
                      <a:pt x="946" y="1279"/>
                      <a:pt x="979" y="1275"/>
                    </a:cubicBezTo>
                    <a:cubicBezTo>
                      <a:pt x="1821" y="1231"/>
                      <a:pt x="1681" y="0"/>
                      <a:pt x="9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20"/>
              <p:cNvSpPr/>
              <p:nvPr/>
            </p:nvSpPr>
            <p:spPr>
              <a:xfrm>
                <a:off x="721800" y="1866000"/>
                <a:ext cx="399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407" extrusionOk="0">
                    <a:moveTo>
                      <a:pt x="929" y="1"/>
                    </a:moveTo>
                    <a:cubicBezTo>
                      <a:pt x="908" y="1"/>
                      <a:pt x="887" y="2"/>
                      <a:pt x="865" y="5"/>
                    </a:cubicBezTo>
                    <a:cubicBezTo>
                      <a:pt x="49" y="53"/>
                      <a:pt x="1" y="1157"/>
                      <a:pt x="721" y="1397"/>
                    </a:cubicBezTo>
                    <a:cubicBezTo>
                      <a:pt x="755" y="1403"/>
                      <a:pt x="789" y="1406"/>
                      <a:pt x="821" y="1406"/>
                    </a:cubicBezTo>
                    <a:cubicBezTo>
                      <a:pt x="1522" y="1406"/>
                      <a:pt x="1596" y="1"/>
                      <a:pt x="9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20"/>
              <p:cNvSpPr/>
              <p:nvPr/>
            </p:nvSpPr>
            <p:spPr>
              <a:xfrm>
                <a:off x="454100" y="2353275"/>
                <a:ext cx="4855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408" extrusionOk="0">
                    <a:moveTo>
                      <a:pt x="1006" y="0"/>
                    </a:moveTo>
                    <a:cubicBezTo>
                      <a:pt x="977" y="0"/>
                      <a:pt x="946" y="2"/>
                      <a:pt x="915" y="5"/>
                    </a:cubicBezTo>
                    <a:cubicBezTo>
                      <a:pt x="0" y="97"/>
                      <a:pt x="131" y="1408"/>
                      <a:pt x="975" y="1408"/>
                    </a:cubicBezTo>
                    <a:cubicBezTo>
                      <a:pt x="1017" y="1408"/>
                      <a:pt x="1061" y="1404"/>
                      <a:pt x="1107" y="1398"/>
                    </a:cubicBezTo>
                    <a:cubicBezTo>
                      <a:pt x="1941" y="1259"/>
                      <a:pt x="1836" y="0"/>
                      <a:pt x="10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20"/>
              <p:cNvSpPr/>
              <p:nvPr/>
            </p:nvSpPr>
            <p:spPr>
              <a:xfrm>
                <a:off x="378550" y="2300575"/>
                <a:ext cx="33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54" extrusionOk="0">
                    <a:moveTo>
                      <a:pt x="576" y="1"/>
                    </a:moveTo>
                    <a:cubicBezTo>
                      <a:pt x="0" y="289"/>
                      <a:pt x="192" y="1105"/>
                      <a:pt x="768" y="1153"/>
                    </a:cubicBezTo>
                    <a:cubicBezTo>
                      <a:pt x="1344" y="865"/>
                      <a:pt x="1152" y="49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20"/>
              <p:cNvSpPr/>
              <p:nvPr/>
            </p:nvSpPr>
            <p:spPr>
              <a:xfrm>
                <a:off x="391575" y="2371250"/>
                <a:ext cx="36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077" extrusionOk="0">
                    <a:moveTo>
                      <a:pt x="678" y="0"/>
                    </a:moveTo>
                    <a:cubicBezTo>
                      <a:pt x="647" y="0"/>
                      <a:pt x="616" y="2"/>
                      <a:pt x="583" y="6"/>
                    </a:cubicBezTo>
                    <a:cubicBezTo>
                      <a:pt x="0" y="186"/>
                      <a:pt x="87" y="1077"/>
                      <a:pt x="649" y="1077"/>
                    </a:cubicBezTo>
                    <a:cubicBezTo>
                      <a:pt x="689" y="1077"/>
                      <a:pt x="731" y="1072"/>
                      <a:pt x="775" y="1063"/>
                    </a:cubicBezTo>
                    <a:cubicBezTo>
                      <a:pt x="1463" y="925"/>
                      <a:pt x="1319" y="0"/>
                      <a:pt x="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20"/>
              <p:cNvSpPr/>
              <p:nvPr/>
            </p:nvSpPr>
            <p:spPr>
              <a:xfrm>
                <a:off x="4713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48" y="0"/>
                    </a:moveTo>
                    <a:cubicBezTo>
                      <a:pt x="833" y="0"/>
                      <a:pt x="817" y="1"/>
                      <a:pt x="801" y="2"/>
                    </a:cubicBezTo>
                    <a:cubicBezTo>
                      <a:pt x="1" y="143"/>
                      <a:pt x="170" y="1300"/>
                      <a:pt x="900" y="1300"/>
                    </a:cubicBezTo>
                    <a:cubicBezTo>
                      <a:pt x="915" y="1300"/>
                      <a:pt x="930" y="1299"/>
                      <a:pt x="945" y="1298"/>
                    </a:cubicBezTo>
                    <a:cubicBezTo>
                      <a:pt x="1745" y="1157"/>
                      <a:pt x="1622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20"/>
              <p:cNvSpPr/>
              <p:nvPr/>
            </p:nvSpPr>
            <p:spPr>
              <a:xfrm>
                <a:off x="364625" y="2230750"/>
                <a:ext cx="31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197" extrusionOk="0">
                    <a:moveTo>
                      <a:pt x="564" y="0"/>
                    </a:moveTo>
                    <a:cubicBezTo>
                      <a:pt x="1" y="0"/>
                      <a:pt x="84" y="1197"/>
                      <a:pt x="592" y="1197"/>
                    </a:cubicBezTo>
                    <a:cubicBezTo>
                      <a:pt x="640" y="1197"/>
                      <a:pt x="693" y="1186"/>
                      <a:pt x="749" y="1162"/>
                    </a:cubicBezTo>
                    <a:cubicBezTo>
                      <a:pt x="1277" y="922"/>
                      <a:pt x="1229" y="105"/>
                      <a:pt x="653" y="9"/>
                    </a:cubicBezTo>
                    <a:cubicBezTo>
                      <a:pt x="622" y="3"/>
                      <a:pt x="592" y="0"/>
                      <a:pt x="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20"/>
              <p:cNvSpPr/>
              <p:nvPr/>
            </p:nvSpPr>
            <p:spPr>
              <a:xfrm>
                <a:off x="510950" y="2451700"/>
                <a:ext cx="4570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351" extrusionOk="0">
                    <a:moveTo>
                      <a:pt x="936" y="0"/>
                    </a:moveTo>
                    <a:cubicBezTo>
                      <a:pt x="908" y="0"/>
                      <a:pt x="879" y="2"/>
                      <a:pt x="849" y="5"/>
                    </a:cubicBezTo>
                    <a:cubicBezTo>
                      <a:pt x="1" y="99"/>
                      <a:pt x="124" y="1351"/>
                      <a:pt x="947" y="1351"/>
                    </a:cubicBezTo>
                    <a:cubicBezTo>
                      <a:pt x="962" y="1351"/>
                      <a:pt x="978" y="1350"/>
                      <a:pt x="993" y="1349"/>
                    </a:cubicBezTo>
                    <a:cubicBezTo>
                      <a:pt x="1828" y="1257"/>
                      <a:pt x="1722" y="0"/>
                      <a:pt x="9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20"/>
              <p:cNvSpPr/>
              <p:nvPr/>
            </p:nvSpPr>
            <p:spPr>
              <a:xfrm>
                <a:off x="495350" y="2380825"/>
                <a:ext cx="470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448" extrusionOk="0">
                    <a:moveTo>
                      <a:pt x="990" y="0"/>
                    </a:moveTo>
                    <a:cubicBezTo>
                      <a:pt x="787" y="0"/>
                      <a:pt x="579" y="89"/>
                      <a:pt x="417" y="296"/>
                    </a:cubicBezTo>
                    <a:cubicBezTo>
                      <a:pt x="1" y="936"/>
                      <a:pt x="588" y="1448"/>
                      <a:pt x="1110" y="1448"/>
                    </a:cubicBezTo>
                    <a:cubicBezTo>
                      <a:pt x="1372" y="1448"/>
                      <a:pt x="1617" y="1320"/>
                      <a:pt x="1713" y="1016"/>
                    </a:cubicBezTo>
                    <a:cubicBezTo>
                      <a:pt x="1880" y="450"/>
                      <a:pt x="1447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20"/>
              <p:cNvSpPr/>
              <p:nvPr/>
            </p:nvSpPr>
            <p:spPr>
              <a:xfrm>
                <a:off x="1082650" y="222845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1"/>
                    </a:moveTo>
                    <a:cubicBezTo>
                      <a:pt x="943" y="1"/>
                      <a:pt x="913" y="2"/>
                      <a:pt x="882" y="5"/>
                    </a:cubicBezTo>
                    <a:cubicBezTo>
                      <a:pt x="1" y="98"/>
                      <a:pt x="105" y="1355"/>
                      <a:pt x="934" y="1355"/>
                    </a:cubicBezTo>
                    <a:cubicBezTo>
                      <a:pt x="964" y="1355"/>
                      <a:pt x="994" y="1353"/>
                      <a:pt x="1026" y="1350"/>
                    </a:cubicBezTo>
                    <a:cubicBezTo>
                      <a:pt x="1906" y="1257"/>
                      <a:pt x="1802" y="1"/>
                      <a:pt x="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20"/>
              <p:cNvSpPr/>
              <p:nvPr/>
            </p:nvSpPr>
            <p:spPr>
              <a:xfrm>
                <a:off x="918650" y="1934650"/>
                <a:ext cx="499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33" extrusionOk="0">
                    <a:moveTo>
                      <a:pt x="729" y="1"/>
                    </a:moveTo>
                    <a:cubicBezTo>
                      <a:pt x="504" y="1"/>
                      <a:pt x="286" y="108"/>
                      <a:pt x="144" y="379"/>
                    </a:cubicBezTo>
                    <a:cubicBezTo>
                      <a:pt x="0" y="1028"/>
                      <a:pt x="315" y="1433"/>
                      <a:pt x="786" y="1433"/>
                    </a:cubicBezTo>
                    <a:cubicBezTo>
                      <a:pt x="942" y="1433"/>
                      <a:pt x="1116" y="1388"/>
                      <a:pt x="1296" y="1292"/>
                    </a:cubicBezTo>
                    <a:cubicBezTo>
                      <a:pt x="1999" y="800"/>
                      <a:pt x="1340" y="1"/>
                      <a:pt x="7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20"/>
              <p:cNvSpPr/>
              <p:nvPr/>
            </p:nvSpPr>
            <p:spPr>
              <a:xfrm>
                <a:off x="944625" y="1894775"/>
                <a:ext cx="440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1260" extrusionOk="0">
                    <a:moveTo>
                      <a:pt x="923" y="1"/>
                    </a:moveTo>
                    <a:cubicBezTo>
                      <a:pt x="894" y="1"/>
                      <a:pt x="864" y="3"/>
                      <a:pt x="833" y="6"/>
                    </a:cubicBezTo>
                    <a:cubicBezTo>
                      <a:pt x="0" y="52"/>
                      <a:pt x="60" y="1259"/>
                      <a:pt x="840" y="1259"/>
                    </a:cubicBezTo>
                    <a:cubicBezTo>
                      <a:pt x="869" y="1259"/>
                      <a:pt x="899" y="1258"/>
                      <a:pt x="930" y="1254"/>
                    </a:cubicBezTo>
                    <a:cubicBezTo>
                      <a:pt x="1763" y="1208"/>
                      <a:pt x="1703" y="1"/>
                      <a:pt x="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20"/>
              <p:cNvSpPr/>
              <p:nvPr/>
            </p:nvSpPr>
            <p:spPr>
              <a:xfrm>
                <a:off x="986975" y="1922225"/>
                <a:ext cx="446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273" extrusionOk="0">
                    <a:moveTo>
                      <a:pt x="900" y="1"/>
                    </a:moveTo>
                    <a:cubicBezTo>
                      <a:pt x="859" y="1"/>
                      <a:pt x="816" y="4"/>
                      <a:pt x="772" y="12"/>
                    </a:cubicBezTo>
                    <a:cubicBezTo>
                      <a:pt x="0" y="148"/>
                      <a:pt x="173" y="1272"/>
                      <a:pt x="884" y="1272"/>
                    </a:cubicBezTo>
                    <a:cubicBezTo>
                      <a:pt x="925" y="1272"/>
                      <a:pt x="967" y="1268"/>
                      <a:pt x="1012" y="1260"/>
                    </a:cubicBezTo>
                    <a:cubicBezTo>
                      <a:pt x="1784" y="1124"/>
                      <a:pt x="1611" y="1"/>
                      <a:pt x="9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20"/>
              <p:cNvSpPr/>
              <p:nvPr/>
            </p:nvSpPr>
            <p:spPr>
              <a:xfrm>
                <a:off x="903825" y="1867000"/>
                <a:ext cx="437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1267" extrusionOk="0">
                    <a:moveTo>
                      <a:pt x="917" y="1"/>
                    </a:moveTo>
                    <a:cubicBezTo>
                      <a:pt x="875" y="1"/>
                      <a:pt x="831" y="5"/>
                      <a:pt x="785" y="13"/>
                    </a:cubicBezTo>
                    <a:cubicBezTo>
                      <a:pt x="0" y="151"/>
                      <a:pt x="148" y="1267"/>
                      <a:pt x="886" y="1267"/>
                    </a:cubicBezTo>
                    <a:cubicBezTo>
                      <a:pt x="916" y="1267"/>
                      <a:pt x="946" y="1265"/>
                      <a:pt x="977" y="1261"/>
                    </a:cubicBezTo>
                    <a:cubicBezTo>
                      <a:pt x="1747" y="1080"/>
                      <a:pt x="1620" y="1"/>
                      <a:pt x="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20"/>
              <p:cNvSpPr/>
              <p:nvPr/>
            </p:nvSpPr>
            <p:spPr>
              <a:xfrm>
                <a:off x="957050" y="1962125"/>
                <a:ext cx="5112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457" extrusionOk="0">
                    <a:moveTo>
                      <a:pt x="913" y="1"/>
                    </a:moveTo>
                    <a:lnTo>
                      <a:pt x="913" y="1"/>
                    </a:lnTo>
                    <a:cubicBezTo>
                      <a:pt x="144" y="97"/>
                      <a:pt x="0" y="1105"/>
                      <a:pt x="673" y="1441"/>
                    </a:cubicBezTo>
                    <a:cubicBezTo>
                      <a:pt x="736" y="1452"/>
                      <a:pt x="796" y="1457"/>
                      <a:pt x="854" y="1457"/>
                    </a:cubicBezTo>
                    <a:cubicBezTo>
                      <a:pt x="1810" y="1457"/>
                      <a:pt x="2044" y="46"/>
                      <a:pt x="9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20"/>
              <p:cNvSpPr/>
              <p:nvPr/>
            </p:nvSpPr>
            <p:spPr>
              <a:xfrm>
                <a:off x="999800" y="1990800"/>
                <a:ext cx="465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404" extrusionOk="0">
                    <a:moveTo>
                      <a:pt x="880" y="0"/>
                    </a:moveTo>
                    <a:cubicBezTo>
                      <a:pt x="850" y="0"/>
                      <a:pt x="819" y="2"/>
                      <a:pt x="787" y="6"/>
                    </a:cubicBezTo>
                    <a:cubicBezTo>
                      <a:pt x="1" y="237"/>
                      <a:pt x="195" y="1403"/>
                      <a:pt x="982" y="1403"/>
                    </a:cubicBezTo>
                    <a:cubicBezTo>
                      <a:pt x="1012" y="1403"/>
                      <a:pt x="1043" y="1402"/>
                      <a:pt x="1075" y="1398"/>
                    </a:cubicBezTo>
                    <a:cubicBezTo>
                      <a:pt x="1861" y="1167"/>
                      <a:pt x="1667" y="0"/>
                      <a:pt x="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20"/>
              <p:cNvSpPr/>
              <p:nvPr/>
            </p:nvSpPr>
            <p:spPr>
              <a:xfrm>
                <a:off x="915825" y="2479300"/>
                <a:ext cx="4767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355" extrusionOk="0">
                    <a:moveTo>
                      <a:pt x="973" y="0"/>
                    </a:moveTo>
                    <a:cubicBezTo>
                      <a:pt x="943" y="0"/>
                      <a:pt x="913" y="2"/>
                      <a:pt x="881" y="5"/>
                    </a:cubicBezTo>
                    <a:cubicBezTo>
                      <a:pt x="1" y="98"/>
                      <a:pt x="104" y="1354"/>
                      <a:pt x="934" y="1354"/>
                    </a:cubicBezTo>
                    <a:cubicBezTo>
                      <a:pt x="963" y="1354"/>
                      <a:pt x="994" y="1353"/>
                      <a:pt x="1025" y="1350"/>
                    </a:cubicBezTo>
                    <a:cubicBezTo>
                      <a:pt x="1906" y="1257"/>
                      <a:pt x="1802" y="0"/>
                      <a:pt x="9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20"/>
              <p:cNvSpPr/>
              <p:nvPr/>
            </p:nvSpPr>
            <p:spPr>
              <a:xfrm>
                <a:off x="1113825" y="2188825"/>
                <a:ext cx="417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1212" extrusionOk="0">
                    <a:moveTo>
                      <a:pt x="830" y="1"/>
                    </a:moveTo>
                    <a:cubicBezTo>
                      <a:pt x="800" y="1"/>
                      <a:pt x="770" y="2"/>
                      <a:pt x="739" y="6"/>
                    </a:cubicBezTo>
                    <a:cubicBezTo>
                      <a:pt x="0" y="99"/>
                      <a:pt x="105" y="1212"/>
                      <a:pt x="840" y="1212"/>
                    </a:cubicBezTo>
                    <a:cubicBezTo>
                      <a:pt x="869" y="1212"/>
                      <a:pt x="899" y="1210"/>
                      <a:pt x="931" y="1206"/>
                    </a:cubicBezTo>
                    <a:cubicBezTo>
                      <a:pt x="1669" y="1114"/>
                      <a:pt x="1565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20"/>
              <p:cNvSpPr/>
              <p:nvPr/>
            </p:nvSpPr>
            <p:spPr>
              <a:xfrm>
                <a:off x="943050" y="2436175"/>
                <a:ext cx="477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452" extrusionOk="0">
                    <a:moveTo>
                      <a:pt x="948" y="1"/>
                    </a:moveTo>
                    <a:cubicBezTo>
                      <a:pt x="77" y="1"/>
                      <a:pt x="0" y="1395"/>
                      <a:pt x="945" y="1442"/>
                    </a:cubicBezTo>
                    <a:cubicBezTo>
                      <a:pt x="982" y="1448"/>
                      <a:pt x="1018" y="1451"/>
                      <a:pt x="1053" y="1451"/>
                    </a:cubicBezTo>
                    <a:cubicBezTo>
                      <a:pt x="1819" y="1451"/>
                      <a:pt x="1911" y="2"/>
                      <a:pt x="993" y="2"/>
                    </a:cubicBezTo>
                    <a:cubicBezTo>
                      <a:pt x="978" y="1"/>
                      <a:pt x="963" y="1"/>
                      <a:pt x="9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20"/>
              <p:cNvSpPr/>
              <p:nvPr/>
            </p:nvSpPr>
            <p:spPr>
              <a:xfrm>
                <a:off x="889825" y="2522175"/>
                <a:ext cx="442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267" extrusionOk="0">
                    <a:moveTo>
                      <a:pt x="931" y="1"/>
                    </a:moveTo>
                    <a:cubicBezTo>
                      <a:pt x="880" y="1"/>
                      <a:pt x="826" y="7"/>
                      <a:pt x="769" y="19"/>
                    </a:cubicBezTo>
                    <a:cubicBezTo>
                      <a:pt x="1" y="163"/>
                      <a:pt x="145" y="1267"/>
                      <a:pt x="913" y="1267"/>
                    </a:cubicBezTo>
                    <a:cubicBezTo>
                      <a:pt x="1768" y="1267"/>
                      <a:pt x="1695" y="1"/>
                      <a:pt x="9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20"/>
              <p:cNvSpPr/>
              <p:nvPr/>
            </p:nvSpPr>
            <p:spPr>
              <a:xfrm>
                <a:off x="874225" y="1905725"/>
                <a:ext cx="507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493" extrusionOk="0">
                    <a:moveTo>
                      <a:pt x="865" y="0"/>
                    </a:moveTo>
                    <a:lnTo>
                      <a:pt x="865" y="0"/>
                    </a:lnTo>
                    <a:cubicBezTo>
                      <a:pt x="97" y="144"/>
                      <a:pt x="1" y="1152"/>
                      <a:pt x="673" y="1488"/>
                    </a:cubicBezTo>
                    <a:cubicBezTo>
                      <a:pt x="706" y="1491"/>
                      <a:pt x="739" y="1493"/>
                      <a:pt x="771" y="1493"/>
                    </a:cubicBezTo>
                    <a:cubicBezTo>
                      <a:pt x="1793" y="1493"/>
                      <a:pt x="2029" y="47"/>
                      <a:pt x="8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20"/>
              <p:cNvSpPr/>
              <p:nvPr/>
            </p:nvSpPr>
            <p:spPr>
              <a:xfrm>
                <a:off x="1101675" y="2118300"/>
                <a:ext cx="45425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269" extrusionOk="0">
                    <a:moveTo>
                      <a:pt x="715" y="0"/>
                    </a:moveTo>
                    <a:cubicBezTo>
                      <a:pt x="518" y="0"/>
                      <a:pt x="316" y="119"/>
                      <a:pt x="169" y="427"/>
                    </a:cubicBezTo>
                    <a:cubicBezTo>
                      <a:pt x="0" y="848"/>
                      <a:pt x="275" y="1269"/>
                      <a:pt x="701" y="1269"/>
                    </a:cubicBezTo>
                    <a:cubicBezTo>
                      <a:pt x="761" y="1269"/>
                      <a:pt x="824" y="1261"/>
                      <a:pt x="889" y="1243"/>
                    </a:cubicBezTo>
                    <a:cubicBezTo>
                      <a:pt x="1817" y="993"/>
                      <a:pt x="1285" y="0"/>
                      <a:pt x="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20"/>
              <p:cNvSpPr/>
              <p:nvPr/>
            </p:nvSpPr>
            <p:spPr>
              <a:xfrm>
                <a:off x="1129775" y="2078000"/>
                <a:ext cx="39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140" extrusionOk="0">
                    <a:moveTo>
                      <a:pt x="839" y="0"/>
                    </a:moveTo>
                    <a:cubicBezTo>
                      <a:pt x="788" y="0"/>
                      <a:pt x="734" y="7"/>
                      <a:pt x="677" y="22"/>
                    </a:cubicBezTo>
                    <a:cubicBezTo>
                      <a:pt x="1" y="158"/>
                      <a:pt x="129" y="1140"/>
                      <a:pt x="783" y="1140"/>
                    </a:cubicBezTo>
                    <a:cubicBezTo>
                      <a:pt x="825" y="1140"/>
                      <a:pt x="870" y="1135"/>
                      <a:pt x="917" y="1127"/>
                    </a:cubicBezTo>
                    <a:cubicBezTo>
                      <a:pt x="1580" y="950"/>
                      <a:pt x="1429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20"/>
              <p:cNvSpPr/>
              <p:nvPr/>
            </p:nvSpPr>
            <p:spPr>
              <a:xfrm>
                <a:off x="1117450" y="2008900"/>
                <a:ext cx="348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018" extrusionOk="0">
                    <a:moveTo>
                      <a:pt x="641" y="0"/>
                    </a:moveTo>
                    <a:cubicBezTo>
                      <a:pt x="625" y="0"/>
                      <a:pt x="610" y="1"/>
                      <a:pt x="594" y="2"/>
                    </a:cubicBezTo>
                    <a:cubicBezTo>
                      <a:pt x="1" y="184"/>
                      <a:pt x="145" y="1017"/>
                      <a:pt x="696" y="1017"/>
                    </a:cubicBezTo>
                    <a:cubicBezTo>
                      <a:pt x="725" y="1017"/>
                      <a:pt x="755" y="1015"/>
                      <a:pt x="786" y="1010"/>
                    </a:cubicBezTo>
                    <a:cubicBezTo>
                      <a:pt x="1394" y="870"/>
                      <a:pt x="1227" y="0"/>
                      <a:pt x="6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20"/>
              <p:cNvSpPr/>
              <p:nvPr/>
            </p:nvSpPr>
            <p:spPr>
              <a:xfrm>
                <a:off x="1144675" y="2148125"/>
                <a:ext cx="364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060" extrusionOk="0">
                    <a:moveTo>
                      <a:pt x="657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0" y="142"/>
                      <a:pt x="122" y="1060"/>
                      <a:pt x="753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457" y="918"/>
                      <a:pt x="1290" y="0"/>
                      <a:pt x="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20"/>
              <p:cNvSpPr/>
              <p:nvPr/>
            </p:nvSpPr>
            <p:spPr>
              <a:xfrm>
                <a:off x="1029850" y="1951200"/>
                <a:ext cx="42850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12" extrusionOk="0">
                    <a:moveTo>
                      <a:pt x="876" y="0"/>
                    </a:moveTo>
                    <a:cubicBezTo>
                      <a:pt x="847" y="0"/>
                      <a:pt x="816" y="2"/>
                      <a:pt x="785" y="5"/>
                    </a:cubicBezTo>
                    <a:cubicBezTo>
                      <a:pt x="0" y="98"/>
                      <a:pt x="103" y="1211"/>
                      <a:pt x="838" y="1211"/>
                    </a:cubicBezTo>
                    <a:cubicBezTo>
                      <a:pt x="867" y="1211"/>
                      <a:pt x="898" y="1209"/>
                      <a:pt x="929" y="1206"/>
                    </a:cubicBezTo>
                    <a:cubicBezTo>
                      <a:pt x="1714" y="1113"/>
                      <a:pt x="1611" y="0"/>
                      <a:pt x="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20"/>
              <p:cNvSpPr/>
              <p:nvPr/>
            </p:nvSpPr>
            <p:spPr>
              <a:xfrm>
                <a:off x="1085050" y="2048400"/>
                <a:ext cx="4292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212" extrusionOk="0">
                    <a:moveTo>
                      <a:pt x="871" y="1"/>
                    </a:moveTo>
                    <a:cubicBezTo>
                      <a:pt x="844" y="1"/>
                      <a:pt x="815" y="2"/>
                      <a:pt x="786" y="6"/>
                    </a:cubicBezTo>
                    <a:cubicBezTo>
                      <a:pt x="1" y="98"/>
                      <a:pt x="148" y="1212"/>
                      <a:pt x="886" y="1212"/>
                    </a:cubicBezTo>
                    <a:cubicBezTo>
                      <a:pt x="916" y="1212"/>
                      <a:pt x="946" y="1210"/>
                      <a:pt x="978" y="1206"/>
                    </a:cubicBezTo>
                    <a:cubicBezTo>
                      <a:pt x="1716" y="1114"/>
                      <a:pt x="1567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20"/>
              <p:cNvSpPr/>
              <p:nvPr/>
            </p:nvSpPr>
            <p:spPr>
              <a:xfrm>
                <a:off x="1013450" y="2059350"/>
                <a:ext cx="5322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545" extrusionOk="0">
                    <a:moveTo>
                      <a:pt x="961" y="0"/>
                    </a:moveTo>
                    <a:cubicBezTo>
                      <a:pt x="1" y="0"/>
                      <a:pt x="145" y="864"/>
                      <a:pt x="433" y="1489"/>
                    </a:cubicBezTo>
                    <a:cubicBezTo>
                      <a:pt x="552" y="1527"/>
                      <a:pt x="666" y="1544"/>
                      <a:pt x="773" y="1544"/>
                    </a:cubicBezTo>
                    <a:cubicBezTo>
                      <a:pt x="1738" y="1544"/>
                      <a:pt x="2128" y="130"/>
                      <a:pt x="9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20"/>
              <p:cNvSpPr/>
              <p:nvPr/>
            </p:nvSpPr>
            <p:spPr>
              <a:xfrm>
                <a:off x="1042275" y="2019700"/>
                <a:ext cx="4522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347" extrusionOk="0">
                    <a:moveTo>
                      <a:pt x="910" y="1"/>
                    </a:moveTo>
                    <a:cubicBezTo>
                      <a:pt x="895" y="1"/>
                      <a:pt x="880" y="1"/>
                      <a:pt x="864" y="2"/>
                    </a:cubicBezTo>
                    <a:cubicBezTo>
                      <a:pt x="0" y="98"/>
                      <a:pt x="96" y="1346"/>
                      <a:pt x="960" y="1346"/>
                    </a:cubicBezTo>
                    <a:cubicBezTo>
                      <a:pt x="1808" y="1205"/>
                      <a:pt x="1685" y="1"/>
                      <a:pt x="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20"/>
              <p:cNvSpPr/>
              <p:nvPr/>
            </p:nvSpPr>
            <p:spPr>
              <a:xfrm>
                <a:off x="1073350" y="1979975"/>
                <a:ext cx="38975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123" extrusionOk="0">
                    <a:moveTo>
                      <a:pt x="816" y="1"/>
                    </a:moveTo>
                    <a:cubicBezTo>
                      <a:pt x="787" y="1"/>
                      <a:pt x="757" y="3"/>
                      <a:pt x="725" y="7"/>
                    </a:cubicBezTo>
                    <a:cubicBezTo>
                      <a:pt x="1" y="52"/>
                      <a:pt x="88" y="1123"/>
                      <a:pt x="745" y="1123"/>
                    </a:cubicBezTo>
                    <a:cubicBezTo>
                      <a:pt x="785" y="1123"/>
                      <a:pt x="826" y="1119"/>
                      <a:pt x="869" y="1111"/>
                    </a:cubicBezTo>
                    <a:cubicBezTo>
                      <a:pt x="1558" y="973"/>
                      <a:pt x="1456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20"/>
              <p:cNvSpPr/>
              <p:nvPr/>
            </p:nvSpPr>
            <p:spPr>
              <a:xfrm>
                <a:off x="652200" y="1879200"/>
                <a:ext cx="407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413" extrusionOk="0">
                    <a:moveTo>
                      <a:pt x="930" y="1"/>
                    </a:moveTo>
                    <a:cubicBezTo>
                      <a:pt x="909" y="1"/>
                      <a:pt x="887" y="2"/>
                      <a:pt x="864" y="5"/>
                    </a:cubicBezTo>
                    <a:cubicBezTo>
                      <a:pt x="48" y="101"/>
                      <a:pt x="0" y="1205"/>
                      <a:pt x="768" y="1397"/>
                    </a:cubicBezTo>
                    <a:cubicBezTo>
                      <a:pt x="810" y="1408"/>
                      <a:pt x="850" y="1413"/>
                      <a:pt x="887" y="1413"/>
                    </a:cubicBezTo>
                    <a:cubicBezTo>
                      <a:pt x="1530" y="1413"/>
                      <a:pt x="1631" y="1"/>
                      <a:pt x="9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20"/>
              <p:cNvSpPr/>
              <p:nvPr/>
            </p:nvSpPr>
            <p:spPr>
              <a:xfrm>
                <a:off x="310925" y="2136950"/>
                <a:ext cx="30525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841" extrusionOk="0">
                    <a:moveTo>
                      <a:pt x="660" y="1"/>
                    </a:moveTo>
                    <a:cubicBezTo>
                      <a:pt x="624" y="1"/>
                      <a:pt x="585" y="6"/>
                      <a:pt x="545" y="17"/>
                    </a:cubicBezTo>
                    <a:cubicBezTo>
                      <a:pt x="0" y="108"/>
                      <a:pt x="99" y="841"/>
                      <a:pt x="597" y="841"/>
                    </a:cubicBezTo>
                    <a:cubicBezTo>
                      <a:pt x="626" y="841"/>
                      <a:pt x="657" y="838"/>
                      <a:pt x="689" y="833"/>
                    </a:cubicBezTo>
                    <a:cubicBezTo>
                      <a:pt x="1221" y="744"/>
                      <a:pt x="1098" y="1"/>
                      <a:pt x="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20"/>
              <p:cNvSpPr/>
              <p:nvPr/>
            </p:nvSpPr>
            <p:spPr>
              <a:xfrm>
                <a:off x="595375" y="2508100"/>
                <a:ext cx="452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07" extrusionOk="0">
                    <a:moveTo>
                      <a:pt x="970" y="0"/>
                    </a:moveTo>
                    <a:cubicBezTo>
                      <a:pt x="942" y="0"/>
                      <a:pt x="912" y="2"/>
                      <a:pt x="881" y="5"/>
                    </a:cubicBezTo>
                    <a:cubicBezTo>
                      <a:pt x="0" y="52"/>
                      <a:pt x="104" y="1307"/>
                      <a:pt x="890" y="1307"/>
                    </a:cubicBezTo>
                    <a:cubicBezTo>
                      <a:pt x="918" y="1307"/>
                      <a:pt x="947" y="1305"/>
                      <a:pt x="977" y="1302"/>
                    </a:cubicBezTo>
                    <a:cubicBezTo>
                      <a:pt x="1810" y="1209"/>
                      <a:pt x="1751" y="0"/>
                      <a:pt x="9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20"/>
              <p:cNvSpPr/>
              <p:nvPr/>
            </p:nvSpPr>
            <p:spPr>
              <a:xfrm>
                <a:off x="553675" y="2479150"/>
                <a:ext cx="4700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367" extrusionOk="0">
                    <a:moveTo>
                      <a:pt x="951" y="0"/>
                    </a:moveTo>
                    <a:cubicBezTo>
                      <a:pt x="909" y="0"/>
                      <a:pt x="866" y="4"/>
                      <a:pt x="821" y="11"/>
                    </a:cubicBezTo>
                    <a:cubicBezTo>
                      <a:pt x="0" y="148"/>
                      <a:pt x="175" y="1366"/>
                      <a:pt x="934" y="1366"/>
                    </a:cubicBezTo>
                    <a:cubicBezTo>
                      <a:pt x="975" y="1366"/>
                      <a:pt x="1017" y="1363"/>
                      <a:pt x="1061" y="1356"/>
                    </a:cubicBezTo>
                    <a:cubicBezTo>
                      <a:pt x="1879" y="1174"/>
                      <a:pt x="1707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20"/>
              <p:cNvSpPr/>
              <p:nvPr/>
            </p:nvSpPr>
            <p:spPr>
              <a:xfrm>
                <a:off x="662100" y="2492225"/>
                <a:ext cx="5027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66" extrusionOk="0">
                    <a:moveTo>
                      <a:pt x="976" y="0"/>
                    </a:moveTo>
                    <a:cubicBezTo>
                      <a:pt x="114" y="0"/>
                      <a:pt x="0" y="1411"/>
                      <a:pt x="996" y="1457"/>
                    </a:cubicBezTo>
                    <a:cubicBezTo>
                      <a:pt x="1035" y="1463"/>
                      <a:pt x="1072" y="1466"/>
                      <a:pt x="1108" y="1466"/>
                    </a:cubicBezTo>
                    <a:cubicBezTo>
                      <a:pt x="1907" y="1466"/>
                      <a:pt x="2011" y="15"/>
                      <a:pt x="1179" y="15"/>
                    </a:cubicBezTo>
                    <a:cubicBezTo>
                      <a:pt x="1167" y="15"/>
                      <a:pt x="1154" y="16"/>
                      <a:pt x="1140" y="16"/>
                    </a:cubicBezTo>
                    <a:cubicBezTo>
                      <a:pt x="1083" y="5"/>
                      <a:pt x="1028" y="0"/>
                      <a:pt x="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20"/>
              <p:cNvSpPr/>
              <p:nvPr/>
            </p:nvSpPr>
            <p:spPr>
              <a:xfrm>
                <a:off x="640200" y="2535575"/>
                <a:ext cx="387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07" extrusionOk="0">
                    <a:moveTo>
                      <a:pt x="819" y="1"/>
                    </a:moveTo>
                    <a:cubicBezTo>
                      <a:pt x="787" y="1"/>
                      <a:pt x="754" y="4"/>
                      <a:pt x="720" y="11"/>
                    </a:cubicBezTo>
                    <a:cubicBezTo>
                      <a:pt x="0" y="203"/>
                      <a:pt x="96" y="1259"/>
                      <a:pt x="864" y="1307"/>
                    </a:cubicBezTo>
                    <a:cubicBezTo>
                      <a:pt x="1550" y="1307"/>
                      <a:pt x="1452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20"/>
              <p:cNvSpPr/>
              <p:nvPr/>
            </p:nvSpPr>
            <p:spPr>
              <a:xfrm>
                <a:off x="706575" y="2521300"/>
                <a:ext cx="481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0" extrusionOk="0">
                    <a:moveTo>
                      <a:pt x="991" y="1"/>
                    </a:moveTo>
                    <a:cubicBezTo>
                      <a:pt x="961" y="1"/>
                      <a:pt x="930" y="2"/>
                      <a:pt x="898" y="6"/>
                    </a:cubicBezTo>
                    <a:cubicBezTo>
                      <a:pt x="1" y="53"/>
                      <a:pt x="79" y="1399"/>
                      <a:pt x="994" y="1399"/>
                    </a:cubicBezTo>
                    <a:cubicBezTo>
                      <a:pt x="1009" y="1399"/>
                      <a:pt x="1025" y="1399"/>
                      <a:pt x="1042" y="1398"/>
                    </a:cubicBezTo>
                    <a:cubicBezTo>
                      <a:pt x="1924" y="1305"/>
                      <a:pt x="1863" y="1"/>
                      <a:pt x="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20"/>
              <p:cNvSpPr/>
              <p:nvPr/>
            </p:nvSpPr>
            <p:spPr>
              <a:xfrm>
                <a:off x="526400" y="1975675"/>
                <a:ext cx="437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459" extrusionOk="0">
                    <a:moveTo>
                      <a:pt x="853" y="1"/>
                    </a:moveTo>
                    <a:cubicBezTo>
                      <a:pt x="612" y="1"/>
                      <a:pt x="364" y="138"/>
                      <a:pt x="183" y="467"/>
                    </a:cubicBezTo>
                    <a:cubicBezTo>
                      <a:pt x="1" y="1136"/>
                      <a:pt x="435" y="1458"/>
                      <a:pt x="899" y="1458"/>
                    </a:cubicBezTo>
                    <a:cubicBezTo>
                      <a:pt x="1168" y="1458"/>
                      <a:pt x="1447" y="1350"/>
                      <a:pt x="1623" y="1139"/>
                    </a:cubicBezTo>
                    <a:cubicBezTo>
                      <a:pt x="1750" y="507"/>
                      <a:pt x="131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20"/>
              <p:cNvSpPr/>
              <p:nvPr/>
            </p:nvSpPr>
            <p:spPr>
              <a:xfrm>
                <a:off x="555825" y="1935450"/>
                <a:ext cx="457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78" extrusionOk="0">
                    <a:moveTo>
                      <a:pt x="803" y="0"/>
                    </a:moveTo>
                    <a:cubicBezTo>
                      <a:pt x="536" y="0"/>
                      <a:pt x="275" y="142"/>
                      <a:pt x="158" y="491"/>
                    </a:cubicBezTo>
                    <a:cubicBezTo>
                      <a:pt x="1" y="1028"/>
                      <a:pt x="423" y="1377"/>
                      <a:pt x="854" y="1377"/>
                    </a:cubicBezTo>
                    <a:cubicBezTo>
                      <a:pt x="1079" y="1377"/>
                      <a:pt x="1306" y="1282"/>
                      <a:pt x="1455" y="1068"/>
                    </a:cubicBezTo>
                    <a:cubicBezTo>
                      <a:pt x="1831" y="503"/>
                      <a:pt x="1306" y="0"/>
                      <a:pt x="8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20"/>
              <p:cNvSpPr/>
              <p:nvPr/>
            </p:nvSpPr>
            <p:spPr>
              <a:xfrm>
                <a:off x="299500" y="2249275"/>
                <a:ext cx="281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63" extrusionOk="0">
                    <a:moveTo>
                      <a:pt x="449" y="0"/>
                    </a:moveTo>
                    <a:cubicBezTo>
                      <a:pt x="322" y="0"/>
                      <a:pt x="190" y="77"/>
                      <a:pt x="89" y="277"/>
                    </a:cubicBezTo>
                    <a:cubicBezTo>
                      <a:pt x="1" y="499"/>
                      <a:pt x="200" y="762"/>
                      <a:pt x="458" y="762"/>
                    </a:cubicBezTo>
                    <a:cubicBezTo>
                      <a:pt x="479" y="762"/>
                      <a:pt x="500" y="760"/>
                      <a:pt x="522" y="757"/>
                    </a:cubicBezTo>
                    <a:cubicBezTo>
                      <a:pt x="1125" y="615"/>
                      <a:pt x="810" y="0"/>
                      <a:pt x="4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20"/>
              <p:cNvSpPr/>
              <p:nvPr/>
            </p:nvSpPr>
            <p:spPr>
              <a:xfrm>
                <a:off x="325375" y="2205725"/>
                <a:ext cx="288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928" extrusionOk="0">
                    <a:moveTo>
                      <a:pt x="543" y="0"/>
                    </a:moveTo>
                    <a:cubicBezTo>
                      <a:pt x="527" y="0"/>
                      <a:pt x="511" y="1"/>
                      <a:pt x="495" y="2"/>
                    </a:cubicBezTo>
                    <a:cubicBezTo>
                      <a:pt x="0" y="2"/>
                      <a:pt x="95" y="928"/>
                      <a:pt x="542" y="928"/>
                    </a:cubicBezTo>
                    <a:cubicBezTo>
                      <a:pt x="573" y="928"/>
                      <a:pt x="605" y="924"/>
                      <a:pt x="639" y="914"/>
                    </a:cubicBezTo>
                    <a:cubicBezTo>
                      <a:pt x="1152" y="775"/>
                      <a:pt x="1076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20"/>
              <p:cNvSpPr/>
              <p:nvPr/>
            </p:nvSpPr>
            <p:spPr>
              <a:xfrm>
                <a:off x="582150" y="1893575"/>
                <a:ext cx="4527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56" extrusionOk="0">
                    <a:moveTo>
                      <a:pt x="877" y="1"/>
                    </a:moveTo>
                    <a:cubicBezTo>
                      <a:pt x="847" y="1"/>
                      <a:pt x="817" y="2"/>
                      <a:pt x="786" y="6"/>
                    </a:cubicBezTo>
                    <a:cubicBezTo>
                      <a:pt x="1" y="237"/>
                      <a:pt x="193" y="1356"/>
                      <a:pt x="935" y="1356"/>
                    </a:cubicBezTo>
                    <a:cubicBezTo>
                      <a:pt x="964" y="1356"/>
                      <a:pt x="995" y="1354"/>
                      <a:pt x="1026" y="1350"/>
                    </a:cubicBezTo>
                    <a:cubicBezTo>
                      <a:pt x="1811" y="1119"/>
                      <a:pt x="1619" y="1"/>
                      <a:pt x="8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20"/>
              <p:cNvSpPr/>
              <p:nvPr/>
            </p:nvSpPr>
            <p:spPr>
              <a:xfrm>
                <a:off x="1221700" y="2138550"/>
                <a:ext cx="2222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729" extrusionOk="0">
                    <a:moveTo>
                      <a:pt x="409" y="1"/>
                    </a:moveTo>
                    <a:cubicBezTo>
                      <a:pt x="0" y="1"/>
                      <a:pt x="106" y="729"/>
                      <a:pt x="443" y="729"/>
                    </a:cubicBezTo>
                    <a:cubicBezTo>
                      <a:pt x="463" y="729"/>
                      <a:pt x="483" y="726"/>
                      <a:pt x="505" y="721"/>
                    </a:cubicBezTo>
                    <a:cubicBezTo>
                      <a:pt x="889" y="577"/>
                      <a:pt x="793" y="1"/>
                      <a:pt x="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20"/>
              <p:cNvSpPr/>
              <p:nvPr/>
            </p:nvSpPr>
            <p:spPr>
              <a:xfrm>
                <a:off x="845425" y="2492600"/>
                <a:ext cx="4860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18" extrusionOk="0">
                    <a:moveTo>
                      <a:pt x="1005" y="0"/>
                    </a:moveTo>
                    <a:cubicBezTo>
                      <a:pt x="990" y="0"/>
                      <a:pt x="976" y="1"/>
                      <a:pt x="961" y="1"/>
                    </a:cubicBezTo>
                    <a:cubicBezTo>
                      <a:pt x="145" y="1"/>
                      <a:pt x="1" y="1202"/>
                      <a:pt x="817" y="1394"/>
                    </a:cubicBezTo>
                    <a:cubicBezTo>
                      <a:pt x="884" y="1410"/>
                      <a:pt x="948" y="1417"/>
                      <a:pt x="1008" y="1417"/>
                    </a:cubicBezTo>
                    <a:cubicBezTo>
                      <a:pt x="1832" y="1417"/>
                      <a:pt x="1943" y="0"/>
                      <a:pt x="10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20"/>
              <p:cNvSpPr/>
              <p:nvPr/>
            </p:nvSpPr>
            <p:spPr>
              <a:xfrm>
                <a:off x="822975" y="2535775"/>
                <a:ext cx="4527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313" extrusionOk="0">
                    <a:moveTo>
                      <a:pt x="693" y="1"/>
                    </a:moveTo>
                    <a:cubicBezTo>
                      <a:pt x="484" y="1"/>
                      <a:pt x="273" y="134"/>
                      <a:pt x="130" y="483"/>
                    </a:cubicBezTo>
                    <a:cubicBezTo>
                      <a:pt x="0" y="917"/>
                      <a:pt x="342" y="1312"/>
                      <a:pt x="764" y="1312"/>
                    </a:cubicBezTo>
                    <a:cubicBezTo>
                      <a:pt x="808" y="1312"/>
                      <a:pt x="853" y="1308"/>
                      <a:pt x="899" y="1299"/>
                    </a:cubicBezTo>
                    <a:cubicBezTo>
                      <a:pt x="1811" y="983"/>
                      <a:pt x="1261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20"/>
              <p:cNvSpPr/>
              <p:nvPr/>
            </p:nvSpPr>
            <p:spPr>
              <a:xfrm>
                <a:off x="353325" y="2346200"/>
                <a:ext cx="2765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13" extrusionOk="0">
                    <a:moveTo>
                      <a:pt x="529" y="0"/>
                    </a:moveTo>
                    <a:lnTo>
                      <a:pt x="529" y="0"/>
                    </a:lnTo>
                    <a:cubicBezTo>
                      <a:pt x="1" y="144"/>
                      <a:pt x="97" y="864"/>
                      <a:pt x="625" y="912"/>
                    </a:cubicBezTo>
                    <a:cubicBezTo>
                      <a:pt x="1105" y="720"/>
                      <a:pt x="1009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20"/>
              <p:cNvSpPr/>
              <p:nvPr/>
            </p:nvSpPr>
            <p:spPr>
              <a:xfrm>
                <a:off x="775825" y="2505825"/>
                <a:ext cx="479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457" extrusionOk="0">
                    <a:moveTo>
                      <a:pt x="1008" y="0"/>
                    </a:moveTo>
                    <a:cubicBezTo>
                      <a:pt x="144" y="0"/>
                      <a:pt x="0" y="1297"/>
                      <a:pt x="864" y="1441"/>
                    </a:cubicBezTo>
                    <a:cubicBezTo>
                      <a:pt x="915" y="1451"/>
                      <a:pt x="963" y="1456"/>
                      <a:pt x="1010" y="1456"/>
                    </a:cubicBezTo>
                    <a:cubicBezTo>
                      <a:pt x="1794" y="1456"/>
                      <a:pt x="1915" y="0"/>
                      <a:pt x="1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20"/>
              <p:cNvSpPr/>
              <p:nvPr/>
            </p:nvSpPr>
            <p:spPr>
              <a:xfrm>
                <a:off x="408550" y="1905400"/>
                <a:ext cx="703350" cy="606575"/>
              </a:xfrm>
              <a:custGeom>
                <a:avLst/>
                <a:gdLst/>
                <a:ahLst/>
                <a:cxnLst/>
                <a:rect l="l" t="t" r="r" b="b"/>
                <a:pathLst>
                  <a:path w="28134" h="24263" extrusionOk="0">
                    <a:moveTo>
                      <a:pt x="12648" y="1375"/>
                    </a:moveTo>
                    <a:cubicBezTo>
                      <a:pt x="13086" y="1375"/>
                      <a:pt x="13411" y="1641"/>
                      <a:pt x="13347" y="2318"/>
                    </a:cubicBezTo>
                    <a:cubicBezTo>
                      <a:pt x="13235" y="2702"/>
                      <a:pt x="12968" y="2856"/>
                      <a:pt x="12687" y="2856"/>
                    </a:cubicBezTo>
                    <a:cubicBezTo>
                      <a:pt x="12125" y="2856"/>
                      <a:pt x="11506" y="2238"/>
                      <a:pt x="11955" y="1597"/>
                    </a:cubicBezTo>
                    <a:lnTo>
                      <a:pt x="11955" y="1549"/>
                    </a:lnTo>
                    <a:cubicBezTo>
                      <a:pt x="12191" y="1439"/>
                      <a:pt x="12433" y="1375"/>
                      <a:pt x="12648" y="1375"/>
                    </a:cubicBezTo>
                    <a:close/>
                    <a:moveTo>
                      <a:pt x="17077" y="1942"/>
                    </a:moveTo>
                    <a:cubicBezTo>
                      <a:pt x="17500" y="1942"/>
                      <a:pt x="17861" y="2263"/>
                      <a:pt x="17764" y="2846"/>
                    </a:cubicBezTo>
                    <a:cubicBezTo>
                      <a:pt x="17678" y="3223"/>
                      <a:pt x="17403" y="3379"/>
                      <a:pt x="17115" y="3379"/>
                    </a:cubicBezTo>
                    <a:cubicBezTo>
                      <a:pt x="16596" y="3379"/>
                      <a:pt x="16035" y="2870"/>
                      <a:pt x="16467" y="2222"/>
                    </a:cubicBezTo>
                    <a:lnTo>
                      <a:pt x="16467" y="2174"/>
                    </a:lnTo>
                    <a:cubicBezTo>
                      <a:pt x="16655" y="2017"/>
                      <a:pt x="16873" y="1942"/>
                      <a:pt x="17077" y="1942"/>
                    </a:cubicBezTo>
                    <a:close/>
                    <a:moveTo>
                      <a:pt x="14216" y="2531"/>
                    </a:moveTo>
                    <a:cubicBezTo>
                      <a:pt x="14872" y="2531"/>
                      <a:pt x="15405" y="3612"/>
                      <a:pt x="14355" y="3902"/>
                    </a:cubicBezTo>
                    <a:cubicBezTo>
                      <a:pt x="14330" y="3904"/>
                      <a:pt x="14306" y="3905"/>
                      <a:pt x="14282" y="3905"/>
                    </a:cubicBezTo>
                    <a:cubicBezTo>
                      <a:pt x="13788" y="3905"/>
                      <a:pt x="13404" y="3445"/>
                      <a:pt x="13587" y="2942"/>
                    </a:cubicBezTo>
                    <a:cubicBezTo>
                      <a:pt x="13776" y="2646"/>
                      <a:pt x="14003" y="2531"/>
                      <a:pt x="14216" y="2531"/>
                    </a:cubicBezTo>
                    <a:close/>
                    <a:moveTo>
                      <a:pt x="11423" y="3106"/>
                    </a:moveTo>
                    <a:cubicBezTo>
                      <a:pt x="12049" y="3106"/>
                      <a:pt x="12618" y="4195"/>
                      <a:pt x="11522" y="4478"/>
                    </a:cubicBezTo>
                    <a:cubicBezTo>
                      <a:pt x="11042" y="4478"/>
                      <a:pt x="10658" y="4046"/>
                      <a:pt x="10802" y="3614"/>
                    </a:cubicBezTo>
                    <a:cubicBezTo>
                      <a:pt x="10967" y="3246"/>
                      <a:pt x="11199" y="3106"/>
                      <a:pt x="11423" y="3106"/>
                    </a:cubicBezTo>
                    <a:close/>
                    <a:moveTo>
                      <a:pt x="18747" y="3032"/>
                    </a:moveTo>
                    <a:cubicBezTo>
                      <a:pt x="19467" y="3032"/>
                      <a:pt x="19879" y="4479"/>
                      <a:pt x="18675" y="4479"/>
                    </a:cubicBezTo>
                    <a:cubicBezTo>
                      <a:pt x="18660" y="4479"/>
                      <a:pt x="18644" y="4478"/>
                      <a:pt x="18628" y="4478"/>
                    </a:cubicBezTo>
                    <a:cubicBezTo>
                      <a:pt x="18148" y="4382"/>
                      <a:pt x="17908" y="3854"/>
                      <a:pt x="18148" y="3422"/>
                    </a:cubicBezTo>
                    <a:lnTo>
                      <a:pt x="18148" y="3374"/>
                    </a:lnTo>
                    <a:cubicBezTo>
                      <a:pt x="18353" y="3129"/>
                      <a:pt x="18560" y="3032"/>
                      <a:pt x="18747" y="3032"/>
                    </a:cubicBezTo>
                    <a:close/>
                    <a:moveTo>
                      <a:pt x="15901" y="3695"/>
                    </a:moveTo>
                    <a:cubicBezTo>
                      <a:pt x="16498" y="3695"/>
                      <a:pt x="17032" y="4709"/>
                      <a:pt x="16035" y="4958"/>
                    </a:cubicBezTo>
                    <a:cubicBezTo>
                      <a:pt x="16008" y="4961"/>
                      <a:pt x="15981" y="4962"/>
                      <a:pt x="15955" y="4962"/>
                    </a:cubicBezTo>
                    <a:cubicBezTo>
                      <a:pt x="15518" y="4962"/>
                      <a:pt x="15225" y="4595"/>
                      <a:pt x="15315" y="4142"/>
                    </a:cubicBezTo>
                    <a:cubicBezTo>
                      <a:pt x="15477" y="3819"/>
                      <a:pt x="15693" y="3695"/>
                      <a:pt x="15901" y="3695"/>
                    </a:cubicBezTo>
                    <a:close/>
                    <a:moveTo>
                      <a:pt x="8614" y="3612"/>
                    </a:moveTo>
                    <a:cubicBezTo>
                      <a:pt x="9373" y="3612"/>
                      <a:pt x="9791" y="5025"/>
                      <a:pt x="8594" y="5102"/>
                    </a:cubicBezTo>
                    <a:cubicBezTo>
                      <a:pt x="8018" y="5006"/>
                      <a:pt x="7730" y="4382"/>
                      <a:pt x="8018" y="3902"/>
                    </a:cubicBezTo>
                    <a:cubicBezTo>
                      <a:pt x="8224" y="3695"/>
                      <a:pt x="8429" y="3612"/>
                      <a:pt x="8614" y="3612"/>
                    </a:cubicBezTo>
                    <a:close/>
                    <a:moveTo>
                      <a:pt x="13151" y="4285"/>
                    </a:moveTo>
                    <a:cubicBezTo>
                      <a:pt x="13878" y="4285"/>
                      <a:pt x="13955" y="5439"/>
                      <a:pt x="13155" y="5486"/>
                    </a:cubicBezTo>
                    <a:cubicBezTo>
                      <a:pt x="13125" y="5490"/>
                      <a:pt x="13097" y="5492"/>
                      <a:pt x="13069" y="5492"/>
                    </a:cubicBezTo>
                    <a:cubicBezTo>
                      <a:pt x="12381" y="5492"/>
                      <a:pt x="12322" y="4378"/>
                      <a:pt x="13107" y="4286"/>
                    </a:cubicBezTo>
                    <a:cubicBezTo>
                      <a:pt x="13122" y="4285"/>
                      <a:pt x="13137" y="4285"/>
                      <a:pt x="13151" y="4285"/>
                    </a:cubicBezTo>
                    <a:close/>
                    <a:moveTo>
                      <a:pt x="20394" y="4180"/>
                    </a:moveTo>
                    <a:cubicBezTo>
                      <a:pt x="21134" y="4180"/>
                      <a:pt x="21585" y="5630"/>
                      <a:pt x="20404" y="5630"/>
                    </a:cubicBezTo>
                    <a:cubicBezTo>
                      <a:pt x="19876" y="5534"/>
                      <a:pt x="19540" y="5006"/>
                      <a:pt x="19780" y="4526"/>
                    </a:cubicBezTo>
                    <a:cubicBezTo>
                      <a:pt x="19988" y="4278"/>
                      <a:pt x="20201" y="4180"/>
                      <a:pt x="20394" y="4180"/>
                    </a:cubicBezTo>
                    <a:close/>
                    <a:moveTo>
                      <a:pt x="17696" y="4850"/>
                    </a:moveTo>
                    <a:cubicBezTo>
                      <a:pt x="18358" y="4850"/>
                      <a:pt x="18488" y="5926"/>
                      <a:pt x="17764" y="6062"/>
                    </a:cubicBezTo>
                    <a:cubicBezTo>
                      <a:pt x="17732" y="6066"/>
                      <a:pt x="17702" y="6068"/>
                      <a:pt x="17672" y="6068"/>
                    </a:cubicBezTo>
                    <a:cubicBezTo>
                      <a:pt x="16934" y="6068"/>
                      <a:pt x="16787" y="4954"/>
                      <a:pt x="17572" y="4862"/>
                    </a:cubicBezTo>
                    <a:cubicBezTo>
                      <a:pt x="17615" y="4854"/>
                      <a:pt x="17656" y="4850"/>
                      <a:pt x="17696" y="4850"/>
                    </a:cubicBezTo>
                    <a:close/>
                    <a:moveTo>
                      <a:pt x="10256" y="4839"/>
                    </a:moveTo>
                    <a:cubicBezTo>
                      <a:pt x="10840" y="4839"/>
                      <a:pt x="11420" y="5815"/>
                      <a:pt x="10466" y="6062"/>
                    </a:cubicBezTo>
                    <a:cubicBezTo>
                      <a:pt x="10416" y="6072"/>
                      <a:pt x="10367" y="6077"/>
                      <a:pt x="10320" y="6077"/>
                    </a:cubicBezTo>
                    <a:cubicBezTo>
                      <a:pt x="9911" y="6077"/>
                      <a:pt x="9612" y="5724"/>
                      <a:pt x="9698" y="5294"/>
                    </a:cubicBezTo>
                    <a:cubicBezTo>
                      <a:pt x="9838" y="4965"/>
                      <a:pt x="10047" y="4839"/>
                      <a:pt x="10256" y="4839"/>
                    </a:cubicBezTo>
                    <a:close/>
                    <a:moveTo>
                      <a:pt x="14785" y="5484"/>
                    </a:moveTo>
                    <a:cubicBezTo>
                      <a:pt x="15325" y="5484"/>
                      <a:pt x="15493" y="6309"/>
                      <a:pt x="14979" y="6542"/>
                    </a:cubicBezTo>
                    <a:cubicBezTo>
                      <a:pt x="14900" y="6572"/>
                      <a:pt x="14826" y="6585"/>
                      <a:pt x="14758" y="6585"/>
                    </a:cubicBezTo>
                    <a:cubicBezTo>
                      <a:pt x="14163" y="6585"/>
                      <a:pt x="14007" y="5572"/>
                      <a:pt x="14739" y="5486"/>
                    </a:cubicBezTo>
                    <a:cubicBezTo>
                      <a:pt x="14755" y="5485"/>
                      <a:pt x="14770" y="5484"/>
                      <a:pt x="14785" y="5484"/>
                    </a:cubicBezTo>
                    <a:close/>
                    <a:moveTo>
                      <a:pt x="7490" y="5342"/>
                    </a:moveTo>
                    <a:lnTo>
                      <a:pt x="7490" y="5342"/>
                    </a:lnTo>
                    <a:cubicBezTo>
                      <a:pt x="8903" y="5663"/>
                      <a:pt x="8017" y="6693"/>
                      <a:pt x="7362" y="6693"/>
                    </a:cubicBezTo>
                    <a:cubicBezTo>
                      <a:pt x="7038" y="6693"/>
                      <a:pt x="6770" y="6441"/>
                      <a:pt x="6866" y="5726"/>
                    </a:cubicBezTo>
                    <a:cubicBezTo>
                      <a:pt x="7010" y="5390"/>
                      <a:pt x="7202" y="5438"/>
                      <a:pt x="7490" y="5342"/>
                    </a:cubicBezTo>
                    <a:close/>
                    <a:moveTo>
                      <a:pt x="22170" y="5304"/>
                    </a:moveTo>
                    <a:cubicBezTo>
                      <a:pt x="22606" y="5304"/>
                      <a:pt x="22905" y="5697"/>
                      <a:pt x="22805" y="6302"/>
                    </a:cubicBezTo>
                    <a:cubicBezTo>
                      <a:pt x="22697" y="6624"/>
                      <a:pt x="22454" y="6755"/>
                      <a:pt x="22196" y="6755"/>
                    </a:cubicBezTo>
                    <a:cubicBezTo>
                      <a:pt x="21646" y="6755"/>
                      <a:pt x="21033" y="6156"/>
                      <a:pt x="21556" y="5534"/>
                    </a:cubicBezTo>
                    <a:cubicBezTo>
                      <a:pt x="21772" y="5376"/>
                      <a:pt x="21984" y="5304"/>
                      <a:pt x="22170" y="5304"/>
                    </a:cubicBezTo>
                    <a:close/>
                    <a:moveTo>
                      <a:pt x="12087" y="6056"/>
                    </a:moveTo>
                    <a:cubicBezTo>
                      <a:pt x="12686" y="6056"/>
                      <a:pt x="12787" y="7027"/>
                      <a:pt x="12099" y="7118"/>
                    </a:cubicBezTo>
                    <a:cubicBezTo>
                      <a:pt x="12083" y="7119"/>
                      <a:pt x="12067" y="7120"/>
                      <a:pt x="12052" y="7120"/>
                    </a:cubicBezTo>
                    <a:cubicBezTo>
                      <a:pt x="11375" y="7120"/>
                      <a:pt x="11298" y="6109"/>
                      <a:pt x="12003" y="6062"/>
                    </a:cubicBezTo>
                    <a:cubicBezTo>
                      <a:pt x="12032" y="6058"/>
                      <a:pt x="12060" y="6056"/>
                      <a:pt x="12087" y="6056"/>
                    </a:cubicBezTo>
                    <a:close/>
                    <a:moveTo>
                      <a:pt x="19343" y="6009"/>
                    </a:moveTo>
                    <a:cubicBezTo>
                      <a:pt x="20074" y="6009"/>
                      <a:pt x="20133" y="7122"/>
                      <a:pt x="19348" y="7214"/>
                    </a:cubicBezTo>
                    <a:cubicBezTo>
                      <a:pt x="19332" y="7215"/>
                      <a:pt x="19316" y="7216"/>
                      <a:pt x="19301" y="7216"/>
                    </a:cubicBezTo>
                    <a:cubicBezTo>
                      <a:pt x="18528" y="7216"/>
                      <a:pt x="18452" y="6061"/>
                      <a:pt x="19252" y="6014"/>
                    </a:cubicBezTo>
                    <a:cubicBezTo>
                      <a:pt x="19283" y="6011"/>
                      <a:pt x="19314" y="6009"/>
                      <a:pt x="19343" y="6009"/>
                    </a:cubicBezTo>
                    <a:close/>
                    <a:moveTo>
                      <a:pt x="16467" y="6638"/>
                    </a:moveTo>
                    <a:cubicBezTo>
                      <a:pt x="17044" y="6638"/>
                      <a:pt x="17140" y="7550"/>
                      <a:pt x="16515" y="7647"/>
                    </a:cubicBezTo>
                    <a:cubicBezTo>
                      <a:pt x="16500" y="7648"/>
                      <a:pt x="16485" y="7648"/>
                      <a:pt x="16470" y="7648"/>
                    </a:cubicBezTo>
                    <a:cubicBezTo>
                      <a:pt x="15841" y="7648"/>
                      <a:pt x="15811" y="6685"/>
                      <a:pt x="16467" y="6638"/>
                    </a:cubicBezTo>
                    <a:close/>
                    <a:moveTo>
                      <a:pt x="9245" y="6474"/>
                    </a:moveTo>
                    <a:cubicBezTo>
                      <a:pt x="9927" y="6474"/>
                      <a:pt x="10122" y="7520"/>
                      <a:pt x="9410" y="7743"/>
                    </a:cubicBezTo>
                    <a:lnTo>
                      <a:pt x="9362" y="7695"/>
                    </a:lnTo>
                    <a:cubicBezTo>
                      <a:pt x="9305" y="7709"/>
                      <a:pt x="9251" y="7715"/>
                      <a:pt x="9200" y="7715"/>
                    </a:cubicBezTo>
                    <a:cubicBezTo>
                      <a:pt x="8551" y="7715"/>
                      <a:pt x="8318" y="6672"/>
                      <a:pt x="9074" y="6494"/>
                    </a:cubicBezTo>
                    <a:cubicBezTo>
                      <a:pt x="9134" y="6480"/>
                      <a:pt x="9191" y="6474"/>
                      <a:pt x="9245" y="6474"/>
                    </a:cubicBezTo>
                    <a:close/>
                    <a:moveTo>
                      <a:pt x="13662" y="7282"/>
                    </a:moveTo>
                    <a:cubicBezTo>
                      <a:pt x="14061" y="7282"/>
                      <a:pt x="14401" y="7950"/>
                      <a:pt x="13731" y="8127"/>
                    </a:cubicBezTo>
                    <a:cubicBezTo>
                      <a:pt x="13710" y="8130"/>
                      <a:pt x="13688" y="8132"/>
                      <a:pt x="13668" y="8132"/>
                    </a:cubicBezTo>
                    <a:cubicBezTo>
                      <a:pt x="13409" y="8132"/>
                      <a:pt x="13206" y="7865"/>
                      <a:pt x="13251" y="7599"/>
                    </a:cubicBezTo>
                    <a:cubicBezTo>
                      <a:pt x="13365" y="7369"/>
                      <a:pt x="13517" y="7282"/>
                      <a:pt x="13662" y="7282"/>
                    </a:cubicBezTo>
                    <a:close/>
                    <a:moveTo>
                      <a:pt x="21015" y="7059"/>
                    </a:moveTo>
                    <a:cubicBezTo>
                      <a:pt x="21766" y="7059"/>
                      <a:pt x="21895" y="8230"/>
                      <a:pt x="21076" y="8367"/>
                    </a:cubicBezTo>
                    <a:cubicBezTo>
                      <a:pt x="21045" y="8370"/>
                      <a:pt x="21016" y="8372"/>
                      <a:pt x="20987" y="8372"/>
                    </a:cubicBezTo>
                    <a:cubicBezTo>
                      <a:pt x="20203" y="8372"/>
                      <a:pt x="20097" y="7163"/>
                      <a:pt x="20884" y="7070"/>
                    </a:cubicBezTo>
                    <a:cubicBezTo>
                      <a:pt x="20930" y="7063"/>
                      <a:pt x="20973" y="7059"/>
                      <a:pt x="21015" y="7059"/>
                    </a:cubicBezTo>
                    <a:close/>
                    <a:moveTo>
                      <a:pt x="6328" y="7004"/>
                    </a:moveTo>
                    <a:cubicBezTo>
                      <a:pt x="6987" y="7004"/>
                      <a:pt x="7597" y="8127"/>
                      <a:pt x="6482" y="8415"/>
                    </a:cubicBezTo>
                    <a:cubicBezTo>
                      <a:pt x="6457" y="8417"/>
                      <a:pt x="6433" y="8418"/>
                      <a:pt x="6409" y="8418"/>
                    </a:cubicBezTo>
                    <a:cubicBezTo>
                      <a:pt x="5919" y="8418"/>
                      <a:pt x="5576" y="7958"/>
                      <a:pt x="5713" y="7454"/>
                    </a:cubicBezTo>
                    <a:cubicBezTo>
                      <a:pt x="5882" y="7129"/>
                      <a:pt x="6108" y="7004"/>
                      <a:pt x="6328" y="7004"/>
                    </a:cubicBezTo>
                    <a:close/>
                    <a:moveTo>
                      <a:pt x="18154" y="7778"/>
                    </a:moveTo>
                    <a:cubicBezTo>
                      <a:pt x="18607" y="7778"/>
                      <a:pt x="19048" y="8538"/>
                      <a:pt x="18340" y="8751"/>
                    </a:cubicBezTo>
                    <a:cubicBezTo>
                      <a:pt x="18295" y="8762"/>
                      <a:pt x="18250" y="8767"/>
                      <a:pt x="18207" y="8767"/>
                    </a:cubicBezTo>
                    <a:cubicBezTo>
                      <a:pt x="17883" y="8767"/>
                      <a:pt x="17631" y="8466"/>
                      <a:pt x="17716" y="8127"/>
                    </a:cubicBezTo>
                    <a:cubicBezTo>
                      <a:pt x="17829" y="7874"/>
                      <a:pt x="17992" y="7778"/>
                      <a:pt x="18154" y="7778"/>
                    </a:cubicBezTo>
                    <a:close/>
                    <a:moveTo>
                      <a:pt x="10902" y="7789"/>
                    </a:moveTo>
                    <a:cubicBezTo>
                      <a:pt x="11327" y="7789"/>
                      <a:pt x="11736" y="8508"/>
                      <a:pt x="11042" y="8751"/>
                    </a:cubicBezTo>
                    <a:cubicBezTo>
                      <a:pt x="10985" y="8772"/>
                      <a:pt x="10928" y="8782"/>
                      <a:pt x="10873" y="8782"/>
                    </a:cubicBezTo>
                    <a:cubicBezTo>
                      <a:pt x="10556" y="8782"/>
                      <a:pt x="10296" y="8461"/>
                      <a:pt x="10418" y="8175"/>
                    </a:cubicBezTo>
                    <a:lnTo>
                      <a:pt x="10466" y="8175"/>
                    </a:lnTo>
                    <a:cubicBezTo>
                      <a:pt x="10573" y="7895"/>
                      <a:pt x="10739" y="7789"/>
                      <a:pt x="10902" y="7789"/>
                    </a:cubicBezTo>
                    <a:close/>
                    <a:moveTo>
                      <a:pt x="15330" y="8466"/>
                    </a:moveTo>
                    <a:cubicBezTo>
                      <a:pt x="15672" y="8466"/>
                      <a:pt x="15974" y="9036"/>
                      <a:pt x="15459" y="9183"/>
                    </a:cubicBezTo>
                    <a:cubicBezTo>
                      <a:pt x="15438" y="9186"/>
                      <a:pt x="15417" y="9188"/>
                      <a:pt x="15396" y="9188"/>
                    </a:cubicBezTo>
                    <a:cubicBezTo>
                      <a:pt x="15137" y="9188"/>
                      <a:pt x="14938" y="8921"/>
                      <a:pt x="15027" y="8655"/>
                    </a:cubicBezTo>
                    <a:cubicBezTo>
                      <a:pt x="15117" y="8520"/>
                      <a:pt x="15226" y="8466"/>
                      <a:pt x="15330" y="8466"/>
                    </a:cubicBezTo>
                    <a:close/>
                    <a:moveTo>
                      <a:pt x="8070" y="8239"/>
                    </a:moveTo>
                    <a:cubicBezTo>
                      <a:pt x="8614" y="8239"/>
                      <a:pt x="9144" y="9177"/>
                      <a:pt x="8162" y="9423"/>
                    </a:cubicBezTo>
                    <a:cubicBezTo>
                      <a:pt x="8137" y="9426"/>
                      <a:pt x="8113" y="9427"/>
                      <a:pt x="8088" y="9427"/>
                    </a:cubicBezTo>
                    <a:cubicBezTo>
                      <a:pt x="7731" y="9427"/>
                      <a:pt x="7400" y="9107"/>
                      <a:pt x="7490" y="8703"/>
                    </a:cubicBezTo>
                    <a:lnTo>
                      <a:pt x="7538" y="8703"/>
                    </a:lnTo>
                    <a:cubicBezTo>
                      <a:pt x="7667" y="8367"/>
                      <a:pt x="7869" y="8239"/>
                      <a:pt x="8070" y="8239"/>
                    </a:cubicBezTo>
                    <a:close/>
                    <a:moveTo>
                      <a:pt x="22701" y="8122"/>
                    </a:moveTo>
                    <a:cubicBezTo>
                      <a:pt x="23536" y="8122"/>
                      <a:pt x="23685" y="9426"/>
                      <a:pt x="22757" y="9519"/>
                    </a:cubicBezTo>
                    <a:cubicBezTo>
                      <a:pt x="22741" y="9520"/>
                      <a:pt x="22725" y="9520"/>
                      <a:pt x="22710" y="9520"/>
                    </a:cubicBezTo>
                    <a:cubicBezTo>
                      <a:pt x="21886" y="9520"/>
                      <a:pt x="21717" y="8268"/>
                      <a:pt x="22613" y="8127"/>
                    </a:cubicBezTo>
                    <a:cubicBezTo>
                      <a:pt x="22643" y="8123"/>
                      <a:pt x="22673" y="8122"/>
                      <a:pt x="22701" y="8122"/>
                    </a:cubicBezTo>
                    <a:close/>
                    <a:moveTo>
                      <a:pt x="12529" y="9036"/>
                    </a:moveTo>
                    <a:cubicBezTo>
                      <a:pt x="12921" y="9036"/>
                      <a:pt x="12997" y="9618"/>
                      <a:pt x="12627" y="9711"/>
                    </a:cubicBezTo>
                    <a:cubicBezTo>
                      <a:pt x="12609" y="9713"/>
                      <a:pt x="12593" y="9714"/>
                      <a:pt x="12577" y="9714"/>
                    </a:cubicBezTo>
                    <a:cubicBezTo>
                      <a:pt x="12188" y="9714"/>
                      <a:pt x="12114" y="9177"/>
                      <a:pt x="12483" y="9039"/>
                    </a:cubicBezTo>
                    <a:cubicBezTo>
                      <a:pt x="12499" y="9037"/>
                      <a:pt x="12514" y="9036"/>
                      <a:pt x="12529" y="9036"/>
                    </a:cubicBezTo>
                    <a:close/>
                    <a:moveTo>
                      <a:pt x="19780" y="8847"/>
                    </a:moveTo>
                    <a:cubicBezTo>
                      <a:pt x="20452" y="8847"/>
                      <a:pt x="20596" y="9759"/>
                      <a:pt x="19972" y="9951"/>
                    </a:cubicBezTo>
                    <a:cubicBezTo>
                      <a:pt x="19300" y="9951"/>
                      <a:pt x="19156" y="8991"/>
                      <a:pt x="19780" y="8847"/>
                    </a:cubicBezTo>
                    <a:close/>
                    <a:moveTo>
                      <a:pt x="5239" y="8684"/>
                    </a:moveTo>
                    <a:cubicBezTo>
                      <a:pt x="5922" y="8684"/>
                      <a:pt x="6506" y="9804"/>
                      <a:pt x="5377" y="10095"/>
                    </a:cubicBezTo>
                    <a:cubicBezTo>
                      <a:pt x="5319" y="10108"/>
                      <a:pt x="5264" y="10115"/>
                      <a:pt x="5213" y="10115"/>
                    </a:cubicBezTo>
                    <a:cubicBezTo>
                      <a:pt x="4719" y="10115"/>
                      <a:pt x="4566" y="9522"/>
                      <a:pt x="4609" y="9087"/>
                    </a:cubicBezTo>
                    <a:cubicBezTo>
                      <a:pt x="4795" y="8797"/>
                      <a:pt x="5022" y="8684"/>
                      <a:pt x="5239" y="8684"/>
                    </a:cubicBezTo>
                    <a:close/>
                    <a:moveTo>
                      <a:pt x="17044" y="9564"/>
                    </a:moveTo>
                    <a:cubicBezTo>
                      <a:pt x="17485" y="9564"/>
                      <a:pt x="17603" y="10194"/>
                      <a:pt x="17140" y="10287"/>
                    </a:cubicBezTo>
                    <a:cubicBezTo>
                      <a:pt x="17099" y="10299"/>
                      <a:pt x="17060" y="10305"/>
                      <a:pt x="17024" y="10305"/>
                    </a:cubicBezTo>
                    <a:cubicBezTo>
                      <a:pt x="16639" y="10305"/>
                      <a:pt x="16556" y="9655"/>
                      <a:pt x="16996" y="9567"/>
                    </a:cubicBezTo>
                    <a:cubicBezTo>
                      <a:pt x="17012" y="9565"/>
                      <a:pt x="17028" y="9564"/>
                      <a:pt x="17044" y="9564"/>
                    </a:cubicBezTo>
                    <a:close/>
                    <a:moveTo>
                      <a:pt x="9785" y="9490"/>
                    </a:moveTo>
                    <a:cubicBezTo>
                      <a:pt x="10198" y="9490"/>
                      <a:pt x="10586" y="10187"/>
                      <a:pt x="9890" y="10431"/>
                    </a:cubicBezTo>
                    <a:cubicBezTo>
                      <a:pt x="9845" y="10442"/>
                      <a:pt x="9800" y="10448"/>
                      <a:pt x="9757" y="10448"/>
                    </a:cubicBezTo>
                    <a:cubicBezTo>
                      <a:pt x="9433" y="10448"/>
                      <a:pt x="9187" y="10151"/>
                      <a:pt x="9314" y="9855"/>
                    </a:cubicBezTo>
                    <a:lnTo>
                      <a:pt x="9362" y="9855"/>
                    </a:lnTo>
                    <a:cubicBezTo>
                      <a:pt x="9468" y="9591"/>
                      <a:pt x="9628" y="9490"/>
                      <a:pt x="9785" y="9490"/>
                    </a:cubicBezTo>
                    <a:close/>
                    <a:moveTo>
                      <a:pt x="24640" y="9176"/>
                    </a:moveTo>
                    <a:cubicBezTo>
                      <a:pt x="25017" y="9176"/>
                      <a:pt x="25061" y="10063"/>
                      <a:pt x="25061" y="10383"/>
                    </a:cubicBezTo>
                    <a:cubicBezTo>
                      <a:pt x="24816" y="10600"/>
                      <a:pt x="24580" y="10687"/>
                      <a:pt x="24372" y="10687"/>
                    </a:cubicBezTo>
                    <a:cubicBezTo>
                      <a:pt x="23524" y="10687"/>
                      <a:pt x="23154" y="9231"/>
                      <a:pt x="24581" y="9231"/>
                    </a:cubicBezTo>
                    <a:lnTo>
                      <a:pt x="24581" y="9183"/>
                    </a:lnTo>
                    <a:cubicBezTo>
                      <a:pt x="24601" y="9178"/>
                      <a:pt x="24621" y="9176"/>
                      <a:pt x="24640" y="9176"/>
                    </a:cubicBezTo>
                    <a:close/>
                    <a:moveTo>
                      <a:pt x="14247" y="10284"/>
                    </a:moveTo>
                    <a:cubicBezTo>
                      <a:pt x="14487" y="10284"/>
                      <a:pt x="14487" y="10722"/>
                      <a:pt x="14247" y="10722"/>
                    </a:cubicBezTo>
                    <a:cubicBezTo>
                      <a:pt x="14236" y="10722"/>
                      <a:pt x="14224" y="10721"/>
                      <a:pt x="14211" y="10719"/>
                    </a:cubicBezTo>
                    <a:cubicBezTo>
                      <a:pt x="14019" y="10623"/>
                      <a:pt x="14019" y="10335"/>
                      <a:pt x="14211" y="10287"/>
                    </a:cubicBezTo>
                    <a:cubicBezTo>
                      <a:pt x="14224" y="10285"/>
                      <a:pt x="14236" y="10284"/>
                      <a:pt x="14247" y="10284"/>
                    </a:cubicBezTo>
                    <a:close/>
                    <a:moveTo>
                      <a:pt x="21631" y="9882"/>
                    </a:moveTo>
                    <a:cubicBezTo>
                      <a:pt x="22306" y="9882"/>
                      <a:pt x="22460" y="10925"/>
                      <a:pt x="21748" y="11103"/>
                    </a:cubicBezTo>
                    <a:cubicBezTo>
                      <a:pt x="21688" y="11117"/>
                      <a:pt x="21631" y="11124"/>
                      <a:pt x="21577" y="11124"/>
                    </a:cubicBezTo>
                    <a:cubicBezTo>
                      <a:pt x="20896" y="11124"/>
                      <a:pt x="20704" y="10081"/>
                      <a:pt x="21460" y="9903"/>
                    </a:cubicBezTo>
                    <a:cubicBezTo>
                      <a:pt x="21520" y="9889"/>
                      <a:pt x="21577" y="9882"/>
                      <a:pt x="21631" y="9882"/>
                    </a:cubicBezTo>
                    <a:close/>
                    <a:moveTo>
                      <a:pt x="6954" y="9908"/>
                    </a:moveTo>
                    <a:cubicBezTo>
                      <a:pt x="7530" y="9908"/>
                      <a:pt x="8032" y="10889"/>
                      <a:pt x="7106" y="11103"/>
                    </a:cubicBezTo>
                    <a:cubicBezTo>
                      <a:pt x="7046" y="11121"/>
                      <a:pt x="6988" y="11129"/>
                      <a:pt x="6931" y="11129"/>
                    </a:cubicBezTo>
                    <a:cubicBezTo>
                      <a:pt x="6528" y="11129"/>
                      <a:pt x="6217" y="10714"/>
                      <a:pt x="6385" y="10335"/>
                    </a:cubicBezTo>
                    <a:cubicBezTo>
                      <a:pt x="6546" y="10026"/>
                      <a:pt x="6755" y="9908"/>
                      <a:pt x="6954" y="9908"/>
                    </a:cubicBezTo>
                    <a:close/>
                    <a:moveTo>
                      <a:pt x="11421" y="10764"/>
                    </a:moveTo>
                    <a:cubicBezTo>
                      <a:pt x="11708" y="10764"/>
                      <a:pt x="11970" y="11297"/>
                      <a:pt x="11474" y="11439"/>
                    </a:cubicBezTo>
                    <a:cubicBezTo>
                      <a:pt x="11234" y="11439"/>
                      <a:pt x="11042" y="11247"/>
                      <a:pt x="11138" y="11007"/>
                    </a:cubicBezTo>
                    <a:cubicBezTo>
                      <a:pt x="11214" y="10831"/>
                      <a:pt x="11319" y="10764"/>
                      <a:pt x="11421" y="10764"/>
                    </a:cubicBezTo>
                    <a:close/>
                    <a:moveTo>
                      <a:pt x="18738" y="10640"/>
                    </a:moveTo>
                    <a:cubicBezTo>
                      <a:pt x="19134" y="10640"/>
                      <a:pt x="19526" y="11314"/>
                      <a:pt x="18868" y="11487"/>
                    </a:cubicBezTo>
                    <a:cubicBezTo>
                      <a:pt x="18824" y="11502"/>
                      <a:pt x="18780" y="11509"/>
                      <a:pt x="18736" y="11509"/>
                    </a:cubicBezTo>
                    <a:cubicBezTo>
                      <a:pt x="18488" y="11509"/>
                      <a:pt x="18258" y="11292"/>
                      <a:pt x="18340" y="11007"/>
                    </a:cubicBezTo>
                    <a:cubicBezTo>
                      <a:pt x="18433" y="10740"/>
                      <a:pt x="18586" y="10640"/>
                      <a:pt x="18738" y="10640"/>
                    </a:cubicBezTo>
                    <a:close/>
                    <a:moveTo>
                      <a:pt x="15980" y="11409"/>
                    </a:moveTo>
                    <a:cubicBezTo>
                      <a:pt x="16072" y="11409"/>
                      <a:pt x="16159" y="11463"/>
                      <a:pt x="16179" y="11583"/>
                    </a:cubicBezTo>
                    <a:cubicBezTo>
                      <a:pt x="16206" y="11771"/>
                      <a:pt x="16069" y="11868"/>
                      <a:pt x="15942" y="11868"/>
                    </a:cubicBezTo>
                    <a:cubicBezTo>
                      <a:pt x="15841" y="11868"/>
                      <a:pt x="15747" y="11807"/>
                      <a:pt x="15747" y="11679"/>
                    </a:cubicBezTo>
                    <a:cubicBezTo>
                      <a:pt x="15719" y="11512"/>
                      <a:pt x="15854" y="11409"/>
                      <a:pt x="15980" y="11409"/>
                    </a:cubicBezTo>
                    <a:close/>
                    <a:moveTo>
                      <a:pt x="4273" y="10383"/>
                    </a:moveTo>
                    <a:lnTo>
                      <a:pt x="4273" y="10383"/>
                    </a:lnTo>
                    <a:cubicBezTo>
                      <a:pt x="5438" y="10499"/>
                      <a:pt x="4782" y="11903"/>
                      <a:pt x="4056" y="11903"/>
                    </a:cubicBezTo>
                    <a:cubicBezTo>
                      <a:pt x="3885" y="11903"/>
                      <a:pt x="3709" y="11824"/>
                      <a:pt x="3553" y="11631"/>
                    </a:cubicBezTo>
                    <a:cubicBezTo>
                      <a:pt x="3313" y="10815"/>
                      <a:pt x="3313" y="10431"/>
                      <a:pt x="4273" y="10383"/>
                    </a:cubicBezTo>
                    <a:close/>
                    <a:moveTo>
                      <a:pt x="8627" y="11144"/>
                    </a:moveTo>
                    <a:cubicBezTo>
                      <a:pt x="9098" y="11144"/>
                      <a:pt x="9558" y="11936"/>
                      <a:pt x="8786" y="12111"/>
                    </a:cubicBezTo>
                    <a:cubicBezTo>
                      <a:pt x="8741" y="12123"/>
                      <a:pt x="8696" y="12128"/>
                      <a:pt x="8652" y="12128"/>
                    </a:cubicBezTo>
                    <a:cubicBezTo>
                      <a:pt x="8328" y="12128"/>
                      <a:pt x="8071" y="11832"/>
                      <a:pt x="8114" y="11535"/>
                    </a:cubicBezTo>
                    <a:lnTo>
                      <a:pt x="8162" y="11535"/>
                    </a:lnTo>
                    <a:cubicBezTo>
                      <a:pt x="8278" y="11251"/>
                      <a:pt x="8453" y="11144"/>
                      <a:pt x="8627" y="11144"/>
                    </a:cubicBezTo>
                    <a:close/>
                    <a:moveTo>
                      <a:pt x="13143" y="12033"/>
                    </a:moveTo>
                    <a:cubicBezTo>
                      <a:pt x="13199" y="12033"/>
                      <a:pt x="13254" y="12070"/>
                      <a:pt x="13299" y="12159"/>
                    </a:cubicBezTo>
                    <a:cubicBezTo>
                      <a:pt x="13323" y="12255"/>
                      <a:pt x="13227" y="12303"/>
                      <a:pt x="13131" y="12303"/>
                    </a:cubicBezTo>
                    <a:cubicBezTo>
                      <a:pt x="13035" y="12303"/>
                      <a:pt x="12939" y="12255"/>
                      <a:pt x="12963" y="12159"/>
                    </a:cubicBezTo>
                    <a:cubicBezTo>
                      <a:pt x="13014" y="12082"/>
                      <a:pt x="13079" y="12033"/>
                      <a:pt x="13143" y="12033"/>
                    </a:cubicBezTo>
                    <a:close/>
                    <a:moveTo>
                      <a:pt x="23203" y="10947"/>
                    </a:moveTo>
                    <a:cubicBezTo>
                      <a:pt x="23838" y="10947"/>
                      <a:pt x="24405" y="12098"/>
                      <a:pt x="23285" y="12351"/>
                    </a:cubicBezTo>
                    <a:cubicBezTo>
                      <a:pt x="22805" y="12351"/>
                      <a:pt x="22421" y="11871"/>
                      <a:pt x="22613" y="11391"/>
                    </a:cubicBezTo>
                    <a:cubicBezTo>
                      <a:pt x="22779" y="11071"/>
                      <a:pt x="22994" y="10947"/>
                      <a:pt x="23203" y="10947"/>
                    </a:cubicBezTo>
                    <a:close/>
                    <a:moveTo>
                      <a:pt x="20446" y="11673"/>
                    </a:moveTo>
                    <a:cubicBezTo>
                      <a:pt x="21083" y="11673"/>
                      <a:pt x="21141" y="12644"/>
                      <a:pt x="20452" y="12735"/>
                    </a:cubicBezTo>
                    <a:cubicBezTo>
                      <a:pt x="20424" y="12740"/>
                      <a:pt x="20397" y="12742"/>
                      <a:pt x="20370" y="12742"/>
                    </a:cubicBezTo>
                    <a:cubicBezTo>
                      <a:pt x="19817" y="12742"/>
                      <a:pt x="19714" y="11817"/>
                      <a:pt x="20356" y="11679"/>
                    </a:cubicBezTo>
                    <a:cubicBezTo>
                      <a:pt x="20387" y="11675"/>
                      <a:pt x="20417" y="11673"/>
                      <a:pt x="20446" y="11673"/>
                    </a:cubicBezTo>
                    <a:close/>
                    <a:moveTo>
                      <a:pt x="5927" y="11518"/>
                    </a:moveTo>
                    <a:cubicBezTo>
                      <a:pt x="6735" y="11518"/>
                      <a:pt x="6807" y="12834"/>
                      <a:pt x="5905" y="12879"/>
                    </a:cubicBezTo>
                    <a:cubicBezTo>
                      <a:pt x="5089" y="12879"/>
                      <a:pt x="4945" y="11679"/>
                      <a:pt x="5761" y="11535"/>
                    </a:cubicBezTo>
                    <a:cubicBezTo>
                      <a:pt x="5820" y="11524"/>
                      <a:pt x="5875" y="11518"/>
                      <a:pt x="5927" y="11518"/>
                    </a:cubicBezTo>
                    <a:close/>
                    <a:moveTo>
                      <a:pt x="17643" y="12411"/>
                    </a:moveTo>
                    <a:cubicBezTo>
                      <a:pt x="17965" y="12411"/>
                      <a:pt x="18223" y="13011"/>
                      <a:pt x="17716" y="13119"/>
                    </a:cubicBezTo>
                    <a:cubicBezTo>
                      <a:pt x="17694" y="13123"/>
                      <a:pt x="17673" y="13125"/>
                      <a:pt x="17652" y="13125"/>
                    </a:cubicBezTo>
                    <a:cubicBezTo>
                      <a:pt x="17394" y="13125"/>
                      <a:pt x="17195" y="12862"/>
                      <a:pt x="17284" y="12639"/>
                    </a:cubicBezTo>
                    <a:lnTo>
                      <a:pt x="17332" y="12639"/>
                    </a:lnTo>
                    <a:cubicBezTo>
                      <a:pt x="17426" y="12474"/>
                      <a:pt x="17538" y="12411"/>
                      <a:pt x="17643" y="12411"/>
                    </a:cubicBezTo>
                    <a:close/>
                    <a:moveTo>
                      <a:pt x="10345" y="12364"/>
                    </a:moveTo>
                    <a:cubicBezTo>
                      <a:pt x="10708" y="12364"/>
                      <a:pt x="11035" y="12990"/>
                      <a:pt x="10466" y="13168"/>
                    </a:cubicBezTo>
                    <a:cubicBezTo>
                      <a:pt x="10422" y="13180"/>
                      <a:pt x="10377" y="13186"/>
                      <a:pt x="10334" y="13186"/>
                    </a:cubicBezTo>
                    <a:cubicBezTo>
                      <a:pt x="10049" y="13186"/>
                      <a:pt x="9813" y="12931"/>
                      <a:pt x="9938" y="12639"/>
                    </a:cubicBezTo>
                    <a:lnTo>
                      <a:pt x="9986" y="12639"/>
                    </a:lnTo>
                    <a:cubicBezTo>
                      <a:pt x="10086" y="12440"/>
                      <a:pt x="10217" y="12364"/>
                      <a:pt x="10345" y="12364"/>
                    </a:cubicBezTo>
                    <a:close/>
                    <a:moveTo>
                      <a:pt x="14835" y="13180"/>
                    </a:moveTo>
                    <a:cubicBezTo>
                      <a:pt x="14931" y="13180"/>
                      <a:pt x="15027" y="13240"/>
                      <a:pt x="15027" y="13360"/>
                    </a:cubicBezTo>
                    <a:cubicBezTo>
                      <a:pt x="14979" y="13456"/>
                      <a:pt x="14895" y="13504"/>
                      <a:pt x="14817" y="13504"/>
                    </a:cubicBezTo>
                    <a:cubicBezTo>
                      <a:pt x="14739" y="13504"/>
                      <a:pt x="14667" y="13456"/>
                      <a:pt x="14643" y="13360"/>
                    </a:cubicBezTo>
                    <a:cubicBezTo>
                      <a:pt x="14643" y="13240"/>
                      <a:pt x="14739" y="13180"/>
                      <a:pt x="14835" y="13180"/>
                    </a:cubicBezTo>
                    <a:close/>
                    <a:moveTo>
                      <a:pt x="7520" y="12753"/>
                    </a:moveTo>
                    <a:cubicBezTo>
                      <a:pt x="8040" y="12753"/>
                      <a:pt x="8509" y="13675"/>
                      <a:pt x="7586" y="13888"/>
                    </a:cubicBezTo>
                    <a:cubicBezTo>
                      <a:pt x="7561" y="13890"/>
                      <a:pt x="7537" y="13892"/>
                      <a:pt x="7513" y="13892"/>
                    </a:cubicBezTo>
                    <a:cubicBezTo>
                      <a:pt x="7117" y="13892"/>
                      <a:pt x="6826" y="13530"/>
                      <a:pt x="6962" y="13168"/>
                    </a:cubicBezTo>
                    <a:lnTo>
                      <a:pt x="7010" y="13168"/>
                    </a:lnTo>
                    <a:cubicBezTo>
                      <a:pt x="7147" y="12867"/>
                      <a:pt x="7337" y="12753"/>
                      <a:pt x="7520" y="12753"/>
                    </a:cubicBezTo>
                    <a:close/>
                    <a:moveTo>
                      <a:pt x="22132" y="12687"/>
                    </a:moveTo>
                    <a:lnTo>
                      <a:pt x="22132" y="12687"/>
                    </a:lnTo>
                    <a:cubicBezTo>
                      <a:pt x="22805" y="12831"/>
                      <a:pt x="22805" y="13792"/>
                      <a:pt x="22132" y="13984"/>
                    </a:cubicBezTo>
                    <a:lnTo>
                      <a:pt x="22180" y="13984"/>
                    </a:lnTo>
                    <a:cubicBezTo>
                      <a:pt x="22165" y="13985"/>
                      <a:pt x="22149" y="13985"/>
                      <a:pt x="22134" y="13985"/>
                    </a:cubicBezTo>
                    <a:cubicBezTo>
                      <a:pt x="21315" y="13985"/>
                      <a:pt x="21284" y="12735"/>
                      <a:pt x="22132" y="12687"/>
                    </a:cubicBezTo>
                    <a:close/>
                    <a:moveTo>
                      <a:pt x="11966" y="13569"/>
                    </a:moveTo>
                    <a:cubicBezTo>
                      <a:pt x="12266" y="13569"/>
                      <a:pt x="12526" y="14081"/>
                      <a:pt x="12099" y="14224"/>
                    </a:cubicBezTo>
                    <a:cubicBezTo>
                      <a:pt x="12073" y="14228"/>
                      <a:pt x="12049" y="14230"/>
                      <a:pt x="12026" y="14230"/>
                    </a:cubicBezTo>
                    <a:cubicBezTo>
                      <a:pt x="11779" y="14230"/>
                      <a:pt x="11623" y="14011"/>
                      <a:pt x="11666" y="13792"/>
                    </a:cubicBezTo>
                    <a:cubicBezTo>
                      <a:pt x="11753" y="13631"/>
                      <a:pt x="11862" y="13569"/>
                      <a:pt x="11966" y="13569"/>
                    </a:cubicBezTo>
                    <a:close/>
                    <a:moveTo>
                      <a:pt x="19258" y="13395"/>
                    </a:moveTo>
                    <a:cubicBezTo>
                      <a:pt x="19712" y="13395"/>
                      <a:pt x="20152" y="14155"/>
                      <a:pt x="19444" y="14368"/>
                    </a:cubicBezTo>
                    <a:cubicBezTo>
                      <a:pt x="19416" y="14371"/>
                      <a:pt x="19388" y="14373"/>
                      <a:pt x="19361" y="14373"/>
                    </a:cubicBezTo>
                    <a:cubicBezTo>
                      <a:pt x="19019" y="14373"/>
                      <a:pt x="18775" y="14100"/>
                      <a:pt x="18820" y="13744"/>
                    </a:cubicBezTo>
                    <a:cubicBezTo>
                      <a:pt x="18933" y="13491"/>
                      <a:pt x="19097" y="13395"/>
                      <a:pt x="19258" y="13395"/>
                    </a:cubicBezTo>
                    <a:close/>
                    <a:moveTo>
                      <a:pt x="4705" y="13168"/>
                    </a:moveTo>
                    <a:cubicBezTo>
                      <a:pt x="5950" y="13168"/>
                      <a:pt x="5398" y="14649"/>
                      <a:pt x="4659" y="14649"/>
                    </a:cubicBezTo>
                    <a:cubicBezTo>
                      <a:pt x="4485" y="14649"/>
                      <a:pt x="4302" y="14568"/>
                      <a:pt x="4129" y="14368"/>
                    </a:cubicBezTo>
                    <a:cubicBezTo>
                      <a:pt x="3889" y="13792"/>
                      <a:pt x="3985" y="13216"/>
                      <a:pt x="4705" y="13168"/>
                    </a:cubicBezTo>
                    <a:close/>
                    <a:moveTo>
                      <a:pt x="16477" y="14131"/>
                    </a:moveTo>
                    <a:cubicBezTo>
                      <a:pt x="16806" y="14131"/>
                      <a:pt x="17077" y="14690"/>
                      <a:pt x="16563" y="14800"/>
                    </a:cubicBezTo>
                    <a:cubicBezTo>
                      <a:pt x="16542" y="14803"/>
                      <a:pt x="16521" y="14805"/>
                      <a:pt x="16501" y="14805"/>
                    </a:cubicBezTo>
                    <a:cubicBezTo>
                      <a:pt x="16248" y="14805"/>
                      <a:pt x="16090" y="14542"/>
                      <a:pt x="16179" y="14320"/>
                    </a:cubicBezTo>
                    <a:cubicBezTo>
                      <a:pt x="16270" y="14184"/>
                      <a:pt x="16376" y="14131"/>
                      <a:pt x="16477" y="14131"/>
                    </a:cubicBezTo>
                    <a:close/>
                    <a:moveTo>
                      <a:pt x="9187" y="13950"/>
                    </a:moveTo>
                    <a:cubicBezTo>
                      <a:pt x="9648" y="13950"/>
                      <a:pt x="10090" y="14732"/>
                      <a:pt x="9314" y="14944"/>
                    </a:cubicBezTo>
                    <a:cubicBezTo>
                      <a:pt x="9269" y="14955"/>
                      <a:pt x="9225" y="14960"/>
                      <a:pt x="9182" y="14960"/>
                    </a:cubicBezTo>
                    <a:cubicBezTo>
                      <a:pt x="8857" y="14960"/>
                      <a:pt x="8605" y="14659"/>
                      <a:pt x="8690" y="14320"/>
                    </a:cubicBezTo>
                    <a:lnTo>
                      <a:pt x="8738" y="14320"/>
                    </a:lnTo>
                    <a:cubicBezTo>
                      <a:pt x="8853" y="14052"/>
                      <a:pt x="9021" y="13950"/>
                      <a:pt x="9187" y="13950"/>
                    </a:cubicBezTo>
                    <a:close/>
                    <a:moveTo>
                      <a:pt x="23778" y="13707"/>
                    </a:moveTo>
                    <a:cubicBezTo>
                      <a:pt x="24121" y="13707"/>
                      <a:pt x="24456" y="13957"/>
                      <a:pt x="24485" y="14368"/>
                    </a:cubicBezTo>
                    <a:cubicBezTo>
                      <a:pt x="24629" y="14902"/>
                      <a:pt x="24271" y="15137"/>
                      <a:pt x="23875" y="15137"/>
                    </a:cubicBezTo>
                    <a:cubicBezTo>
                      <a:pt x="23346" y="15137"/>
                      <a:pt x="22749" y="14718"/>
                      <a:pt x="23189" y="14032"/>
                    </a:cubicBezTo>
                    <a:cubicBezTo>
                      <a:pt x="23338" y="13808"/>
                      <a:pt x="23559" y="13707"/>
                      <a:pt x="23778" y="13707"/>
                    </a:cubicBezTo>
                    <a:close/>
                    <a:moveTo>
                      <a:pt x="13658" y="14700"/>
                    </a:moveTo>
                    <a:cubicBezTo>
                      <a:pt x="13955" y="14700"/>
                      <a:pt x="14250" y="15219"/>
                      <a:pt x="13779" y="15328"/>
                    </a:cubicBezTo>
                    <a:cubicBezTo>
                      <a:pt x="13754" y="15332"/>
                      <a:pt x="13729" y="15334"/>
                      <a:pt x="13706" y="15334"/>
                    </a:cubicBezTo>
                    <a:cubicBezTo>
                      <a:pt x="13460" y="15334"/>
                      <a:pt x="13307" y="15115"/>
                      <a:pt x="13395" y="14896"/>
                    </a:cubicBezTo>
                    <a:cubicBezTo>
                      <a:pt x="13465" y="14755"/>
                      <a:pt x="13562" y="14700"/>
                      <a:pt x="13658" y="14700"/>
                    </a:cubicBezTo>
                    <a:close/>
                    <a:moveTo>
                      <a:pt x="21057" y="14404"/>
                    </a:moveTo>
                    <a:cubicBezTo>
                      <a:pt x="21719" y="14404"/>
                      <a:pt x="21849" y="15480"/>
                      <a:pt x="21124" y="15616"/>
                    </a:cubicBezTo>
                    <a:cubicBezTo>
                      <a:pt x="21093" y="15620"/>
                      <a:pt x="21063" y="15621"/>
                      <a:pt x="21033" y="15621"/>
                    </a:cubicBezTo>
                    <a:cubicBezTo>
                      <a:pt x="20295" y="15621"/>
                      <a:pt x="20147" y="14508"/>
                      <a:pt x="20932" y="14416"/>
                    </a:cubicBezTo>
                    <a:cubicBezTo>
                      <a:pt x="20976" y="14408"/>
                      <a:pt x="21017" y="14404"/>
                      <a:pt x="21057" y="14404"/>
                    </a:cubicBezTo>
                    <a:close/>
                    <a:moveTo>
                      <a:pt x="6396" y="14326"/>
                    </a:moveTo>
                    <a:cubicBezTo>
                      <a:pt x="6996" y="14326"/>
                      <a:pt x="7567" y="15346"/>
                      <a:pt x="6578" y="15664"/>
                    </a:cubicBezTo>
                    <a:cubicBezTo>
                      <a:pt x="6513" y="15682"/>
                      <a:pt x="6450" y="15690"/>
                      <a:pt x="6389" y="15690"/>
                    </a:cubicBezTo>
                    <a:cubicBezTo>
                      <a:pt x="5952" y="15690"/>
                      <a:pt x="5635" y="15263"/>
                      <a:pt x="5761" y="14800"/>
                    </a:cubicBezTo>
                    <a:lnTo>
                      <a:pt x="5809" y="14800"/>
                    </a:lnTo>
                    <a:cubicBezTo>
                      <a:pt x="5962" y="14457"/>
                      <a:pt x="6181" y="14326"/>
                      <a:pt x="6396" y="14326"/>
                    </a:cubicBezTo>
                    <a:close/>
                    <a:moveTo>
                      <a:pt x="10867" y="15127"/>
                    </a:moveTo>
                    <a:cubicBezTo>
                      <a:pt x="11275" y="15127"/>
                      <a:pt x="11691" y="15791"/>
                      <a:pt x="10994" y="16000"/>
                    </a:cubicBezTo>
                    <a:cubicBezTo>
                      <a:pt x="10939" y="16024"/>
                      <a:pt x="10885" y="16034"/>
                      <a:pt x="10832" y="16034"/>
                    </a:cubicBezTo>
                    <a:cubicBezTo>
                      <a:pt x="10560" y="16034"/>
                      <a:pt x="10338" y="15753"/>
                      <a:pt x="10418" y="15472"/>
                    </a:cubicBezTo>
                    <a:lnTo>
                      <a:pt x="10466" y="15472"/>
                    </a:lnTo>
                    <a:cubicBezTo>
                      <a:pt x="10558" y="15222"/>
                      <a:pt x="10712" y="15127"/>
                      <a:pt x="10867" y="15127"/>
                    </a:cubicBezTo>
                    <a:close/>
                    <a:moveTo>
                      <a:pt x="18156" y="15082"/>
                    </a:moveTo>
                    <a:cubicBezTo>
                      <a:pt x="18606" y="15082"/>
                      <a:pt x="19005" y="15870"/>
                      <a:pt x="18292" y="16048"/>
                    </a:cubicBezTo>
                    <a:cubicBezTo>
                      <a:pt x="18270" y="16051"/>
                      <a:pt x="18248" y="16053"/>
                      <a:pt x="18227" y="16053"/>
                    </a:cubicBezTo>
                    <a:cubicBezTo>
                      <a:pt x="17914" y="16053"/>
                      <a:pt x="17626" y="15738"/>
                      <a:pt x="17716" y="15424"/>
                    </a:cubicBezTo>
                    <a:cubicBezTo>
                      <a:pt x="17839" y="15177"/>
                      <a:pt x="18001" y="15082"/>
                      <a:pt x="18156" y="15082"/>
                    </a:cubicBezTo>
                    <a:close/>
                    <a:moveTo>
                      <a:pt x="15324" y="15724"/>
                    </a:moveTo>
                    <a:cubicBezTo>
                      <a:pt x="15694" y="15724"/>
                      <a:pt x="16064" y="16350"/>
                      <a:pt x="15459" y="16528"/>
                    </a:cubicBezTo>
                    <a:cubicBezTo>
                      <a:pt x="15421" y="16541"/>
                      <a:pt x="15383" y="16547"/>
                      <a:pt x="15345" y="16547"/>
                    </a:cubicBezTo>
                    <a:cubicBezTo>
                      <a:pt x="15101" y="16547"/>
                      <a:pt x="14896" y="16291"/>
                      <a:pt x="14979" y="16000"/>
                    </a:cubicBezTo>
                    <a:cubicBezTo>
                      <a:pt x="15066" y="15801"/>
                      <a:pt x="15195" y="15724"/>
                      <a:pt x="15324" y="15724"/>
                    </a:cubicBezTo>
                    <a:close/>
                    <a:moveTo>
                      <a:pt x="8073" y="15531"/>
                    </a:moveTo>
                    <a:cubicBezTo>
                      <a:pt x="8620" y="15531"/>
                      <a:pt x="9141" y="16438"/>
                      <a:pt x="8258" y="16720"/>
                    </a:cubicBezTo>
                    <a:cubicBezTo>
                      <a:pt x="8184" y="16750"/>
                      <a:pt x="8109" y="16764"/>
                      <a:pt x="8037" y="16764"/>
                    </a:cubicBezTo>
                    <a:cubicBezTo>
                      <a:pt x="7645" y="16764"/>
                      <a:pt x="7327" y="16358"/>
                      <a:pt x="7490" y="15952"/>
                    </a:cubicBezTo>
                    <a:lnTo>
                      <a:pt x="7538" y="15952"/>
                    </a:lnTo>
                    <a:cubicBezTo>
                      <a:pt x="7677" y="15648"/>
                      <a:pt x="7877" y="15531"/>
                      <a:pt x="8073" y="15531"/>
                    </a:cubicBezTo>
                    <a:close/>
                    <a:moveTo>
                      <a:pt x="22661" y="15424"/>
                    </a:moveTo>
                    <a:cubicBezTo>
                      <a:pt x="23611" y="15424"/>
                      <a:pt x="23623" y="16832"/>
                      <a:pt x="22736" y="16832"/>
                    </a:cubicBezTo>
                    <a:cubicBezTo>
                      <a:pt x="22682" y="16832"/>
                      <a:pt x="22625" y="16827"/>
                      <a:pt x="22565" y="16816"/>
                    </a:cubicBezTo>
                    <a:lnTo>
                      <a:pt x="22517" y="16816"/>
                    </a:lnTo>
                    <a:cubicBezTo>
                      <a:pt x="21700" y="16672"/>
                      <a:pt x="21796" y="15424"/>
                      <a:pt x="22661" y="15424"/>
                    </a:cubicBezTo>
                    <a:close/>
                    <a:moveTo>
                      <a:pt x="12506" y="16241"/>
                    </a:moveTo>
                    <a:cubicBezTo>
                      <a:pt x="12927" y="16241"/>
                      <a:pt x="13345" y="16953"/>
                      <a:pt x="12675" y="17200"/>
                    </a:cubicBezTo>
                    <a:cubicBezTo>
                      <a:pt x="12650" y="17203"/>
                      <a:pt x="12625" y="17205"/>
                      <a:pt x="12602" y="17205"/>
                    </a:cubicBezTo>
                    <a:cubicBezTo>
                      <a:pt x="12255" y="17205"/>
                      <a:pt x="12009" y="16890"/>
                      <a:pt x="12099" y="16576"/>
                    </a:cubicBezTo>
                    <a:cubicBezTo>
                      <a:pt x="12201" y="16334"/>
                      <a:pt x="12353" y="16241"/>
                      <a:pt x="12506" y="16241"/>
                    </a:cubicBezTo>
                    <a:close/>
                    <a:moveTo>
                      <a:pt x="19857" y="16094"/>
                    </a:moveTo>
                    <a:cubicBezTo>
                      <a:pt x="20418" y="16094"/>
                      <a:pt x="20916" y="17048"/>
                      <a:pt x="19924" y="17296"/>
                    </a:cubicBezTo>
                    <a:cubicBezTo>
                      <a:pt x="19902" y="17299"/>
                      <a:pt x="19880" y="17300"/>
                      <a:pt x="19858" y="17300"/>
                    </a:cubicBezTo>
                    <a:cubicBezTo>
                      <a:pt x="19459" y="17300"/>
                      <a:pt x="19163" y="16892"/>
                      <a:pt x="19300" y="16528"/>
                    </a:cubicBezTo>
                    <a:cubicBezTo>
                      <a:pt x="19451" y="16214"/>
                      <a:pt x="19658" y="16094"/>
                      <a:pt x="19857" y="16094"/>
                    </a:cubicBezTo>
                    <a:close/>
                    <a:moveTo>
                      <a:pt x="5252" y="15979"/>
                    </a:moveTo>
                    <a:cubicBezTo>
                      <a:pt x="5758" y="15979"/>
                      <a:pt x="6233" y="16380"/>
                      <a:pt x="6001" y="17008"/>
                    </a:cubicBezTo>
                    <a:cubicBezTo>
                      <a:pt x="5791" y="17332"/>
                      <a:pt x="5520" y="17471"/>
                      <a:pt x="5268" y="17471"/>
                    </a:cubicBezTo>
                    <a:cubicBezTo>
                      <a:pt x="4774" y="17471"/>
                      <a:pt x="4355" y="16940"/>
                      <a:pt x="4609" y="16240"/>
                    </a:cubicBezTo>
                    <a:cubicBezTo>
                      <a:pt x="4788" y="16061"/>
                      <a:pt x="5023" y="15979"/>
                      <a:pt x="5252" y="15979"/>
                    </a:cubicBezTo>
                    <a:close/>
                    <a:moveTo>
                      <a:pt x="17049" y="16743"/>
                    </a:moveTo>
                    <a:cubicBezTo>
                      <a:pt x="17514" y="16743"/>
                      <a:pt x="17970" y="17563"/>
                      <a:pt x="17188" y="17776"/>
                    </a:cubicBezTo>
                    <a:cubicBezTo>
                      <a:pt x="17163" y="17779"/>
                      <a:pt x="17138" y="17781"/>
                      <a:pt x="17114" y="17781"/>
                    </a:cubicBezTo>
                    <a:cubicBezTo>
                      <a:pt x="16762" y="17781"/>
                      <a:pt x="16477" y="17464"/>
                      <a:pt x="16611" y="17104"/>
                    </a:cubicBezTo>
                    <a:cubicBezTo>
                      <a:pt x="16723" y="16843"/>
                      <a:pt x="16887" y="16743"/>
                      <a:pt x="17049" y="16743"/>
                    </a:cubicBezTo>
                    <a:close/>
                    <a:moveTo>
                      <a:pt x="9737" y="16690"/>
                    </a:moveTo>
                    <a:cubicBezTo>
                      <a:pt x="10271" y="16690"/>
                      <a:pt x="10765" y="17611"/>
                      <a:pt x="9842" y="17824"/>
                    </a:cubicBezTo>
                    <a:cubicBezTo>
                      <a:pt x="9820" y="17827"/>
                      <a:pt x="9798" y="17828"/>
                      <a:pt x="9777" y="17828"/>
                    </a:cubicBezTo>
                    <a:cubicBezTo>
                      <a:pt x="9421" y="17828"/>
                      <a:pt x="9128" y="17466"/>
                      <a:pt x="9218" y="17104"/>
                    </a:cubicBezTo>
                    <a:cubicBezTo>
                      <a:pt x="9356" y="16804"/>
                      <a:pt x="9549" y="16690"/>
                      <a:pt x="9737" y="16690"/>
                    </a:cubicBezTo>
                    <a:close/>
                    <a:moveTo>
                      <a:pt x="14225" y="17312"/>
                    </a:moveTo>
                    <a:cubicBezTo>
                      <a:pt x="14684" y="17312"/>
                      <a:pt x="15120" y="18105"/>
                      <a:pt x="14307" y="18352"/>
                    </a:cubicBezTo>
                    <a:cubicBezTo>
                      <a:pt x="13971" y="18352"/>
                      <a:pt x="13683" y="18064"/>
                      <a:pt x="13779" y="17680"/>
                    </a:cubicBezTo>
                    <a:cubicBezTo>
                      <a:pt x="13893" y="17414"/>
                      <a:pt x="14061" y="17312"/>
                      <a:pt x="14225" y="17312"/>
                    </a:cubicBezTo>
                    <a:close/>
                    <a:moveTo>
                      <a:pt x="21553" y="17099"/>
                    </a:moveTo>
                    <a:cubicBezTo>
                      <a:pt x="22426" y="17099"/>
                      <a:pt x="22486" y="18404"/>
                      <a:pt x="21604" y="18496"/>
                    </a:cubicBezTo>
                    <a:cubicBezTo>
                      <a:pt x="21588" y="18497"/>
                      <a:pt x="21571" y="18498"/>
                      <a:pt x="21555" y="18498"/>
                    </a:cubicBezTo>
                    <a:cubicBezTo>
                      <a:pt x="20641" y="18498"/>
                      <a:pt x="20564" y="17199"/>
                      <a:pt x="21460" y="17104"/>
                    </a:cubicBezTo>
                    <a:cubicBezTo>
                      <a:pt x="21492" y="17101"/>
                      <a:pt x="21523" y="17099"/>
                      <a:pt x="21553" y="17099"/>
                    </a:cubicBezTo>
                    <a:close/>
                    <a:moveTo>
                      <a:pt x="7026" y="17089"/>
                    </a:moveTo>
                    <a:cubicBezTo>
                      <a:pt x="7886" y="17089"/>
                      <a:pt x="7962" y="18544"/>
                      <a:pt x="7010" y="18544"/>
                    </a:cubicBezTo>
                    <a:cubicBezTo>
                      <a:pt x="6994" y="18545"/>
                      <a:pt x="6980" y="18546"/>
                      <a:pt x="6965" y="18546"/>
                    </a:cubicBezTo>
                    <a:cubicBezTo>
                      <a:pt x="6141" y="18546"/>
                      <a:pt x="6017" y="17246"/>
                      <a:pt x="6866" y="17104"/>
                    </a:cubicBezTo>
                    <a:cubicBezTo>
                      <a:pt x="6922" y="17094"/>
                      <a:pt x="6975" y="17089"/>
                      <a:pt x="7026" y="17089"/>
                    </a:cubicBezTo>
                    <a:close/>
                    <a:moveTo>
                      <a:pt x="11418" y="17827"/>
                    </a:moveTo>
                    <a:cubicBezTo>
                      <a:pt x="11944" y="17827"/>
                      <a:pt x="12460" y="18696"/>
                      <a:pt x="11618" y="18977"/>
                    </a:cubicBezTo>
                    <a:cubicBezTo>
                      <a:pt x="11573" y="18987"/>
                      <a:pt x="11528" y="18991"/>
                      <a:pt x="11483" y="18991"/>
                    </a:cubicBezTo>
                    <a:cubicBezTo>
                      <a:pt x="11102" y="18991"/>
                      <a:pt x="10769" y="18643"/>
                      <a:pt x="10898" y="18256"/>
                    </a:cubicBezTo>
                    <a:cubicBezTo>
                      <a:pt x="11028" y="17946"/>
                      <a:pt x="11224" y="17827"/>
                      <a:pt x="11418" y="17827"/>
                    </a:cubicBezTo>
                    <a:close/>
                    <a:moveTo>
                      <a:pt x="18700" y="17782"/>
                    </a:moveTo>
                    <a:cubicBezTo>
                      <a:pt x="19280" y="17782"/>
                      <a:pt x="19819" y="18775"/>
                      <a:pt x="18820" y="19025"/>
                    </a:cubicBezTo>
                    <a:cubicBezTo>
                      <a:pt x="18778" y="19033"/>
                      <a:pt x="18737" y="19037"/>
                      <a:pt x="18696" y="19037"/>
                    </a:cubicBezTo>
                    <a:cubicBezTo>
                      <a:pt x="18277" y="19037"/>
                      <a:pt x="17972" y="18603"/>
                      <a:pt x="18148" y="18208"/>
                    </a:cubicBezTo>
                    <a:cubicBezTo>
                      <a:pt x="18296" y="17900"/>
                      <a:pt x="18500" y="17782"/>
                      <a:pt x="18700" y="17782"/>
                    </a:cubicBezTo>
                    <a:close/>
                    <a:moveTo>
                      <a:pt x="15933" y="18350"/>
                    </a:moveTo>
                    <a:cubicBezTo>
                      <a:pt x="16466" y="18350"/>
                      <a:pt x="16957" y="19305"/>
                      <a:pt x="16035" y="19553"/>
                    </a:cubicBezTo>
                    <a:cubicBezTo>
                      <a:pt x="16013" y="19555"/>
                      <a:pt x="15991" y="19556"/>
                      <a:pt x="15969" y="19556"/>
                    </a:cubicBezTo>
                    <a:cubicBezTo>
                      <a:pt x="15570" y="19556"/>
                      <a:pt x="15275" y="19149"/>
                      <a:pt x="15411" y="18785"/>
                    </a:cubicBezTo>
                    <a:cubicBezTo>
                      <a:pt x="15549" y="18470"/>
                      <a:pt x="15744" y="18350"/>
                      <a:pt x="15933" y="18350"/>
                    </a:cubicBezTo>
                    <a:close/>
                    <a:moveTo>
                      <a:pt x="8688" y="18255"/>
                    </a:moveTo>
                    <a:cubicBezTo>
                      <a:pt x="9509" y="18255"/>
                      <a:pt x="9586" y="19507"/>
                      <a:pt x="8738" y="19649"/>
                    </a:cubicBezTo>
                    <a:cubicBezTo>
                      <a:pt x="8709" y="19652"/>
                      <a:pt x="8680" y="19653"/>
                      <a:pt x="8652" y="19653"/>
                    </a:cubicBezTo>
                    <a:cubicBezTo>
                      <a:pt x="7818" y="19653"/>
                      <a:pt x="7713" y="18303"/>
                      <a:pt x="8642" y="18256"/>
                    </a:cubicBezTo>
                    <a:cubicBezTo>
                      <a:pt x="8658" y="18256"/>
                      <a:pt x="8673" y="18255"/>
                      <a:pt x="8688" y="18255"/>
                    </a:cubicBezTo>
                    <a:close/>
                    <a:moveTo>
                      <a:pt x="13092" y="18885"/>
                    </a:moveTo>
                    <a:cubicBezTo>
                      <a:pt x="13669" y="18885"/>
                      <a:pt x="14225" y="19882"/>
                      <a:pt x="13203" y="20129"/>
                    </a:cubicBezTo>
                    <a:cubicBezTo>
                      <a:pt x="12771" y="20129"/>
                      <a:pt x="12435" y="19793"/>
                      <a:pt x="12531" y="19361"/>
                    </a:cubicBezTo>
                    <a:cubicBezTo>
                      <a:pt x="12671" y="19016"/>
                      <a:pt x="12883" y="18885"/>
                      <a:pt x="13092" y="18885"/>
                    </a:cubicBezTo>
                    <a:close/>
                    <a:moveTo>
                      <a:pt x="20376" y="18794"/>
                    </a:moveTo>
                    <a:cubicBezTo>
                      <a:pt x="20908" y="18794"/>
                      <a:pt x="21451" y="19461"/>
                      <a:pt x="20980" y="20033"/>
                    </a:cubicBezTo>
                    <a:cubicBezTo>
                      <a:pt x="20821" y="20139"/>
                      <a:pt x="20632" y="20190"/>
                      <a:pt x="20449" y="20190"/>
                    </a:cubicBezTo>
                    <a:cubicBezTo>
                      <a:pt x="19972" y="20190"/>
                      <a:pt x="19537" y="19841"/>
                      <a:pt x="19780" y="19217"/>
                    </a:cubicBezTo>
                    <a:cubicBezTo>
                      <a:pt x="19924" y="18915"/>
                      <a:pt x="20149" y="18794"/>
                      <a:pt x="20376" y="18794"/>
                    </a:cubicBezTo>
                    <a:close/>
                    <a:moveTo>
                      <a:pt x="10427" y="19336"/>
                    </a:moveTo>
                    <a:cubicBezTo>
                      <a:pt x="11255" y="19336"/>
                      <a:pt x="11356" y="20708"/>
                      <a:pt x="10418" y="20753"/>
                    </a:cubicBezTo>
                    <a:cubicBezTo>
                      <a:pt x="10402" y="20754"/>
                      <a:pt x="10386" y="20754"/>
                      <a:pt x="10370" y="20754"/>
                    </a:cubicBezTo>
                    <a:cubicBezTo>
                      <a:pt x="9549" y="20754"/>
                      <a:pt x="9425" y="19549"/>
                      <a:pt x="10226" y="19361"/>
                    </a:cubicBezTo>
                    <a:cubicBezTo>
                      <a:pt x="10297" y="19344"/>
                      <a:pt x="10364" y="19336"/>
                      <a:pt x="10427" y="19336"/>
                    </a:cubicBezTo>
                    <a:close/>
                    <a:moveTo>
                      <a:pt x="17615" y="19403"/>
                    </a:moveTo>
                    <a:cubicBezTo>
                      <a:pt x="18357" y="19403"/>
                      <a:pt x="18549" y="20522"/>
                      <a:pt x="17764" y="20753"/>
                    </a:cubicBezTo>
                    <a:cubicBezTo>
                      <a:pt x="17732" y="20756"/>
                      <a:pt x="17701" y="20758"/>
                      <a:pt x="17670" y="20758"/>
                    </a:cubicBezTo>
                    <a:cubicBezTo>
                      <a:pt x="16883" y="20758"/>
                      <a:pt x="16691" y="19594"/>
                      <a:pt x="17524" y="19409"/>
                    </a:cubicBezTo>
                    <a:cubicBezTo>
                      <a:pt x="17555" y="19405"/>
                      <a:pt x="17585" y="19403"/>
                      <a:pt x="17615" y="19403"/>
                    </a:cubicBezTo>
                    <a:close/>
                    <a:moveTo>
                      <a:pt x="14787" y="19937"/>
                    </a:moveTo>
                    <a:cubicBezTo>
                      <a:pt x="15651" y="19937"/>
                      <a:pt x="15747" y="21185"/>
                      <a:pt x="14883" y="21281"/>
                    </a:cubicBezTo>
                    <a:cubicBezTo>
                      <a:pt x="14867" y="21282"/>
                      <a:pt x="14852" y="21282"/>
                      <a:pt x="14837" y="21282"/>
                    </a:cubicBezTo>
                    <a:cubicBezTo>
                      <a:pt x="14016" y="21282"/>
                      <a:pt x="13939" y="20031"/>
                      <a:pt x="14787" y="19937"/>
                    </a:cubicBezTo>
                    <a:close/>
                    <a:moveTo>
                      <a:pt x="11955" y="20479"/>
                    </a:moveTo>
                    <a:cubicBezTo>
                      <a:pt x="12613" y="20479"/>
                      <a:pt x="13249" y="21537"/>
                      <a:pt x="12147" y="21857"/>
                    </a:cubicBezTo>
                    <a:cubicBezTo>
                      <a:pt x="12082" y="21883"/>
                      <a:pt x="12016" y="21895"/>
                      <a:pt x="11952" y="21895"/>
                    </a:cubicBezTo>
                    <a:cubicBezTo>
                      <a:pt x="11537" y="21895"/>
                      <a:pt x="11164" y="21402"/>
                      <a:pt x="11330" y="20945"/>
                    </a:cubicBezTo>
                    <a:cubicBezTo>
                      <a:pt x="11492" y="20609"/>
                      <a:pt x="11725" y="20479"/>
                      <a:pt x="11955" y="20479"/>
                    </a:cubicBezTo>
                    <a:close/>
                    <a:moveTo>
                      <a:pt x="16439" y="21018"/>
                    </a:moveTo>
                    <a:cubicBezTo>
                      <a:pt x="16935" y="21018"/>
                      <a:pt x="17443" y="21539"/>
                      <a:pt x="17188" y="22145"/>
                    </a:cubicBezTo>
                    <a:cubicBezTo>
                      <a:pt x="16999" y="22351"/>
                      <a:pt x="16738" y="22452"/>
                      <a:pt x="16490" y="22452"/>
                    </a:cubicBezTo>
                    <a:cubicBezTo>
                      <a:pt x="16043" y="22452"/>
                      <a:pt x="15641" y="22122"/>
                      <a:pt x="15795" y="21473"/>
                    </a:cubicBezTo>
                    <a:cubicBezTo>
                      <a:pt x="15940" y="21151"/>
                      <a:pt x="16188" y="21018"/>
                      <a:pt x="16439" y="21018"/>
                    </a:cubicBezTo>
                    <a:close/>
                    <a:moveTo>
                      <a:pt x="13696" y="21558"/>
                    </a:moveTo>
                    <a:cubicBezTo>
                      <a:pt x="14184" y="21558"/>
                      <a:pt x="14563" y="22115"/>
                      <a:pt x="14451" y="22673"/>
                    </a:cubicBezTo>
                    <a:cubicBezTo>
                      <a:pt x="14232" y="22934"/>
                      <a:pt x="13974" y="23041"/>
                      <a:pt x="13735" y="23041"/>
                    </a:cubicBezTo>
                    <a:cubicBezTo>
                      <a:pt x="13139" y="23041"/>
                      <a:pt x="12668" y="22365"/>
                      <a:pt x="13251" y="21713"/>
                    </a:cubicBezTo>
                    <a:cubicBezTo>
                      <a:pt x="13402" y="21605"/>
                      <a:pt x="13554" y="21558"/>
                      <a:pt x="13696" y="21558"/>
                    </a:cubicBezTo>
                    <a:close/>
                    <a:moveTo>
                      <a:pt x="12262" y="0"/>
                    </a:moveTo>
                    <a:cubicBezTo>
                      <a:pt x="12050" y="0"/>
                      <a:pt x="11817" y="127"/>
                      <a:pt x="11570" y="445"/>
                    </a:cubicBezTo>
                    <a:cubicBezTo>
                      <a:pt x="11633" y="1482"/>
                      <a:pt x="11501" y="1820"/>
                      <a:pt x="11258" y="1820"/>
                    </a:cubicBezTo>
                    <a:cubicBezTo>
                      <a:pt x="10807" y="1820"/>
                      <a:pt x="9974" y="646"/>
                      <a:pt x="9317" y="646"/>
                    </a:cubicBezTo>
                    <a:cubicBezTo>
                      <a:pt x="9250" y="646"/>
                      <a:pt x="9185" y="658"/>
                      <a:pt x="9122" y="685"/>
                    </a:cubicBezTo>
                    <a:cubicBezTo>
                      <a:pt x="7298" y="2222"/>
                      <a:pt x="12867" y="2174"/>
                      <a:pt x="9650" y="3422"/>
                    </a:cubicBezTo>
                    <a:cubicBezTo>
                      <a:pt x="8934" y="2477"/>
                      <a:pt x="8556" y="2142"/>
                      <a:pt x="8323" y="2142"/>
                    </a:cubicBezTo>
                    <a:cubicBezTo>
                      <a:pt x="7777" y="2142"/>
                      <a:pt x="8040" y="3993"/>
                      <a:pt x="6626" y="4094"/>
                    </a:cubicBezTo>
                    <a:cubicBezTo>
                      <a:pt x="6525" y="5364"/>
                      <a:pt x="6338" y="5768"/>
                      <a:pt x="6089" y="5768"/>
                    </a:cubicBezTo>
                    <a:cubicBezTo>
                      <a:pt x="5657" y="5768"/>
                      <a:pt x="5041" y="4551"/>
                      <a:pt x="4380" y="4551"/>
                    </a:cubicBezTo>
                    <a:cubicBezTo>
                      <a:pt x="4328" y="4551"/>
                      <a:pt x="4277" y="4558"/>
                      <a:pt x="4225" y="4574"/>
                    </a:cubicBezTo>
                    <a:cubicBezTo>
                      <a:pt x="2641" y="6062"/>
                      <a:pt x="5185" y="5582"/>
                      <a:pt x="5425" y="6254"/>
                    </a:cubicBezTo>
                    <a:cubicBezTo>
                      <a:pt x="6097" y="7550"/>
                      <a:pt x="4225" y="7022"/>
                      <a:pt x="4321" y="7791"/>
                    </a:cubicBezTo>
                    <a:cubicBezTo>
                      <a:pt x="4897" y="9375"/>
                      <a:pt x="2449" y="8703"/>
                      <a:pt x="3361" y="10527"/>
                    </a:cubicBezTo>
                    <a:cubicBezTo>
                      <a:pt x="96" y="11391"/>
                      <a:pt x="3841" y="11775"/>
                      <a:pt x="3889" y="12927"/>
                    </a:cubicBezTo>
                    <a:cubicBezTo>
                      <a:pt x="0" y="15424"/>
                      <a:pt x="6337" y="14320"/>
                      <a:pt x="3889" y="16240"/>
                    </a:cubicBezTo>
                    <a:cubicBezTo>
                      <a:pt x="960" y="17776"/>
                      <a:pt x="9650" y="19025"/>
                      <a:pt x="5713" y="20273"/>
                    </a:cubicBezTo>
                    <a:cubicBezTo>
                      <a:pt x="5100" y="20886"/>
                      <a:pt x="5744" y="21596"/>
                      <a:pt x="6342" y="21596"/>
                    </a:cubicBezTo>
                    <a:cubicBezTo>
                      <a:pt x="6586" y="21596"/>
                      <a:pt x="6822" y="21478"/>
                      <a:pt x="6962" y="21185"/>
                    </a:cubicBezTo>
                    <a:cubicBezTo>
                      <a:pt x="6789" y="20410"/>
                      <a:pt x="6772" y="19867"/>
                      <a:pt x="7601" y="19867"/>
                    </a:cubicBezTo>
                    <a:cubicBezTo>
                      <a:pt x="7696" y="19867"/>
                      <a:pt x="7803" y="19874"/>
                      <a:pt x="7922" y="19889"/>
                    </a:cubicBezTo>
                    <a:cubicBezTo>
                      <a:pt x="9410" y="21089"/>
                      <a:pt x="7250" y="21041"/>
                      <a:pt x="7154" y="21953"/>
                    </a:cubicBezTo>
                    <a:cubicBezTo>
                      <a:pt x="7482" y="22583"/>
                      <a:pt x="7720" y="22815"/>
                      <a:pt x="7907" y="22815"/>
                    </a:cubicBezTo>
                    <a:cubicBezTo>
                      <a:pt x="8404" y="22815"/>
                      <a:pt x="8538" y="21180"/>
                      <a:pt x="9026" y="21041"/>
                    </a:cubicBezTo>
                    <a:lnTo>
                      <a:pt x="9026" y="21041"/>
                    </a:lnTo>
                    <a:cubicBezTo>
                      <a:pt x="11522" y="21425"/>
                      <a:pt x="8930" y="22337"/>
                      <a:pt x="8834" y="23105"/>
                    </a:cubicBezTo>
                    <a:cubicBezTo>
                      <a:pt x="8983" y="23620"/>
                      <a:pt x="9265" y="23824"/>
                      <a:pt x="9543" y="23824"/>
                    </a:cubicBezTo>
                    <a:cubicBezTo>
                      <a:pt x="10070" y="23824"/>
                      <a:pt x="10587" y="23091"/>
                      <a:pt x="10178" y="22337"/>
                    </a:cubicBezTo>
                    <a:cubicBezTo>
                      <a:pt x="10389" y="22199"/>
                      <a:pt x="10592" y="22140"/>
                      <a:pt x="10791" y="22140"/>
                    </a:cubicBezTo>
                    <a:cubicBezTo>
                      <a:pt x="11978" y="22140"/>
                      <a:pt x="12977" y="24263"/>
                      <a:pt x="14110" y="24263"/>
                    </a:cubicBezTo>
                    <a:cubicBezTo>
                      <a:pt x="14300" y="24263"/>
                      <a:pt x="14493" y="24204"/>
                      <a:pt x="14691" y="24065"/>
                    </a:cubicBezTo>
                    <a:cubicBezTo>
                      <a:pt x="14723" y="22919"/>
                      <a:pt x="14871" y="22549"/>
                      <a:pt x="15100" y="22549"/>
                    </a:cubicBezTo>
                    <a:cubicBezTo>
                      <a:pt x="15518" y="22549"/>
                      <a:pt x="16204" y="23774"/>
                      <a:pt x="16947" y="23774"/>
                    </a:cubicBezTo>
                    <a:cubicBezTo>
                      <a:pt x="17027" y="23774"/>
                      <a:pt x="17107" y="23760"/>
                      <a:pt x="17188" y="23729"/>
                    </a:cubicBezTo>
                    <a:cubicBezTo>
                      <a:pt x="17620" y="22399"/>
                      <a:pt x="17890" y="21976"/>
                      <a:pt x="18126" y="21976"/>
                    </a:cubicBezTo>
                    <a:cubicBezTo>
                      <a:pt x="18537" y="21976"/>
                      <a:pt x="18844" y="23251"/>
                      <a:pt x="19719" y="23251"/>
                    </a:cubicBezTo>
                    <a:cubicBezTo>
                      <a:pt x="19739" y="23251"/>
                      <a:pt x="19759" y="23251"/>
                      <a:pt x="19780" y="23249"/>
                    </a:cubicBezTo>
                    <a:cubicBezTo>
                      <a:pt x="20731" y="22734"/>
                      <a:pt x="20308" y="21761"/>
                      <a:pt x="19538" y="21761"/>
                    </a:cubicBezTo>
                    <a:cubicBezTo>
                      <a:pt x="19375" y="21761"/>
                      <a:pt x="19196" y="21805"/>
                      <a:pt x="19012" y="21905"/>
                    </a:cubicBezTo>
                    <a:cubicBezTo>
                      <a:pt x="18071" y="21268"/>
                      <a:pt x="18800" y="20457"/>
                      <a:pt x="19426" y="20457"/>
                    </a:cubicBezTo>
                    <a:cubicBezTo>
                      <a:pt x="19791" y="20457"/>
                      <a:pt x="20121" y="20732"/>
                      <a:pt x="20068" y="21473"/>
                    </a:cubicBezTo>
                    <a:cubicBezTo>
                      <a:pt x="20325" y="21582"/>
                      <a:pt x="20526" y="21630"/>
                      <a:pt x="20686" y="21630"/>
                    </a:cubicBezTo>
                    <a:cubicBezTo>
                      <a:pt x="21721" y="21630"/>
                      <a:pt x="21032" y="19649"/>
                      <a:pt x="22613" y="19649"/>
                    </a:cubicBezTo>
                    <a:cubicBezTo>
                      <a:pt x="22613" y="18352"/>
                      <a:pt x="23717" y="16912"/>
                      <a:pt x="24821" y="16240"/>
                    </a:cubicBezTo>
                    <a:cubicBezTo>
                      <a:pt x="24101" y="14608"/>
                      <a:pt x="25925" y="15280"/>
                      <a:pt x="25877" y="14080"/>
                    </a:cubicBezTo>
                    <a:cubicBezTo>
                      <a:pt x="26021" y="12831"/>
                      <a:pt x="23141" y="13984"/>
                      <a:pt x="24485" y="12159"/>
                    </a:cubicBezTo>
                    <a:cubicBezTo>
                      <a:pt x="25589" y="12063"/>
                      <a:pt x="25349" y="11439"/>
                      <a:pt x="25253" y="10623"/>
                    </a:cubicBezTo>
                    <a:cubicBezTo>
                      <a:pt x="28134" y="9807"/>
                      <a:pt x="24869" y="8319"/>
                      <a:pt x="23141" y="7550"/>
                    </a:cubicBezTo>
                    <a:cubicBezTo>
                      <a:pt x="22661" y="6302"/>
                      <a:pt x="26357" y="5246"/>
                      <a:pt x="22709" y="5102"/>
                    </a:cubicBezTo>
                    <a:cubicBezTo>
                      <a:pt x="22565" y="3230"/>
                      <a:pt x="20836" y="4670"/>
                      <a:pt x="20692" y="2846"/>
                    </a:cubicBezTo>
                    <a:cubicBezTo>
                      <a:pt x="18916" y="2798"/>
                      <a:pt x="18196" y="1501"/>
                      <a:pt x="16851" y="541"/>
                    </a:cubicBezTo>
                    <a:cubicBezTo>
                      <a:pt x="16825" y="536"/>
                      <a:pt x="16800" y="534"/>
                      <a:pt x="16774" y="534"/>
                    </a:cubicBezTo>
                    <a:cubicBezTo>
                      <a:pt x="16059" y="534"/>
                      <a:pt x="15851" y="2420"/>
                      <a:pt x="15354" y="2420"/>
                    </a:cubicBezTo>
                    <a:cubicBezTo>
                      <a:pt x="15170" y="2420"/>
                      <a:pt x="14947" y="2162"/>
                      <a:pt x="14643" y="1453"/>
                    </a:cubicBezTo>
                    <a:cubicBezTo>
                      <a:pt x="14643" y="1141"/>
                      <a:pt x="14508" y="1051"/>
                      <a:pt x="14312" y="1051"/>
                    </a:cubicBezTo>
                    <a:cubicBezTo>
                      <a:pt x="14046" y="1051"/>
                      <a:pt x="13669" y="1216"/>
                      <a:pt x="13365" y="1216"/>
                    </a:cubicBezTo>
                    <a:cubicBezTo>
                      <a:pt x="13343" y="1216"/>
                      <a:pt x="13321" y="1215"/>
                      <a:pt x="13299" y="1213"/>
                    </a:cubicBezTo>
                    <a:cubicBezTo>
                      <a:pt x="13131" y="677"/>
                      <a:pt x="12753" y="0"/>
                      <a:pt x="12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20"/>
              <p:cNvSpPr/>
              <p:nvPr/>
            </p:nvSpPr>
            <p:spPr>
              <a:xfrm>
                <a:off x="1253500" y="2099850"/>
                <a:ext cx="1482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93" extrusionOk="0">
                    <a:moveTo>
                      <a:pt x="271" y="1"/>
                    </a:moveTo>
                    <a:cubicBezTo>
                      <a:pt x="247" y="1"/>
                      <a:pt x="221" y="5"/>
                      <a:pt x="193" y="13"/>
                    </a:cubicBezTo>
                    <a:cubicBezTo>
                      <a:pt x="1" y="157"/>
                      <a:pt x="1" y="349"/>
                      <a:pt x="241" y="493"/>
                    </a:cubicBezTo>
                    <a:cubicBezTo>
                      <a:pt x="593" y="449"/>
                      <a:pt x="541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20"/>
              <p:cNvSpPr/>
              <p:nvPr/>
            </p:nvSpPr>
            <p:spPr>
              <a:xfrm>
                <a:off x="1239100" y="2030550"/>
                <a:ext cx="144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3" extrusionOk="0">
                    <a:moveTo>
                      <a:pt x="241" y="0"/>
                    </a:moveTo>
                    <a:cubicBezTo>
                      <a:pt x="1" y="48"/>
                      <a:pt x="1" y="384"/>
                      <a:pt x="241" y="432"/>
                    </a:cubicBezTo>
                    <a:cubicBezTo>
                      <a:pt x="577" y="432"/>
                      <a:pt x="577" y="0"/>
                      <a:pt x="2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20"/>
              <p:cNvSpPr/>
              <p:nvPr/>
            </p:nvSpPr>
            <p:spPr>
              <a:xfrm>
                <a:off x="971450" y="2394175"/>
                <a:ext cx="4800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506" extrusionOk="0">
                    <a:moveTo>
                      <a:pt x="1000" y="0"/>
                    </a:moveTo>
                    <a:cubicBezTo>
                      <a:pt x="1" y="0"/>
                      <a:pt x="15" y="1254"/>
                      <a:pt x="817" y="1490"/>
                    </a:cubicBezTo>
                    <a:cubicBezTo>
                      <a:pt x="871" y="1500"/>
                      <a:pt x="923" y="1505"/>
                      <a:pt x="973" y="1505"/>
                    </a:cubicBezTo>
                    <a:cubicBezTo>
                      <a:pt x="1837" y="1505"/>
                      <a:pt x="1920" y="2"/>
                      <a:pt x="1057" y="2"/>
                    </a:cubicBezTo>
                    <a:cubicBezTo>
                      <a:pt x="1038" y="1"/>
                      <a:pt x="1019" y="0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20"/>
              <p:cNvSpPr/>
              <p:nvPr/>
            </p:nvSpPr>
            <p:spPr>
              <a:xfrm>
                <a:off x="1228300" y="1962125"/>
                <a:ext cx="96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37" extrusionOk="0">
                    <a:moveTo>
                      <a:pt x="145" y="1"/>
                    </a:moveTo>
                    <a:cubicBezTo>
                      <a:pt x="0" y="49"/>
                      <a:pt x="0" y="241"/>
                      <a:pt x="145" y="337"/>
                    </a:cubicBezTo>
                    <a:cubicBezTo>
                      <a:pt x="385" y="337"/>
                      <a:pt x="385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20"/>
              <p:cNvSpPr/>
              <p:nvPr/>
            </p:nvSpPr>
            <p:spPr>
              <a:xfrm>
                <a:off x="378675" y="2119100"/>
                <a:ext cx="4195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67" extrusionOk="0">
                    <a:moveTo>
                      <a:pt x="633" y="0"/>
                    </a:moveTo>
                    <a:cubicBezTo>
                      <a:pt x="435" y="0"/>
                      <a:pt x="232" y="122"/>
                      <a:pt x="91" y="443"/>
                    </a:cubicBezTo>
                    <a:cubicBezTo>
                      <a:pt x="1" y="805"/>
                      <a:pt x="294" y="1167"/>
                      <a:pt x="690" y="1167"/>
                    </a:cubicBezTo>
                    <a:cubicBezTo>
                      <a:pt x="714" y="1167"/>
                      <a:pt x="738" y="1166"/>
                      <a:pt x="763" y="1163"/>
                    </a:cubicBezTo>
                    <a:cubicBezTo>
                      <a:pt x="1678" y="917"/>
                      <a:pt x="1175" y="0"/>
                      <a:pt x="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20"/>
              <p:cNvSpPr/>
              <p:nvPr/>
            </p:nvSpPr>
            <p:spPr>
              <a:xfrm>
                <a:off x="404225" y="2076400"/>
                <a:ext cx="45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67" extrusionOk="0">
                    <a:moveTo>
                      <a:pt x="677" y="0"/>
                    </a:moveTo>
                    <a:cubicBezTo>
                      <a:pt x="466" y="0"/>
                      <a:pt x="256" y="130"/>
                      <a:pt x="125" y="470"/>
                    </a:cubicBezTo>
                    <a:cubicBezTo>
                      <a:pt x="0" y="887"/>
                      <a:pt x="345" y="1267"/>
                      <a:pt x="751" y="1267"/>
                    </a:cubicBezTo>
                    <a:cubicBezTo>
                      <a:pt x="814" y="1267"/>
                      <a:pt x="878" y="1258"/>
                      <a:pt x="941" y="1239"/>
                    </a:cubicBezTo>
                    <a:cubicBezTo>
                      <a:pt x="1814" y="924"/>
                      <a:pt x="1240" y="0"/>
                      <a:pt x="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20"/>
              <p:cNvSpPr/>
              <p:nvPr/>
            </p:nvSpPr>
            <p:spPr>
              <a:xfrm>
                <a:off x="389625" y="2008775"/>
                <a:ext cx="385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085" extrusionOk="0">
                    <a:moveTo>
                      <a:pt x="802" y="0"/>
                    </a:moveTo>
                    <a:cubicBezTo>
                      <a:pt x="772" y="0"/>
                      <a:pt x="741" y="2"/>
                      <a:pt x="709" y="7"/>
                    </a:cubicBezTo>
                    <a:cubicBezTo>
                      <a:pt x="0" y="96"/>
                      <a:pt x="150" y="1085"/>
                      <a:pt x="744" y="1085"/>
                    </a:cubicBezTo>
                    <a:cubicBezTo>
                      <a:pt x="794" y="1085"/>
                      <a:pt x="846" y="1078"/>
                      <a:pt x="901" y="1063"/>
                    </a:cubicBezTo>
                    <a:cubicBezTo>
                      <a:pt x="1542" y="880"/>
                      <a:pt x="1398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20"/>
              <p:cNvSpPr/>
              <p:nvPr/>
            </p:nvSpPr>
            <p:spPr>
              <a:xfrm>
                <a:off x="418100" y="1966350"/>
                <a:ext cx="383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094" extrusionOk="0">
                    <a:moveTo>
                      <a:pt x="832" y="0"/>
                    </a:moveTo>
                    <a:cubicBezTo>
                      <a:pt x="783" y="0"/>
                      <a:pt x="730" y="8"/>
                      <a:pt x="674" y="24"/>
                    </a:cubicBezTo>
                    <a:cubicBezTo>
                      <a:pt x="0" y="158"/>
                      <a:pt x="168" y="1093"/>
                      <a:pt x="783" y="1093"/>
                    </a:cubicBezTo>
                    <a:cubicBezTo>
                      <a:pt x="825" y="1093"/>
                      <a:pt x="869" y="1089"/>
                      <a:pt x="915" y="1080"/>
                    </a:cubicBezTo>
                    <a:cubicBezTo>
                      <a:pt x="1531" y="904"/>
                      <a:pt x="1380" y="0"/>
                      <a:pt x="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20"/>
              <p:cNvSpPr/>
              <p:nvPr/>
            </p:nvSpPr>
            <p:spPr>
              <a:xfrm>
                <a:off x="432550" y="2033975"/>
                <a:ext cx="45825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304" extrusionOk="0">
                    <a:moveTo>
                      <a:pt x="708" y="0"/>
                    </a:moveTo>
                    <a:cubicBezTo>
                      <a:pt x="513" y="0"/>
                      <a:pt x="309" y="110"/>
                      <a:pt x="144" y="391"/>
                    </a:cubicBezTo>
                    <a:cubicBezTo>
                      <a:pt x="0" y="823"/>
                      <a:pt x="337" y="1303"/>
                      <a:pt x="817" y="1303"/>
                    </a:cubicBezTo>
                    <a:cubicBezTo>
                      <a:pt x="1833" y="1049"/>
                      <a:pt x="1313" y="0"/>
                      <a:pt x="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20"/>
              <p:cNvSpPr/>
              <p:nvPr/>
            </p:nvSpPr>
            <p:spPr>
              <a:xfrm>
                <a:off x="336925" y="2094100"/>
                <a:ext cx="32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17" extrusionOk="0">
                    <a:moveTo>
                      <a:pt x="656" y="1"/>
                    </a:moveTo>
                    <a:cubicBezTo>
                      <a:pt x="641" y="1"/>
                      <a:pt x="625" y="1"/>
                      <a:pt x="609" y="2"/>
                    </a:cubicBezTo>
                    <a:cubicBezTo>
                      <a:pt x="1" y="49"/>
                      <a:pt x="76" y="916"/>
                      <a:pt x="658" y="916"/>
                    </a:cubicBezTo>
                    <a:cubicBezTo>
                      <a:pt x="673" y="916"/>
                      <a:pt x="689" y="916"/>
                      <a:pt x="705" y="915"/>
                    </a:cubicBezTo>
                    <a:cubicBezTo>
                      <a:pt x="1313" y="868"/>
                      <a:pt x="1237" y="1"/>
                      <a:pt x="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20"/>
              <p:cNvSpPr/>
              <p:nvPr/>
            </p:nvSpPr>
            <p:spPr>
              <a:xfrm>
                <a:off x="364525" y="2050900"/>
                <a:ext cx="3287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3"/>
                      <a:pt x="122" y="1012"/>
                      <a:pt x="706" y="1012"/>
                    </a:cubicBezTo>
                    <a:cubicBezTo>
                      <a:pt x="721" y="1012"/>
                      <a:pt x="737" y="1012"/>
                      <a:pt x="753" y="1010"/>
                    </a:cubicBezTo>
                    <a:cubicBezTo>
                      <a:pt x="1314" y="870"/>
                      <a:pt x="1238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20"/>
              <p:cNvSpPr/>
              <p:nvPr/>
            </p:nvSpPr>
            <p:spPr>
              <a:xfrm>
                <a:off x="336075" y="2275025"/>
                <a:ext cx="3532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82" extrusionOk="0">
                    <a:moveTo>
                      <a:pt x="728" y="0"/>
                    </a:moveTo>
                    <a:cubicBezTo>
                      <a:pt x="686" y="0"/>
                      <a:pt x="642" y="5"/>
                      <a:pt x="595" y="15"/>
                    </a:cubicBezTo>
                    <a:cubicBezTo>
                      <a:pt x="0" y="106"/>
                      <a:pt x="146" y="982"/>
                      <a:pt x="701" y="982"/>
                    </a:cubicBezTo>
                    <a:cubicBezTo>
                      <a:pt x="729" y="982"/>
                      <a:pt x="757" y="980"/>
                      <a:pt x="787" y="975"/>
                    </a:cubicBezTo>
                    <a:cubicBezTo>
                      <a:pt x="1412" y="841"/>
                      <a:pt x="1289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20"/>
              <p:cNvSpPr/>
              <p:nvPr/>
            </p:nvSpPr>
            <p:spPr>
              <a:xfrm>
                <a:off x="352275" y="2162100"/>
                <a:ext cx="379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080" extrusionOk="0">
                    <a:moveTo>
                      <a:pt x="573" y="1"/>
                    </a:moveTo>
                    <a:cubicBezTo>
                      <a:pt x="398" y="1"/>
                      <a:pt x="218" y="112"/>
                      <a:pt x="91" y="403"/>
                    </a:cubicBezTo>
                    <a:cubicBezTo>
                      <a:pt x="0" y="720"/>
                      <a:pt x="251" y="1079"/>
                      <a:pt x="602" y="1079"/>
                    </a:cubicBezTo>
                    <a:cubicBezTo>
                      <a:pt x="623" y="1079"/>
                      <a:pt x="645" y="1078"/>
                      <a:pt x="667" y="1075"/>
                    </a:cubicBezTo>
                    <a:cubicBezTo>
                      <a:pt x="1515" y="863"/>
                      <a:pt x="106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20"/>
              <p:cNvSpPr/>
              <p:nvPr/>
            </p:nvSpPr>
            <p:spPr>
              <a:xfrm>
                <a:off x="444550" y="2282575"/>
                <a:ext cx="503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444" extrusionOk="0">
                    <a:moveTo>
                      <a:pt x="837" y="0"/>
                    </a:moveTo>
                    <a:cubicBezTo>
                      <a:pt x="649" y="0"/>
                      <a:pt x="443" y="96"/>
                      <a:pt x="241" y="337"/>
                    </a:cubicBezTo>
                    <a:cubicBezTo>
                      <a:pt x="1" y="817"/>
                      <a:pt x="241" y="1345"/>
                      <a:pt x="769" y="1441"/>
                    </a:cubicBezTo>
                    <a:cubicBezTo>
                      <a:pt x="800" y="1443"/>
                      <a:pt x="830" y="1444"/>
                      <a:pt x="859" y="1444"/>
                    </a:cubicBezTo>
                    <a:cubicBezTo>
                      <a:pt x="2012" y="1444"/>
                      <a:pt x="1565" y="0"/>
                      <a:pt x="8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20"/>
              <p:cNvSpPr/>
              <p:nvPr/>
            </p:nvSpPr>
            <p:spPr>
              <a:xfrm>
                <a:off x="512925" y="1909025"/>
                <a:ext cx="434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225" extrusionOk="0">
                    <a:moveTo>
                      <a:pt x="895" y="0"/>
                    </a:moveTo>
                    <a:cubicBezTo>
                      <a:pt x="855" y="0"/>
                      <a:pt x="814" y="4"/>
                      <a:pt x="770" y="12"/>
                    </a:cubicBezTo>
                    <a:cubicBezTo>
                      <a:pt x="0" y="148"/>
                      <a:pt x="170" y="1224"/>
                      <a:pt x="878" y="1224"/>
                    </a:cubicBezTo>
                    <a:cubicBezTo>
                      <a:pt x="920" y="1224"/>
                      <a:pt x="964" y="1221"/>
                      <a:pt x="1010" y="1212"/>
                    </a:cubicBezTo>
                    <a:cubicBezTo>
                      <a:pt x="1735" y="1076"/>
                      <a:pt x="1562" y="0"/>
                      <a:pt x="8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20"/>
              <p:cNvSpPr/>
              <p:nvPr/>
            </p:nvSpPr>
            <p:spPr>
              <a:xfrm>
                <a:off x="425575" y="2212875"/>
                <a:ext cx="49525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461" extrusionOk="0">
                    <a:moveTo>
                      <a:pt x="1037" y="0"/>
                    </a:moveTo>
                    <a:cubicBezTo>
                      <a:pt x="1009" y="0"/>
                      <a:pt x="981" y="1"/>
                      <a:pt x="952" y="4"/>
                    </a:cubicBezTo>
                    <a:cubicBezTo>
                      <a:pt x="1" y="50"/>
                      <a:pt x="75" y="1461"/>
                      <a:pt x="931" y="1461"/>
                    </a:cubicBezTo>
                    <a:cubicBezTo>
                      <a:pt x="983" y="1461"/>
                      <a:pt x="1038" y="1456"/>
                      <a:pt x="1096" y="1445"/>
                    </a:cubicBezTo>
                    <a:cubicBezTo>
                      <a:pt x="1980" y="1445"/>
                      <a:pt x="1917" y="0"/>
                      <a:pt x="1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20"/>
              <p:cNvSpPr/>
              <p:nvPr/>
            </p:nvSpPr>
            <p:spPr>
              <a:xfrm>
                <a:off x="482725" y="1949975"/>
                <a:ext cx="46325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293" extrusionOk="0">
                    <a:moveTo>
                      <a:pt x="967" y="1"/>
                    </a:moveTo>
                    <a:cubicBezTo>
                      <a:pt x="937" y="1"/>
                      <a:pt x="906" y="2"/>
                      <a:pt x="874" y="6"/>
                    </a:cubicBezTo>
                    <a:cubicBezTo>
                      <a:pt x="1" y="94"/>
                      <a:pt x="200" y="1293"/>
                      <a:pt x="929" y="1293"/>
                    </a:cubicBezTo>
                    <a:cubicBezTo>
                      <a:pt x="1001" y="1293"/>
                      <a:pt x="1079" y="1281"/>
                      <a:pt x="1162" y="1255"/>
                    </a:cubicBezTo>
                    <a:cubicBezTo>
                      <a:pt x="1852" y="1025"/>
                      <a:pt x="1660" y="1"/>
                      <a:pt x="9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20"/>
              <p:cNvSpPr/>
              <p:nvPr/>
            </p:nvSpPr>
            <p:spPr>
              <a:xfrm>
                <a:off x="400925" y="2257100"/>
                <a:ext cx="44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313" extrusionOk="0">
                    <a:moveTo>
                      <a:pt x="963" y="1"/>
                    </a:moveTo>
                    <a:cubicBezTo>
                      <a:pt x="922" y="1"/>
                      <a:pt x="879" y="4"/>
                      <a:pt x="833" y="12"/>
                    </a:cubicBezTo>
                    <a:cubicBezTo>
                      <a:pt x="0" y="104"/>
                      <a:pt x="104" y="1313"/>
                      <a:pt x="888" y="1313"/>
                    </a:cubicBezTo>
                    <a:cubicBezTo>
                      <a:pt x="917" y="1313"/>
                      <a:pt x="947" y="1311"/>
                      <a:pt x="977" y="1308"/>
                    </a:cubicBezTo>
                    <a:cubicBezTo>
                      <a:pt x="1796" y="1171"/>
                      <a:pt x="1710" y="1"/>
                      <a:pt x="9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20"/>
              <p:cNvSpPr/>
              <p:nvPr/>
            </p:nvSpPr>
            <p:spPr>
              <a:xfrm>
                <a:off x="387350" y="2187650"/>
                <a:ext cx="433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5" extrusionOk="0">
                    <a:moveTo>
                      <a:pt x="933" y="0"/>
                    </a:moveTo>
                    <a:cubicBezTo>
                      <a:pt x="906" y="0"/>
                      <a:pt x="877" y="2"/>
                      <a:pt x="848" y="5"/>
                    </a:cubicBezTo>
                    <a:cubicBezTo>
                      <a:pt x="0" y="52"/>
                      <a:pt x="77" y="1255"/>
                      <a:pt x="896" y="1255"/>
                    </a:cubicBezTo>
                    <a:cubicBezTo>
                      <a:pt x="912" y="1255"/>
                      <a:pt x="928" y="1254"/>
                      <a:pt x="944" y="1253"/>
                    </a:cubicBezTo>
                    <a:cubicBezTo>
                      <a:pt x="1731" y="1207"/>
                      <a:pt x="1670" y="0"/>
                      <a:pt x="9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20"/>
              <p:cNvSpPr/>
              <p:nvPr/>
            </p:nvSpPr>
            <p:spPr>
              <a:xfrm>
                <a:off x="458150" y="1992100"/>
                <a:ext cx="4362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00" extrusionOk="0">
                    <a:moveTo>
                      <a:pt x="846" y="0"/>
                    </a:moveTo>
                    <a:cubicBezTo>
                      <a:pt x="831" y="0"/>
                      <a:pt x="816" y="1"/>
                      <a:pt x="801" y="2"/>
                    </a:cubicBezTo>
                    <a:cubicBezTo>
                      <a:pt x="0" y="96"/>
                      <a:pt x="77" y="1299"/>
                      <a:pt x="851" y="1299"/>
                    </a:cubicBezTo>
                    <a:cubicBezTo>
                      <a:pt x="866" y="1299"/>
                      <a:pt x="881" y="1299"/>
                      <a:pt x="897" y="1298"/>
                    </a:cubicBezTo>
                    <a:cubicBezTo>
                      <a:pt x="1745" y="1204"/>
                      <a:pt x="1622" y="0"/>
                      <a:pt x="8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20"/>
              <p:cNvSpPr/>
              <p:nvPr/>
            </p:nvSpPr>
            <p:spPr>
              <a:xfrm>
                <a:off x="467925" y="2059500"/>
                <a:ext cx="46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443" extrusionOk="0">
                    <a:moveTo>
                      <a:pt x="1002" y="1"/>
                    </a:moveTo>
                    <a:cubicBezTo>
                      <a:pt x="794" y="1"/>
                      <a:pt x="569" y="112"/>
                      <a:pt x="362" y="378"/>
                    </a:cubicBezTo>
                    <a:cubicBezTo>
                      <a:pt x="1" y="1067"/>
                      <a:pt x="537" y="1442"/>
                      <a:pt x="1081" y="1442"/>
                    </a:cubicBezTo>
                    <a:cubicBezTo>
                      <a:pt x="1333" y="1442"/>
                      <a:pt x="1587" y="1362"/>
                      <a:pt x="1754" y="1194"/>
                    </a:cubicBezTo>
                    <a:cubicBezTo>
                      <a:pt x="1854" y="563"/>
                      <a:pt x="1471" y="1"/>
                      <a:pt x="1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20"/>
              <p:cNvSpPr/>
              <p:nvPr/>
            </p:nvSpPr>
            <p:spPr>
              <a:xfrm>
                <a:off x="434450" y="2100875"/>
                <a:ext cx="50925" cy="359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438" extrusionOk="0">
                    <a:moveTo>
                      <a:pt x="1290" y="1"/>
                    </a:moveTo>
                    <a:cubicBezTo>
                      <a:pt x="650" y="1"/>
                      <a:pt x="0" y="1438"/>
                      <a:pt x="1126" y="1438"/>
                    </a:cubicBezTo>
                    <a:cubicBezTo>
                      <a:pt x="1211" y="1438"/>
                      <a:pt x="1306" y="1430"/>
                      <a:pt x="1413" y="1412"/>
                    </a:cubicBezTo>
                    <a:cubicBezTo>
                      <a:pt x="1845" y="1316"/>
                      <a:pt x="2037" y="1124"/>
                      <a:pt x="1893" y="692"/>
                    </a:cubicBezTo>
                    <a:cubicBezTo>
                      <a:pt x="1749" y="187"/>
                      <a:pt x="1520" y="1"/>
                      <a:pt x="12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20"/>
              <p:cNvSpPr/>
              <p:nvPr/>
            </p:nvSpPr>
            <p:spPr>
              <a:xfrm>
                <a:off x="412400" y="2144300"/>
                <a:ext cx="490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74" extrusionOk="0">
                    <a:moveTo>
                      <a:pt x="988" y="0"/>
                    </a:moveTo>
                    <a:cubicBezTo>
                      <a:pt x="945" y="0"/>
                      <a:pt x="901" y="4"/>
                      <a:pt x="854" y="11"/>
                    </a:cubicBezTo>
                    <a:cubicBezTo>
                      <a:pt x="1" y="146"/>
                      <a:pt x="156" y="1373"/>
                      <a:pt x="927" y="1373"/>
                    </a:cubicBezTo>
                    <a:cubicBezTo>
                      <a:pt x="980" y="1373"/>
                      <a:pt x="1036" y="1367"/>
                      <a:pt x="1095" y="1355"/>
                    </a:cubicBezTo>
                    <a:cubicBezTo>
                      <a:pt x="1960" y="1218"/>
                      <a:pt x="1788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20"/>
              <p:cNvSpPr/>
              <p:nvPr/>
            </p:nvSpPr>
            <p:spPr>
              <a:xfrm>
                <a:off x="546575" y="1868250"/>
                <a:ext cx="409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164" extrusionOk="0">
                    <a:moveTo>
                      <a:pt x="588" y="0"/>
                    </a:moveTo>
                    <a:cubicBezTo>
                      <a:pt x="399" y="0"/>
                      <a:pt x="212" y="122"/>
                      <a:pt x="96" y="443"/>
                    </a:cubicBezTo>
                    <a:cubicBezTo>
                      <a:pt x="0" y="827"/>
                      <a:pt x="336" y="1163"/>
                      <a:pt x="720" y="1163"/>
                    </a:cubicBezTo>
                    <a:cubicBezTo>
                      <a:pt x="1635" y="917"/>
                      <a:pt x="1106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20"/>
              <p:cNvSpPr/>
              <p:nvPr/>
            </p:nvSpPr>
            <p:spPr>
              <a:xfrm>
                <a:off x="548500" y="2597825"/>
                <a:ext cx="294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842" extrusionOk="0">
                    <a:moveTo>
                      <a:pt x="615" y="1"/>
                    </a:moveTo>
                    <a:cubicBezTo>
                      <a:pt x="578" y="1"/>
                      <a:pt x="540" y="6"/>
                      <a:pt x="499" y="17"/>
                    </a:cubicBezTo>
                    <a:cubicBezTo>
                      <a:pt x="1" y="108"/>
                      <a:pt x="101" y="841"/>
                      <a:pt x="559" y="841"/>
                    </a:cubicBezTo>
                    <a:cubicBezTo>
                      <a:pt x="586" y="841"/>
                      <a:pt x="614" y="839"/>
                      <a:pt x="643" y="833"/>
                    </a:cubicBezTo>
                    <a:cubicBezTo>
                      <a:pt x="1175" y="745"/>
                      <a:pt x="1052" y="1"/>
                      <a:pt x="6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20"/>
              <p:cNvSpPr/>
              <p:nvPr/>
            </p:nvSpPr>
            <p:spPr>
              <a:xfrm>
                <a:off x="529675" y="2524700"/>
                <a:ext cx="3865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83" extrusionOk="0">
                    <a:moveTo>
                      <a:pt x="807" y="0"/>
                    </a:moveTo>
                    <a:cubicBezTo>
                      <a:pt x="766" y="0"/>
                      <a:pt x="722" y="4"/>
                      <a:pt x="676" y="14"/>
                    </a:cubicBezTo>
                    <a:cubicBezTo>
                      <a:pt x="0" y="104"/>
                      <a:pt x="128" y="1083"/>
                      <a:pt x="782" y="1083"/>
                    </a:cubicBezTo>
                    <a:cubicBezTo>
                      <a:pt x="825" y="1083"/>
                      <a:pt x="869" y="1079"/>
                      <a:pt x="916" y="1070"/>
                    </a:cubicBezTo>
                    <a:cubicBezTo>
                      <a:pt x="1546" y="935"/>
                      <a:pt x="1417" y="0"/>
                      <a:pt x="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20"/>
              <p:cNvSpPr/>
              <p:nvPr/>
            </p:nvSpPr>
            <p:spPr>
              <a:xfrm>
                <a:off x="568025" y="2672500"/>
                <a:ext cx="155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453" extrusionOk="0">
                    <a:moveTo>
                      <a:pt x="344" y="0"/>
                    </a:moveTo>
                    <a:cubicBezTo>
                      <a:pt x="328" y="0"/>
                      <a:pt x="312" y="2"/>
                      <a:pt x="295" y="7"/>
                    </a:cubicBezTo>
                    <a:cubicBezTo>
                      <a:pt x="0" y="117"/>
                      <a:pt x="129" y="453"/>
                      <a:pt x="334" y="453"/>
                    </a:cubicBezTo>
                    <a:cubicBezTo>
                      <a:pt x="397" y="453"/>
                      <a:pt x="467" y="421"/>
                      <a:pt x="535" y="343"/>
                    </a:cubicBezTo>
                    <a:cubicBezTo>
                      <a:pt x="622" y="211"/>
                      <a:pt x="510" y="0"/>
                      <a:pt x="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20"/>
              <p:cNvSpPr/>
              <p:nvPr/>
            </p:nvSpPr>
            <p:spPr>
              <a:xfrm>
                <a:off x="571125" y="2552475"/>
                <a:ext cx="3832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095" extrusionOk="0">
                    <a:moveTo>
                      <a:pt x="787" y="0"/>
                    </a:moveTo>
                    <a:cubicBezTo>
                      <a:pt x="759" y="0"/>
                      <a:pt x="729" y="2"/>
                      <a:pt x="699" y="7"/>
                    </a:cubicBezTo>
                    <a:cubicBezTo>
                      <a:pt x="0" y="94"/>
                      <a:pt x="135" y="1095"/>
                      <a:pt x="707" y="1095"/>
                    </a:cubicBezTo>
                    <a:cubicBezTo>
                      <a:pt x="764" y="1095"/>
                      <a:pt x="825" y="1085"/>
                      <a:pt x="891" y="1063"/>
                    </a:cubicBezTo>
                    <a:cubicBezTo>
                      <a:pt x="1532" y="925"/>
                      <a:pt x="1386" y="0"/>
                      <a:pt x="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20"/>
              <p:cNvSpPr/>
              <p:nvPr/>
            </p:nvSpPr>
            <p:spPr>
              <a:xfrm>
                <a:off x="464525" y="2541625"/>
                <a:ext cx="297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34" extrusionOk="0">
                    <a:moveTo>
                      <a:pt x="587" y="0"/>
                    </a:moveTo>
                    <a:cubicBezTo>
                      <a:pt x="558" y="0"/>
                      <a:pt x="529" y="3"/>
                      <a:pt x="498" y="9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29" y="833"/>
                      <a:pt x="659" y="830"/>
                      <a:pt x="690" y="825"/>
                    </a:cubicBezTo>
                    <a:cubicBezTo>
                      <a:pt x="1187" y="689"/>
                      <a:pt x="1046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20"/>
              <p:cNvSpPr/>
              <p:nvPr/>
            </p:nvSpPr>
            <p:spPr>
              <a:xfrm>
                <a:off x="485950" y="2496175"/>
                <a:ext cx="398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138" extrusionOk="0">
                    <a:moveTo>
                      <a:pt x="793" y="1"/>
                    </a:moveTo>
                    <a:cubicBezTo>
                      <a:pt x="777" y="1"/>
                      <a:pt x="761" y="1"/>
                      <a:pt x="745" y="2"/>
                    </a:cubicBezTo>
                    <a:cubicBezTo>
                      <a:pt x="0" y="90"/>
                      <a:pt x="135" y="1137"/>
                      <a:pt x="748" y="1137"/>
                    </a:cubicBezTo>
                    <a:cubicBezTo>
                      <a:pt x="807" y="1137"/>
                      <a:pt x="870" y="1128"/>
                      <a:pt x="937" y="1107"/>
                    </a:cubicBezTo>
                    <a:cubicBezTo>
                      <a:pt x="1593" y="919"/>
                      <a:pt x="1426" y="1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20"/>
              <p:cNvSpPr/>
              <p:nvPr/>
            </p:nvSpPr>
            <p:spPr>
              <a:xfrm>
                <a:off x="483325" y="2616150"/>
                <a:ext cx="184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36" extrusionOk="0">
                    <a:moveTo>
                      <a:pt x="368" y="1"/>
                    </a:moveTo>
                    <a:cubicBezTo>
                      <a:pt x="353" y="1"/>
                      <a:pt x="338" y="2"/>
                      <a:pt x="322" y="4"/>
                    </a:cubicBezTo>
                    <a:cubicBezTo>
                      <a:pt x="0" y="50"/>
                      <a:pt x="74" y="535"/>
                      <a:pt x="376" y="535"/>
                    </a:cubicBezTo>
                    <a:cubicBezTo>
                      <a:pt x="389" y="535"/>
                      <a:pt x="403" y="534"/>
                      <a:pt x="418" y="532"/>
                    </a:cubicBezTo>
                    <a:cubicBezTo>
                      <a:pt x="738" y="441"/>
                      <a:pt x="666" y="1"/>
                      <a:pt x="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20"/>
              <p:cNvSpPr/>
              <p:nvPr/>
            </p:nvSpPr>
            <p:spPr>
              <a:xfrm>
                <a:off x="612575" y="2701450"/>
                <a:ext cx="108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85" extrusionOk="0">
                    <a:moveTo>
                      <a:pt x="193" y="1"/>
                    </a:moveTo>
                    <a:cubicBezTo>
                      <a:pt x="1" y="49"/>
                      <a:pt x="1" y="337"/>
                      <a:pt x="193" y="385"/>
                    </a:cubicBezTo>
                    <a:cubicBezTo>
                      <a:pt x="433" y="385"/>
                      <a:pt x="433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20"/>
              <p:cNvSpPr/>
              <p:nvPr/>
            </p:nvSpPr>
            <p:spPr>
              <a:xfrm>
                <a:off x="505075" y="2569375"/>
                <a:ext cx="3032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858" extrusionOk="0">
                    <a:moveTo>
                      <a:pt x="602" y="1"/>
                    </a:moveTo>
                    <a:cubicBezTo>
                      <a:pt x="587" y="1"/>
                      <a:pt x="572" y="1"/>
                      <a:pt x="556" y="3"/>
                    </a:cubicBezTo>
                    <a:cubicBezTo>
                      <a:pt x="1" y="88"/>
                      <a:pt x="92" y="857"/>
                      <a:pt x="558" y="857"/>
                    </a:cubicBezTo>
                    <a:cubicBezTo>
                      <a:pt x="616" y="857"/>
                      <a:pt x="679" y="846"/>
                      <a:pt x="748" y="819"/>
                    </a:cubicBezTo>
                    <a:cubicBezTo>
                      <a:pt x="1213" y="680"/>
                      <a:pt x="1048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20"/>
              <p:cNvSpPr/>
              <p:nvPr/>
            </p:nvSpPr>
            <p:spPr>
              <a:xfrm>
                <a:off x="526175" y="26438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288" y="0"/>
                    </a:moveTo>
                    <a:cubicBezTo>
                      <a:pt x="0" y="96"/>
                      <a:pt x="48" y="529"/>
                      <a:pt x="384" y="529"/>
                    </a:cubicBezTo>
                    <a:cubicBezTo>
                      <a:pt x="672" y="433"/>
                      <a:pt x="624" y="0"/>
                      <a:pt x="2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20"/>
              <p:cNvSpPr/>
              <p:nvPr/>
            </p:nvSpPr>
            <p:spPr>
              <a:xfrm>
                <a:off x="591375" y="2625800"/>
                <a:ext cx="280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1" extrusionOk="0">
                    <a:moveTo>
                      <a:pt x="555" y="0"/>
                    </a:moveTo>
                    <a:cubicBezTo>
                      <a:pt x="542" y="0"/>
                      <a:pt x="527" y="1"/>
                      <a:pt x="513" y="2"/>
                    </a:cubicBezTo>
                    <a:cubicBezTo>
                      <a:pt x="1" y="95"/>
                      <a:pt x="75" y="821"/>
                      <a:pt x="562" y="821"/>
                    </a:cubicBezTo>
                    <a:cubicBezTo>
                      <a:pt x="577" y="821"/>
                      <a:pt x="593" y="820"/>
                      <a:pt x="609" y="818"/>
                    </a:cubicBezTo>
                    <a:cubicBezTo>
                      <a:pt x="1121" y="725"/>
                      <a:pt x="1001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20"/>
              <p:cNvSpPr/>
              <p:nvPr/>
            </p:nvSpPr>
            <p:spPr>
              <a:xfrm>
                <a:off x="701000" y="2638850"/>
                <a:ext cx="308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81" extrusionOk="0">
                    <a:moveTo>
                      <a:pt x="625" y="1"/>
                    </a:moveTo>
                    <a:cubicBezTo>
                      <a:pt x="599" y="1"/>
                      <a:pt x="572" y="3"/>
                      <a:pt x="545" y="8"/>
                    </a:cubicBezTo>
                    <a:cubicBezTo>
                      <a:pt x="0" y="144"/>
                      <a:pt x="99" y="880"/>
                      <a:pt x="597" y="880"/>
                    </a:cubicBezTo>
                    <a:cubicBezTo>
                      <a:pt x="626" y="880"/>
                      <a:pt x="657" y="878"/>
                      <a:pt x="689" y="873"/>
                    </a:cubicBezTo>
                    <a:cubicBezTo>
                      <a:pt x="1235" y="782"/>
                      <a:pt x="1091" y="1"/>
                      <a:pt x="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20"/>
              <p:cNvSpPr/>
              <p:nvPr/>
            </p:nvSpPr>
            <p:spPr>
              <a:xfrm>
                <a:off x="680950" y="2564325"/>
                <a:ext cx="43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26" extrusionOk="0">
                    <a:moveTo>
                      <a:pt x="903" y="1"/>
                    </a:moveTo>
                    <a:cubicBezTo>
                      <a:pt x="861" y="1"/>
                      <a:pt x="817" y="5"/>
                      <a:pt x="770" y="13"/>
                    </a:cubicBezTo>
                    <a:cubicBezTo>
                      <a:pt x="0" y="149"/>
                      <a:pt x="171" y="1225"/>
                      <a:pt x="838" y="1225"/>
                    </a:cubicBezTo>
                    <a:cubicBezTo>
                      <a:pt x="878" y="1225"/>
                      <a:pt x="919" y="1221"/>
                      <a:pt x="963" y="1213"/>
                    </a:cubicBezTo>
                    <a:cubicBezTo>
                      <a:pt x="1733" y="1077"/>
                      <a:pt x="1605" y="1"/>
                      <a:pt x="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20"/>
              <p:cNvSpPr/>
              <p:nvPr/>
            </p:nvSpPr>
            <p:spPr>
              <a:xfrm>
                <a:off x="615375" y="2581400"/>
                <a:ext cx="34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13" extrusionOk="0">
                    <a:moveTo>
                      <a:pt x="656" y="0"/>
                    </a:moveTo>
                    <a:cubicBezTo>
                      <a:pt x="641" y="0"/>
                      <a:pt x="625" y="1"/>
                      <a:pt x="609" y="2"/>
                    </a:cubicBezTo>
                    <a:cubicBezTo>
                      <a:pt x="1" y="142"/>
                      <a:pt x="122" y="1012"/>
                      <a:pt x="706" y="1012"/>
                    </a:cubicBezTo>
                    <a:cubicBezTo>
                      <a:pt x="721" y="1012"/>
                      <a:pt x="737" y="1011"/>
                      <a:pt x="753" y="1010"/>
                    </a:cubicBezTo>
                    <a:cubicBezTo>
                      <a:pt x="1361" y="870"/>
                      <a:pt x="1240" y="0"/>
                      <a:pt x="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20"/>
              <p:cNvSpPr/>
              <p:nvPr/>
            </p:nvSpPr>
            <p:spPr>
              <a:xfrm>
                <a:off x="726150" y="2594475"/>
                <a:ext cx="381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070" extrusionOk="0">
                    <a:moveTo>
                      <a:pt x="781" y="1"/>
                    </a:moveTo>
                    <a:cubicBezTo>
                      <a:pt x="752" y="1"/>
                      <a:pt x="722" y="3"/>
                      <a:pt x="691" y="7"/>
                    </a:cubicBezTo>
                    <a:cubicBezTo>
                      <a:pt x="1" y="53"/>
                      <a:pt x="104" y="1069"/>
                      <a:pt x="748" y="1069"/>
                    </a:cubicBezTo>
                    <a:cubicBezTo>
                      <a:pt x="776" y="1069"/>
                      <a:pt x="805" y="1067"/>
                      <a:pt x="835" y="1063"/>
                    </a:cubicBezTo>
                    <a:cubicBezTo>
                      <a:pt x="1524" y="971"/>
                      <a:pt x="1422" y="1"/>
                      <a:pt x="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20"/>
              <p:cNvSpPr/>
              <p:nvPr/>
            </p:nvSpPr>
            <p:spPr>
              <a:xfrm>
                <a:off x="722175" y="2714650"/>
                <a:ext cx="15250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37" extrusionOk="0">
                    <a:moveTo>
                      <a:pt x="274" y="1"/>
                    </a:moveTo>
                    <a:cubicBezTo>
                      <a:pt x="1" y="46"/>
                      <a:pt x="73" y="437"/>
                      <a:pt x="326" y="437"/>
                    </a:cubicBezTo>
                    <a:cubicBezTo>
                      <a:pt x="340" y="437"/>
                      <a:pt x="355" y="436"/>
                      <a:pt x="370" y="433"/>
                    </a:cubicBezTo>
                    <a:cubicBezTo>
                      <a:pt x="610" y="337"/>
                      <a:pt x="562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20"/>
              <p:cNvSpPr/>
              <p:nvPr/>
            </p:nvSpPr>
            <p:spPr>
              <a:xfrm>
                <a:off x="663000" y="2726875"/>
                <a:ext cx="36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93" y="0"/>
                    </a:moveTo>
                    <a:cubicBezTo>
                      <a:pt x="48" y="0"/>
                      <a:pt x="0" y="68"/>
                      <a:pt x="0" y="136"/>
                    </a:cubicBezTo>
                    <a:cubicBezTo>
                      <a:pt x="14" y="164"/>
                      <a:pt x="32" y="176"/>
                      <a:pt x="51" y="176"/>
                    </a:cubicBezTo>
                    <a:cubicBezTo>
                      <a:pt x="96" y="176"/>
                      <a:pt x="144" y="108"/>
                      <a:pt x="144" y="40"/>
                    </a:cubicBezTo>
                    <a:cubicBezTo>
                      <a:pt x="130" y="12"/>
                      <a:pt x="112" y="0"/>
                      <a:pt x="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20"/>
              <p:cNvSpPr/>
              <p:nvPr/>
            </p:nvSpPr>
            <p:spPr>
              <a:xfrm>
                <a:off x="633725" y="2654600"/>
                <a:ext cx="253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32" extrusionOk="0">
                    <a:moveTo>
                      <a:pt x="499" y="0"/>
                    </a:moveTo>
                    <a:cubicBezTo>
                      <a:pt x="484" y="0"/>
                      <a:pt x="468" y="1"/>
                      <a:pt x="451" y="3"/>
                    </a:cubicBezTo>
                    <a:cubicBezTo>
                      <a:pt x="1" y="93"/>
                      <a:pt x="100" y="731"/>
                      <a:pt x="509" y="731"/>
                    </a:cubicBezTo>
                    <a:cubicBezTo>
                      <a:pt x="537" y="731"/>
                      <a:pt x="565" y="729"/>
                      <a:pt x="595" y="723"/>
                    </a:cubicBezTo>
                    <a:cubicBezTo>
                      <a:pt x="1012" y="630"/>
                      <a:pt x="937" y="0"/>
                      <a:pt x="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20"/>
              <p:cNvSpPr/>
              <p:nvPr/>
            </p:nvSpPr>
            <p:spPr>
              <a:xfrm>
                <a:off x="656225" y="2610075"/>
                <a:ext cx="336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970" extrusionOk="0">
                    <a:moveTo>
                      <a:pt x="741" y="0"/>
                    </a:moveTo>
                    <a:cubicBezTo>
                      <a:pt x="713" y="0"/>
                      <a:pt x="685" y="3"/>
                      <a:pt x="655" y="7"/>
                    </a:cubicBezTo>
                    <a:cubicBezTo>
                      <a:pt x="0" y="101"/>
                      <a:pt x="120" y="969"/>
                      <a:pt x="704" y="969"/>
                    </a:cubicBezTo>
                    <a:cubicBezTo>
                      <a:pt x="720" y="969"/>
                      <a:pt x="735" y="969"/>
                      <a:pt x="751" y="967"/>
                    </a:cubicBezTo>
                    <a:cubicBezTo>
                      <a:pt x="1346" y="876"/>
                      <a:pt x="1287" y="0"/>
                      <a:pt x="7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20"/>
              <p:cNvSpPr/>
              <p:nvPr/>
            </p:nvSpPr>
            <p:spPr>
              <a:xfrm>
                <a:off x="678075" y="2684575"/>
                <a:ext cx="205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90" extrusionOk="0">
                    <a:moveTo>
                      <a:pt x="402" y="1"/>
                    </a:moveTo>
                    <a:cubicBezTo>
                      <a:pt x="388" y="1"/>
                      <a:pt x="373" y="2"/>
                      <a:pt x="357" y="4"/>
                    </a:cubicBezTo>
                    <a:cubicBezTo>
                      <a:pt x="1" y="48"/>
                      <a:pt x="58" y="590"/>
                      <a:pt x="376" y="590"/>
                    </a:cubicBezTo>
                    <a:cubicBezTo>
                      <a:pt x="400" y="590"/>
                      <a:pt x="426" y="587"/>
                      <a:pt x="453" y="580"/>
                    </a:cubicBezTo>
                    <a:cubicBezTo>
                      <a:pt x="822" y="534"/>
                      <a:pt x="748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20"/>
              <p:cNvSpPr/>
              <p:nvPr/>
            </p:nvSpPr>
            <p:spPr>
              <a:xfrm>
                <a:off x="401350" y="2560950"/>
                <a:ext cx="129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40" extrusionOk="0">
                    <a:moveTo>
                      <a:pt x="276" y="1"/>
                    </a:moveTo>
                    <a:cubicBezTo>
                      <a:pt x="265" y="1"/>
                      <a:pt x="253" y="2"/>
                      <a:pt x="240" y="4"/>
                    </a:cubicBezTo>
                    <a:cubicBezTo>
                      <a:pt x="48" y="100"/>
                      <a:pt x="0" y="340"/>
                      <a:pt x="240" y="436"/>
                    </a:cubicBezTo>
                    <a:cubicBezTo>
                      <a:pt x="253" y="438"/>
                      <a:pt x="265" y="439"/>
                      <a:pt x="276" y="439"/>
                    </a:cubicBezTo>
                    <a:cubicBezTo>
                      <a:pt x="516" y="439"/>
                      <a:pt x="516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20"/>
              <p:cNvSpPr/>
              <p:nvPr/>
            </p:nvSpPr>
            <p:spPr>
              <a:xfrm>
                <a:off x="310925" y="2318525"/>
                <a:ext cx="276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28" extrusionOk="0">
                    <a:moveTo>
                      <a:pt x="590" y="1"/>
                    </a:moveTo>
                    <a:cubicBezTo>
                      <a:pt x="575" y="1"/>
                      <a:pt x="560" y="2"/>
                      <a:pt x="545" y="3"/>
                    </a:cubicBezTo>
                    <a:cubicBezTo>
                      <a:pt x="0" y="94"/>
                      <a:pt x="99" y="827"/>
                      <a:pt x="557" y="827"/>
                    </a:cubicBezTo>
                    <a:cubicBezTo>
                      <a:pt x="583" y="827"/>
                      <a:pt x="611" y="825"/>
                      <a:pt x="641" y="819"/>
                    </a:cubicBezTo>
                    <a:cubicBezTo>
                      <a:pt x="1105" y="680"/>
                      <a:pt x="1030" y="1"/>
                      <a:pt x="5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20"/>
              <p:cNvSpPr/>
              <p:nvPr/>
            </p:nvSpPr>
            <p:spPr>
              <a:xfrm>
                <a:off x="287325" y="2364150"/>
                <a:ext cx="189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62" extrusionOk="0">
                    <a:moveTo>
                      <a:pt x="379" y="0"/>
                    </a:moveTo>
                    <a:cubicBezTo>
                      <a:pt x="365" y="0"/>
                      <a:pt x="351" y="1"/>
                      <a:pt x="336" y="2"/>
                    </a:cubicBezTo>
                    <a:cubicBezTo>
                      <a:pt x="144" y="98"/>
                      <a:pt x="0" y="387"/>
                      <a:pt x="288" y="531"/>
                    </a:cubicBezTo>
                    <a:cubicBezTo>
                      <a:pt x="331" y="552"/>
                      <a:pt x="371" y="561"/>
                      <a:pt x="407" y="561"/>
                    </a:cubicBezTo>
                    <a:cubicBezTo>
                      <a:pt x="687" y="561"/>
                      <a:pt x="758" y="0"/>
                      <a:pt x="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20"/>
              <p:cNvSpPr/>
              <p:nvPr/>
            </p:nvSpPr>
            <p:spPr>
              <a:xfrm>
                <a:off x="286125" y="2180575"/>
                <a:ext cx="216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21" extrusionOk="0">
                    <a:moveTo>
                      <a:pt x="384" y="0"/>
                    </a:moveTo>
                    <a:cubicBezTo>
                      <a:pt x="0" y="96"/>
                      <a:pt x="48" y="672"/>
                      <a:pt x="480" y="720"/>
                    </a:cubicBezTo>
                    <a:cubicBezTo>
                      <a:pt x="865" y="624"/>
                      <a:pt x="817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20"/>
              <p:cNvSpPr/>
              <p:nvPr/>
            </p:nvSpPr>
            <p:spPr>
              <a:xfrm>
                <a:off x="322125" y="2508225"/>
                <a:ext cx="60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3" extrusionOk="0">
                    <a:moveTo>
                      <a:pt x="97" y="0"/>
                    </a:moveTo>
                    <a:cubicBezTo>
                      <a:pt x="1" y="97"/>
                      <a:pt x="49" y="193"/>
                      <a:pt x="145" y="193"/>
                    </a:cubicBezTo>
                    <a:cubicBezTo>
                      <a:pt x="241" y="193"/>
                      <a:pt x="241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20"/>
              <p:cNvSpPr/>
              <p:nvPr/>
            </p:nvSpPr>
            <p:spPr>
              <a:xfrm>
                <a:off x="304125" y="2436125"/>
                <a:ext cx="129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440" extrusionOk="0">
                    <a:moveTo>
                      <a:pt x="319" y="1"/>
                    </a:moveTo>
                    <a:cubicBezTo>
                      <a:pt x="309" y="1"/>
                      <a:pt x="299" y="2"/>
                      <a:pt x="289" y="4"/>
                    </a:cubicBezTo>
                    <a:cubicBezTo>
                      <a:pt x="0" y="52"/>
                      <a:pt x="0" y="340"/>
                      <a:pt x="289" y="436"/>
                    </a:cubicBezTo>
                    <a:cubicBezTo>
                      <a:pt x="299" y="438"/>
                      <a:pt x="309" y="439"/>
                      <a:pt x="319" y="439"/>
                    </a:cubicBezTo>
                    <a:cubicBezTo>
                      <a:pt x="519" y="439"/>
                      <a:pt x="519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20"/>
              <p:cNvSpPr/>
              <p:nvPr/>
            </p:nvSpPr>
            <p:spPr>
              <a:xfrm>
                <a:off x="272450" y="2294300"/>
                <a:ext cx="213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1" extrusionOk="0">
                    <a:moveTo>
                      <a:pt x="446" y="0"/>
                    </a:moveTo>
                    <a:cubicBezTo>
                      <a:pt x="417" y="0"/>
                      <a:pt x="387" y="4"/>
                      <a:pt x="355" y="12"/>
                    </a:cubicBezTo>
                    <a:cubicBezTo>
                      <a:pt x="1" y="56"/>
                      <a:pt x="96" y="551"/>
                      <a:pt x="415" y="551"/>
                    </a:cubicBezTo>
                    <a:cubicBezTo>
                      <a:pt x="442" y="551"/>
                      <a:pt x="470" y="547"/>
                      <a:pt x="499" y="540"/>
                    </a:cubicBezTo>
                    <a:cubicBezTo>
                      <a:pt x="852" y="452"/>
                      <a:pt x="760" y="0"/>
                      <a:pt x="4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20"/>
              <p:cNvSpPr/>
              <p:nvPr/>
            </p:nvSpPr>
            <p:spPr>
              <a:xfrm>
                <a:off x="251325" y="2340050"/>
                <a:ext cx="84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95" extrusionOk="0">
                    <a:moveTo>
                      <a:pt x="185" y="1"/>
                    </a:moveTo>
                    <a:cubicBezTo>
                      <a:pt x="172" y="1"/>
                      <a:pt x="159" y="3"/>
                      <a:pt x="144" y="6"/>
                    </a:cubicBezTo>
                    <a:cubicBezTo>
                      <a:pt x="0" y="54"/>
                      <a:pt x="0" y="198"/>
                      <a:pt x="144" y="294"/>
                    </a:cubicBezTo>
                    <a:cubicBezTo>
                      <a:pt x="321" y="250"/>
                      <a:pt x="335" y="1"/>
                      <a:pt x="1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20"/>
              <p:cNvSpPr/>
              <p:nvPr/>
            </p:nvSpPr>
            <p:spPr>
              <a:xfrm>
                <a:off x="260075" y="2224900"/>
                <a:ext cx="185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535" extrusionOk="0">
                    <a:moveTo>
                      <a:pt x="365" y="0"/>
                    </a:moveTo>
                    <a:cubicBezTo>
                      <a:pt x="351" y="0"/>
                      <a:pt x="337" y="1"/>
                      <a:pt x="322" y="3"/>
                    </a:cubicBezTo>
                    <a:cubicBezTo>
                      <a:pt x="1" y="49"/>
                      <a:pt x="31" y="535"/>
                      <a:pt x="370" y="535"/>
                    </a:cubicBezTo>
                    <a:cubicBezTo>
                      <a:pt x="386" y="535"/>
                      <a:pt x="402" y="534"/>
                      <a:pt x="418" y="532"/>
                    </a:cubicBezTo>
                    <a:cubicBezTo>
                      <a:pt x="740" y="486"/>
                      <a:pt x="666" y="0"/>
                      <a:pt x="3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20"/>
              <p:cNvSpPr/>
              <p:nvPr/>
            </p:nvSpPr>
            <p:spPr>
              <a:xfrm>
                <a:off x="236900" y="2269375"/>
                <a:ext cx="84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94" extrusionOk="0">
                    <a:moveTo>
                      <a:pt x="193" y="1"/>
                    </a:moveTo>
                    <a:cubicBezTo>
                      <a:pt x="49" y="97"/>
                      <a:pt x="1" y="193"/>
                      <a:pt x="193" y="289"/>
                    </a:cubicBezTo>
                    <a:cubicBezTo>
                      <a:pt x="203" y="292"/>
                      <a:pt x="212" y="294"/>
                      <a:pt x="220" y="294"/>
                    </a:cubicBezTo>
                    <a:cubicBezTo>
                      <a:pt x="336" y="294"/>
                      <a:pt x="32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20"/>
              <p:cNvSpPr/>
              <p:nvPr/>
            </p:nvSpPr>
            <p:spPr>
              <a:xfrm>
                <a:off x="248925" y="2156475"/>
                <a:ext cx="1175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92" extrusionOk="0">
                    <a:moveTo>
                      <a:pt x="273" y="1"/>
                    </a:moveTo>
                    <a:cubicBezTo>
                      <a:pt x="262" y="1"/>
                      <a:pt x="252" y="2"/>
                      <a:pt x="240" y="4"/>
                    </a:cubicBezTo>
                    <a:cubicBezTo>
                      <a:pt x="0" y="52"/>
                      <a:pt x="0" y="340"/>
                      <a:pt x="240" y="388"/>
                    </a:cubicBezTo>
                    <a:cubicBezTo>
                      <a:pt x="252" y="390"/>
                      <a:pt x="262" y="391"/>
                      <a:pt x="273" y="391"/>
                    </a:cubicBezTo>
                    <a:cubicBezTo>
                      <a:pt x="469" y="391"/>
                      <a:pt x="46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20"/>
              <p:cNvSpPr/>
              <p:nvPr/>
            </p:nvSpPr>
            <p:spPr>
              <a:xfrm>
                <a:off x="326500" y="2389400"/>
                <a:ext cx="256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30" extrusionOk="0">
                    <a:moveTo>
                      <a:pt x="498" y="1"/>
                    </a:moveTo>
                    <a:cubicBezTo>
                      <a:pt x="1" y="46"/>
                      <a:pt x="57" y="729"/>
                      <a:pt x="505" y="729"/>
                    </a:cubicBezTo>
                    <a:cubicBezTo>
                      <a:pt x="533" y="729"/>
                      <a:pt x="563" y="726"/>
                      <a:pt x="594" y="721"/>
                    </a:cubicBezTo>
                    <a:cubicBezTo>
                      <a:pt x="1026" y="673"/>
                      <a:pt x="978" y="1"/>
                      <a:pt x="4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20"/>
              <p:cNvSpPr/>
              <p:nvPr/>
            </p:nvSpPr>
            <p:spPr>
              <a:xfrm>
                <a:off x="407725" y="2442225"/>
                <a:ext cx="308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63" extrusionOk="0">
                    <a:moveTo>
                      <a:pt x="561" y="0"/>
                    </a:moveTo>
                    <a:cubicBezTo>
                      <a:pt x="1" y="140"/>
                      <a:pt x="77" y="962"/>
                      <a:pt x="612" y="962"/>
                    </a:cubicBezTo>
                    <a:cubicBezTo>
                      <a:pt x="627" y="962"/>
                      <a:pt x="642" y="961"/>
                      <a:pt x="657" y="960"/>
                    </a:cubicBezTo>
                    <a:cubicBezTo>
                      <a:pt x="1234" y="864"/>
                      <a:pt x="1137" y="0"/>
                      <a:pt x="5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20"/>
              <p:cNvSpPr/>
              <p:nvPr/>
            </p:nvSpPr>
            <p:spPr>
              <a:xfrm>
                <a:off x="422150" y="2514175"/>
                <a:ext cx="29225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821" extrusionOk="0">
                    <a:moveTo>
                      <a:pt x="559" y="0"/>
                    </a:moveTo>
                    <a:cubicBezTo>
                      <a:pt x="544" y="0"/>
                      <a:pt x="528" y="1"/>
                      <a:pt x="512" y="3"/>
                    </a:cubicBezTo>
                    <a:cubicBezTo>
                      <a:pt x="0" y="96"/>
                      <a:pt x="120" y="821"/>
                      <a:pt x="610" y="821"/>
                    </a:cubicBezTo>
                    <a:cubicBezTo>
                      <a:pt x="625" y="821"/>
                      <a:pt x="641" y="820"/>
                      <a:pt x="657" y="819"/>
                    </a:cubicBezTo>
                    <a:cubicBezTo>
                      <a:pt x="1169" y="726"/>
                      <a:pt x="1049" y="0"/>
                      <a:pt x="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20"/>
              <p:cNvSpPr/>
              <p:nvPr/>
            </p:nvSpPr>
            <p:spPr>
              <a:xfrm>
                <a:off x="263325" y="2046150"/>
                <a:ext cx="108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192" y="0"/>
                    </a:moveTo>
                    <a:cubicBezTo>
                      <a:pt x="0" y="48"/>
                      <a:pt x="48" y="288"/>
                      <a:pt x="240" y="336"/>
                    </a:cubicBezTo>
                    <a:cubicBezTo>
                      <a:pt x="432" y="240"/>
                      <a:pt x="384" y="0"/>
                      <a:pt x="1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20"/>
              <p:cNvSpPr/>
              <p:nvPr/>
            </p:nvSpPr>
            <p:spPr>
              <a:xfrm>
                <a:off x="745025" y="2668825"/>
                <a:ext cx="252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733" extrusionOk="0">
                    <a:moveTo>
                      <a:pt x="549" y="1"/>
                    </a:moveTo>
                    <a:cubicBezTo>
                      <a:pt x="522" y="1"/>
                      <a:pt x="494" y="4"/>
                      <a:pt x="464" y="10"/>
                    </a:cubicBezTo>
                    <a:cubicBezTo>
                      <a:pt x="0" y="102"/>
                      <a:pt x="74" y="732"/>
                      <a:pt x="512" y="732"/>
                    </a:cubicBezTo>
                    <a:cubicBezTo>
                      <a:pt x="527" y="732"/>
                      <a:pt x="543" y="731"/>
                      <a:pt x="560" y="730"/>
                    </a:cubicBezTo>
                    <a:cubicBezTo>
                      <a:pt x="1010" y="640"/>
                      <a:pt x="954" y="1"/>
                      <a:pt x="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20"/>
              <p:cNvSpPr/>
              <p:nvPr/>
            </p:nvSpPr>
            <p:spPr>
              <a:xfrm>
                <a:off x="342525" y="2461425"/>
                <a:ext cx="20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77" extrusionOk="0">
                    <a:moveTo>
                      <a:pt x="433" y="0"/>
                    </a:moveTo>
                    <a:cubicBezTo>
                      <a:pt x="1" y="0"/>
                      <a:pt x="1" y="576"/>
                      <a:pt x="433" y="576"/>
                    </a:cubicBezTo>
                    <a:cubicBezTo>
                      <a:pt x="817" y="576"/>
                      <a:pt x="817" y="0"/>
                      <a:pt x="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20"/>
              <p:cNvSpPr/>
              <p:nvPr/>
            </p:nvSpPr>
            <p:spPr>
              <a:xfrm>
                <a:off x="446525" y="24696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78" y="1"/>
                    </a:moveTo>
                    <a:cubicBezTo>
                      <a:pt x="750" y="1"/>
                      <a:pt x="720" y="3"/>
                      <a:pt x="690" y="7"/>
                    </a:cubicBezTo>
                    <a:cubicBezTo>
                      <a:pt x="1" y="99"/>
                      <a:pt x="103" y="1070"/>
                      <a:pt x="743" y="1070"/>
                    </a:cubicBezTo>
                    <a:cubicBezTo>
                      <a:pt x="772" y="1070"/>
                      <a:pt x="802" y="1068"/>
                      <a:pt x="834" y="1063"/>
                    </a:cubicBezTo>
                    <a:cubicBezTo>
                      <a:pt x="1475" y="926"/>
                      <a:pt x="1373" y="1"/>
                      <a:pt x="7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20"/>
              <p:cNvSpPr/>
              <p:nvPr/>
            </p:nvSpPr>
            <p:spPr>
              <a:xfrm>
                <a:off x="381850" y="2487575"/>
                <a:ext cx="26000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42" extrusionOk="0">
                    <a:moveTo>
                      <a:pt x="535" y="1"/>
                    </a:moveTo>
                    <a:cubicBezTo>
                      <a:pt x="506" y="1"/>
                      <a:pt x="476" y="4"/>
                      <a:pt x="444" y="10"/>
                    </a:cubicBezTo>
                    <a:cubicBezTo>
                      <a:pt x="0" y="232"/>
                      <a:pt x="172" y="741"/>
                      <a:pt x="542" y="741"/>
                    </a:cubicBezTo>
                    <a:cubicBezTo>
                      <a:pt x="572" y="741"/>
                      <a:pt x="603" y="738"/>
                      <a:pt x="636" y="730"/>
                    </a:cubicBezTo>
                    <a:cubicBezTo>
                      <a:pt x="1040" y="596"/>
                      <a:pt x="941" y="1"/>
                      <a:pt x="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20"/>
              <p:cNvSpPr/>
              <p:nvPr/>
            </p:nvSpPr>
            <p:spPr>
              <a:xfrm>
                <a:off x="360525" y="2533425"/>
                <a:ext cx="120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85" extrusionOk="0">
                    <a:moveTo>
                      <a:pt x="241" y="1"/>
                    </a:moveTo>
                    <a:cubicBezTo>
                      <a:pt x="1" y="97"/>
                      <a:pt x="49" y="289"/>
                      <a:pt x="241" y="385"/>
                    </a:cubicBezTo>
                    <a:cubicBezTo>
                      <a:pt x="481" y="385"/>
                      <a:pt x="481" y="1"/>
                      <a:pt x="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20"/>
              <p:cNvSpPr/>
              <p:nvPr/>
            </p:nvSpPr>
            <p:spPr>
              <a:xfrm>
                <a:off x="365275" y="2415750"/>
                <a:ext cx="30900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83" extrusionOk="0">
                    <a:moveTo>
                      <a:pt x="626" y="1"/>
                    </a:moveTo>
                    <a:cubicBezTo>
                      <a:pt x="611" y="1"/>
                      <a:pt x="595" y="1"/>
                      <a:pt x="579" y="3"/>
                    </a:cubicBezTo>
                    <a:cubicBezTo>
                      <a:pt x="0" y="92"/>
                      <a:pt x="123" y="882"/>
                      <a:pt x="603" y="882"/>
                    </a:cubicBezTo>
                    <a:cubicBezTo>
                      <a:pt x="641" y="882"/>
                      <a:pt x="681" y="877"/>
                      <a:pt x="723" y="867"/>
                    </a:cubicBezTo>
                    <a:cubicBezTo>
                      <a:pt x="1235" y="727"/>
                      <a:pt x="1115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20"/>
              <p:cNvSpPr/>
              <p:nvPr/>
            </p:nvSpPr>
            <p:spPr>
              <a:xfrm>
                <a:off x="442550" y="2587450"/>
                <a:ext cx="1762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532" extrusionOk="0">
                    <a:moveTo>
                      <a:pt x="321" y="0"/>
                    </a:moveTo>
                    <a:cubicBezTo>
                      <a:pt x="0" y="92"/>
                      <a:pt x="29" y="532"/>
                      <a:pt x="323" y="532"/>
                    </a:cubicBezTo>
                    <a:cubicBezTo>
                      <a:pt x="337" y="532"/>
                      <a:pt x="353" y="530"/>
                      <a:pt x="369" y="528"/>
                    </a:cubicBezTo>
                    <a:cubicBezTo>
                      <a:pt x="705" y="480"/>
                      <a:pt x="609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20"/>
              <p:cNvSpPr/>
              <p:nvPr/>
            </p:nvSpPr>
            <p:spPr>
              <a:xfrm>
                <a:off x="1128675" y="2560950"/>
                <a:ext cx="129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36" extrusionOk="0">
                    <a:moveTo>
                      <a:pt x="277" y="0"/>
                    </a:moveTo>
                    <a:cubicBezTo>
                      <a:pt x="265" y="0"/>
                      <a:pt x="253" y="1"/>
                      <a:pt x="241" y="4"/>
                    </a:cubicBezTo>
                    <a:cubicBezTo>
                      <a:pt x="1" y="100"/>
                      <a:pt x="1" y="388"/>
                      <a:pt x="289" y="436"/>
                    </a:cubicBezTo>
                    <a:cubicBezTo>
                      <a:pt x="516" y="390"/>
                      <a:pt x="485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20"/>
              <p:cNvSpPr/>
              <p:nvPr/>
            </p:nvSpPr>
            <p:spPr>
              <a:xfrm>
                <a:off x="1032225" y="2497375"/>
                <a:ext cx="36050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018" extrusionOk="0">
                    <a:moveTo>
                      <a:pt x="690" y="1"/>
                    </a:moveTo>
                    <a:cubicBezTo>
                      <a:pt x="675" y="1"/>
                      <a:pt x="658" y="1"/>
                      <a:pt x="642" y="2"/>
                    </a:cubicBezTo>
                    <a:cubicBezTo>
                      <a:pt x="0" y="94"/>
                      <a:pt x="103" y="1017"/>
                      <a:pt x="698" y="1017"/>
                    </a:cubicBezTo>
                    <a:cubicBezTo>
                      <a:pt x="726" y="1017"/>
                      <a:pt x="756" y="1015"/>
                      <a:pt x="786" y="1011"/>
                    </a:cubicBezTo>
                    <a:cubicBezTo>
                      <a:pt x="1442" y="917"/>
                      <a:pt x="1321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20"/>
              <p:cNvSpPr/>
              <p:nvPr/>
            </p:nvSpPr>
            <p:spPr>
              <a:xfrm>
                <a:off x="1156275" y="2518950"/>
                <a:ext cx="118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39" extrusionOk="0">
                    <a:moveTo>
                      <a:pt x="271" y="0"/>
                    </a:moveTo>
                    <a:cubicBezTo>
                      <a:pt x="261" y="0"/>
                      <a:pt x="251" y="1"/>
                      <a:pt x="241" y="4"/>
                    </a:cubicBezTo>
                    <a:cubicBezTo>
                      <a:pt x="1" y="52"/>
                      <a:pt x="1" y="388"/>
                      <a:pt x="241" y="436"/>
                    </a:cubicBezTo>
                    <a:cubicBezTo>
                      <a:pt x="251" y="438"/>
                      <a:pt x="261" y="439"/>
                      <a:pt x="271" y="439"/>
                    </a:cubicBezTo>
                    <a:cubicBezTo>
                      <a:pt x="471" y="439"/>
                      <a:pt x="471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20"/>
              <p:cNvSpPr/>
              <p:nvPr/>
            </p:nvSpPr>
            <p:spPr>
              <a:xfrm>
                <a:off x="1106950" y="2486425"/>
                <a:ext cx="282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794" extrusionOk="0">
                    <a:moveTo>
                      <a:pt x="575" y="0"/>
                    </a:moveTo>
                    <a:cubicBezTo>
                      <a:pt x="546" y="0"/>
                      <a:pt x="517" y="3"/>
                      <a:pt x="486" y="8"/>
                    </a:cubicBezTo>
                    <a:cubicBezTo>
                      <a:pt x="0" y="97"/>
                      <a:pt x="123" y="793"/>
                      <a:pt x="557" y="793"/>
                    </a:cubicBezTo>
                    <a:cubicBezTo>
                      <a:pt x="595" y="793"/>
                      <a:pt x="635" y="788"/>
                      <a:pt x="678" y="776"/>
                    </a:cubicBezTo>
                    <a:cubicBezTo>
                      <a:pt x="1130" y="686"/>
                      <a:pt x="1028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20"/>
              <p:cNvSpPr/>
              <p:nvPr/>
            </p:nvSpPr>
            <p:spPr>
              <a:xfrm>
                <a:off x="1161825" y="2402400"/>
                <a:ext cx="2860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33" extrusionOk="0">
                    <a:moveTo>
                      <a:pt x="588" y="0"/>
                    </a:moveTo>
                    <a:cubicBezTo>
                      <a:pt x="560" y="0"/>
                      <a:pt x="530" y="3"/>
                      <a:pt x="499" y="9"/>
                    </a:cubicBezTo>
                    <a:cubicBezTo>
                      <a:pt x="0" y="99"/>
                      <a:pt x="144" y="833"/>
                      <a:pt x="607" y="833"/>
                    </a:cubicBezTo>
                    <a:cubicBezTo>
                      <a:pt x="634" y="833"/>
                      <a:pt x="662" y="830"/>
                      <a:pt x="691" y="825"/>
                    </a:cubicBezTo>
                    <a:cubicBezTo>
                      <a:pt x="1143" y="689"/>
                      <a:pt x="1042" y="0"/>
                      <a:pt x="5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20"/>
              <p:cNvSpPr/>
              <p:nvPr/>
            </p:nvSpPr>
            <p:spPr>
              <a:xfrm>
                <a:off x="988125" y="2467275"/>
                <a:ext cx="4142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219" extrusionOk="0">
                    <a:moveTo>
                      <a:pt x="817" y="1"/>
                    </a:moveTo>
                    <a:cubicBezTo>
                      <a:pt x="788" y="1"/>
                      <a:pt x="757" y="3"/>
                      <a:pt x="726" y="6"/>
                    </a:cubicBezTo>
                    <a:cubicBezTo>
                      <a:pt x="1" y="142"/>
                      <a:pt x="88" y="1218"/>
                      <a:pt x="786" y="1218"/>
                    </a:cubicBezTo>
                    <a:cubicBezTo>
                      <a:pt x="828" y="1218"/>
                      <a:pt x="872" y="1215"/>
                      <a:pt x="918" y="1206"/>
                    </a:cubicBezTo>
                    <a:cubicBezTo>
                      <a:pt x="1656" y="1114"/>
                      <a:pt x="1552" y="1"/>
                      <a:pt x="8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20"/>
              <p:cNvSpPr/>
              <p:nvPr/>
            </p:nvSpPr>
            <p:spPr>
              <a:xfrm>
                <a:off x="1182400" y="2476925"/>
                <a:ext cx="155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00" extrusionOk="0">
                    <a:moveTo>
                      <a:pt x="348" y="0"/>
                    </a:moveTo>
                    <a:cubicBezTo>
                      <a:pt x="333" y="0"/>
                      <a:pt x="317" y="1"/>
                      <a:pt x="300" y="4"/>
                    </a:cubicBezTo>
                    <a:cubicBezTo>
                      <a:pt x="0" y="176"/>
                      <a:pt x="121" y="500"/>
                      <a:pt x="321" y="500"/>
                    </a:cubicBezTo>
                    <a:cubicBezTo>
                      <a:pt x="345" y="500"/>
                      <a:pt x="370" y="495"/>
                      <a:pt x="396" y="484"/>
                    </a:cubicBezTo>
                    <a:cubicBezTo>
                      <a:pt x="622" y="349"/>
                      <a:pt x="593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20"/>
              <p:cNvSpPr/>
              <p:nvPr/>
            </p:nvSpPr>
            <p:spPr>
              <a:xfrm>
                <a:off x="1052675" y="2571600"/>
                <a:ext cx="2490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692" extrusionOk="0">
                    <a:moveTo>
                      <a:pt x="530" y="1"/>
                    </a:moveTo>
                    <a:cubicBezTo>
                      <a:pt x="504" y="1"/>
                      <a:pt x="477" y="4"/>
                      <a:pt x="448" y="10"/>
                    </a:cubicBezTo>
                    <a:cubicBezTo>
                      <a:pt x="0" y="100"/>
                      <a:pt x="138" y="691"/>
                      <a:pt x="510" y="691"/>
                    </a:cubicBezTo>
                    <a:cubicBezTo>
                      <a:pt x="536" y="691"/>
                      <a:pt x="564" y="688"/>
                      <a:pt x="592" y="682"/>
                    </a:cubicBezTo>
                    <a:cubicBezTo>
                      <a:pt x="996" y="592"/>
                      <a:pt x="897" y="1"/>
                      <a:pt x="5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20"/>
              <p:cNvSpPr/>
              <p:nvPr/>
            </p:nvSpPr>
            <p:spPr>
              <a:xfrm>
                <a:off x="1080675" y="2528625"/>
                <a:ext cx="240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69" extrusionOk="0">
                    <a:moveTo>
                      <a:pt x="432" y="1"/>
                    </a:moveTo>
                    <a:cubicBezTo>
                      <a:pt x="0" y="145"/>
                      <a:pt x="96" y="769"/>
                      <a:pt x="528" y="769"/>
                    </a:cubicBezTo>
                    <a:cubicBezTo>
                      <a:pt x="961" y="673"/>
                      <a:pt x="865" y="1"/>
                      <a:pt x="4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20"/>
              <p:cNvSpPr/>
              <p:nvPr/>
            </p:nvSpPr>
            <p:spPr>
              <a:xfrm>
                <a:off x="1102300" y="2604150"/>
                <a:ext cx="9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41" extrusionOk="0">
                    <a:moveTo>
                      <a:pt x="200" y="0"/>
                    </a:moveTo>
                    <a:cubicBezTo>
                      <a:pt x="0" y="0"/>
                      <a:pt x="14" y="340"/>
                      <a:pt x="240" y="340"/>
                    </a:cubicBezTo>
                    <a:cubicBezTo>
                      <a:pt x="384" y="244"/>
                      <a:pt x="384" y="100"/>
                      <a:pt x="240" y="4"/>
                    </a:cubicBezTo>
                    <a:cubicBezTo>
                      <a:pt x="225" y="1"/>
                      <a:pt x="212" y="0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20"/>
              <p:cNvSpPr/>
              <p:nvPr/>
            </p:nvSpPr>
            <p:spPr>
              <a:xfrm>
                <a:off x="1134675" y="2444550"/>
                <a:ext cx="284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820" extrusionOk="0">
                    <a:moveTo>
                      <a:pt x="573" y="1"/>
                    </a:moveTo>
                    <a:cubicBezTo>
                      <a:pt x="559" y="1"/>
                      <a:pt x="544" y="2"/>
                      <a:pt x="529" y="3"/>
                    </a:cubicBezTo>
                    <a:cubicBezTo>
                      <a:pt x="1" y="51"/>
                      <a:pt x="49" y="819"/>
                      <a:pt x="625" y="819"/>
                    </a:cubicBezTo>
                    <a:cubicBezTo>
                      <a:pt x="1138" y="773"/>
                      <a:pt x="1062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20"/>
              <p:cNvSpPr/>
              <p:nvPr/>
            </p:nvSpPr>
            <p:spPr>
              <a:xfrm>
                <a:off x="1269100" y="2348600"/>
                <a:ext cx="9625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89" extrusionOk="0">
                    <a:moveTo>
                      <a:pt x="193" y="0"/>
                    </a:moveTo>
                    <a:cubicBezTo>
                      <a:pt x="1" y="0"/>
                      <a:pt x="1" y="288"/>
                      <a:pt x="193" y="288"/>
                    </a:cubicBezTo>
                    <a:cubicBezTo>
                      <a:pt x="385" y="288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20"/>
              <p:cNvSpPr/>
              <p:nvPr/>
            </p:nvSpPr>
            <p:spPr>
              <a:xfrm>
                <a:off x="751000" y="2550225"/>
                <a:ext cx="41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251" extrusionOk="0">
                    <a:moveTo>
                      <a:pt x="801" y="1"/>
                    </a:moveTo>
                    <a:cubicBezTo>
                      <a:pt x="1" y="95"/>
                      <a:pt x="77" y="1250"/>
                      <a:pt x="850" y="1250"/>
                    </a:cubicBezTo>
                    <a:cubicBezTo>
                      <a:pt x="865" y="1250"/>
                      <a:pt x="881" y="1250"/>
                      <a:pt x="897" y="1249"/>
                    </a:cubicBezTo>
                    <a:cubicBezTo>
                      <a:pt x="1665" y="1153"/>
                      <a:pt x="1617" y="1"/>
                      <a:pt x="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20"/>
              <p:cNvSpPr/>
              <p:nvPr/>
            </p:nvSpPr>
            <p:spPr>
              <a:xfrm>
                <a:off x="1251050" y="2280175"/>
                <a:ext cx="180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37" extrusionOk="0">
                    <a:moveTo>
                      <a:pt x="339" y="1"/>
                    </a:moveTo>
                    <a:cubicBezTo>
                      <a:pt x="1" y="151"/>
                      <a:pt x="162" y="536"/>
                      <a:pt x="386" y="536"/>
                    </a:cubicBezTo>
                    <a:cubicBezTo>
                      <a:pt x="449" y="536"/>
                      <a:pt x="516" y="506"/>
                      <a:pt x="579" y="433"/>
                    </a:cubicBezTo>
                    <a:cubicBezTo>
                      <a:pt x="723" y="241"/>
                      <a:pt x="579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20"/>
              <p:cNvSpPr/>
              <p:nvPr/>
            </p:nvSpPr>
            <p:spPr>
              <a:xfrm>
                <a:off x="1193500" y="2361800"/>
                <a:ext cx="240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721" extrusionOk="0">
                    <a:moveTo>
                      <a:pt x="432" y="0"/>
                    </a:moveTo>
                    <a:cubicBezTo>
                      <a:pt x="0" y="48"/>
                      <a:pt x="48" y="721"/>
                      <a:pt x="480" y="721"/>
                    </a:cubicBezTo>
                    <a:cubicBezTo>
                      <a:pt x="960" y="625"/>
                      <a:pt x="864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20"/>
              <p:cNvSpPr/>
              <p:nvPr/>
            </p:nvSpPr>
            <p:spPr>
              <a:xfrm>
                <a:off x="1282675" y="2240475"/>
                <a:ext cx="11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1" extrusionOk="0">
                    <a:moveTo>
                      <a:pt x="281" y="0"/>
                    </a:moveTo>
                    <a:cubicBezTo>
                      <a:pt x="72" y="0"/>
                      <a:pt x="0" y="341"/>
                      <a:pt x="226" y="341"/>
                    </a:cubicBezTo>
                    <a:cubicBezTo>
                      <a:pt x="418" y="293"/>
                      <a:pt x="466" y="101"/>
                      <a:pt x="322" y="5"/>
                    </a:cubicBezTo>
                    <a:cubicBezTo>
                      <a:pt x="308" y="2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20"/>
              <p:cNvSpPr/>
              <p:nvPr/>
            </p:nvSpPr>
            <p:spPr>
              <a:xfrm>
                <a:off x="1221525" y="2320925"/>
                <a:ext cx="220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631" extrusionOk="0">
                    <a:moveTo>
                      <a:pt x="412" y="0"/>
                    </a:moveTo>
                    <a:cubicBezTo>
                      <a:pt x="398" y="0"/>
                      <a:pt x="383" y="1"/>
                      <a:pt x="368" y="3"/>
                    </a:cubicBezTo>
                    <a:cubicBezTo>
                      <a:pt x="0" y="141"/>
                      <a:pt x="116" y="630"/>
                      <a:pt x="463" y="630"/>
                    </a:cubicBezTo>
                    <a:cubicBezTo>
                      <a:pt x="479" y="630"/>
                      <a:pt x="495" y="629"/>
                      <a:pt x="512" y="627"/>
                    </a:cubicBezTo>
                    <a:cubicBezTo>
                      <a:pt x="880" y="535"/>
                      <a:pt x="762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20"/>
              <p:cNvSpPr/>
              <p:nvPr/>
            </p:nvSpPr>
            <p:spPr>
              <a:xfrm>
                <a:off x="1210675" y="2436125"/>
                <a:ext cx="1607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40" extrusionOk="0">
                    <a:moveTo>
                      <a:pt x="317" y="0"/>
                    </a:moveTo>
                    <a:cubicBezTo>
                      <a:pt x="303" y="0"/>
                      <a:pt x="289" y="1"/>
                      <a:pt x="273" y="4"/>
                    </a:cubicBezTo>
                    <a:cubicBezTo>
                      <a:pt x="0" y="49"/>
                      <a:pt x="72" y="440"/>
                      <a:pt x="326" y="440"/>
                    </a:cubicBezTo>
                    <a:cubicBezTo>
                      <a:pt x="340" y="440"/>
                      <a:pt x="354" y="439"/>
                      <a:pt x="369" y="436"/>
                    </a:cubicBezTo>
                    <a:cubicBezTo>
                      <a:pt x="642" y="391"/>
                      <a:pt x="570" y="0"/>
                      <a:pt x="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20"/>
              <p:cNvSpPr/>
              <p:nvPr/>
            </p:nvSpPr>
            <p:spPr>
              <a:xfrm>
                <a:off x="1240300" y="2394200"/>
                <a:ext cx="132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385" extrusionOk="0">
                    <a:moveTo>
                      <a:pt x="289" y="1"/>
                    </a:moveTo>
                    <a:cubicBezTo>
                      <a:pt x="97" y="1"/>
                      <a:pt x="1" y="289"/>
                      <a:pt x="241" y="385"/>
                    </a:cubicBezTo>
                    <a:cubicBezTo>
                      <a:pt x="433" y="385"/>
                      <a:pt x="529" y="97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20"/>
              <p:cNvSpPr/>
              <p:nvPr/>
            </p:nvSpPr>
            <p:spPr>
              <a:xfrm>
                <a:off x="1235025" y="2209125"/>
                <a:ext cx="23750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692" extrusionOk="0">
                    <a:moveTo>
                      <a:pt x="482" y="0"/>
                    </a:moveTo>
                    <a:cubicBezTo>
                      <a:pt x="457" y="0"/>
                      <a:pt x="431" y="4"/>
                      <a:pt x="404" y="10"/>
                    </a:cubicBezTo>
                    <a:cubicBezTo>
                      <a:pt x="0" y="100"/>
                      <a:pt x="99" y="692"/>
                      <a:pt x="466" y="692"/>
                    </a:cubicBezTo>
                    <a:cubicBezTo>
                      <a:pt x="492" y="692"/>
                      <a:pt x="519" y="689"/>
                      <a:pt x="548" y="682"/>
                    </a:cubicBezTo>
                    <a:cubicBezTo>
                      <a:pt x="949" y="549"/>
                      <a:pt x="812" y="0"/>
                      <a:pt x="4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20"/>
              <p:cNvSpPr/>
              <p:nvPr/>
            </p:nvSpPr>
            <p:spPr>
              <a:xfrm>
                <a:off x="1269100" y="2169775"/>
                <a:ext cx="158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44" extrusionOk="0">
                    <a:moveTo>
                      <a:pt x="193" y="0"/>
                    </a:moveTo>
                    <a:cubicBezTo>
                      <a:pt x="97" y="48"/>
                      <a:pt x="49" y="96"/>
                      <a:pt x="1" y="192"/>
                    </a:cubicBezTo>
                    <a:cubicBezTo>
                      <a:pt x="29" y="377"/>
                      <a:pt x="113" y="444"/>
                      <a:pt x="200" y="444"/>
                    </a:cubicBezTo>
                    <a:cubicBezTo>
                      <a:pt x="406" y="444"/>
                      <a:pt x="632" y="68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20"/>
              <p:cNvSpPr/>
              <p:nvPr/>
            </p:nvSpPr>
            <p:spPr>
              <a:xfrm>
                <a:off x="841825" y="2731475"/>
                <a:ext cx="96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241" extrusionOk="0">
                    <a:moveTo>
                      <a:pt x="193" y="0"/>
                    </a:moveTo>
                    <a:cubicBezTo>
                      <a:pt x="49" y="48"/>
                      <a:pt x="1" y="192"/>
                      <a:pt x="193" y="240"/>
                    </a:cubicBezTo>
                    <a:cubicBezTo>
                      <a:pt x="337" y="240"/>
                      <a:pt x="385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20"/>
              <p:cNvSpPr/>
              <p:nvPr/>
            </p:nvSpPr>
            <p:spPr>
              <a:xfrm>
                <a:off x="1027400" y="2615975"/>
                <a:ext cx="2015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1" extrusionOk="0">
                    <a:moveTo>
                      <a:pt x="429" y="0"/>
                    </a:moveTo>
                    <a:cubicBezTo>
                      <a:pt x="405" y="0"/>
                      <a:pt x="381" y="4"/>
                      <a:pt x="355" y="11"/>
                    </a:cubicBezTo>
                    <a:cubicBezTo>
                      <a:pt x="0" y="56"/>
                      <a:pt x="55" y="550"/>
                      <a:pt x="368" y="550"/>
                    </a:cubicBezTo>
                    <a:cubicBezTo>
                      <a:pt x="394" y="550"/>
                      <a:pt x="422" y="547"/>
                      <a:pt x="451" y="539"/>
                    </a:cubicBezTo>
                    <a:cubicBezTo>
                      <a:pt x="806" y="495"/>
                      <a:pt x="710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20"/>
              <p:cNvSpPr/>
              <p:nvPr/>
            </p:nvSpPr>
            <p:spPr>
              <a:xfrm>
                <a:off x="839025" y="2610075"/>
                <a:ext cx="345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75" extrusionOk="0">
                    <a:moveTo>
                      <a:pt x="726" y="0"/>
                    </a:moveTo>
                    <a:cubicBezTo>
                      <a:pt x="699" y="0"/>
                      <a:pt x="670" y="3"/>
                      <a:pt x="641" y="7"/>
                    </a:cubicBezTo>
                    <a:cubicBezTo>
                      <a:pt x="0" y="99"/>
                      <a:pt x="101" y="974"/>
                      <a:pt x="693" y="974"/>
                    </a:cubicBezTo>
                    <a:cubicBezTo>
                      <a:pt x="722" y="974"/>
                      <a:pt x="753" y="972"/>
                      <a:pt x="785" y="967"/>
                    </a:cubicBezTo>
                    <a:cubicBezTo>
                      <a:pt x="1379" y="876"/>
                      <a:pt x="1277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20"/>
              <p:cNvSpPr/>
              <p:nvPr/>
            </p:nvSpPr>
            <p:spPr>
              <a:xfrm>
                <a:off x="868225" y="2565825"/>
                <a:ext cx="312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54" extrusionOk="0">
                    <a:moveTo>
                      <a:pt x="529" y="1"/>
                    </a:moveTo>
                    <a:cubicBezTo>
                      <a:pt x="1" y="241"/>
                      <a:pt x="145" y="1009"/>
                      <a:pt x="721" y="1153"/>
                    </a:cubicBezTo>
                    <a:cubicBezTo>
                      <a:pt x="1249" y="865"/>
                      <a:pt x="1105" y="97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20"/>
              <p:cNvSpPr/>
              <p:nvPr/>
            </p:nvSpPr>
            <p:spPr>
              <a:xfrm>
                <a:off x="798625" y="2580250"/>
                <a:ext cx="300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105" extrusionOk="0">
                    <a:moveTo>
                      <a:pt x="528" y="0"/>
                    </a:moveTo>
                    <a:lnTo>
                      <a:pt x="528" y="0"/>
                    </a:lnTo>
                    <a:cubicBezTo>
                      <a:pt x="0" y="240"/>
                      <a:pt x="144" y="1008"/>
                      <a:pt x="672" y="1104"/>
                    </a:cubicBezTo>
                    <a:cubicBezTo>
                      <a:pt x="1200" y="864"/>
                      <a:pt x="1104" y="96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20"/>
              <p:cNvSpPr/>
              <p:nvPr/>
            </p:nvSpPr>
            <p:spPr>
              <a:xfrm>
                <a:off x="770550" y="2624475"/>
                <a:ext cx="321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927" extrusionOk="0">
                    <a:moveTo>
                      <a:pt x="685" y="0"/>
                    </a:moveTo>
                    <a:cubicBezTo>
                      <a:pt x="656" y="0"/>
                      <a:pt x="626" y="3"/>
                      <a:pt x="595" y="7"/>
                    </a:cubicBezTo>
                    <a:cubicBezTo>
                      <a:pt x="1" y="53"/>
                      <a:pt x="60" y="926"/>
                      <a:pt x="606" y="926"/>
                    </a:cubicBezTo>
                    <a:cubicBezTo>
                      <a:pt x="633" y="926"/>
                      <a:pt x="661" y="924"/>
                      <a:pt x="691" y="919"/>
                    </a:cubicBezTo>
                    <a:cubicBezTo>
                      <a:pt x="1284" y="828"/>
                      <a:pt x="1227" y="0"/>
                      <a:pt x="6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20"/>
              <p:cNvSpPr/>
              <p:nvPr/>
            </p:nvSpPr>
            <p:spPr>
              <a:xfrm>
                <a:off x="790225" y="2699050"/>
                <a:ext cx="168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29" extrusionOk="0">
                    <a:moveTo>
                      <a:pt x="336" y="1"/>
                    </a:moveTo>
                    <a:cubicBezTo>
                      <a:pt x="96" y="145"/>
                      <a:pt x="0" y="385"/>
                      <a:pt x="336" y="529"/>
                    </a:cubicBezTo>
                    <a:cubicBezTo>
                      <a:pt x="672" y="529"/>
                      <a:pt x="672" y="1"/>
                      <a:pt x="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20"/>
              <p:cNvSpPr/>
              <p:nvPr/>
            </p:nvSpPr>
            <p:spPr>
              <a:xfrm>
                <a:off x="814575" y="2654600"/>
                <a:ext cx="2687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3" extrusionOk="0">
                    <a:moveTo>
                      <a:pt x="513" y="0"/>
                    </a:moveTo>
                    <a:cubicBezTo>
                      <a:pt x="498" y="0"/>
                      <a:pt x="482" y="1"/>
                      <a:pt x="466" y="3"/>
                    </a:cubicBezTo>
                    <a:cubicBezTo>
                      <a:pt x="1" y="49"/>
                      <a:pt x="77" y="773"/>
                      <a:pt x="520" y="773"/>
                    </a:cubicBezTo>
                    <a:cubicBezTo>
                      <a:pt x="534" y="773"/>
                      <a:pt x="548" y="772"/>
                      <a:pt x="562" y="771"/>
                    </a:cubicBezTo>
                    <a:cubicBezTo>
                      <a:pt x="1075" y="724"/>
                      <a:pt x="100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20"/>
              <p:cNvSpPr/>
              <p:nvPr/>
            </p:nvSpPr>
            <p:spPr>
              <a:xfrm>
                <a:off x="885025" y="2640250"/>
                <a:ext cx="252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769" extrusionOk="0">
                    <a:moveTo>
                      <a:pt x="481" y="0"/>
                    </a:moveTo>
                    <a:cubicBezTo>
                      <a:pt x="1" y="96"/>
                      <a:pt x="49" y="769"/>
                      <a:pt x="529" y="769"/>
                    </a:cubicBezTo>
                    <a:cubicBezTo>
                      <a:pt x="1009" y="673"/>
                      <a:pt x="913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20"/>
              <p:cNvSpPr/>
              <p:nvPr/>
            </p:nvSpPr>
            <p:spPr>
              <a:xfrm>
                <a:off x="861025" y="2684600"/>
                <a:ext cx="18375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88" extrusionOk="0">
                    <a:moveTo>
                      <a:pt x="334" y="0"/>
                    </a:moveTo>
                    <a:cubicBezTo>
                      <a:pt x="319" y="0"/>
                      <a:pt x="304" y="1"/>
                      <a:pt x="289" y="3"/>
                    </a:cubicBezTo>
                    <a:cubicBezTo>
                      <a:pt x="97" y="147"/>
                      <a:pt x="1" y="435"/>
                      <a:pt x="289" y="579"/>
                    </a:cubicBezTo>
                    <a:cubicBezTo>
                      <a:pt x="313" y="585"/>
                      <a:pt x="336" y="588"/>
                      <a:pt x="357" y="588"/>
                    </a:cubicBezTo>
                    <a:cubicBezTo>
                      <a:pt x="671" y="588"/>
                      <a:pt x="735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20"/>
              <p:cNvSpPr/>
              <p:nvPr/>
            </p:nvSpPr>
            <p:spPr>
              <a:xfrm>
                <a:off x="980575" y="2583650"/>
                <a:ext cx="297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833" extrusionOk="0">
                    <a:moveTo>
                      <a:pt x="591" y="0"/>
                    </a:moveTo>
                    <a:cubicBezTo>
                      <a:pt x="562" y="0"/>
                      <a:pt x="532" y="3"/>
                      <a:pt x="500" y="8"/>
                    </a:cubicBezTo>
                    <a:cubicBezTo>
                      <a:pt x="1" y="99"/>
                      <a:pt x="102" y="832"/>
                      <a:pt x="600" y="832"/>
                    </a:cubicBezTo>
                    <a:cubicBezTo>
                      <a:pt x="629" y="832"/>
                      <a:pt x="660" y="829"/>
                      <a:pt x="692" y="824"/>
                    </a:cubicBezTo>
                    <a:cubicBezTo>
                      <a:pt x="1191" y="733"/>
                      <a:pt x="1090" y="0"/>
                      <a:pt x="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20"/>
              <p:cNvSpPr/>
              <p:nvPr/>
            </p:nvSpPr>
            <p:spPr>
              <a:xfrm>
                <a:off x="1002650" y="2659375"/>
                <a:ext cx="106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92" extrusionOk="0">
                    <a:moveTo>
                      <a:pt x="267" y="0"/>
                    </a:moveTo>
                    <a:cubicBezTo>
                      <a:pt x="259" y="0"/>
                      <a:pt x="250" y="1"/>
                      <a:pt x="241" y="4"/>
                    </a:cubicBezTo>
                    <a:cubicBezTo>
                      <a:pt x="1" y="52"/>
                      <a:pt x="1" y="340"/>
                      <a:pt x="241" y="388"/>
                    </a:cubicBezTo>
                    <a:cubicBezTo>
                      <a:pt x="250" y="390"/>
                      <a:pt x="259" y="391"/>
                      <a:pt x="267" y="391"/>
                    </a:cubicBezTo>
                    <a:cubicBezTo>
                      <a:pt x="424" y="391"/>
                      <a:pt x="424" y="0"/>
                      <a:pt x="2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20"/>
              <p:cNvSpPr/>
              <p:nvPr/>
            </p:nvSpPr>
            <p:spPr>
              <a:xfrm>
                <a:off x="1007025" y="2540450"/>
                <a:ext cx="3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27" extrusionOk="0">
                    <a:moveTo>
                      <a:pt x="684" y="1"/>
                    </a:moveTo>
                    <a:cubicBezTo>
                      <a:pt x="655" y="1"/>
                      <a:pt x="625" y="3"/>
                      <a:pt x="594" y="8"/>
                    </a:cubicBezTo>
                    <a:cubicBezTo>
                      <a:pt x="1" y="99"/>
                      <a:pt x="101" y="927"/>
                      <a:pt x="648" y="927"/>
                    </a:cubicBezTo>
                    <a:cubicBezTo>
                      <a:pt x="677" y="927"/>
                      <a:pt x="707" y="925"/>
                      <a:pt x="738" y="920"/>
                    </a:cubicBezTo>
                    <a:cubicBezTo>
                      <a:pt x="1331" y="829"/>
                      <a:pt x="1230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20"/>
              <p:cNvSpPr/>
              <p:nvPr/>
            </p:nvSpPr>
            <p:spPr>
              <a:xfrm>
                <a:off x="963350" y="2509400"/>
                <a:ext cx="35725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81" extrusionOk="0">
                    <a:moveTo>
                      <a:pt x="626" y="0"/>
                    </a:moveTo>
                    <a:cubicBezTo>
                      <a:pt x="0" y="0"/>
                      <a:pt x="118" y="1181"/>
                      <a:pt x="658" y="1181"/>
                    </a:cubicBezTo>
                    <a:cubicBezTo>
                      <a:pt x="704" y="1181"/>
                      <a:pt x="753" y="1172"/>
                      <a:pt x="805" y="1154"/>
                    </a:cubicBezTo>
                    <a:cubicBezTo>
                      <a:pt x="1429" y="962"/>
                      <a:pt x="1285" y="50"/>
                      <a:pt x="661" y="1"/>
                    </a:cubicBezTo>
                    <a:cubicBezTo>
                      <a:pt x="649" y="1"/>
                      <a:pt x="637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20"/>
              <p:cNvSpPr/>
              <p:nvPr/>
            </p:nvSpPr>
            <p:spPr>
              <a:xfrm>
                <a:off x="908450" y="2717200"/>
                <a:ext cx="6625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6" extrusionOk="0">
                    <a:moveTo>
                      <a:pt x="130" y="0"/>
                    </a:moveTo>
                    <a:cubicBezTo>
                      <a:pt x="87" y="0"/>
                      <a:pt x="46" y="26"/>
                      <a:pt x="24" y="91"/>
                    </a:cubicBezTo>
                    <a:cubicBezTo>
                      <a:pt x="0" y="187"/>
                      <a:pt x="60" y="235"/>
                      <a:pt x="126" y="235"/>
                    </a:cubicBezTo>
                    <a:cubicBezTo>
                      <a:pt x="192" y="235"/>
                      <a:pt x="264" y="187"/>
                      <a:pt x="264" y="91"/>
                    </a:cubicBezTo>
                    <a:cubicBezTo>
                      <a:pt x="238" y="38"/>
                      <a:pt x="183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20"/>
              <p:cNvSpPr/>
              <p:nvPr/>
            </p:nvSpPr>
            <p:spPr>
              <a:xfrm>
                <a:off x="931000" y="2671450"/>
                <a:ext cx="176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32" extrusionOk="0">
                    <a:moveTo>
                      <a:pt x="322" y="1"/>
                    </a:moveTo>
                    <a:cubicBezTo>
                      <a:pt x="1" y="47"/>
                      <a:pt x="31" y="532"/>
                      <a:pt x="328" y="532"/>
                    </a:cubicBezTo>
                    <a:cubicBezTo>
                      <a:pt x="342" y="532"/>
                      <a:pt x="356" y="531"/>
                      <a:pt x="370" y="529"/>
                    </a:cubicBezTo>
                    <a:cubicBezTo>
                      <a:pt x="706" y="433"/>
                      <a:pt x="610" y="97"/>
                      <a:pt x="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20"/>
              <p:cNvSpPr/>
              <p:nvPr/>
            </p:nvSpPr>
            <p:spPr>
              <a:xfrm>
                <a:off x="954200" y="2626825"/>
                <a:ext cx="261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739" extrusionOk="0">
                    <a:moveTo>
                      <a:pt x="536" y="1"/>
                    </a:moveTo>
                    <a:cubicBezTo>
                      <a:pt x="509" y="1"/>
                      <a:pt x="480" y="3"/>
                      <a:pt x="450" y="9"/>
                    </a:cubicBezTo>
                    <a:cubicBezTo>
                      <a:pt x="0" y="99"/>
                      <a:pt x="99" y="738"/>
                      <a:pt x="509" y="738"/>
                    </a:cubicBezTo>
                    <a:cubicBezTo>
                      <a:pt x="536" y="738"/>
                      <a:pt x="565" y="735"/>
                      <a:pt x="595" y="729"/>
                    </a:cubicBezTo>
                    <a:cubicBezTo>
                      <a:pt x="1045" y="639"/>
                      <a:pt x="946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20"/>
              <p:cNvSpPr/>
              <p:nvPr/>
            </p:nvSpPr>
            <p:spPr>
              <a:xfrm>
                <a:off x="908650" y="2595650"/>
                <a:ext cx="332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976" extrusionOk="0">
                    <a:moveTo>
                      <a:pt x="679" y="1"/>
                    </a:moveTo>
                    <a:cubicBezTo>
                      <a:pt x="651" y="1"/>
                      <a:pt x="622" y="3"/>
                      <a:pt x="592" y="8"/>
                    </a:cubicBezTo>
                    <a:cubicBezTo>
                      <a:pt x="1" y="190"/>
                      <a:pt x="142" y="976"/>
                      <a:pt x="690" y="976"/>
                    </a:cubicBezTo>
                    <a:cubicBezTo>
                      <a:pt x="720" y="976"/>
                      <a:pt x="752" y="973"/>
                      <a:pt x="784" y="968"/>
                    </a:cubicBezTo>
                    <a:cubicBezTo>
                      <a:pt x="1330" y="786"/>
                      <a:pt x="1186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20"/>
              <p:cNvSpPr/>
              <p:nvPr/>
            </p:nvSpPr>
            <p:spPr>
              <a:xfrm>
                <a:off x="934200" y="2552475"/>
                <a:ext cx="37700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077" extrusionOk="0">
                    <a:moveTo>
                      <a:pt x="759" y="1"/>
                    </a:moveTo>
                    <a:cubicBezTo>
                      <a:pt x="732" y="1"/>
                      <a:pt x="704" y="3"/>
                      <a:pt x="674" y="7"/>
                    </a:cubicBezTo>
                    <a:cubicBezTo>
                      <a:pt x="0" y="142"/>
                      <a:pt x="126" y="1076"/>
                      <a:pt x="696" y="1076"/>
                    </a:cubicBezTo>
                    <a:cubicBezTo>
                      <a:pt x="735" y="1076"/>
                      <a:pt x="776" y="1072"/>
                      <a:pt x="818" y="1063"/>
                    </a:cubicBezTo>
                    <a:cubicBezTo>
                      <a:pt x="1507" y="971"/>
                      <a:pt x="1361" y="1"/>
                      <a:pt x="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20"/>
              <p:cNvSpPr/>
              <p:nvPr/>
            </p:nvSpPr>
            <p:spPr>
              <a:xfrm>
                <a:off x="1059875" y="2455250"/>
                <a:ext cx="3687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070" extrusionOk="0">
                    <a:moveTo>
                      <a:pt x="776" y="1"/>
                    </a:moveTo>
                    <a:cubicBezTo>
                      <a:pt x="748" y="1"/>
                      <a:pt x="719" y="3"/>
                      <a:pt x="688" y="7"/>
                    </a:cubicBezTo>
                    <a:cubicBezTo>
                      <a:pt x="1" y="145"/>
                      <a:pt x="145" y="1070"/>
                      <a:pt x="744" y="1070"/>
                    </a:cubicBezTo>
                    <a:cubicBezTo>
                      <a:pt x="772" y="1070"/>
                      <a:pt x="802" y="1068"/>
                      <a:pt x="832" y="1063"/>
                    </a:cubicBezTo>
                    <a:cubicBezTo>
                      <a:pt x="1474" y="926"/>
                      <a:pt x="1372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20"/>
              <p:cNvSpPr/>
              <p:nvPr/>
            </p:nvSpPr>
            <p:spPr>
              <a:xfrm>
                <a:off x="1003850" y="1750850"/>
                <a:ext cx="114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5" extrusionOk="0">
                    <a:moveTo>
                      <a:pt x="226" y="1"/>
                    </a:moveTo>
                    <a:cubicBezTo>
                      <a:pt x="126" y="1"/>
                      <a:pt x="23" y="62"/>
                      <a:pt x="1" y="194"/>
                    </a:cubicBezTo>
                    <a:cubicBezTo>
                      <a:pt x="1" y="362"/>
                      <a:pt x="97" y="434"/>
                      <a:pt x="199" y="434"/>
                    </a:cubicBezTo>
                    <a:cubicBezTo>
                      <a:pt x="301" y="434"/>
                      <a:pt x="409" y="362"/>
                      <a:pt x="433" y="242"/>
                    </a:cubicBezTo>
                    <a:cubicBezTo>
                      <a:pt x="459" y="86"/>
                      <a:pt x="344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20"/>
              <p:cNvSpPr/>
              <p:nvPr/>
            </p:nvSpPr>
            <p:spPr>
              <a:xfrm>
                <a:off x="1139475" y="1903225"/>
                <a:ext cx="188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81" extrusionOk="0">
                    <a:moveTo>
                      <a:pt x="341" y="1"/>
                    </a:moveTo>
                    <a:cubicBezTo>
                      <a:pt x="325" y="1"/>
                      <a:pt x="307" y="2"/>
                      <a:pt x="289" y="4"/>
                    </a:cubicBezTo>
                    <a:cubicBezTo>
                      <a:pt x="1" y="100"/>
                      <a:pt x="97" y="580"/>
                      <a:pt x="433" y="580"/>
                    </a:cubicBezTo>
                    <a:cubicBezTo>
                      <a:pt x="753" y="443"/>
                      <a:pt x="681" y="1"/>
                      <a:pt x="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20"/>
              <p:cNvSpPr/>
              <p:nvPr/>
            </p:nvSpPr>
            <p:spPr>
              <a:xfrm>
                <a:off x="1009850" y="1816825"/>
                <a:ext cx="260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72" extrusionOk="0">
                    <a:moveTo>
                      <a:pt x="485" y="1"/>
                    </a:moveTo>
                    <a:cubicBezTo>
                      <a:pt x="468" y="1"/>
                      <a:pt x="451" y="2"/>
                      <a:pt x="433" y="3"/>
                    </a:cubicBezTo>
                    <a:cubicBezTo>
                      <a:pt x="1" y="148"/>
                      <a:pt x="145" y="772"/>
                      <a:pt x="625" y="772"/>
                    </a:cubicBezTo>
                    <a:cubicBezTo>
                      <a:pt x="1041" y="587"/>
                      <a:pt x="923" y="1"/>
                      <a:pt x="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20"/>
              <p:cNvSpPr/>
              <p:nvPr/>
            </p:nvSpPr>
            <p:spPr>
              <a:xfrm>
                <a:off x="1022025" y="1883300"/>
                <a:ext cx="361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46" extrusionOk="0">
                    <a:moveTo>
                      <a:pt x="558" y="1"/>
                    </a:moveTo>
                    <a:cubicBezTo>
                      <a:pt x="390" y="1"/>
                      <a:pt x="217" y="103"/>
                      <a:pt x="90" y="369"/>
                    </a:cubicBezTo>
                    <a:cubicBezTo>
                      <a:pt x="0" y="728"/>
                      <a:pt x="247" y="1046"/>
                      <a:pt x="593" y="1046"/>
                    </a:cubicBezTo>
                    <a:cubicBezTo>
                      <a:pt x="617" y="1046"/>
                      <a:pt x="641" y="1044"/>
                      <a:pt x="666" y="1041"/>
                    </a:cubicBezTo>
                    <a:cubicBezTo>
                      <a:pt x="1443" y="794"/>
                      <a:pt x="1025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20"/>
              <p:cNvSpPr/>
              <p:nvPr/>
            </p:nvSpPr>
            <p:spPr>
              <a:xfrm>
                <a:off x="1064250" y="1912100"/>
                <a:ext cx="34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961" extrusionOk="0">
                    <a:moveTo>
                      <a:pt x="557" y="0"/>
                    </a:moveTo>
                    <a:cubicBezTo>
                      <a:pt x="408" y="0"/>
                      <a:pt x="251" y="89"/>
                      <a:pt x="129" y="321"/>
                    </a:cubicBezTo>
                    <a:cubicBezTo>
                      <a:pt x="1" y="622"/>
                      <a:pt x="217" y="960"/>
                      <a:pt x="539" y="960"/>
                    </a:cubicBezTo>
                    <a:cubicBezTo>
                      <a:pt x="577" y="960"/>
                      <a:pt x="617" y="956"/>
                      <a:pt x="657" y="945"/>
                    </a:cubicBezTo>
                    <a:cubicBezTo>
                      <a:pt x="1373" y="766"/>
                      <a:pt x="995" y="0"/>
                      <a:pt x="5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20"/>
              <p:cNvSpPr/>
              <p:nvPr/>
            </p:nvSpPr>
            <p:spPr>
              <a:xfrm>
                <a:off x="1044675" y="1779625"/>
                <a:ext cx="136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47" extrusionOk="0">
                    <a:moveTo>
                      <a:pt x="236" y="0"/>
                    </a:moveTo>
                    <a:cubicBezTo>
                      <a:pt x="222" y="0"/>
                      <a:pt x="208" y="1"/>
                      <a:pt x="192" y="3"/>
                    </a:cubicBezTo>
                    <a:cubicBezTo>
                      <a:pt x="0" y="51"/>
                      <a:pt x="0" y="339"/>
                      <a:pt x="192" y="435"/>
                    </a:cubicBezTo>
                    <a:cubicBezTo>
                      <a:pt x="218" y="443"/>
                      <a:pt x="242" y="446"/>
                      <a:pt x="265" y="446"/>
                    </a:cubicBezTo>
                    <a:cubicBezTo>
                      <a:pt x="521" y="446"/>
                      <a:pt x="545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20"/>
              <p:cNvSpPr/>
              <p:nvPr/>
            </p:nvSpPr>
            <p:spPr>
              <a:xfrm>
                <a:off x="1108375" y="1941175"/>
                <a:ext cx="306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2" extrusionOk="0">
                    <a:moveTo>
                      <a:pt x="472" y="0"/>
                    </a:moveTo>
                    <a:cubicBezTo>
                      <a:pt x="321" y="0"/>
                      <a:pt x="162" y="98"/>
                      <a:pt x="45" y="358"/>
                    </a:cubicBezTo>
                    <a:cubicBezTo>
                      <a:pt x="0" y="625"/>
                      <a:pt x="203" y="892"/>
                      <a:pt x="461" y="892"/>
                    </a:cubicBezTo>
                    <a:cubicBezTo>
                      <a:pt x="482" y="892"/>
                      <a:pt x="503" y="890"/>
                      <a:pt x="525" y="887"/>
                    </a:cubicBezTo>
                    <a:cubicBezTo>
                      <a:pt x="1225" y="712"/>
                      <a:pt x="878" y="0"/>
                      <a:pt x="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20"/>
              <p:cNvSpPr/>
              <p:nvPr/>
            </p:nvSpPr>
            <p:spPr>
              <a:xfrm>
                <a:off x="1128675" y="1836000"/>
                <a:ext cx="940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45" extrusionOk="0">
                    <a:moveTo>
                      <a:pt x="222" y="1"/>
                    </a:moveTo>
                    <a:cubicBezTo>
                      <a:pt x="213" y="1"/>
                      <a:pt x="203" y="2"/>
                      <a:pt x="193" y="5"/>
                    </a:cubicBezTo>
                    <a:cubicBezTo>
                      <a:pt x="49" y="53"/>
                      <a:pt x="1" y="293"/>
                      <a:pt x="193" y="341"/>
                    </a:cubicBezTo>
                    <a:cubicBezTo>
                      <a:pt x="203" y="343"/>
                      <a:pt x="213" y="344"/>
                      <a:pt x="222" y="344"/>
                    </a:cubicBezTo>
                    <a:cubicBezTo>
                      <a:pt x="375" y="344"/>
                      <a:pt x="375" y="1"/>
                      <a:pt x="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20"/>
              <p:cNvSpPr/>
              <p:nvPr/>
            </p:nvSpPr>
            <p:spPr>
              <a:xfrm>
                <a:off x="1095425" y="1873250"/>
                <a:ext cx="233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933" h="726" extrusionOk="0">
                    <a:moveTo>
                      <a:pt x="417" y="0"/>
                    </a:moveTo>
                    <a:cubicBezTo>
                      <a:pt x="402" y="0"/>
                      <a:pt x="386" y="1"/>
                      <a:pt x="371" y="3"/>
                    </a:cubicBezTo>
                    <a:cubicBezTo>
                      <a:pt x="1" y="142"/>
                      <a:pt x="121" y="726"/>
                      <a:pt x="516" y="726"/>
                    </a:cubicBezTo>
                    <a:cubicBezTo>
                      <a:pt x="531" y="726"/>
                      <a:pt x="547" y="725"/>
                      <a:pt x="563" y="723"/>
                    </a:cubicBezTo>
                    <a:cubicBezTo>
                      <a:pt x="932" y="584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20"/>
              <p:cNvSpPr/>
              <p:nvPr/>
            </p:nvSpPr>
            <p:spPr>
              <a:xfrm>
                <a:off x="856225" y="1773375"/>
                <a:ext cx="324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26" extrusionOk="0">
                    <a:moveTo>
                      <a:pt x="511" y="0"/>
                    </a:moveTo>
                    <a:cubicBezTo>
                      <a:pt x="368" y="0"/>
                      <a:pt x="217" y="84"/>
                      <a:pt x="97" y="301"/>
                    </a:cubicBezTo>
                    <a:cubicBezTo>
                      <a:pt x="1" y="589"/>
                      <a:pt x="241" y="925"/>
                      <a:pt x="577" y="925"/>
                    </a:cubicBezTo>
                    <a:cubicBezTo>
                      <a:pt x="1296" y="746"/>
                      <a:pt x="938" y="0"/>
                      <a:pt x="5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20"/>
              <p:cNvSpPr/>
              <p:nvPr/>
            </p:nvSpPr>
            <p:spPr>
              <a:xfrm>
                <a:off x="1053475" y="1845450"/>
                <a:ext cx="240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4" extrusionOk="0">
                    <a:moveTo>
                      <a:pt x="503" y="1"/>
                    </a:moveTo>
                    <a:cubicBezTo>
                      <a:pt x="476" y="1"/>
                      <a:pt x="447" y="4"/>
                      <a:pt x="416" y="11"/>
                    </a:cubicBezTo>
                    <a:cubicBezTo>
                      <a:pt x="0" y="149"/>
                      <a:pt x="118" y="733"/>
                      <a:pt x="514" y="733"/>
                    </a:cubicBezTo>
                    <a:cubicBezTo>
                      <a:pt x="529" y="733"/>
                      <a:pt x="544" y="733"/>
                      <a:pt x="560" y="731"/>
                    </a:cubicBezTo>
                    <a:cubicBezTo>
                      <a:pt x="962" y="552"/>
                      <a:pt x="866" y="1"/>
                      <a:pt x="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20"/>
              <p:cNvSpPr/>
              <p:nvPr/>
            </p:nvSpPr>
            <p:spPr>
              <a:xfrm>
                <a:off x="927050" y="1704675"/>
                <a:ext cx="83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35" extrusionOk="0">
                    <a:moveTo>
                      <a:pt x="107" y="0"/>
                    </a:moveTo>
                    <a:cubicBezTo>
                      <a:pt x="66" y="0"/>
                      <a:pt x="26" y="21"/>
                      <a:pt x="0" y="73"/>
                    </a:cubicBezTo>
                    <a:cubicBezTo>
                      <a:pt x="36" y="181"/>
                      <a:pt x="45" y="235"/>
                      <a:pt x="108" y="235"/>
                    </a:cubicBezTo>
                    <a:cubicBezTo>
                      <a:pt x="129" y="235"/>
                      <a:pt x="156" y="229"/>
                      <a:pt x="192" y="217"/>
                    </a:cubicBezTo>
                    <a:cubicBezTo>
                      <a:pt x="332" y="147"/>
                      <a:pt x="217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20"/>
              <p:cNvSpPr/>
              <p:nvPr/>
            </p:nvSpPr>
            <p:spPr>
              <a:xfrm>
                <a:off x="888625" y="1735275"/>
                <a:ext cx="180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626" extrusionOk="0">
                    <a:moveTo>
                      <a:pt x="289" y="1"/>
                    </a:moveTo>
                    <a:cubicBezTo>
                      <a:pt x="1" y="145"/>
                      <a:pt x="97" y="577"/>
                      <a:pt x="433" y="625"/>
                    </a:cubicBezTo>
                    <a:cubicBezTo>
                      <a:pt x="721" y="481"/>
                      <a:pt x="625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20"/>
              <p:cNvSpPr/>
              <p:nvPr/>
            </p:nvSpPr>
            <p:spPr>
              <a:xfrm>
                <a:off x="897325" y="1800600"/>
                <a:ext cx="3430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06" extrusionOk="0">
                    <a:moveTo>
                      <a:pt x="515" y="1"/>
                    </a:moveTo>
                    <a:cubicBezTo>
                      <a:pt x="353" y="1"/>
                      <a:pt x="190" y="101"/>
                      <a:pt x="85" y="364"/>
                    </a:cubicBezTo>
                    <a:cubicBezTo>
                      <a:pt x="0" y="703"/>
                      <a:pt x="252" y="1005"/>
                      <a:pt x="577" y="1005"/>
                    </a:cubicBezTo>
                    <a:cubicBezTo>
                      <a:pt x="620" y="1005"/>
                      <a:pt x="664" y="1000"/>
                      <a:pt x="709" y="989"/>
                    </a:cubicBezTo>
                    <a:cubicBezTo>
                      <a:pt x="1371" y="710"/>
                      <a:pt x="945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20"/>
              <p:cNvSpPr/>
              <p:nvPr/>
            </p:nvSpPr>
            <p:spPr>
              <a:xfrm>
                <a:off x="864825" y="1839650"/>
                <a:ext cx="438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207" extrusionOk="0">
                    <a:moveTo>
                      <a:pt x="714" y="0"/>
                    </a:moveTo>
                    <a:cubicBezTo>
                      <a:pt x="513" y="0"/>
                      <a:pt x="300" y="120"/>
                      <a:pt x="137" y="435"/>
                    </a:cubicBezTo>
                    <a:cubicBezTo>
                      <a:pt x="1" y="842"/>
                      <a:pt x="292" y="1207"/>
                      <a:pt x="688" y="1207"/>
                    </a:cubicBezTo>
                    <a:cubicBezTo>
                      <a:pt x="712" y="1207"/>
                      <a:pt x="736" y="1206"/>
                      <a:pt x="761" y="1203"/>
                    </a:cubicBezTo>
                    <a:cubicBezTo>
                      <a:pt x="1753" y="955"/>
                      <a:pt x="1281" y="0"/>
                      <a:pt x="7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20"/>
              <p:cNvSpPr/>
              <p:nvPr/>
            </p:nvSpPr>
            <p:spPr>
              <a:xfrm>
                <a:off x="938050" y="1827925"/>
                <a:ext cx="36525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004" extrusionOk="0">
                    <a:moveTo>
                      <a:pt x="583" y="1"/>
                    </a:moveTo>
                    <a:cubicBezTo>
                      <a:pt x="428" y="1"/>
                      <a:pt x="266" y="91"/>
                      <a:pt x="136" y="328"/>
                    </a:cubicBezTo>
                    <a:cubicBezTo>
                      <a:pt x="1" y="644"/>
                      <a:pt x="249" y="1004"/>
                      <a:pt x="599" y="1004"/>
                    </a:cubicBezTo>
                    <a:cubicBezTo>
                      <a:pt x="621" y="1004"/>
                      <a:pt x="642" y="1003"/>
                      <a:pt x="664" y="1000"/>
                    </a:cubicBezTo>
                    <a:cubicBezTo>
                      <a:pt x="1461" y="855"/>
                      <a:pt x="1056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20"/>
              <p:cNvSpPr/>
              <p:nvPr/>
            </p:nvSpPr>
            <p:spPr>
              <a:xfrm>
                <a:off x="926750" y="1761475"/>
                <a:ext cx="259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40" extrusionOk="0">
                    <a:moveTo>
                      <a:pt x="530" y="0"/>
                    </a:moveTo>
                    <a:cubicBezTo>
                      <a:pt x="503" y="0"/>
                      <a:pt x="474" y="3"/>
                      <a:pt x="444" y="9"/>
                    </a:cubicBezTo>
                    <a:cubicBezTo>
                      <a:pt x="1" y="231"/>
                      <a:pt x="131" y="740"/>
                      <a:pt x="494" y="740"/>
                    </a:cubicBezTo>
                    <a:cubicBezTo>
                      <a:pt x="524" y="740"/>
                      <a:pt x="556" y="736"/>
                      <a:pt x="588" y="729"/>
                    </a:cubicBezTo>
                    <a:cubicBezTo>
                      <a:pt x="1039" y="639"/>
                      <a:pt x="940" y="0"/>
                      <a:pt x="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20"/>
              <p:cNvSpPr/>
              <p:nvPr/>
            </p:nvSpPr>
            <p:spPr>
              <a:xfrm>
                <a:off x="967350" y="1788850"/>
                <a:ext cx="282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795" extrusionOk="0">
                    <a:moveTo>
                      <a:pt x="580" y="0"/>
                    </a:moveTo>
                    <a:cubicBezTo>
                      <a:pt x="540" y="0"/>
                      <a:pt x="498" y="6"/>
                      <a:pt x="453" y="18"/>
                    </a:cubicBezTo>
                    <a:cubicBezTo>
                      <a:pt x="1" y="109"/>
                      <a:pt x="144" y="795"/>
                      <a:pt x="563" y="795"/>
                    </a:cubicBezTo>
                    <a:cubicBezTo>
                      <a:pt x="589" y="795"/>
                      <a:pt x="616" y="792"/>
                      <a:pt x="645" y="786"/>
                    </a:cubicBezTo>
                    <a:cubicBezTo>
                      <a:pt x="1128" y="655"/>
                      <a:pt x="1008" y="0"/>
                      <a:pt x="5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20"/>
              <p:cNvSpPr/>
              <p:nvPr/>
            </p:nvSpPr>
            <p:spPr>
              <a:xfrm>
                <a:off x="963050" y="1724475"/>
                <a:ext cx="96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25" extrusionOk="0">
                    <a:moveTo>
                      <a:pt x="193" y="1"/>
                    </a:moveTo>
                    <a:cubicBezTo>
                      <a:pt x="109" y="1"/>
                      <a:pt x="24" y="49"/>
                      <a:pt x="0" y="145"/>
                    </a:cubicBezTo>
                    <a:cubicBezTo>
                      <a:pt x="0" y="265"/>
                      <a:pt x="96" y="325"/>
                      <a:pt x="193" y="325"/>
                    </a:cubicBezTo>
                    <a:cubicBezTo>
                      <a:pt x="289" y="325"/>
                      <a:pt x="385" y="265"/>
                      <a:pt x="385" y="145"/>
                    </a:cubicBezTo>
                    <a:cubicBezTo>
                      <a:pt x="361" y="49"/>
                      <a:pt x="277" y="1"/>
                      <a:pt x="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20"/>
              <p:cNvSpPr/>
              <p:nvPr/>
            </p:nvSpPr>
            <p:spPr>
              <a:xfrm>
                <a:off x="981200" y="1855950"/>
                <a:ext cx="351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000" extrusionOk="0">
                    <a:moveTo>
                      <a:pt x="521" y="0"/>
                    </a:moveTo>
                    <a:cubicBezTo>
                      <a:pt x="344" y="0"/>
                      <a:pt x="163" y="112"/>
                      <a:pt x="43" y="407"/>
                    </a:cubicBezTo>
                    <a:cubicBezTo>
                      <a:pt x="0" y="703"/>
                      <a:pt x="257" y="1000"/>
                      <a:pt x="581" y="1000"/>
                    </a:cubicBezTo>
                    <a:cubicBezTo>
                      <a:pt x="625" y="1000"/>
                      <a:pt x="669" y="994"/>
                      <a:pt x="715" y="983"/>
                    </a:cubicBezTo>
                    <a:cubicBezTo>
                      <a:pt x="1407" y="741"/>
                      <a:pt x="977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20"/>
              <p:cNvSpPr/>
              <p:nvPr/>
            </p:nvSpPr>
            <p:spPr>
              <a:xfrm>
                <a:off x="1086675" y="1807300"/>
                <a:ext cx="132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33" extrusionOk="0">
                    <a:moveTo>
                      <a:pt x="240" y="0"/>
                    </a:moveTo>
                    <a:cubicBezTo>
                      <a:pt x="0" y="48"/>
                      <a:pt x="0" y="336"/>
                      <a:pt x="240" y="433"/>
                    </a:cubicBezTo>
                    <a:cubicBezTo>
                      <a:pt x="529" y="433"/>
                      <a:pt x="529" y="0"/>
                      <a:pt x="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20"/>
              <p:cNvSpPr/>
              <p:nvPr/>
            </p:nvSpPr>
            <p:spPr>
              <a:xfrm>
                <a:off x="1116250" y="2371250"/>
                <a:ext cx="3690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070" extrusionOk="0">
                    <a:moveTo>
                      <a:pt x="730" y="0"/>
                    </a:moveTo>
                    <a:cubicBezTo>
                      <a:pt x="702" y="0"/>
                      <a:pt x="672" y="2"/>
                      <a:pt x="642" y="6"/>
                    </a:cubicBezTo>
                    <a:cubicBezTo>
                      <a:pt x="0" y="144"/>
                      <a:pt x="102" y="1069"/>
                      <a:pt x="739" y="1069"/>
                    </a:cubicBezTo>
                    <a:cubicBezTo>
                      <a:pt x="770" y="1069"/>
                      <a:pt x="801" y="1067"/>
                      <a:pt x="834" y="1063"/>
                    </a:cubicBezTo>
                    <a:cubicBezTo>
                      <a:pt x="1475" y="925"/>
                      <a:pt x="1330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20"/>
              <p:cNvSpPr/>
              <p:nvPr/>
            </p:nvSpPr>
            <p:spPr>
              <a:xfrm>
                <a:off x="1098250" y="2299350"/>
                <a:ext cx="420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208" extrusionOk="0">
                    <a:moveTo>
                      <a:pt x="833" y="1"/>
                    </a:moveTo>
                    <a:cubicBezTo>
                      <a:pt x="817" y="1"/>
                      <a:pt x="802" y="1"/>
                      <a:pt x="786" y="2"/>
                    </a:cubicBezTo>
                    <a:cubicBezTo>
                      <a:pt x="1" y="94"/>
                      <a:pt x="104" y="1208"/>
                      <a:pt x="839" y="1208"/>
                    </a:cubicBezTo>
                    <a:cubicBezTo>
                      <a:pt x="868" y="1208"/>
                      <a:pt x="898" y="1206"/>
                      <a:pt x="930" y="1202"/>
                    </a:cubicBezTo>
                    <a:cubicBezTo>
                      <a:pt x="1683" y="1155"/>
                      <a:pt x="1605" y="1"/>
                      <a:pt x="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20"/>
              <p:cNvSpPr/>
              <p:nvPr/>
            </p:nvSpPr>
            <p:spPr>
              <a:xfrm>
                <a:off x="1130550" y="2258350"/>
                <a:ext cx="329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97" extrusionOk="0">
                    <a:moveTo>
                      <a:pt x="599" y="0"/>
                    </a:moveTo>
                    <a:cubicBezTo>
                      <a:pt x="1" y="0"/>
                      <a:pt x="118" y="1197"/>
                      <a:pt x="632" y="1197"/>
                    </a:cubicBezTo>
                    <a:cubicBezTo>
                      <a:pt x="681" y="1197"/>
                      <a:pt x="734" y="1186"/>
                      <a:pt x="790" y="1162"/>
                    </a:cubicBezTo>
                    <a:cubicBezTo>
                      <a:pt x="1318" y="922"/>
                      <a:pt x="1270" y="154"/>
                      <a:pt x="694" y="10"/>
                    </a:cubicBezTo>
                    <a:cubicBezTo>
                      <a:pt x="660" y="3"/>
                      <a:pt x="629" y="0"/>
                      <a:pt x="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20"/>
              <p:cNvSpPr/>
              <p:nvPr/>
            </p:nvSpPr>
            <p:spPr>
              <a:xfrm>
                <a:off x="1144850" y="2330550"/>
                <a:ext cx="350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97" extrusionOk="0">
                    <a:moveTo>
                      <a:pt x="696" y="0"/>
                    </a:moveTo>
                    <a:cubicBezTo>
                      <a:pt x="681" y="0"/>
                      <a:pt x="666" y="1"/>
                      <a:pt x="650" y="2"/>
                    </a:cubicBezTo>
                    <a:cubicBezTo>
                      <a:pt x="0" y="89"/>
                      <a:pt x="93" y="996"/>
                      <a:pt x="647" y="996"/>
                    </a:cubicBezTo>
                    <a:cubicBezTo>
                      <a:pt x="706" y="996"/>
                      <a:pt x="772" y="986"/>
                      <a:pt x="842" y="962"/>
                    </a:cubicBezTo>
                    <a:cubicBezTo>
                      <a:pt x="1403" y="822"/>
                      <a:pt x="1236" y="0"/>
                      <a:pt x="6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20"/>
              <p:cNvSpPr/>
              <p:nvPr/>
            </p:nvSpPr>
            <p:spPr>
              <a:xfrm>
                <a:off x="1088275" y="2413375"/>
                <a:ext cx="376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060" extrusionOk="0">
                    <a:moveTo>
                      <a:pt x="752" y="0"/>
                    </a:moveTo>
                    <a:cubicBezTo>
                      <a:pt x="736" y="0"/>
                      <a:pt x="721" y="1"/>
                      <a:pt x="705" y="2"/>
                    </a:cubicBezTo>
                    <a:cubicBezTo>
                      <a:pt x="0" y="49"/>
                      <a:pt x="77" y="1060"/>
                      <a:pt x="754" y="1060"/>
                    </a:cubicBezTo>
                    <a:cubicBezTo>
                      <a:pt x="769" y="1060"/>
                      <a:pt x="785" y="1059"/>
                      <a:pt x="801" y="1058"/>
                    </a:cubicBezTo>
                    <a:cubicBezTo>
                      <a:pt x="1505" y="1011"/>
                      <a:pt x="1429" y="0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2" name="Google Shape;5782;p20"/>
              <p:cNvSpPr/>
              <p:nvPr/>
            </p:nvSpPr>
            <p:spPr>
              <a:xfrm>
                <a:off x="1015050" y="2424175"/>
                <a:ext cx="436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300" extrusionOk="0">
                    <a:moveTo>
                      <a:pt x="802" y="0"/>
                    </a:moveTo>
                    <a:cubicBezTo>
                      <a:pt x="786" y="0"/>
                      <a:pt x="770" y="1"/>
                      <a:pt x="753" y="2"/>
                    </a:cubicBezTo>
                    <a:cubicBezTo>
                      <a:pt x="1" y="190"/>
                      <a:pt x="169" y="1300"/>
                      <a:pt x="944" y="1300"/>
                    </a:cubicBezTo>
                    <a:cubicBezTo>
                      <a:pt x="960" y="1300"/>
                      <a:pt x="976" y="1299"/>
                      <a:pt x="993" y="1298"/>
                    </a:cubicBezTo>
                    <a:cubicBezTo>
                      <a:pt x="1746" y="1110"/>
                      <a:pt x="1577" y="0"/>
                      <a:pt x="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3" name="Google Shape;5783;p20"/>
              <p:cNvSpPr/>
              <p:nvPr/>
            </p:nvSpPr>
            <p:spPr>
              <a:xfrm>
                <a:off x="1159075" y="2218925"/>
                <a:ext cx="352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013" extrusionOk="0">
                    <a:moveTo>
                      <a:pt x="705" y="1"/>
                    </a:moveTo>
                    <a:cubicBezTo>
                      <a:pt x="689" y="1"/>
                      <a:pt x="673" y="1"/>
                      <a:pt x="657" y="2"/>
                    </a:cubicBezTo>
                    <a:cubicBezTo>
                      <a:pt x="1" y="49"/>
                      <a:pt x="77" y="1012"/>
                      <a:pt x="707" y="1012"/>
                    </a:cubicBezTo>
                    <a:cubicBezTo>
                      <a:pt x="722" y="1012"/>
                      <a:pt x="737" y="1012"/>
                      <a:pt x="753" y="1011"/>
                    </a:cubicBezTo>
                    <a:cubicBezTo>
                      <a:pt x="1409" y="917"/>
                      <a:pt x="1333" y="1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4" name="Google Shape;5784;p20"/>
              <p:cNvSpPr/>
              <p:nvPr/>
            </p:nvSpPr>
            <p:spPr>
              <a:xfrm>
                <a:off x="1043875" y="2382175"/>
                <a:ext cx="424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00" extrusionOk="0">
                    <a:moveTo>
                      <a:pt x="845" y="0"/>
                    </a:moveTo>
                    <a:cubicBezTo>
                      <a:pt x="830" y="0"/>
                      <a:pt x="815" y="1"/>
                      <a:pt x="800" y="2"/>
                    </a:cubicBezTo>
                    <a:cubicBezTo>
                      <a:pt x="0" y="143"/>
                      <a:pt x="123" y="1299"/>
                      <a:pt x="897" y="1299"/>
                    </a:cubicBezTo>
                    <a:cubicBezTo>
                      <a:pt x="913" y="1299"/>
                      <a:pt x="928" y="1299"/>
                      <a:pt x="944" y="1298"/>
                    </a:cubicBezTo>
                    <a:cubicBezTo>
                      <a:pt x="1697" y="1157"/>
                      <a:pt x="1574" y="0"/>
                      <a:pt x="8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5" name="Google Shape;5785;p20"/>
              <p:cNvSpPr/>
              <p:nvPr/>
            </p:nvSpPr>
            <p:spPr>
              <a:xfrm>
                <a:off x="1071450" y="2341250"/>
                <a:ext cx="433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256" extrusionOk="0">
                    <a:moveTo>
                      <a:pt x="848" y="1"/>
                    </a:moveTo>
                    <a:cubicBezTo>
                      <a:pt x="818" y="1"/>
                      <a:pt x="786" y="2"/>
                      <a:pt x="753" y="6"/>
                    </a:cubicBezTo>
                    <a:cubicBezTo>
                      <a:pt x="1" y="147"/>
                      <a:pt x="170" y="1256"/>
                      <a:pt x="944" y="1256"/>
                    </a:cubicBezTo>
                    <a:cubicBezTo>
                      <a:pt x="960" y="1256"/>
                      <a:pt x="977" y="1255"/>
                      <a:pt x="993" y="1255"/>
                    </a:cubicBezTo>
                    <a:cubicBezTo>
                      <a:pt x="1731" y="1070"/>
                      <a:pt x="1583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6" name="Google Shape;5786;p20"/>
              <p:cNvSpPr/>
              <p:nvPr/>
            </p:nvSpPr>
            <p:spPr>
              <a:xfrm>
                <a:off x="1203825" y="2248775"/>
                <a:ext cx="2857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833" extrusionOk="0">
                    <a:moveTo>
                      <a:pt x="584" y="1"/>
                    </a:moveTo>
                    <a:cubicBezTo>
                      <a:pt x="557" y="1"/>
                      <a:pt x="529" y="3"/>
                      <a:pt x="499" y="9"/>
                    </a:cubicBezTo>
                    <a:cubicBezTo>
                      <a:pt x="1" y="99"/>
                      <a:pt x="101" y="833"/>
                      <a:pt x="559" y="833"/>
                    </a:cubicBezTo>
                    <a:cubicBezTo>
                      <a:pt x="586" y="833"/>
                      <a:pt x="614" y="830"/>
                      <a:pt x="643" y="825"/>
                    </a:cubicBezTo>
                    <a:cubicBezTo>
                      <a:pt x="1142" y="734"/>
                      <a:pt x="1041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7" name="Google Shape;5787;p20"/>
              <p:cNvSpPr/>
              <p:nvPr/>
            </p:nvSpPr>
            <p:spPr>
              <a:xfrm>
                <a:off x="1164775" y="2038900"/>
                <a:ext cx="29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72" extrusionOk="0">
                    <a:moveTo>
                      <a:pt x="440" y="1"/>
                    </a:moveTo>
                    <a:cubicBezTo>
                      <a:pt x="296" y="1"/>
                      <a:pt x="148" y="93"/>
                      <a:pt x="45" y="338"/>
                    </a:cubicBezTo>
                    <a:cubicBezTo>
                      <a:pt x="1" y="605"/>
                      <a:pt x="203" y="872"/>
                      <a:pt x="462" y="872"/>
                    </a:cubicBezTo>
                    <a:cubicBezTo>
                      <a:pt x="483" y="872"/>
                      <a:pt x="504" y="870"/>
                      <a:pt x="525" y="866"/>
                    </a:cubicBezTo>
                    <a:cubicBezTo>
                      <a:pt x="1193" y="691"/>
                      <a:pt x="832" y="1"/>
                      <a:pt x="4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20"/>
              <p:cNvSpPr/>
              <p:nvPr/>
            </p:nvSpPr>
            <p:spPr>
              <a:xfrm>
                <a:off x="1197100" y="2000525"/>
                <a:ext cx="156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25" extrusionOk="0">
                    <a:moveTo>
                      <a:pt x="240" y="1"/>
                    </a:moveTo>
                    <a:lnTo>
                      <a:pt x="240" y="1"/>
                    </a:lnTo>
                    <a:cubicBezTo>
                      <a:pt x="0" y="145"/>
                      <a:pt x="48" y="529"/>
                      <a:pt x="336" y="625"/>
                    </a:cubicBezTo>
                    <a:cubicBezTo>
                      <a:pt x="624" y="433"/>
                      <a:pt x="528" y="49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20"/>
              <p:cNvSpPr/>
              <p:nvPr/>
            </p:nvSpPr>
            <p:spPr>
              <a:xfrm>
                <a:off x="1182700" y="1932050"/>
                <a:ext cx="141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487" extrusionOk="0">
                    <a:moveTo>
                      <a:pt x="321" y="0"/>
                    </a:moveTo>
                    <a:cubicBezTo>
                      <a:pt x="311" y="0"/>
                      <a:pt x="300" y="1"/>
                      <a:pt x="288" y="3"/>
                    </a:cubicBezTo>
                    <a:cubicBezTo>
                      <a:pt x="0" y="51"/>
                      <a:pt x="0" y="435"/>
                      <a:pt x="288" y="483"/>
                    </a:cubicBezTo>
                    <a:cubicBezTo>
                      <a:pt x="300" y="485"/>
                      <a:pt x="311" y="486"/>
                      <a:pt x="321" y="486"/>
                    </a:cubicBezTo>
                    <a:cubicBezTo>
                      <a:pt x="565" y="486"/>
                      <a:pt x="565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20"/>
              <p:cNvSpPr/>
              <p:nvPr/>
            </p:nvSpPr>
            <p:spPr>
              <a:xfrm>
                <a:off x="1173100" y="1866025"/>
                <a:ext cx="717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196" extrusionOk="0">
                    <a:moveTo>
                      <a:pt x="113" y="0"/>
                    </a:moveTo>
                    <a:cubicBezTo>
                      <a:pt x="77" y="0"/>
                      <a:pt x="37" y="15"/>
                      <a:pt x="0" y="52"/>
                    </a:cubicBezTo>
                    <a:cubicBezTo>
                      <a:pt x="0" y="148"/>
                      <a:pt x="48" y="196"/>
                      <a:pt x="144" y="196"/>
                    </a:cubicBezTo>
                    <a:cubicBezTo>
                      <a:pt x="287" y="125"/>
                      <a:pt x="21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20"/>
              <p:cNvSpPr/>
              <p:nvPr/>
            </p:nvSpPr>
            <p:spPr>
              <a:xfrm>
                <a:off x="1188625" y="2177975"/>
                <a:ext cx="31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888" extrusionOk="0">
                    <a:moveTo>
                      <a:pt x="666" y="1"/>
                    </a:moveTo>
                    <a:cubicBezTo>
                      <a:pt x="639" y="1"/>
                      <a:pt x="610" y="3"/>
                      <a:pt x="579" y="8"/>
                    </a:cubicBezTo>
                    <a:cubicBezTo>
                      <a:pt x="1" y="97"/>
                      <a:pt x="124" y="888"/>
                      <a:pt x="604" y="888"/>
                    </a:cubicBezTo>
                    <a:cubicBezTo>
                      <a:pt x="641" y="888"/>
                      <a:pt x="681" y="883"/>
                      <a:pt x="723" y="872"/>
                    </a:cubicBezTo>
                    <a:cubicBezTo>
                      <a:pt x="1269" y="781"/>
                      <a:pt x="1169" y="1"/>
                      <a:pt x="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20"/>
              <p:cNvSpPr/>
              <p:nvPr/>
            </p:nvSpPr>
            <p:spPr>
              <a:xfrm>
                <a:off x="1174150" y="2108500"/>
                <a:ext cx="32200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29" extrusionOk="0">
                    <a:moveTo>
                      <a:pt x="678" y="1"/>
                    </a:moveTo>
                    <a:cubicBezTo>
                      <a:pt x="663" y="1"/>
                      <a:pt x="647" y="1"/>
                      <a:pt x="630" y="3"/>
                    </a:cubicBezTo>
                    <a:cubicBezTo>
                      <a:pt x="1" y="3"/>
                      <a:pt x="87" y="928"/>
                      <a:pt x="652" y="928"/>
                    </a:cubicBezTo>
                    <a:cubicBezTo>
                      <a:pt x="691" y="928"/>
                      <a:pt x="731" y="924"/>
                      <a:pt x="774" y="915"/>
                    </a:cubicBezTo>
                    <a:cubicBezTo>
                      <a:pt x="1287" y="775"/>
                      <a:pt x="1211" y="1"/>
                      <a:pt x="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20"/>
              <p:cNvSpPr/>
              <p:nvPr/>
            </p:nvSpPr>
            <p:spPr>
              <a:xfrm>
                <a:off x="1173900" y="2289600"/>
                <a:ext cx="332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28" extrusionOk="0">
                    <a:moveTo>
                      <a:pt x="680" y="0"/>
                    </a:moveTo>
                    <a:cubicBezTo>
                      <a:pt x="652" y="0"/>
                      <a:pt x="622" y="3"/>
                      <a:pt x="592" y="8"/>
                    </a:cubicBezTo>
                    <a:cubicBezTo>
                      <a:pt x="1" y="144"/>
                      <a:pt x="142" y="927"/>
                      <a:pt x="649" y="927"/>
                    </a:cubicBezTo>
                    <a:cubicBezTo>
                      <a:pt x="677" y="927"/>
                      <a:pt x="706" y="925"/>
                      <a:pt x="736" y="920"/>
                    </a:cubicBezTo>
                    <a:cubicBezTo>
                      <a:pt x="1328" y="784"/>
                      <a:pt x="1186" y="0"/>
                      <a:pt x="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20"/>
              <p:cNvSpPr/>
              <p:nvPr/>
            </p:nvSpPr>
            <p:spPr>
              <a:xfrm>
                <a:off x="1152675" y="1970525"/>
                <a:ext cx="204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69" extrusionOk="0">
                    <a:moveTo>
                      <a:pt x="385" y="1"/>
                    </a:moveTo>
                    <a:lnTo>
                      <a:pt x="385" y="1"/>
                    </a:lnTo>
                    <a:cubicBezTo>
                      <a:pt x="1" y="145"/>
                      <a:pt x="49" y="721"/>
                      <a:pt x="433" y="769"/>
                    </a:cubicBezTo>
                    <a:cubicBezTo>
                      <a:pt x="817" y="625"/>
                      <a:pt x="769" y="49"/>
                      <a:pt x="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20"/>
              <p:cNvSpPr/>
              <p:nvPr/>
            </p:nvSpPr>
            <p:spPr>
              <a:xfrm>
                <a:off x="1205375" y="2068875"/>
                <a:ext cx="2615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41" extrusionOk="0">
                    <a:moveTo>
                      <a:pt x="532" y="1"/>
                    </a:moveTo>
                    <a:cubicBezTo>
                      <a:pt x="517" y="1"/>
                      <a:pt x="501" y="2"/>
                      <a:pt x="485" y="3"/>
                    </a:cubicBezTo>
                    <a:cubicBezTo>
                      <a:pt x="0" y="47"/>
                      <a:pt x="82" y="740"/>
                      <a:pt x="509" y="740"/>
                    </a:cubicBezTo>
                    <a:cubicBezTo>
                      <a:pt x="547" y="740"/>
                      <a:pt x="587" y="735"/>
                      <a:pt x="629" y="723"/>
                    </a:cubicBezTo>
                    <a:cubicBezTo>
                      <a:pt x="1046" y="585"/>
                      <a:pt x="927" y="1"/>
                      <a:pt x="5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20"/>
              <p:cNvSpPr/>
              <p:nvPr/>
            </p:nvSpPr>
            <p:spPr>
              <a:xfrm>
                <a:off x="774125" y="1720650"/>
                <a:ext cx="226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644" extrusionOk="0">
                    <a:moveTo>
                      <a:pt x="486" y="0"/>
                    </a:moveTo>
                    <a:cubicBezTo>
                      <a:pt x="460" y="0"/>
                      <a:pt x="433" y="3"/>
                      <a:pt x="404" y="10"/>
                    </a:cubicBezTo>
                    <a:cubicBezTo>
                      <a:pt x="1" y="55"/>
                      <a:pt x="58" y="643"/>
                      <a:pt x="418" y="643"/>
                    </a:cubicBezTo>
                    <a:cubicBezTo>
                      <a:pt x="444" y="643"/>
                      <a:pt x="471" y="640"/>
                      <a:pt x="500" y="634"/>
                    </a:cubicBezTo>
                    <a:cubicBezTo>
                      <a:pt x="903" y="589"/>
                      <a:pt x="847" y="0"/>
                      <a:pt x="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20"/>
              <p:cNvSpPr/>
              <p:nvPr/>
            </p:nvSpPr>
            <p:spPr>
              <a:xfrm>
                <a:off x="478150" y="1883650"/>
                <a:ext cx="347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028" extrusionOk="0">
                    <a:moveTo>
                      <a:pt x="529" y="1"/>
                    </a:moveTo>
                    <a:cubicBezTo>
                      <a:pt x="380" y="1"/>
                      <a:pt x="225" y="87"/>
                      <a:pt x="97" y="307"/>
                    </a:cubicBezTo>
                    <a:cubicBezTo>
                      <a:pt x="1" y="691"/>
                      <a:pt x="289" y="1027"/>
                      <a:pt x="625" y="1027"/>
                    </a:cubicBezTo>
                    <a:cubicBezTo>
                      <a:pt x="1389" y="845"/>
                      <a:pt x="995" y="1"/>
                      <a:pt x="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20"/>
              <p:cNvSpPr/>
              <p:nvPr/>
            </p:nvSpPr>
            <p:spPr>
              <a:xfrm>
                <a:off x="466150" y="1818050"/>
                <a:ext cx="24850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23" extrusionOk="0">
                    <a:moveTo>
                      <a:pt x="526" y="0"/>
                    </a:moveTo>
                    <a:cubicBezTo>
                      <a:pt x="511" y="0"/>
                      <a:pt x="496" y="1"/>
                      <a:pt x="481" y="3"/>
                    </a:cubicBezTo>
                    <a:cubicBezTo>
                      <a:pt x="1" y="51"/>
                      <a:pt x="97" y="723"/>
                      <a:pt x="529" y="723"/>
                    </a:cubicBezTo>
                    <a:cubicBezTo>
                      <a:pt x="993" y="676"/>
                      <a:pt x="963" y="0"/>
                      <a:pt x="5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20"/>
              <p:cNvSpPr/>
              <p:nvPr/>
            </p:nvSpPr>
            <p:spPr>
              <a:xfrm>
                <a:off x="449600" y="1925300"/>
                <a:ext cx="372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057" extrusionOk="0">
                    <a:moveTo>
                      <a:pt x="563" y="1"/>
                    </a:moveTo>
                    <a:cubicBezTo>
                      <a:pt x="390" y="1"/>
                      <a:pt x="213" y="103"/>
                      <a:pt x="87" y="369"/>
                    </a:cubicBezTo>
                    <a:cubicBezTo>
                      <a:pt x="1" y="713"/>
                      <a:pt x="261" y="1056"/>
                      <a:pt x="591" y="1056"/>
                    </a:cubicBezTo>
                    <a:cubicBezTo>
                      <a:pt x="630" y="1056"/>
                      <a:pt x="670" y="1052"/>
                      <a:pt x="711" y="1041"/>
                    </a:cubicBezTo>
                    <a:cubicBezTo>
                      <a:pt x="1488" y="794"/>
                      <a:pt x="1043" y="1"/>
                      <a:pt x="5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20"/>
              <p:cNvSpPr/>
              <p:nvPr/>
            </p:nvSpPr>
            <p:spPr>
              <a:xfrm>
                <a:off x="847825" y="1707625"/>
                <a:ext cx="141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534" extrusionOk="0">
                    <a:moveTo>
                      <a:pt x="320" y="0"/>
                    </a:moveTo>
                    <a:cubicBezTo>
                      <a:pt x="310" y="0"/>
                      <a:pt x="299" y="1"/>
                      <a:pt x="289" y="3"/>
                    </a:cubicBezTo>
                    <a:cubicBezTo>
                      <a:pt x="1" y="99"/>
                      <a:pt x="1" y="435"/>
                      <a:pt x="289" y="531"/>
                    </a:cubicBezTo>
                    <a:cubicBezTo>
                      <a:pt x="299" y="533"/>
                      <a:pt x="310" y="533"/>
                      <a:pt x="320" y="533"/>
                    </a:cubicBezTo>
                    <a:cubicBezTo>
                      <a:pt x="566" y="533"/>
                      <a:pt x="566" y="0"/>
                      <a:pt x="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20"/>
              <p:cNvSpPr/>
              <p:nvPr/>
            </p:nvSpPr>
            <p:spPr>
              <a:xfrm>
                <a:off x="408925" y="1900850"/>
                <a:ext cx="26875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74" extrusionOk="0">
                    <a:moveTo>
                      <a:pt x="515" y="1"/>
                    </a:moveTo>
                    <a:cubicBezTo>
                      <a:pt x="499" y="1"/>
                      <a:pt x="482" y="2"/>
                      <a:pt x="465" y="3"/>
                    </a:cubicBezTo>
                    <a:cubicBezTo>
                      <a:pt x="1" y="96"/>
                      <a:pt x="121" y="774"/>
                      <a:pt x="564" y="774"/>
                    </a:cubicBezTo>
                    <a:cubicBezTo>
                      <a:pt x="579" y="774"/>
                      <a:pt x="594" y="773"/>
                      <a:pt x="609" y="771"/>
                    </a:cubicBezTo>
                    <a:cubicBezTo>
                      <a:pt x="1074" y="678"/>
                      <a:pt x="999" y="1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20"/>
              <p:cNvSpPr/>
              <p:nvPr/>
            </p:nvSpPr>
            <p:spPr>
              <a:xfrm>
                <a:off x="564975" y="1761625"/>
                <a:ext cx="232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678" extrusionOk="0">
                    <a:moveTo>
                      <a:pt x="463" y="0"/>
                    </a:moveTo>
                    <a:cubicBezTo>
                      <a:pt x="448" y="0"/>
                      <a:pt x="433" y="1"/>
                      <a:pt x="417" y="3"/>
                    </a:cubicBezTo>
                    <a:cubicBezTo>
                      <a:pt x="0" y="96"/>
                      <a:pt x="74" y="678"/>
                      <a:pt x="466" y="678"/>
                    </a:cubicBezTo>
                    <a:cubicBezTo>
                      <a:pt x="481" y="678"/>
                      <a:pt x="497" y="677"/>
                      <a:pt x="513" y="675"/>
                    </a:cubicBezTo>
                    <a:cubicBezTo>
                      <a:pt x="929" y="583"/>
                      <a:pt x="855" y="0"/>
                      <a:pt x="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20"/>
              <p:cNvSpPr/>
              <p:nvPr/>
            </p:nvSpPr>
            <p:spPr>
              <a:xfrm>
                <a:off x="533250" y="1802500"/>
                <a:ext cx="289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832" extrusionOk="0">
                    <a:moveTo>
                      <a:pt x="581" y="0"/>
                    </a:moveTo>
                    <a:cubicBezTo>
                      <a:pt x="1" y="0"/>
                      <a:pt x="85" y="831"/>
                      <a:pt x="563" y="831"/>
                    </a:cubicBezTo>
                    <a:cubicBezTo>
                      <a:pt x="599" y="831"/>
                      <a:pt x="637" y="827"/>
                      <a:pt x="677" y="817"/>
                    </a:cubicBezTo>
                    <a:cubicBezTo>
                      <a:pt x="1157" y="673"/>
                      <a:pt x="1061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20"/>
              <p:cNvSpPr/>
              <p:nvPr/>
            </p:nvSpPr>
            <p:spPr>
              <a:xfrm>
                <a:off x="529775" y="1737675"/>
                <a:ext cx="96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61" extrusionOk="0">
                    <a:moveTo>
                      <a:pt x="192" y="1"/>
                    </a:moveTo>
                    <a:cubicBezTo>
                      <a:pt x="108" y="1"/>
                      <a:pt x="24" y="49"/>
                      <a:pt x="0" y="145"/>
                    </a:cubicBezTo>
                    <a:cubicBezTo>
                      <a:pt x="0" y="289"/>
                      <a:pt x="96" y="361"/>
                      <a:pt x="192" y="361"/>
                    </a:cubicBezTo>
                    <a:cubicBezTo>
                      <a:pt x="288" y="361"/>
                      <a:pt x="384" y="289"/>
                      <a:pt x="384" y="145"/>
                    </a:cubicBezTo>
                    <a:cubicBezTo>
                      <a:pt x="360" y="49"/>
                      <a:pt x="276" y="1"/>
                      <a:pt x="1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20"/>
              <p:cNvSpPr/>
              <p:nvPr/>
            </p:nvSpPr>
            <p:spPr>
              <a:xfrm>
                <a:off x="504950" y="1841925"/>
                <a:ext cx="325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970" extrusionOk="0">
                    <a:moveTo>
                      <a:pt x="694" y="1"/>
                    </a:moveTo>
                    <a:cubicBezTo>
                      <a:pt x="667" y="1"/>
                      <a:pt x="639" y="3"/>
                      <a:pt x="609" y="8"/>
                    </a:cubicBezTo>
                    <a:cubicBezTo>
                      <a:pt x="1" y="101"/>
                      <a:pt x="122" y="970"/>
                      <a:pt x="706" y="970"/>
                    </a:cubicBezTo>
                    <a:cubicBezTo>
                      <a:pt x="722" y="970"/>
                      <a:pt x="737" y="969"/>
                      <a:pt x="753" y="968"/>
                    </a:cubicBezTo>
                    <a:cubicBezTo>
                      <a:pt x="1302" y="876"/>
                      <a:pt x="1241" y="1"/>
                      <a:pt x="6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20"/>
              <p:cNvSpPr/>
              <p:nvPr/>
            </p:nvSpPr>
            <p:spPr>
              <a:xfrm>
                <a:off x="497350" y="1777300"/>
                <a:ext cx="1925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7" extrusionOk="0">
                    <a:moveTo>
                      <a:pt x="385" y="0"/>
                    </a:moveTo>
                    <a:cubicBezTo>
                      <a:pt x="1" y="96"/>
                      <a:pt x="97" y="576"/>
                      <a:pt x="433" y="576"/>
                    </a:cubicBezTo>
                    <a:cubicBezTo>
                      <a:pt x="769" y="480"/>
                      <a:pt x="721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20"/>
              <p:cNvSpPr/>
              <p:nvPr/>
            </p:nvSpPr>
            <p:spPr>
              <a:xfrm>
                <a:off x="431875" y="1794650"/>
                <a:ext cx="91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93" extrusionOk="0">
                    <a:moveTo>
                      <a:pt x="204" y="0"/>
                    </a:moveTo>
                    <a:cubicBezTo>
                      <a:pt x="139" y="0"/>
                      <a:pt x="70" y="38"/>
                      <a:pt x="27" y="122"/>
                    </a:cubicBezTo>
                    <a:cubicBezTo>
                      <a:pt x="1" y="230"/>
                      <a:pt x="80" y="293"/>
                      <a:pt x="171" y="293"/>
                    </a:cubicBezTo>
                    <a:cubicBezTo>
                      <a:pt x="242" y="293"/>
                      <a:pt x="321" y="255"/>
                      <a:pt x="364" y="170"/>
                    </a:cubicBezTo>
                    <a:cubicBezTo>
                      <a:pt x="364" y="63"/>
                      <a:pt x="288" y="0"/>
                      <a:pt x="2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20"/>
              <p:cNvSpPr/>
              <p:nvPr/>
            </p:nvSpPr>
            <p:spPr>
              <a:xfrm>
                <a:off x="316500" y="1959625"/>
                <a:ext cx="161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89" extrusionOk="0">
                    <a:moveTo>
                      <a:pt x="317" y="1"/>
                    </a:moveTo>
                    <a:cubicBezTo>
                      <a:pt x="303" y="1"/>
                      <a:pt x="289" y="2"/>
                      <a:pt x="274" y="5"/>
                    </a:cubicBezTo>
                    <a:cubicBezTo>
                      <a:pt x="1" y="96"/>
                      <a:pt x="73" y="488"/>
                      <a:pt x="367" y="488"/>
                    </a:cubicBezTo>
                    <a:cubicBezTo>
                      <a:pt x="383" y="488"/>
                      <a:pt x="400" y="487"/>
                      <a:pt x="418" y="485"/>
                    </a:cubicBezTo>
                    <a:cubicBezTo>
                      <a:pt x="645" y="394"/>
                      <a:pt x="571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20"/>
              <p:cNvSpPr/>
              <p:nvPr/>
            </p:nvSpPr>
            <p:spPr>
              <a:xfrm>
                <a:off x="325725" y="2025750"/>
                <a:ext cx="252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17" extrusionOk="0">
                    <a:moveTo>
                      <a:pt x="529" y="0"/>
                    </a:moveTo>
                    <a:cubicBezTo>
                      <a:pt x="1" y="48"/>
                      <a:pt x="49" y="816"/>
                      <a:pt x="577" y="816"/>
                    </a:cubicBezTo>
                    <a:cubicBezTo>
                      <a:pt x="1009" y="672"/>
                      <a:pt x="961" y="48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20"/>
              <p:cNvSpPr/>
              <p:nvPr/>
            </p:nvSpPr>
            <p:spPr>
              <a:xfrm>
                <a:off x="402550" y="1834825"/>
                <a:ext cx="117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439" extrusionOk="0">
                    <a:moveTo>
                      <a:pt x="270" y="1"/>
                    </a:moveTo>
                    <a:cubicBezTo>
                      <a:pt x="261" y="1"/>
                      <a:pt x="251" y="2"/>
                      <a:pt x="240" y="4"/>
                    </a:cubicBezTo>
                    <a:cubicBezTo>
                      <a:pt x="0" y="52"/>
                      <a:pt x="0" y="388"/>
                      <a:pt x="240" y="436"/>
                    </a:cubicBezTo>
                    <a:cubicBezTo>
                      <a:pt x="251" y="438"/>
                      <a:pt x="261" y="439"/>
                      <a:pt x="270" y="439"/>
                    </a:cubicBezTo>
                    <a:cubicBezTo>
                      <a:pt x="470" y="439"/>
                      <a:pt x="470" y="1"/>
                      <a:pt x="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20"/>
              <p:cNvSpPr/>
              <p:nvPr/>
            </p:nvSpPr>
            <p:spPr>
              <a:xfrm>
                <a:off x="290925" y="2001725"/>
                <a:ext cx="132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81" extrusionOk="0">
                    <a:moveTo>
                      <a:pt x="240" y="1"/>
                    </a:moveTo>
                    <a:cubicBezTo>
                      <a:pt x="0" y="97"/>
                      <a:pt x="0" y="433"/>
                      <a:pt x="240" y="481"/>
                    </a:cubicBezTo>
                    <a:cubicBezTo>
                      <a:pt x="528" y="481"/>
                      <a:pt x="528" y="1"/>
                      <a:pt x="2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20"/>
              <p:cNvSpPr/>
              <p:nvPr/>
            </p:nvSpPr>
            <p:spPr>
              <a:xfrm>
                <a:off x="300525" y="2068725"/>
                <a:ext cx="233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730" extrusionOk="0">
                    <a:moveTo>
                      <a:pt x="462" y="1"/>
                    </a:moveTo>
                    <a:cubicBezTo>
                      <a:pt x="437" y="1"/>
                      <a:pt x="411" y="3"/>
                      <a:pt x="385" y="9"/>
                    </a:cubicBezTo>
                    <a:cubicBezTo>
                      <a:pt x="0" y="153"/>
                      <a:pt x="96" y="729"/>
                      <a:pt x="529" y="729"/>
                    </a:cubicBezTo>
                    <a:cubicBezTo>
                      <a:pt x="934" y="639"/>
                      <a:pt x="832" y="1"/>
                      <a:pt x="4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20"/>
              <p:cNvSpPr/>
              <p:nvPr/>
            </p:nvSpPr>
            <p:spPr>
              <a:xfrm>
                <a:off x="344925" y="1917725"/>
                <a:ext cx="1562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529" extrusionOk="0">
                    <a:moveTo>
                      <a:pt x="289" y="0"/>
                    </a:moveTo>
                    <a:cubicBezTo>
                      <a:pt x="49" y="144"/>
                      <a:pt x="1" y="384"/>
                      <a:pt x="289" y="528"/>
                    </a:cubicBezTo>
                    <a:cubicBezTo>
                      <a:pt x="625" y="528"/>
                      <a:pt x="625" y="0"/>
                      <a:pt x="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20"/>
              <p:cNvSpPr/>
              <p:nvPr/>
            </p:nvSpPr>
            <p:spPr>
              <a:xfrm>
                <a:off x="372550" y="1875700"/>
                <a:ext cx="168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30" extrusionOk="0">
                    <a:moveTo>
                      <a:pt x="288" y="1"/>
                    </a:moveTo>
                    <a:cubicBezTo>
                      <a:pt x="0" y="97"/>
                      <a:pt x="96" y="529"/>
                      <a:pt x="432" y="529"/>
                    </a:cubicBezTo>
                    <a:cubicBezTo>
                      <a:pt x="672" y="385"/>
                      <a:pt x="576" y="1"/>
                      <a:pt x="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20"/>
              <p:cNvSpPr/>
              <p:nvPr/>
            </p:nvSpPr>
            <p:spPr>
              <a:xfrm>
                <a:off x="380500" y="1941525"/>
                <a:ext cx="29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833" extrusionOk="0">
                    <a:moveTo>
                      <a:pt x="583" y="1"/>
                    </a:moveTo>
                    <a:cubicBezTo>
                      <a:pt x="556" y="1"/>
                      <a:pt x="527" y="3"/>
                      <a:pt x="498" y="8"/>
                    </a:cubicBezTo>
                    <a:cubicBezTo>
                      <a:pt x="1" y="144"/>
                      <a:pt x="142" y="833"/>
                      <a:pt x="601" y="833"/>
                    </a:cubicBezTo>
                    <a:cubicBezTo>
                      <a:pt x="630" y="833"/>
                      <a:pt x="659" y="830"/>
                      <a:pt x="690" y="825"/>
                    </a:cubicBezTo>
                    <a:cubicBezTo>
                      <a:pt x="1189" y="734"/>
                      <a:pt x="1045" y="1"/>
                      <a:pt x="5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20"/>
              <p:cNvSpPr/>
              <p:nvPr/>
            </p:nvSpPr>
            <p:spPr>
              <a:xfrm>
                <a:off x="355725" y="1984225"/>
                <a:ext cx="28175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797" extrusionOk="0">
                    <a:moveTo>
                      <a:pt x="404" y="0"/>
                    </a:moveTo>
                    <a:cubicBezTo>
                      <a:pt x="277" y="0"/>
                      <a:pt x="146" y="75"/>
                      <a:pt x="49" y="269"/>
                    </a:cubicBezTo>
                    <a:cubicBezTo>
                      <a:pt x="1" y="557"/>
                      <a:pt x="193" y="797"/>
                      <a:pt x="481" y="797"/>
                    </a:cubicBezTo>
                    <a:cubicBezTo>
                      <a:pt x="1127" y="653"/>
                      <a:pt x="780" y="0"/>
                      <a:pt x="4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20"/>
              <p:cNvSpPr/>
              <p:nvPr/>
            </p:nvSpPr>
            <p:spPr>
              <a:xfrm>
                <a:off x="438550" y="1858900"/>
                <a:ext cx="2522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69" extrusionOk="0">
                    <a:moveTo>
                      <a:pt x="433" y="1"/>
                    </a:moveTo>
                    <a:cubicBezTo>
                      <a:pt x="1" y="97"/>
                      <a:pt x="49" y="769"/>
                      <a:pt x="529" y="769"/>
                    </a:cubicBezTo>
                    <a:cubicBezTo>
                      <a:pt x="1009" y="673"/>
                      <a:pt x="913" y="1"/>
                      <a:pt x="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20"/>
              <p:cNvSpPr/>
              <p:nvPr/>
            </p:nvSpPr>
            <p:spPr>
              <a:xfrm>
                <a:off x="754350" y="1825750"/>
                <a:ext cx="431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235" extrusionOk="0">
                    <a:moveTo>
                      <a:pt x="643" y="0"/>
                    </a:moveTo>
                    <a:cubicBezTo>
                      <a:pt x="440" y="0"/>
                      <a:pt x="233" y="128"/>
                      <a:pt x="91" y="463"/>
                    </a:cubicBezTo>
                    <a:cubicBezTo>
                      <a:pt x="0" y="870"/>
                      <a:pt x="337" y="1235"/>
                      <a:pt x="738" y="1235"/>
                    </a:cubicBezTo>
                    <a:cubicBezTo>
                      <a:pt x="762" y="1235"/>
                      <a:pt x="786" y="1234"/>
                      <a:pt x="811" y="1231"/>
                    </a:cubicBezTo>
                    <a:cubicBezTo>
                      <a:pt x="1724" y="950"/>
                      <a:pt x="1198" y="0"/>
                      <a:pt x="6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20"/>
              <p:cNvSpPr/>
              <p:nvPr/>
            </p:nvSpPr>
            <p:spPr>
              <a:xfrm>
                <a:off x="714600" y="1799325"/>
                <a:ext cx="38750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088" extrusionOk="0">
                    <a:moveTo>
                      <a:pt x="611" y="0"/>
                    </a:moveTo>
                    <a:cubicBezTo>
                      <a:pt x="451" y="0"/>
                      <a:pt x="282" y="90"/>
                      <a:pt x="145" y="319"/>
                    </a:cubicBezTo>
                    <a:cubicBezTo>
                      <a:pt x="1" y="703"/>
                      <a:pt x="289" y="1088"/>
                      <a:pt x="673" y="1088"/>
                    </a:cubicBezTo>
                    <a:cubicBezTo>
                      <a:pt x="1549" y="905"/>
                      <a:pt x="1120" y="0"/>
                      <a:pt x="6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20"/>
              <p:cNvSpPr/>
              <p:nvPr/>
            </p:nvSpPr>
            <p:spPr>
              <a:xfrm>
                <a:off x="738025" y="1695225"/>
                <a:ext cx="126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451" extrusionOk="0">
                    <a:moveTo>
                      <a:pt x="247" y="0"/>
                    </a:moveTo>
                    <a:cubicBezTo>
                      <a:pt x="124" y="0"/>
                      <a:pt x="0" y="97"/>
                      <a:pt x="24" y="307"/>
                    </a:cubicBezTo>
                    <a:cubicBezTo>
                      <a:pt x="48" y="403"/>
                      <a:pt x="132" y="451"/>
                      <a:pt x="222" y="451"/>
                    </a:cubicBezTo>
                    <a:cubicBezTo>
                      <a:pt x="312" y="451"/>
                      <a:pt x="408" y="403"/>
                      <a:pt x="456" y="307"/>
                    </a:cubicBezTo>
                    <a:cubicBezTo>
                      <a:pt x="505" y="109"/>
                      <a:pt x="377" y="0"/>
                      <a:pt x="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20"/>
              <p:cNvSpPr/>
              <p:nvPr/>
            </p:nvSpPr>
            <p:spPr>
              <a:xfrm>
                <a:off x="272675" y="2112075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444" y="1"/>
                    </a:moveTo>
                    <a:cubicBezTo>
                      <a:pt x="428" y="1"/>
                      <a:pt x="412" y="2"/>
                      <a:pt x="394" y="4"/>
                    </a:cubicBezTo>
                    <a:cubicBezTo>
                      <a:pt x="1" y="179"/>
                      <a:pt x="125" y="592"/>
                      <a:pt x="404" y="592"/>
                    </a:cubicBezTo>
                    <a:cubicBezTo>
                      <a:pt x="431" y="592"/>
                      <a:pt x="460" y="588"/>
                      <a:pt x="490" y="580"/>
                    </a:cubicBezTo>
                    <a:cubicBezTo>
                      <a:pt x="859" y="534"/>
                      <a:pt x="830" y="1"/>
                      <a:pt x="4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20"/>
              <p:cNvSpPr/>
              <p:nvPr/>
            </p:nvSpPr>
            <p:spPr>
              <a:xfrm>
                <a:off x="744775" y="1759800"/>
                <a:ext cx="313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898" extrusionOk="0">
                    <a:moveTo>
                      <a:pt x="479" y="0"/>
                    </a:moveTo>
                    <a:cubicBezTo>
                      <a:pt x="336" y="0"/>
                      <a:pt x="191" y="88"/>
                      <a:pt x="90" y="316"/>
                    </a:cubicBezTo>
                    <a:cubicBezTo>
                      <a:pt x="1" y="627"/>
                      <a:pt x="241" y="897"/>
                      <a:pt x="545" y="897"/>
                    </a:cubicBezTo>
                    <a:cubicBezTo>
                      <a:pt x="569" y="897"/>
                      <a:pt x="593" y="896"/>
                      <a:pt x="618" y="892"/>
                    </a:cubicBezTo>
                    <a:cubicBezTo>
                      <a:pt x="1254" y="680"/>
                      <a:pt x="876" y="0"/>
                      <a:pt x="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20"/>
              <p:cNvSpPr/>
              <p:nvPr/>
            </p:nvSpPr>
            <p:spPr>
              <a:xfrm>
                <a:off x="814075" y="1746850"/>
                <a:ext cx="290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04" extrusionOk="0">
                    <a:moveTo>
                      <a:pt x="603" y="0"/>
                    </a:moveTo>
                    <a:cubicBezTo>
                      <a:pt x="566" y="0"/>
                      <a:pt x="527" y="6"/>
                      <a:pt x="486" y="18"/>
                    </a:cubicBezTo>
                    <a:cubicBezTo>
                      <a:pt x="1" y="106"/>
                      <a:pt x="124" y="803"/>
                      <a:pt x="557" y="803"/>
                    </a:cubicBezTo>
                    <a:cubicBezTo>
                      <a:pt x="595" y="803"/>
                      <a:pt x="636" y="798"/>
                      <a:pt x="678" y="786"/>
                    </a:cubicBezTo>
                    <a:cubicBezTo>
                      <a:pt x="1162" y="654"/>
                      <a:pt x="1002" y="0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20"/>
              <p:cNvSpPr/>
              <p:nvPr/>
            </p:nvSpPr>
            <p:spPr>
              <a:xfrm>
                <a:off x="825025" y="1812550"/>
                <a:ext cx="405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135" extrusionOk="0">
                    <a:moveTo>
                      <a:pt x="626" y="0"/>
                    </a:moveTo>
                    <a:cubicBezTo>
                      <a:pt x="454" y="0"/>
                      <a:pt x="276" y="102"/>
                      <a:pt x="144" y="367"/>
                    </a:cubicBezTo>
                    <a:cubicBezTo>
                      <a:pt x="0" y="751"/>
                      <a:pt x="337" y="1135"/>
                      <a:pt x="721" y="1135"/>
                    </a:cubicBezTo>
                    <a:cubicBezTo>
                      <a:pt x="1621" y="919"/>
                      <a:pt x="1144" y="0"/>
                      <a:pt x="6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20"/>
              <p:cNvSpPr/>
              <p:nvPr/>
            </p:nvSpPr>
            <p:spPr>
              <a:xfrm>
                <a:off x="785425" y="1786275"/>
                <a:ext cx="3607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034" extrusionOk="0">
                    <a:moveTo>
                      <a:pt x="533" y="0"/>
                    </a:moveTo>
                    <a:cubicBezTo>
                      <a:pt x="371" y="0"/>
                      <a:pt x="208" y="100"/>
                      <a:pt x="96" y="361"/>
                    </a:cubicBezTo>
                    <a:cubicBezTo>
                      <a:pt x="0" y="697"/>
                      <a:pt x="288" y="1033"/>
                      <a:pt x="624" y="1033"/>
                    </a:cubicBezTo>
                    <a:cubicBezTo>
                      <a:pt x="1443" y="820"/>
                      <a:pt x="995" y="0"/>
                      <a:pt x="5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20"/>
              <p:cNvSpPr/>
              <p:nvPr/>
            </p:nvSpPr>
            <p:spPr>
              <a:xfrm>
                <a:off x="808225" y="1682375"/>
                <a:ext cx="105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45" extrusionOk="0">
                    <a:moveTo>
                      <a:pt x="228" y="1"/>
                    </a:moveTo>
                    <a:cubicBezTo>
                      <a:pt x="217" y="1"/>
                      <a:pt x="205" y="2"/>
                      <a:pt x="192" y="5"/>
                    </a:cubicBezTo>
                    <a:cubicBezTo>
                      <a:pt x="0" y="53"/>
                      <a:pt x="0" y="293"/>
                      <a:pt x="192" y="341"/>
                    </a:cubicBezTo>
                    <a:cubicBezTo>
                      <a:pt x="205" y="343"/>
                      <a:pt x="217" y="344"/>
                      <a:pt x="228" y="344"/>
                    </a:cubicBezTo>
                    <a:cubicBezTo>
                      <a:pt x="420" y="344"/>
                      <a:pt x="420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20"/>
              <p:cNvSpPr/>
              <p:nvPr/>
            </p:nvSpPr>
            <p:spPr>
              <a:xfrm>
                <a:off x="575525" y="1827750"/>
                <a:ext cx="3737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060" extrusionOk="0">
                    <a:moveTo>
                      <a:pt x="562" y="1"/>
                    </a:moveTo>
                    <a:cubicBezTo>
                      <a:pt x="391" y="1"/>
                      <a:pt x="216" y="106"/>
                      <a:pt x="91" y="383"/>
                    </a:cubicBezTo>
                    <a:cubicBezTo>
                      <a:pt x="1" y="742"/>
                      <a:pt x="289" y="1059"/>
                      <a:pt x="641" y="1059"/>
                    </a:cubicBezTo>
                    <a:cubicBezTo>
                      <a:pt x="665" y="1059"/>
                      <a:pt x="690" y="1058"/>
                      <a:pt x="715" y="1055"/>
                    </a:cubicBezTo>
                    <a:cubicBezTo>
                      <a:pt x="1495" y="842"/>
                      <a:pt x="1044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20"/>
              <p:cNvSpPr/>
              <p:nvPr/>
            </p:nvSpPr>
            <p:spPr>
              <a:xfrm>
                <a:off x="602975" y="1786550"/>
                <a:ext cx="325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27" extrusionOk="0">
                    <a:moveTo>
                      <a:pt x="651" y="1"/>
                    </a:moveTo>
                    <a:cubicBezTo>
                      <a:pt x="613" y="1"/>
                      <a:pt x="572" y="5"/>
                      <a:pt x="529" y="14"/>
                    </a:cubicBezTo>
                    <a:cubicBezTo>
                      <a:pt x="1" y="158"/>
                      <a:pt x="97" y="926"/>
                      <a:pt x="673" y="926"/>
                    </a:cubicBezTo>
                    <a:cubicBezTo>
                      <a:pt x="1302" y="926"/>
                      <a:pt x="1216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20"/>
              <p:cNvSpPr/>
              <p:nvPr/>
            </p:nvSpPr>
            <p:spPr>
              <a:xfrm>
                <a:off x="615100" y="1853225"/>
                <a:ext cx="4332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240" extrusionOk="0">
                    <a:moveTo>
                      <a:pt x="628" y="0"/>
                    </a:moveTo>
                    <a:cubicBezTo>
                      <a:pt x="435" y="0"/>
                      <a:pt x="237" y="117"/>
                      <a:pt x="92" y="420"/>
                    </a:cubicBezTo>
                    <a:cubicBezTo>
                      <a:pt x="1" y="830"/>
                      <a:pt x="299" y="1240"/>
                      <a:pt x="698" y="1240"/>
                    </a:cubicBezTo>
                    <a:cubicBezTo>
                      <a:pt x="720" y="1240"/>
                      <a:pt x="742" y="1238"/>
                      <a:pt x="764" y="1236"/>
                    </a:cubicBezTo>
                    <a:cubicBezTo>
                      <a:pt x="1733" y="1021"/>
                      <a:pt x="1200" y="0"/>
                      <a:pt x="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20"/>
              <p:cNvSpPr/>
              <p:nvPr/>
            </p:nvSpPr>
            <p:spPr>
              <a:xfrm>
                <a:off x="596425" y="1722075"/>
                <a:ext cx="161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494" extrusionOk="0">
                    <a:moveTo>
                      <a:pt x="263" y="1"/>
                    </a:moveTo>
                    <a:cubicBezTo>
                      <a:pt x="1" y="88"/>
                      <a:pt x="57" y="494"/>
                      <a:pt x="286" y="494"/>
                    </a:cubicBezTo>
                    <a:cubicBezTo>
                      <a:pt x="308" y="494"/>
                      <a:pt x="333" y="490"/>
                      <a:pt x="359" y="481"/>
                    </a:cubicBezTo>
                    <a:cubicBezTo>
                      <a:pt x="647" y="385"/>
                      <a:pt x="599" y="1"/>
                      <a:pt x="2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20"/>
              <p:cNvSpPr/>
              <p:nvPr/>
            </p:nvSpPr>
            <p:spPr>
              <a:xfrm>
                <a:off x="634200" y="1747075"/>
                <a:ext cx="256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51" extrusionOk="0">
                    <a:moveTo>
                      <a:pt x="518" y="0"/>
                    </a:moveTo>
                    <a:cubicBezTo>
                      <a:pt x="491" y="0"/>
                      <a:pt x="462" y="3"/>
                      <a:pt x="432" y="9"/>
                    </a:cubicBezTo>
                    <a:cubicBezTo>
                      <a:pt x="1" y="225"/>
                      <a:pt x="112" y="750"/>
                      <a:pt x="452" y="750"/>
                    </a:cubicBezTo>
                    <a:cubicBezTo>
                      <a:pt x="491" y="750"/>
                      <a:pt x="532" y="744"/>
                      <a:pt x="576" y="729"/>
                    </a:cubicBezTo>
                    <a:cubicBezTo>
                      <a:pt x="1026" y="639"/>
                      <a:pt x="928" y="0"/>
                      <a:pt x="5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20"/>
              <p:cNvSpPr/>
              <p:nvPr/>
            </p:nvSpPr>
            <p:spPr>
              <a:xfrm>
                <a:off x="644175" y="1813350"/>
                <a:ext cx="39225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070" extrusionOk="0">
                    <a:moveTo>
                      <a:pt x="608" y="1"/>
                    </a:moveTo>
                    <a:cubicBezTo>
                      <a:pt x="433" y="1"/>
                      <a:pt x="255" y="106"/>
                      <a:pt x="129" y="383"/>
                    </a:cubicBezTo>
                    <a:cubicBezTo>
                      <a:pt x="0" y="726"/>
                      <a:pt x="294" y="1070"/>
                      <a:pt x="632" y="1070"/>
                    </a:cubicBezTo>
                    <a:cubicBezTo>
                      <a:pt x="672" y="1070"/>
                      <a:pt x="713" y="1065"/>
                      <a:pt x="753" y="1055"/>
                    </a:cubicBezTo>
                    <a:cubicBezTo>
                      <a:pt x="1569" y="842"/>
                      <a:pt x="1101" y="1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20"/>
              <p:cNvSpPr/>
              <p:nvPr/>
            </p:nvSpPr>
            <p:spPr>
              <a:xfrm>
                <a:off x="702425" y="1732875"/>
                <a:ext cx="266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786" extrusionOk="0">
                    <a:moveTo>
                      <a:pt x="488" y="1"/>
                    </a:moveTo>
                    <a:cubicBezTo>
                      <a:pt x="0" y="45"/>
                      <a:pt x="85" y="785"/>
                      <a:pt x="517" y="785"/>
                    </a:cubicBezTo>
                    <a:cubicBezTo>
                      <a:pt x="553" y="785"/>
                      <a:pt x="591" y="780"/>
                      <a:pt x="632" y="769"/>
                    </a:cubicBezTo>
                    <a:cubicBezTo>
                      <a:pt x="1064" y="625"/>
                      <a:pt x="920" y="1"/>
                      <a:pt x="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20"/>
              <p:cNvSpPr/>
              <p:nvPr/>
            </p:nvSpPr>
            <p:spPr>
              <a:xfrm>
                <a:off x="674025" y="1772700"/>
                <a:ext cx="3347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7" extrusionOk="0">
                    <a:moveTo>
                      <a:pt x="525" y="0"/>
                    </a:moveTo>
                    <a:cubicBezTo>
                      <a:pt x="380" y="0"/>
                      <a:pt x="235" y="91"/>
                      <a:pt x="135" y="328"/>
                    </a:cubicBezTo>
                    <a:cubicBezTo>
                      <a:pt x="1" y="643"/>
                      <a:pt x="286" y="957"/>
                      <a:pt x="598" y="957"/>
                    </a:cubicBezTo>
                    <a:cubicBezTo>
                      <a:pt x="620" y="957"/>
                      <a:pt x="642" y="955"/>
                      <a:pt x="663" y="952"/>
                    </a:cubicBezTo>
                    <a:cubicBezTo>
                      <a:pt x="1339" y="739"/>
                      <a:pt x="935" y="0"/>
                      <a:pt x="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20"/>
              <p:cNvSpPr/>
              <p:nvPr/>
            </p:nvSpPr>
            <p:spPr>
              <a:xfrm>
                <a:off x="683625" y="1839350"/>
                <a:ext cx="4482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67" extrusionOk="0">
                    <a:moveTo>
                      <a:pt x="725" y="0"/>
                    </a:moveTo>
                    <a:cubicBezTo>
                      <a:pt x="536" y="0"/>
                      <a:pt x="339" y="112"/>
                      <a:pt x="183" y="399"/>
                    </a:cubicBezTo>
                    <a:cubicBezTo>
                      <a:pt x="0" y="811"/>
                      <a:pt x="341" y="1266"/>
                      <a:pt x="789" y="1266"/>
                    </a:cubicBezTo>
                    <a:cubicBezTo>
                      <a:pt x="811" y="1266"/>
                      <a:pt x="833" y="1265"/>
                      <a:pt x="856" y="1263"/>
                    </a:cubicBezTo>
                    <a:cubicBezTo>
                      <a:pt x="1793" y="1011"/>
                      <a:pt x="1296" y="0"/>
                      <a:pt x="7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20"/>
              <p:cNvSpPr/>
              <p:nvPr/>
            </p:nvSpPr>
            <p:spPr>
              <a:xfrm>
                <a:off x="667075" y="1708375"/>
                <a:ext cx="1567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2" extrusionOk="0">
                    <a:moveTo>
                      <a:pt x="266" y="1"/>
                    </a:moveTo>
                    <a:cubicBezTo>
                      <a:pt x="155" y="1"/>
                      <a:pt x="48" y="63"/>
                      <a:pt x="29" y="213"/>
                    </a:cubicBezTo>
                    <a:cubicBezTo>
                      <a:pt x="0" y="386"/>
                      <a:pt x="127" y="472"/>
                      <a:pt x="264" y="472"/>
                    </a:cubicBezTo>
                    <a:cubicBezTo>
                      <a:pt x="356" y="472"/>
                      <a:pt x="452" y="434"/>
                      <a:pt x="509" y="357"/>
                    </a:cubicBezTo>
                    <a:cubicBezTo>
                      <a:pt x="626" y="152"/>
                      <a:pt x="440" y="1"/>
                      <a:pt x="2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Sora Medium"/>
              <a:buNone/>
              <a:defRPr sz="3200">
                <a:solidFill>
                  <a:schemeClr val="accent3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02F113-22AE-849E-4558-4CFFF22B9B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636559" y="4248112"/>
            <a:ext cx="805901" cy="8295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2" r:id="rId7"/>
    <p:sldLayoutId id="2147483663" r:id="rId8"/>
    <p:sldLayoutId id="2147483666" r:id="rId9"/>
    <p:sldLayoutId id="2147483668" r:id="rId10"/>
    <p:sldLayoutId id="2147483670" r:id="rId11"/>
    <p:sldLayoutId id="2147483671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" name="Google Shape;8091;p32"/>
          <p:cNvSpPr/>
          <p:nvPr/>
        </p:nvSpPr>
        <p:spPr>
          <a:xfrm>
            <a:off x="8642171" y="1543601"/>
            <a:ext cx="4959" cy="4965"/>
          </a:xfrm>
          <a:custGeom>
            <a:avLst/>
            <a:gdLst/>
            <a:ahLst/>
            <a:cxnLst/>
            <a:rect l="l" t="t" r="r" b="b"/>
            <a:pathLst>
              <a:path w="63" h="62" extrusionOk="0">
                <a:moveTo>
                  <a:pt x="1" y="0"/>
                </a:moveTo>
                <a:lnTo>
                  <a:pt x="1" y="62"/>
                </a:lnTo>
                <a:lnTo>
                  <a:pt x="62" y="62"/>
                </a:lnTo>
                <a:lnTo>
                  <a:pt x="6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7888;p31">
            <a:extLst>
              <a:ext uri="{FF2B5EF4-FFF2-40B4-BE49-F238E27FC236}">
                <a16:creationId xmlns:a16="http://schemas.microsoft.com/office/drawing/2014/main" id="{6424369D-0367-0E14-02E5-0A88679CA5C1}"/>
              </a:ext>
            </a:extLst>
          </p:cNvPr>
          <p:cNvSpPr txBox="1">
            <a:spLocks/>
          </p:cNvSpPr>
          <p:nvPr/>
        </p:nvSpPr>
        <p:spPr>
          <a:xfrm>
            <a:off x="5685200" y="4505350"/>
            <a:ext cx="3321073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Black"/>
              <a:buAutoNum type="arabi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 Black"/>
              <a:buNone/>
            </a:pPr>
            <a:r>
              <a:rPr lang="en-US" sz="1600" b="1" dirty="0">
                <a:solidFill>
                  <a:schemeClr val="accent6">
                    <a:lumMod val="90000"/>
                  </a:schemeClr>
                </a:solidFill>
                <a:latin typeface="Palatino Linotype" panose="02040502050505030304" pitchFamily="18" charset="0"/>
              </a:rPr>
              <a:t>Done by</a:t>
            </a:r>
            <a:r>
              <a:rPr lang="en-US" dirty="0"/>
              <a:t>: </a:t>
            </a:r>
            <a:r>
              <a:rPr lang="en-US" sz="1800" b="1" dirty="0" err="1">
                <a:latin typeface="Handlee" panose="02000000000000000000" pitchFamily="2" charset="0"/>
              </a:rPr>
              <a:t>Entisar</a:t>
            </a:r>
            <a:r>
              <a:rPr lang="en-US" sz="1800" b="1" dirty="0"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latin typeface="Handlee" panose="02000000000000000000" pitchFamily="2" charset="0"/>
              </a:rPr>
              <a:t>Obaidallah</a:t>
            </a:r>
            <a:endParaRPr lang="en-US" b="1" dirty="0">
              <a:latin typeface="Handlee" panose="02000000000000000000" pitchFamily="2" charset="0"/>
            </a:endParaRPr>
          </a:p>
        </p:txBody>
      </p:sp>
      <p:grpSp>
        <p:nvGrpSpPr>
          <p:cNvPr id="3" name="Google Shape;7889;p31">
            <a:extLst>
              <a:ext uri="{FF2B5EF4-FFF2-40B4-BE49-F238E27FC236}">
                <a16:creationId xmlns:a16="http://schemas.microsoft.com/office/drawing/2014/main" id="{17AC4398-CD60-CFA7-C4D1-16531FF2412A}"/>
              </a:ext>
            </a:extLst>
          </p:cNvPr>
          <p:cNvGrpSpPr/>
          <p:nvPr/>
        </p:nvGrpSpPr>
        <p:grpSpPr>
          <a:xfrm>
            <a:off x="996969" y="822121"/>
            <a:ext cx="2559207" cy="3658356"/>
            <a:chOff x="820800" y="537190"/>
            <a:chExt cx="2559207" cy="4069121"/>
          </a:xfrm>
        </p:grpSpPr>
        <p:grpSp>
          <p:nvGrpSpPr>
            <p:cNvPr id="4" name="Google Shape;7890;p31">
              <a:extLst>
                <a:ext uri="{FF2B5EF4-FFF2-40B4-BE49-F238E27FC236}">
                  <a16:creationId xmlns:a16="http://schemas.microsoft.com/office/drawing/2014/main" id="{5B425558-0D6E-30A6-69D2-561E45FCC8A8}"/>
                </a:ext>
              </a:extLst>
            </p:cNvPr>
            <p:cNvGrpSpPr/>
            <p:nvPr/>
          </p:nvGrpSpPr>
          <p:grpSpPr>
            <a:xfrm>
              <a:off x="820800" y="4308075"/>
              <a:ext cx="1981800" cy="148250"/>
              <a:chOff x="820800" y="4308075"/>
              <a:chExt cx="1981800" cy="148250"/>
            </a:xfrm>
          </p:grpSpPr>
          <p:cxnSp>
            <p:nvCxnSpPr>
              <p:cNvPr id="8233" name="Google Shape;7891;p31">
                <a:extLst>
                  <a:ext uri="{FF2B5EF4-FFF2-40B4-BE49-F238E27FC236}">
                    <a16:creationId xmlns:a16="http://schemas.microsoft.com/office/drawing/2014/main" id="{B0863576-D71B-4235-C118-BA20BDDE07BF}"/>
                  </a:ext>
                </a:extLst>
              </p:cNvPr>
              <p:cNvCxnSpPr/>
              <p:nvPr/>
            </p:nvCxnSpPr>
            <p:spPr>
              <a:xfrm>
                <a:off x="820800" y="4456325"/>
                <a:ext cx="1981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4" name="Google Shape;7892;p31">
                <a:extLst>
                  <a:ext uri="{FF2B5EF4-FFF2-40B4-BE49-F238E27FC236}">
                    <a16:creationId xmlns:a16="http://schemas.microsoft.com/office/drawing/2014/main" id="{38A0C761-6080-5534-D814-F0F17DB136D9}"/>
                  </a:ext>
                </a:extLst>
              </p:cNvPr>
              <p:cNvCxnSpPr/>
              <p:nvPr/>
            </p:nvCxnSpPr>
            <p:spPr>
              <a:xfrm>
                <a:off x="1052625" y="4308075"/>
                <a:ext cx="1679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" name="Google Shape;7893;p31">
              <a:extLst>
                <a:ext uri="{FF2B5EF4-FFF2-40B4-BE49-F238E27FC236}">
                  <a16:creationId xmlns:a16="http://schemas.microsoft.com/office/drawing/2014/main" id="{6CA8072D-7354-CBAD-190D-583603C631C2}"/>
                </a:ext>
              </a:extLst>
            </p:cNvPr>
            <p:cNvGrpSpPr/>
            <p:nvPr/>
          </p:nvGrpSpPr>
          <p:grpSpPr>
            <a:xfrm>
              <a:off x="1286527" y="537190"/>
              <a:ext cx="2093480" cy="4069121"/>
              <a:chOff x="1286527" y="537190"/>
              <a:chExt cx="2093480" cy="4069121"/>
            </a:xfrm>
          </p:grpSpPr>
          <p:sp>
            <p:nvSpPr>
              <p:cNvPr id="6" name="Google Shape;7894;p31">
                <a:extLst>
                  <a:ext uri="{FF2B5EF4-FFF2-40B4-BE49-F238E27FC236}">
                    <a16:creationId xmlns:a16="http://schemas.microsoft.com/office/drawing/2014/main" id="{18A7AC40-186D-1E34-35C0-A5064BC3E6B1}"/>
                  </a:ext>
                </a:extLst>
              </p:cNvPr>
              <p:cNvSpPr/>
              <p:nvPr/>
            </p:nvSpPr>
            <p:spPr>
              <a:xfrm>
                <a:off x="2457317" y="1216330"/>
                <a:ext cx="43253" cy="5872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908" extrusionOk="0">
                    <a:moveTo>
                      <a:pt x="0" y="1"/>
                    </a:moveTo>
                    <a:lnTo>
                      <a:pt x="995" y="2028"/>
                    </a:lnTo>
                    <a:lnTo>
                      <a:pt x="2142" y="2907"/>
                    </a:lnTo>
                    <a:lnTo>
                      <a:pt x="1836" y="9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895;p31">
                <a:extLst>
                  <a:ext uri="{FF2B5EF4-FFF2-40B4-BE49-F238E27FC236}">
                    <a16:creationId xmlns:a16="http://schemas.microsoft.com/office/drawing/2014/main" id="{C156E291-89F2-AAAE-7CAC-5997CF148DA0}"/>
                  </a:ext>
                </a:extLst>
              </p:cNvPr>
              <p:cNvSpPr/>
              <p:nvPr/>
            </p:nvSpPr>
            <p:spPr>
              <a:xfrm>
                <a:off x="1372245" y="1700549"/>
                <a:ext cx="651051" cy="651072"/>
              </a:xfrm>
              <a:custGeom>
                <a:avLst/>
                <a:gdLst/>
                <a:ahLst/>
                <a:cxnLst/>
                <a:rect l="l" t="t" r="r" b="b"/>
                <a:pathLst>
                  <a:path w="32242" h="32243" fill="none" extrusionOk="0">
                    <a:moveTo>
                      <a:pt x="18435" y="32242"/>
                    </a:moveTo>
                    <a:cubicBezTo>
                      <a:pt x="6158" y="32242"/>
                      <a:pt x="1" y="17365"/>
                      <a:pt x="8682" y="8683"/>
                    </a:cubicBezTo>
                    <a:cubicBezTo>
                      <a:pt x="17364" y="1"/>
                      <a:pt x="32242" y="6159"/>
                      <a:pt x="32242" y="18436"/>
                    </a:cubicBezTo>
                  </a:path>
                </a:pathLst>
              </a:custGeom>
              <a:noFill/>
              <a:ln w="12425" cap="rnd" cmpd="sng">
                <a:solidFill>
                  <a:srgbClr val="000E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896;p31">
                <a:extLst>
                  <a:ext uri="{FF2B5EF4-FFF2-40B4-BE49-F238E27FC236}">
                    <a16:creationId xmlns:a16="http://schemas.microsoft.com/office/drawing/2014/main" id="{2BB451BB-A51A-BF4A-F421-FAB2125AFDEB}"/>
                  </a:ext>
                </a:extLst>
              </p:cNvPr>
              <p:cNvSpPr/>
              <p:nvPr/>
            </p:nvSpPr>
            <p:spPr>
              <a:xfrm>
                <a:off x="1736763" y="537190"/>
                <a:ext cx="445632" cy="384751"/>
              </a:xfrm>
              <a:custGeom>
                <a:avLst/>
                <a:gdLst/>
                <a:ahLst/>
                <a:cxnLst/>
                <a:rect l="l" t="t" r="r" b="b"/>
                <a:pathLst>
                  <a:path w="22069" h="19054" extrusionOk="0">
                    <a:moveTo>
                      <a:pt x="11317" y="1"/>
                    </a:moveTo>
                    <a:cubicBezTo>
                      <a:pt x="10023" y="1"/>
                      <a:pt x="8726" y="157"/>
                      <a:pt x="7459" y="474"/>
                    </a:cubicBezTo>
                    <a:cubicBezTo>
                      <a:pt x="6273" y="742"/>
                      <a:pt x="5011" y="1201"/>
                      <a:pt x="4322" y="2195"/>
                    </a:cubicBezTo>
                    <a:cubicBezTo>
                      <a:pt x="3596" y="3190"/>
                      <a:pt x="3787" y="4873"/>
                      <a:pt x="4896" y="5370"/>
                    </a:cubicBezTo>
                    <a:cubicBezTo>
                      <a:pt x="3405" y="5599"/>
                      <a:pt x="2066" y="6364"/>
                      <a:pt x="1148" y="7550"/>
                    </a:cubicBezTo>
                    <a:cubicBezTo>
                      <a:pt x="192" y="8774"/>
                      <a:pt x="1" y="10380"/>
                      <a:pt x="574" y="11795"/>
                    </a:cubicBezTo>
                    <a:cubicBezTo>
                      <a:pt x="1120" y="12983"/>
                      <a:pt x="2286" y="13713"/>
                      <a:pt x="3551" y="13713"/>
                    </a:cubicBezTo>
                    <a:cubicBezTo>
                      <a:pt x="3793" y="13713"/>
                      <a:pt x="4039" y="13686"/>
                      <a:pt x="4284" y="13631"/>
                    </a:cubicBezTo>
                    <a:lnTo>
                      <a:pt x="4284" y="13631"/>
                    </a:lnTo>
                    <a:cubicBezTo>
                      <a:pt x="3328" y="14778"/>
                      <a:pt x="3290" y="16423"/>
                      <a:pt x="4170" y="17609"/>
                    </a:cubicBezTo>
                    <a:cubicBezTo>
                      <a:pt x="4931" y="18528"/>
                      <a:pt x="6060" y="19054"/>
                      <a:pt x="7252" y="19054"/>
                    </a:cubicBezTo>
                    <a:cubicBezTo>
                      <a:pt x="7498" y="19054"/>
                      <a:pt x="7746" y="19031"/>
                      <a:pt x="7994" y="18986"/>
                    </a:cubicBezTo>
                    <a:cubicBezTo>
                      <a:pt x="9371" y="18680"/>
                      <a:pt x="10595" y="17800"/>
                      <a:pt x="11360" y="16538"/>
                    </a:cubicBezTo>
                    <a:cubicBezTo>
                      <a:pt x="11360" y="17691"/>
                      <a:pt x="12580" y="18475"/>
                      <a:pt x="13724" y="18475"/>
                    </a:cubicBezTo>
                    <a:cubicBezTo>
                      <a:pt x="13909" y="18475"/>
                      <a:pt x="14091" y="18454"/>
                      <a:pt x="14266" y="18412"/>
                    </a:cubicBezTo>
                    <a:cubicBezTo>
                      <a:pt x="15567" y="18106"/>
                      <a:pt x="16523" y="17035"/>
                      <a:pt x="17364" y="16002"/>
                    </a:cubicBezTo>
                    <a:cubicBezTo>
                      <a:pt x="19162" y="13784"/>
                      <a:pt x="20730" y="11375"/>
                      <a:pt x="22069" y="8812"/>
                    </a:cubicBezTo>
                    <a:lnTo>
                      <a:pt x="21916" y="5829"/>
                    </a:lnTo>
                    <a:cubicBezTo>
                      <a:pt x="20424" y="3266"/>
                      <a:pt x="19085" y="1737"/>
                      <a:pt x="16255" y="780"/>
                    </a:cubicBezTo>
                    <a:cubicBezTo>
                      <a:pt x="14659" y="263"/>
                      <a:pt x="12991" y="1"/>
                      <a:pt x="11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97;p31">
                <a:extLst>
                  <a:ext uri="{FF2B5EF4-FFF2-40B4-BE49-F238E27FC236}">
                    <a16:creationId xmlns:a16="http://schemas.microsoft.com/office/drawing/2014/main" id="{CFE894F4-4CDE-04DE-2ECC-C4848C0ED0AE}"/>
                  </a:ext>
                </a:extLst>
              </p:cNvPr>
              <p:cNvSpPr/>
              <p:nvPr/>
            </p:nvSpPr>
            <p:spPr>
              <a:xfrm>
                <a:off x="2102068" y="624645"/>
                <a:ext cx="80326" cy="142459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7055" extrusionOk="0">
                    <a:moveTo>
                      <a:pt x="2838" y="1"/>
                    </a:moveTo>
                    <a:cubicBezTo>
                      <a:pt x="2606" y="1"/>
                      <a:pt x="2378" y="53"/>
                      <a:pt x="2180" y="159"/>
                    </a:cubicBezTo>
                    <a:cubicBezTo>
                      <a:pt x="1645" y="465"/>
                      <a:pt x="1224" y="924"/>
                      <a:pt x="956" y="1460"/>
                    </a:cubicBezTo>
                    <a:cubicBezTo>
                      <a:pt x="497" y="2263"/>
                      <a:pt x="230" y="3181"/>
                      <a:pt x="115" y="4099"/>
                    </a:cubicBezTo>
                    <a:cubicBezTo>
                      <a:pt x="0" y="4864"/>
                      <a:pt x="115" y="5628"/>
                      <a:pt x="497" y="6279"/>
                    </a:cubicBezTo>
                    <a:cubicBezTo>
                      <a:pt x="801" y="6776"/>
                      <a:pt x="1306" y="7054"/>
                      <a:pt x="1836" y="7054"/>
                    </a:cubicBezTo>
                    <a:cubicBezTo>
                      <a:pt x="2040" y="7054"/>
                      <a:pt x="2247" y="7014"/>
                      <a:pt x="2448" y="6929"/>
                    </a:cubicBezTo>
                    <a:cubicBezTo>
                      <a:pt x="2983" y="4787"/>
                      <a:pt x="3480" y="2645"/>
                      <a:pt x="3978" y="465"/>
                    </a:cubicBezTo>
                    <a:lnTo>
                      <a:pt x="3825" y="350"/>
                    </a:lnTo>
                    <a:cubicBezTo>
                      <a:pt x="3548" y="120"/>
                      <a:pt x="3189" y="1"/>
                      <a:pt x="28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98;p31">
                <a:extLst>
                  <a:ext uri="{FF2B5EF4-FFF2-40B4-BE49-F238E27FC236}">
                    <a16:creationId xmlns:a16="http://schemas.microsoft.com/office/drawing/2014/main" id="{A3226525-1F3C-A939-0A1C-E1ACD608E8A0}"/>
                  </a:ext>
                </a:extLst>
              </p:cNvPr>
              <p:cNvSpPr/>
              <p:nvPr/>
            </p:nvSpPr>
            <p:spPr>
              <a:xfrm>
                <a:off x="2200144" y="962246"/>
                <a:ext cx="240979" cy="310482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5376" extrusionOk="0">
                    <a:moveTo>
                      <a:pt x="0" y="1"/>
                    </a:moveTo>
                    <a:lnTo>
                      <a:pt x="1339" y="15376"/>
                    </a:lnTo>
                    <a:lnTo>
                      <a:pt x="11933" y="14687"/>
                    </a:lnTo>
                    <a:lnTo>
                      <a:pt x="11321" y="547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99;p31">
                <a:extLst>
                  <a:ext uri="{FF2B5EF4-FFF2-40B4-BE49-F238E27FC236}">
                    <a16:creationId xmlns:a16="http://schemas.microsoft.com/office/drawing/2014/main" id="{DB824DC0-374E-FE84-06B2-E65B862BBA73}"/>
                  </a:ext>
                </a:extLst>
              </p:cNvPr>
              <p:cNvSpPr/>
              <p:nvPr/>
            </p:nvSpPr>
            <p:spPr>
              <a:xfrm>
                <a:off x="2176195" y="575092"/>
                <a:ext cx="369949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8321" h="24733" extrusionOk="0">
                    <a:moveTo>
                      <a:pt x="8748" y="1"/>
                    </a:moveTo>
                    <a:cubicBezTo>
                      <a:pt x="8613" y="1"/>
                      <a:pt x="8476" y="5"/>
                      <a:pt x="8338" y="13"/>
                    </a:cubicBezTo>
                    <a:cubicBezTo>
                      <a:pt x="2334" y="357"/>
                      <a:pt x="1" y="5558"/>
                      <a:pt x="1" y="5558"/>
                    </a:cubicBezTo>
                    <a:lnTo>
                      <a:pt x="880" y="19556"/>
                    </a:lnTo>
                    <a:cubicBezTo>
                      <a:pt x="880" y="19556"/>
                      <a:pt x="6673" y="24732"/>
                      <a:pt x="11509" y="24732"/>
                    </a:cubicBezTo>
                    <a:cubicBezTo>
                      <a:pt x="11782" y="24732"/>
                      <a:pt x="12051" y="24716"/>
                      <a:pt x="12316" y="24681"/>
                    </a:cubicBezTo>
                    <a:cubicBezTo>
                      <a:pt x="16446" y="24108"/>
                      <a:pt x="18053" y="20398"/>
                      <a:pt x="18167" y="18256"/>
                    </a:cubicBezTo>
                    <a:cubicBezTo>
                      <a:pt x="18320" y="16076"/>
                      <a:pt x="17173" y="7165"/>
                      <a:pt x="17097" y="6973"/>
                    </a:cubicBezTo>
                    <a:cubicBezTo>
                      <a:pt x="17097" y="6973"/>
                      <a:pt x="14468" y="1"/>
                      <a:pt x="8748" y="1"/>
                    </a:cubicBez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900;p31">
                <a:extLst>
                  <a:ext uri="{FF2B5EF4-FFF2-40B4-BE49-F238E27FC236}">
                    <a16:creationId xmlns:a16="http://schemas.microsoft.com/office/drawing/2014/main" id="{4FBC6240-D649-E493-12C7-51EF47C08D1D}"/>
                  </a:ext>
                </a:extLst>
              </p:cNvPr>
              <p:cNvSpPr/>
              <p:nvPr/>
            </p:nvSpPr>
            <p:spPr>
              <a:xfrm>
                <a:off x="2446494" y="776069"/>
                <a:ext cx="89615" cy="7378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654" extrusionOk="0">
                    <a:moveTo>
                      <a:pt x="3768" y="0"/>
                    </a:moveTo>
                    <a:cubicBezTo>
                      <a:pt x="3568" y="0"/>
                      <a:pt x="3364" y="33"/>
                      <a:pt x="3175" y="80"/>
                    </a:cubicBezTo>
                    <a:cubicBezTo>
                      <a:pt x="345" y="845"/>
                      <a:pt x="1" y="2948"/>
                      <a:pt x="1" y="2948"/>
                    </a:cubicBezTo>
                    <a:cubicBezTo>
                      <a:pt x="1" y="2948"/>
                      <a:pt x="757" y="3654"/>
                      <a:pt x="2288" y="3654"/>
                    </a:cubicBezTo>
                    <a:cubicBezTo>
                      <a:pt x="2644" y="3654"/>
                      <a:pt x="3042" y="3616"/>
                      <a:pt x="3481" y="3522"/>
                    </a:cubicBezTo>
                    <a:cubicBezTo>
                      <a:pt x="3825" y="3446"/>
                      <a:pt x="4170" y="3293"/>
                      <a:pt x="4437" y="3140"/>
                    </a:cubicBezTo>
                    <a:lnTo>
                      <a:pt x="4131" y="42"/>
                    </a:lnTo>
                    <a:cubicBezTo>
                      <a:pt x="4014" y="13"/>
                      <a:pt x="3892" y="0"/>
                      <a:pt x="3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901;p31">
                <a:extLst>
                  <a:ext uri="{FF2B5EF4-FFF2-40B4-BE49-F238E27FC236}">
                    <a16:creationId xmlns:a16="http://schemas.microsoft.com/office/drawing/2014/main" id="{E8DF3725-29C5-AEBB-BDCA-272FAC6EE976}"/>
                  </a:ext>
                </a:extLst>
              </p:cNvPr>
              <p:cNvSpPr/>
              <p:nvPr/>
            </p:nvSpPr>
            <p:spPr>
              <a:xfrm>
                <a:off x="2262700" y="733180"/>
                <a:ext cx="95774" cy="28209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397" extrusionOk="0">
                    <a:moveTo>
                      <a:pt x="2669" y="1"/>
                    </a:moveTo>
                    <a:cubicBezTo>
                      <a:pt x="2545" y="1"/>
                      <a:pt x="2420" y="8"/>
                      <a:pt x="2295" y="24"/>
                    </a:cubicBezTo>
                    <a:cubicBezTo>
                      <a:pt x="1683" y="24"/>
                      <a:pt x="1071" y="215"/>
                      <a:pt x="574" y="559"/>
                    </a:cubicBezTo>
                    <a:cubicBezTo>
                      <a:pt x="153" y="827"/>
                      <a:pt x="0" y="1133"/>
                      <a:pt x="77" y="1286"/>
                    </a:cubicBezTo>
                    <a:cubicBezTo>
                      <a:pt x="140" y="1371"/>
                      <a:pt x="262" y="1397"/>
                      <a:pt x="423" y="1397"/>
                    </a:cubicBezTo>
                    <a:cubicBezTo>
                      <a:pt x="553" y="1397"/>
                      <a:pt x="709" y="1380"/>
                      <a:pt x="880" y="1363"/>
                    </a:cubicBezTo>
                    <a:cubicBezTo>
                      <a:pt x="1262" y="1324"/>
                      <a:pt x="1798" y="1286"/>
                      <a:pt x="2371" y="1248"/>
                    </a:cubicBezTo>
                    <a:cubicBezTo>
                      <a:pt x="3557" y="1133"/>
                      <a:pt x="4513" y="1248"/>
                      <a:pt x="4666" y="942"/>
                    </a:cubicBezTo>
                    <a:cubicBezTo>
                      <a:pt x="4743" y="827"/>
                      <a:pt x="4513" y="521"/>
                      <a:pt x="4093" y="330"/>
                    </a:cubicBezTo>
                    <a:cubicBezTo>
                      <a:pt x="3636" y="117"/>
                      <a:pt x="3155" y="1"/>
                      <a:pt x="2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2;p31">
                <a:extLst>
                  <a:ext uri="{FF2B5EF4-FFF2-40B4-BE49-F238E27FC236}">
                    <a16:creationId xmlns:a16="http://schemas.microsoft.com/office/drawing/2014/main" id="{A25E2E8C-96F7-1AA3-9C57-0E3FC968A10D}"/>
                  </a:ext>
                </a:extLst>
              </p:cNvPr>
              <p:cNvSpPr/>
              <p:nvPr/>
            </p:nvSpPr>
            <p:spPr>
              <a:xfrm>
                <a:off x="2425655" y="846400"/>
                <a:ext cx="27805" cy="5872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908" fill="none" extrusionOk="0">
                    <a:moveTo>
                      <a:pt x="77" y="1"/>
                    </a:moveTo>
                    <a:cubicBezTo>
                      <a:pt x="459" y="536"/>
                      <a:pt x="842" y="1072"/>
                      <a:pt x="1186" y="1645"/>
                    </a:cubicBezTo>
                    <a:cubicBezTo>
                      <a:pt x="1300" y="1798"/>
                      <a:pt x="1377" y="1990"/>
                      <a:pt x="1339" y="2181"/>
                    </a:cubicBezTo>
                    <a:cubicBezTo>
                      <a:pt x="1262" y="2296"/>
                      <a:pt x="1147" y="2410"/>
                      <a:pt x="1033" y="2487"/>
                    </a:cubicBezTo>
                    <a:cubicBezTo>
                      <a:pt x="689" y="2640"/>
                      <a:pt x="344" y="2793"/>
                      <a:pt x="0" y="2908"/>
                    </a:cubicBezTo>
                  </a:path>
                </a:pathLst>
              </a:custGeom>
              <a:noFill/>
              <a:ln w="8600" cap="rnd" cmpd="sng">
                <a:solidFill>
                  <a:srgbClr val="000E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03;p31">
                <a:extLst>
                  <a:ext uri="{FF2B5EF4-FFF2-40B4-BE49-F238E27FC236}">
                    <a16:creationId xmlns:a16="http://schemas.microsoft.com/office/drawing/2014/main" id="{675CD477-3497-D62D-9132-45A01567A74F}"/>
                  </a:ext>
                </a:extLst>
              </p:cNvPr>
              <p:cNvSpPr/>
              <p:nvPr/>
            </p:nvSpPr>
            <p:spPr>
              <a:xfrm>
                <a:off x="2092799" y="833275"/>
                <a:ext cx="138259" cy="14308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7086" extrusionOk="0">
                    <a:moveTo>
                      <a:pt x="2907" y="1"/>
                    </a:moveTo>
                    <a:cubicBezTo>
                      <a:pt x="1759" y="39"/>
                      <a:pt x="765" y="766"/>
                      <a:pt x="383" y="1837"/>
                    </a:cubicBezTo>
                    <a:cubicBezTo>
                      <a:pt x="0" y="2907"/>
                      <a:pt x="153" y="4093"/>
                      <a:pt x="803" y="5049"/>
                    </a:cubicBezTo>
                    <a:cubicBezTo>
                      <a:pt x="1453" y="5967"/>
                      <a:pt x="2448" y="6617"/>
                      <a:pt x="3557" y="6885"/>
                    </a:cubicBezTo>
                    <a:cubicBezTo>
                      <a:pt x="4092" y="7019"/>
                      <a:pt x="4647" y="7086"/>
                      <a:pt x="5202" y="7086"/>
                    </a:cubicBezTo>
                    <a:cubicBezTo>
                      <a:pt x="5756" y="7086"/>
                      <a:pt x="6311" y="7019"/>
                      <a:pt x="6846" y="6885"/>
                    </a:cubicBezTo>
                    <a:lnTo>
                      <a:pt x="5928" y="1722"/>
                    </a:lnTo>
                    <a:cubicBezTo>
                      <a:pt x="5813" y="613"/>
                      <a:pt x="4016" y="39"/>
                      <a:pt x="2907" y="1"/>
                    </a:cubicBez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04;p31">
                <a:extLst>
                  <a:ext uri="{FF2B5EF4-FFF2-40B4-BE49-F238E27FC236}">
                    <a16:creationId xmlns:a16="http://schemas.microsoft.com/office/drawing/2014/main" id="{589055F9-A859-2674-1ADA-5741AE3F391C}"/>
                  </a:ext>
                </a:extLst>
              </p:cNvPr>
              <p:cNvSpPr/>
              <p:nvPr/>
            </p:nvSpPr>
            <p:spPr>
              <a:xfrm>
                <a:off x="2273503" y="1024802"/>
                <a:ext cx="158351" cy="93492"/>
              </a:xfrm>
              <a:custGeom>
                <a:avLst/>
                <a:gdLst/>
                <a:ahLst/>
                <a:cxnLst/>
                <a:rect l="l" t="t" r="r" b="b"/>
                <a:pathLst>
                  <a:path w="7842" h="463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92" y="4629"/>
                      <a:pt x="7679" y="4629"/>
                    </a:cubicBezTo>
                    <a:cubicBezTo>
                      <a:pt x="7733" y="4629"/>
                      <a:pt x="7787" y="4629"/>
                      <a:pt x="7841" y="4628"/>
                    </a:cubicBezTo>
                    <a:lnTo>
                      <a:pt x="7688" y="2372"/>
                    </a:lnTo>
                    <a:cubicBezTo>
                      <a:pt x="7532" y="2386"/>
                      <a:pt x="7349" y="2394"/>
                      <a:pt x="7142" y="2394"/>
                    </a:cubicBezTo>
                    <a:cubicBezTo>
                      <a:pt x="5631" y="2394"/>
                      <a:pt x="2860" y="1952"/>
                      <a:pt x="1" y="1"/>
                    </a:cubicBezTo>
                    <a:close/>
                  </a:path>
                </a:pathLst>
              </a:custGeom>
              <a:solidFill>
                <a:srgbClr val="734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05;p31">
                <a:extLst>
                  <a:ext uri="{FF2B5EF4-FFF2-40B4-BE49-F238E27FC236}">
                    <a16:creationId xmlns:a16="http://schemas.microsoft.com/office/drawing/2014/main" id="{125BBD5E-BC7B-2ADC-940B-D35F2735094D}"/>
                  </a:ext>
                </a:extLst>
              </p:cNvPr>
              <p:cNvSpPr/>
              <p:nvPr/>
            </p:nvSpPr>
            <p:spPr>
              <a:xfrm>
                <a:off x="2449583" y="725305"/>
                <a:ext cx="70311" cy="29178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1445" extrusionOk="0">
                    <a:moveTo>
                      <a:pt x="2165" y="0"/>
                    </a:moveTo>
                    <a:cubicBezTo>
                      <a:pt x="1973" y="0"/>
                      <a:pt x="1783" y="22"/>
                      <a:pt x="1607" y="70"/>
                    </a:cubicBezTo>
                    <a:cubicBezTo>
                      <a:pt x="1148" y="146"/>
                      <a:pt x="727" y="337"/>
                      <a:pt x="383" y="643"/>
                    </a:cubicBezTo>
                    <a:cubicBezTo>
                      <a:pt x="115" y="911"/>
                      <a:pt x="1" y="1141"/>
                      <a:pt x="115" y="1255"/>
                    </a:cubicBezTo>
                    <a:cubicBezTo>
                      <a:pt x="183" y="1391"/>
                      <a:pt x="372" y="1444"/>
                      <a:pt x="632" y="1444"/>
                    </a:cubicBezTo>
                    <a:cubicBezTo>
                      <a:pt x="956" y="1444"/>
                      <a:pt x="1390" y="1362"/>
                      <a:pt x="1837" y="1255"/>
                    </a:cubicBezTo>
                    <a:cubicBezTo>
                      <a:pt x="2678" y="1102"/>
                      <a:pt x="3405" y="911"/>
                      <a:pt x="3443" y="567"/>
                    </a:cubicBezTo>
                    <a:cubicBezTo>
                      <a:pt x="3481" y="414"/>
                      <a:pt x="3290" y="223"/>
                      <a:pt x="2946" y="108"/>
                    </a:cubicBezTo>
                    <a:cubicBezTo>
                      <a:pt x="2701" y="41"/>
                      <a:pt x="2431" y="0"/>
                      <a:pt x="2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06;p31">
                <a:extLst>
                  <a:ext uri="{FF2B5EF4-FFF2-40B4-BE49-F238E27FC236}">
                    <a16:creationId xmlns:a16="http://schemas.microsoft.com/office/drawing/2014/main" id="{F8205BC9-595C-BB74-847A-F0FC0C404CCC}"/>
                  </a:ext>
                </a:extLst>
              </p:cNvPr>
              <p:cNvSpPr/>
              <p:nvPr/>
            </p:nvSpPr>
            <p:spPr>
              <a:xfrm>
                <a:off x="2488979" y="776069"/>
                <a:ext cx="47130" cy="7267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599" extrusionOk="0">
                    <a:moveTo>
                      <a:pt x="1636" y="0"/>
                    </a:moveTo>
                    <a:cubicBezTo>
                      <a:pt x="1444" y="0"/>
                      <a:pt x="1246" y="33"/>
                      <a:pt x="1033" y="80"/>
                    </a:cubicBezTo>
                    <a:cubicBezTo>
                      <a:pt x="803" y="156"/>
                      <a:pt x="536" y="233"/>
                      <a:pt x="306" y="348"/>
                    </a:cubicBezTo>
                    <a:cubicBezTo>
                      <a:pt x="306" y="386"/>
                      <a:pt x="0" y="2910"/>
                      <a:pt x="689" y="3599"/>
                    </a:cubicBezTo>
                    <a:cubicBezTo>
                      <a:pt x="880" y="3599"/>
                      <a:pt x="1186" y="3560"/>
                      <a:pt x="1377" y="3484"/>
                    </a:cubicBezTo>
                    <a:cubicBezTo>
                      <a:pt x="1721" y="3446"/>
                      <a:pt x="2027" y="3293"/>
                      <a:pt x="2333" y="3101"/>
                    </a:cubicBezTo>
                    <a:lnTo>
                      <a:pt x="2257" y="1916"/>
                    </a:lnTo>
                    <a:cubicBezTo>
                      <a:pt x="2257" y="1725"/>
                      <a:pt x="2219" y="1495"/>
                      <a:pt x="2180" y="1304"/>
                    </a:cubicBezTo>
                    <a:lnTo>
                      <a:pt x="1989" y="42"/>
                    </a:lnTo>
                    <a:cubicBezTo>
                      <a:pt x="1872" y="13"/>
                      <a:pt x="1755" y="0"/>
                      <a:pt x="16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07;p31">
                <a:extLst>
                  <a:ext uri="{FF2B5EF4-FFF2-40B4-BE49-F238E27FC236}">
                    <a16:creationId xmlns:a16="http://schemas.microsoft.com/office/drawing/2014/main" id="{BC3F583F-4929-08D7-6145-E84865D28CE5}"/>
                  </a:ext>
                </a:extLst>
              </p:cNvPr>
              <p:cNvSpPr/>
              <p:nvPr/>
            </p:nvSpPr>
            <p:spPr>
              <a:xfrm>
                <a:off x="2125229" y="863403"/>
                <a:ext cx="72613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825" fill="none" extrusionOk="0">
                    <a:moveTo>
                      <a:pt x="3366" y="803"/>
                    </a:moveTo>
                    <a:cubicBezTo>
                      <a:pt x="3060" y="497"/>
                      <a:pt x="2678" y="268"/>
                      <a:pt x="2257" y="115"/>
                    </a:cubicBezTo>
                    <a:cubicBezTo>
                      <a:pt x="1836" y="0"/>
                      <a:pt x="1377" y="39"/>
                      <a:pt x="995" y="230"/>
                    </a:cubicBezTo>
                    <a:cubicBezTo>
                      <a:pt x="345" y="612"/>
                      <a:pt x="0" y="1339"/>
                      <a:pt x="153" y="2066"/>
                    </a:cubicBezTo>
                    <a:cubicBezTo>
                      <a:pt x="306" y="2754"/>
                      <a:pt x="804" y="3328"/>
                      <a:pt x="1492" y="3595"/>
                    </a:cubicBezTo>
                    <a:cubicBezTo>
                      <a:pt x="2180" y="3825"/>
                      <a:pt x="2945" y="3787"/>
                      <a:pt x="3596" y="3519"/>
                    </a:cubicBezTo>
                  </a:path>
                </a:pathLst>
              </a:custGeom>
              <a:noFill/>
              <a:ln w="8600" cap="rnd" cmpd="sng">
                <a:solidFill>
                  <a:srgbClr val="000E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8;p31">
                <a:extLst>
                  <a:ext uri="{FF2B5EF4-FFF2-40B4-BE49-F238E27FC236}">
                    <a16:creationId xmlns:a16="http://schemas.microsoft.com/office/drawing/2014/main" id="{D09F58DC-CC7A-7E88-FE94-177EFD5AB18B}"/>
                  </a:ext>
                </a:extLst>
              </p:cNvPr>
              <p:cNvSpPr/>
              <p:nvPr/>
            </p:nvSpPr>
            <p:spPr>
              <a:xfrm>
                <a:off x="2242609" y="790144"/>
                <a:ext cx="145993" cy="71219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3527" extrusionOk="0">
                    <a:moveTo>
                      <a:pt x="3242" y="0"/>
                    </a:moveTo>
                    <a:cubicBezTo>
                      <a:pt x="788" y="0"/>
                      <a:pt x="1" y="1640"/>
                      <a:pt x="1" y="1640"/>
                    </a:cubicBezTo>
                    <a:cubicBezTo>
                      <a:pt x="1" y="1640"/>
                      <a:pt x="804" y="3093"/>
                      <a:pt x="3137" y="3475"/>
                    </a:cubicBezTo>
                    <a:cubicBezTo>
                      <a:pt x="3362" y="3511"/>
                      <a:pt x="3585" y="3527"/>
                      <a:pt x="3803" y="3527"/>
                    </a:cubicBezTo>
                    <a:cubicBezTo>
                      <a:pt x="5692" y="3527"/>
                      <a:pt x="7229" y="2328"/>
                      <a:pt x="7229" y="2328"/>
                    </a:cubicBezTo>
                    <a:cubicBezTo>
                      <a:pt x="7229" y="2328"/>
                      <a:pt x="6809" y="339"/>
                      <a:pt x="3864" y="33"/>
                    </a:cubicBezTo>
                    <a:cubicBezTo>
                      <a:pt x="3646" y="11"/>
                      <a:pt x="3438" y="0"/>
                      <a:pt x="32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09;p31">
                <a:extLst>
                  <a:ext uri="{FF2B5EF4-FFF2-40B4-BE49-F238E27FC236}">
                    <a16:creationId xmlns:a16="http://schemas.microsoft.com/office/drawing/2014/main" id="{FD42ADE0-A040-7EA9-4D5C-0C4E1C834D79}"/>
                  </a:ext>
                </a:extLst>
              </p:cNvPr>
              <p:cNvSpPr/>
              <p:nvPr/>
            </p:nvSpPr>
            <p:spPr>
              <a:xfrm>
                <a:off x="2304398" y="790022"/>
                <a:ext cx="88060" cy="71078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3520" extrusionOk="0">
                    <a:moveTo>
                      <a:pt x="880" y="1"/>
                    </a:moveTo>
                    <a:cubicBezTo>
                      <a:pt x="880" y="39"/>
                      <a:pt x="0" y="1951"/>
                      <a:pt x="1071" y="3520"/>
                    </a:cubicBezTo>
                    <a:cubicBezTo>
                      <a:pt x="2257" y="3443"/>
                      <a:pt x="3404" y="3022"/>
                      <a:pt x="4361" y="2296"/>
                    </a:cubicBezTo>
                    <a:cubicBezTo>
                      <a:pt x="4361" y="2296"/>
                      <a:pt x="3940" y="307"/>
                      <a:pt x="10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10;p31">
                <a:extLst>
                  <a:ext uri="{FF2B5EF4-FFF2-40B4-BE49-F238E27FC236}">
                    <a16:creationId xmlns:a16="http://schemas.microsoft.com/office/drawing/2014/main" id="{9FA85194-2447-DAEF-B29F-61556C4A5A70}"/>
                  </a:ext>
                </a:extLst>
              </p:cNvPr>
              <p:cNvSpPr/>
              <p:nvPr/>
            </p:nvSpPr>
            <p:spPr>
              <a:xfrm>
                <a:off x="2376223" y="912834"/>
                <a:ext cx="67201" cy="53107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630" extrusionOk="0">
                    <a:moveTo>
                      <a:pt x="1377" y="0"/>
                    </a:moveTo>
                    <a:cubicBezTo>
                      <a:pt x="995" y="115"/>
                      <a:pt x="651" y="344"/>
                      <a:pt x="421" y="688"/>
                    </a:cubicBezTo>
                    <a:cubicBezTo>
                      <a:pt x="192" y="880"/>
                      <a:pt x="39" y="1186"/>
                      <a:pt x="0" y="1492"/>
                    </a:cubicBezTo>
                    <a:cubicBezTo>
                      <a:pt x="0" y="1912"/>
                      <a:pt x="421" y="2218"/>
                      <a:pt x="804" y="2371"/>
                    </a:cubicBezTo>
                    <a:cubicBezTo>
                      <a:pt x="1119" y="2543"/>
                      <a:pt x="1478" y="2629"/>
                      <a:pt x="1831" y="2629"/>
                    </a:cubicBezTo>
                    <a:cubicBezTo>
                      <a:pt x="1949" y="2629"/>
                      <a:pt x="2066" y="2620"/>
                      <a:pt x="2180" y="2601"/>
                    </a:cubicBezTo>
                    <a:cubicBezTo>
                      <a:pt x="2639" y="2486"/>
                      <a:pt x="2984" y="2104"/>
                      <a:pt x="3060" y="1645"/>
                    </a:cubicBezTo>
                    <a:lnTo>
                      <a:pt x="3137" y="1683"/>
                    </a:lnTo>
                    <a:cubicBezTo>
                      <a:pt x="3328" y="1415"/>
                      <a:pt x="3328" y="1033"/>
                      <a:pt x="3098" y="765"/>
                    </a:cubicBezTo>
                    <a:cubicBezTo>
                      <a:pt x="2869" y="535"/>
                      <a:pt x="2563" y="344"/>
                      <a:pt x="2257" y="230"/>
                    </a:cubicBezTo>
                    <a:cubicBezTo>
                      <a:pt x="1989" y="77"/>
                      <a:pt x="1683" y="0"/>
                      <a:pt x="1377" y="0"/>
                    </a:cubicBezTo>
                    <a:close/>
                  </a:path>
                </a:pathLst>
              </a:custGeom>
              <a:solidFill>
                <a:srgbClr val="734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11;p31">
                <a:extLst>
                  <a:ext uri="{FF2B5EF4-FFF2-40B4-BE49-F238E27FC236}">
                    <a16:creationId xmlns:a16="http://schemas.microsoft.com/office/drawing/2014/main" id="{26C110C0-BCEF-7898-12C8-303E600CD804}"/>
                  </a:ext>
                </a:extLst>
              </p:cNvPr>
              <p:cNvSpPr/>
              <p:nvPr/>
            </p:nvSpPr>
            <p:spPr>
              <a:xfrm>
                <a:off x="2385492" y="915136"/>
                <a:ext cx="61790" cy="37094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837" fill="none" extrusionOk="0">
                    <a:moveTo>
                      <a:pt x="3060" y="1531"/>
                    </a:moveTo>
                    <a:cubicBezTo>
                      <a:pt x="1798" y="1837"/>
                      <a:pt x="536" y="1186"/>
                      <a:pt x="0" y="1"/>
                    </a:cubicBezTo>
                  </a:path>
                </a:pathLst>
              </a:custGeom>
              <a:noFill/>
              <a:ln w="8600" cap="rnd" cmpd="sng">
                <a:solidFill>
                  <a:srgbClr val="000E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12;p31">
                <a:extLst>
                  <a:ext uri="{FF2B5EF4-FFF2-40B4-BE49-F238E27FC236}">
                    <a16:creationId xmlns:a16="http://schemas.microsoft.com/office/drawing/2014/main" id="{D238CBFD-D456-77C1-536A-37A5C919C266}"/>
                  </a:ext>
                </a:extLst>
              </p:cNvPr>
              <p:cNvSpPr/>
              <p:nvPr/>
            </p:nvSpPr>
            <p:spPr>
              <a:xfrm>
                <a:off x="2139121" y="562916"/>
                <a:ext cx="416292" cy="280415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3887" extrusionOk="0">
                    <a:moveTo>
                      <a:pt x="9732" y="1"/>
                    </a:moveTo>
                    <a:cubicBezTo>
                      <a:pt x="9431" y="1"/>
                      <a:pt x="9131" y="14"/>
                      <a:pt x="8836" y="42"/>
                    </a:cubicBezTo>
                    <a:cubicBezTo>
                      <a:pt x="7076" y="118"/>
                      <a:pt x="5394" y="616"/>
                      <a:pt x="3864" y="1457"/>
                    </a:cubicBezTo>
                    <a:cubicBezTo>
                      <a:pt x="1798" y="2719"/>
                      <a:pt x="498" y="4899"/>
                      <a:pt x="383" y="7309"/>
                    </a:cubicBezTo>
                    <a:lnTo>
                      <a:pt x="1" y="13504"/>
                    </a:lnTo>
                    <a:cubicBezTo>
                      <a:pt x="152" y="13491"/>
                      <a:pt x="303" y="13485"/>
                      <a:pt x="453" y="13485"/>
                    </a:cubicBezTo>
                    <a:cubicBezTo>
                      <a:pt x="1180" y="13485"/>
                      <a:pt x="1898" y="13633"/>
                      <a:pt x="2563" y="13887"/>
                    </a:cubicBezTo>
                    <a:lnTo>
                      <a:pt x="3099" y="8762"/>
                    </a:lnTo>
                    <a:lnTo>
                      <a:pt x="6885" y="7997"/>
                    </a:lnTo>
                    <a:lnTo>
                      <a:pt x="7268" y="3637"/>
                    </a:lnTo>
                    <a:lnTo>
                      <a:pt x="8147" y="7806"/>
                    </a:lnTo>
                    <a:lnTo>
                      <a:pt x="10824" y="7538"/>
                    </a:lnTo>
                    <a:cubicBezTo>
                      <a:pt x="10786" y="3522"/>
                      <a:pt x="8798" y="2184"/>
                      <a:pt x="8797" y="2184"/>
                    </a:cubicBezTo>
                    <a:lnTo>
                      <a:pt x="8797" y="2184"/>
                    </a:lnTo>
                    <a:lnTo>
                      <a:pt x="9486" y="2260"/>
                    </a:lnTo>
                    <a:cubicBezTo>
                      <a:pt x="13119" y="2910"/>
                      <a:pt x="14228" y="7309"/>
                      <a:pt x="14228" y="7309"/>
                    </a:cubicBezTo>
                    <a:lnTo>
                      <a:pt x="20615" y="7003"/>
                    </a:lnTo>
                    <a:cubicBezTo>
                      <a:pt x="19645" y="3265"/>
                      <a:pt x="14420" y="1"/>
                      <a:pt x="97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" name="Google Shape;7913;p31">
                <a:extLst>
                  <a:ext uri="{FF2B5EF4-FFF2-40B4-BE49-F238E27FC236}">
                    <a16:creationId xmlns:a16="http://schemas.microsoft.com/office/drawing/2014/main" id="{F7B129E5-7226-405C-4FA1-6BC88AB29F90}"/>
                  </a:ext>
                </a:extLst>
              </p:cNvPr>
              <p:cNvGrpSpPr/>
              <p:nvPr/>
            </p:nvGrpSpPr>
            <p:grpSpPr>
              <a:xfrm>
                <a:off x="1742174" y="629390"/>
                <a:ext cx="179190" cy="279688"/>
                <a:chOff x="1742174" y="629390"/>
                <a:chExt cx="179190" cy="279688"/>
              </a:xfrm>
            </p:grpSpPr>
            <p:sp>
              <p:nvSpPr>
                <p:cNvPr id="8201" name="Google Shape;7914;p31">
                  <a:extLst>
                    <a:ext uri="{FF2B5EF4-FFF2-40B4-BE49-F238E27FC236}">
                      <a16:creationId xmlns:a16="http://schemas.microsoft.com/office/drawing/2014/main" id="{F9BF62C7-25E9-5153-3B61-E9E3010D9B0E}"/>
                    </a:ext>
                  </a:extLst>
                </p:cNvPr>
                <p:cNvSpPr/>
                <p:nvPr/>
              </p:nvSpPr>
              <p:spPr>
                <a:xfrm>
                  <a:off x="1763033" y="778432"/>
                  <a:ext cx="29118" cy="2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149" extrusionOk="0">
                      <a:moveTo>
                        <a:pt x="688" y="0"/>
                      </a:moveTo>
                      <a:cubicBezTo>
                        <a:pt x="676" y="0"/>
                        <a:pt x="663" y="1"/>
                        <a:pt x="650" y="1"/>
                      </a:cubicBezTo>
                      <a:cubicBezTo>
                        <a:pt x="421" y="116"/>
                        <a:pt x="268" y="154"/>
                        <a:pt x="153" y="345"/>
                      </a:cubicBezTo>
                      <a:cubicBezTo>
                        <a:pt x="0" y="728"/>
                        <a:pt x="306" y="1149"/>
                        <a:pt x="765" y="1149"/>
                      </a:cubicBezTo>
                      <a:cubicBezTo>
                        <a:pt x="1441" y="1036"/>
                        <a:pt x="1379" y="0"/>
                        <a:pt x="6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2" name="Google Shape;7915;p31">
                  <a:extLst>
                    <a:ext uri="{FF2B5EF4-FFF2-40B4-BE49-F238E27FC236}">
                      <a16:creationId xmlns:a16="http://schemas.microsoft.com/office/drawing/2014/main" id="{F73EB1E4-F868-F029-801E-C10891A6485D}"/>
                    </a:ext>
                  </a:extLst>
                </p:cNvPr>
                <p:cNvSpPr/>
                <p:nvPr/>
              </p:nvSpPr>
              <p:spPr>
                <a:xfrm>
                  <a:off x="1770081" y="749031"/>
                  <a:ext cx="28775" cy="22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" h="1116" extrusionOk="0">
                      <a:moveTo>
                        <a:pt x="678" y="0"/>
                      </a:moveTo>
                      <a:cubicBezTo>
                        <a:pt x="655" y="0"/>
                        <a:pt x="631" y="1"/>
                        <a:pt x="607" y="4"/>
                      </a:cubicBezTo>
                      <a:cubicBezTo>
                        <a:pt x="378" y="80"/>
                        <a:pt x="187" y="157"/>
                        <a:pt x="110" y="386"/>
                      </a:cubicBezTo>
                      <a:cubicBezTo>
                        <a:pt x="1" y="751"/>
                        <a:pt x="274" y="1116"/>
                        <a:pt x="664" y="1116"/>
                      </a:cubicBezTo>
                      <a:cubicBezTo>
                        <a:pt x="683" y="1116"/>
                        <a:pt x="702" y="1115"/>
                        <a:pt x="722" y="1113"/>
                      </a:cubicBezTo>
                      <a:cubicBezTo>
                        <a:pt x="1424" y="1039"/>
                        <a:pt x="1341" y="0"/>
                        <a:pt x="67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3" name="Google Shape;7916;p31">
                  <a:extLst>
                    <a:ext uri="{FF2B5EF4-FFF2-40B4-BE49-F238E27FC236}">
                      <a16:creationId xmlns:a16="http://schemas.microsoft.com/office/drawing/2014/main" id="{90999AEC-71E1-B3D4-50A6-01B95F6083C7}"/>
                    </a:ext>
                  </a:extLst>
                </p:cNvPr>
                <p:cNvSpPr/>
                <p:nvPr/>
              </p:nvSpPr>
              <p:spPr>
                <a:xfrm>
                  <a:off x="1798613" y="768134"/>
                  <a:ext cx="25604" cy="19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989" extrusionOk="0">
                      <a:moveTo>
                        <a:pt x="609" y="1"/>
                      </a:moveTo>
                      <a:cubicBezTo>
                        <a:pt x="573" y="1"/>
                        <a:pt x="534" y="5"/>
                        <a:pt x="495" y="14"/>
                      </a:cubicBezTo>
                      <a:cubicBezTo>
                        <a:pt x="303" y="91"/>
                        <a:pt x="150" y="167"/>
                        <a:pt x="112" y="358"/>
                      </a:cubicBezTo>
                      <a:cubicBezTo>
                        <a:pt x="0" y="694"/>
                        <a:pt x="277" y="988"/>
                        <a:pt x="583" y="988"/>
                      </a:cubicBezTo>
                      <a:cubicBezTo>
                        <a:pt x="695" y="988"/>
                        <a:pt x="812" y="948"/>
                        <a:pt x="915" y="855"/>
                      </a:cubicBezTo>
                      <a:cubicBezTo>
                        <a:pt x="1267" y="574"/>
                        <a:pt x="1036" y="1"/>
                        <a:pt x="6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4" name="Google Shape;7917;p31">
                  <a:extLst>
                    <a:ext uri="{FF2B5EF4-FFF2-40B4-BE49-F238E27FC236}">
                      <a16:creationId xmlns:a16="http://schemas.microsoft.com/office/drawing/2014/main" id="{5DAFC420-C5EB-AEA1-A334-4197BF6C4754}"/>
                    </a:ext>
                  </a:extLst>
                </p:cNvPr>
                <p:cNvSpPr/>
                <p:nvPr/>
              </p:nvSpPr>
              <p:spPr>
                <a:xfrm>
                  <a:off x="1810022" y="697964"/>
                  <a:ext cx="20556" cy="16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822" extrusionOk="0">
                      <a:moveTo>
                        <a:pt x="467" y="1"/>
                      </a:moveTo>
                      <a:cubicBezTo>
                        <a:pt x="442" y="1"/>
                        <a:pt x="415" y="3"/>
                        <a:pt x="389" y="9"/>
                      </a:cubicBezTo>
                      <a:cubicBezTo>
                        <a:pt x="236" y="85"/>
                        <a:pt x="121" y="123"/>
                        <a:pt x="83" y="315"/>
                      </a:cubicBezTo>
                      <a:cubicBezTo>
                        <a:pt x="1" y="588"/>
                        <a:pt x="231" y="822"/>
                        <a:pt x="467" y="822"/>
                      </a:cubicBezTo>
                      <a:cubicBezTo>
                        <a:pt x="561" y="822"/>
                        <a:pt x="656" y="784"/>
                        <a:pt x="733" y="697"/>
                      </a:cubicBezTo>
                      <a:cubicBezTo>
                        <a:pt x="1017" y="448"/>
                        <a:pt x="806" y="1"/>
                        <a:pt x="4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5" name="Google Shape;7918;p31">
                  <a:extLst>
                    <a:ext uri="{FF2B5EF4-FFF2-40B4-BE49-F238E27FC236}">
                      <a16:creationId xmlns:a16="http://schemas.microsoft.com/office/drawing/2014/main" id="{310452B7-E856-6E37-6036-BC3196BF4A10}"/>
                    </a:ext>
                  </a:extLst>
                </p:cNvPr>
                <p:cNvSpPr/>
                <p:nvPr/>
              </p:nvSpPr>
              <p:spPr>
                <a:xfrm>
                  <a:off x="1818099" y="742812"/>
                  <a:ext cx="21707" cy="17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" h="860" extrusionOk="0">
                      <a:moveTo>
                        <a:pt x="516" y="1"/>
                      </a:moveTo>
                      <a:cubicBezTo>
                        <a:pt x="494" y="1"/>
                        <a:pt x="471" y="2"/>
                        <a:pt x="447" y="6"/>
                      </a:cubicBezTo>
                      <a:cubicBezTo>
                        <a:pt x="256" y="44"/>
                        <a:pt x="142" y="121"/>
                        <a:pt x="103" y="312"/>
                      </a:cubicBezTo>
                      <a:cubicBezTo>
                        <a:pt x="1" y="586"/>
                        <a:pt x="235" y="859"/>
                        <a:pt x="504" y="859"/>
                      </a:cubicBezTo>
                      <a:cubicBezTo>
                        <a:pt x="536" y="859"/>
                        <a:pt x="568" y="855"/>
                        <a:pt x="600" y="847"/>
                      </a:cubicBezTo>
                      <a:cubicBezTo>
                        <a:pt x="1074" y="702"/>
                        <a:pt x="958" y="1"/>
                        <a:pt x="51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6" name="Google Shape;7919;p31">
                  <a:extLst>
                    <a:ext uri="{FF2B5EF4-FFF2-40B4-BE49-F238E27FC236}">
                      <a16:creationId xmlns:a16="http://schemas.microsoft.com/office/drawing/2014/main" id="{C502C79E-31CD-19E8-B58C-429F21996C37}"/>
                    </a:ext>
                  </a:extLst>
                </p:cNvPr>
                <p:cNvSpPr/>
                <p:nvPr/>
              </p:nvSpPr>
              <p:spPr>
                <a:xfrm>
                  <a:off x="1790152" y="723427"/>
                  <a:ext cx="24696" cy="19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" h="970" extrusionOk="0">
                      <a:moveTo>
                        <a:pt x="594" y="1"/>
                      </a:moveTo>
                      <a:cubicBezTo>
                        <a:pt x="562" y="1"/>
                        <a:pt x="528" y="4"/>
                        <a:pt x="493" y="10"/>
                      </a:cubicBezTo>
                      <a:cubicBezTo>
                        <a:pt x="302" y="86"/>
                        <a:pt x="149" y="163"/>
                        <a:pt x="72" y="354"/>
                      </a:cubicBezTo>
                      <a:cubicBezTo>
                        <a:pt x="0" y="679"/>
                        <a:pt x="234" y="969"/>
                        <a:pt x="550" y="969"/>
                      </a:cubicBezTo>
                      <a:cubicBezTo>
                        <a:pt x="569" y="969"/>
                        <a:pt x="588" y="968"/>
                        <a:pt x="608" y="966"/>
                      </a:cubicBezTo>
                      <a:cubicBezTo>
                        <a:pt x="1222" y="894"/>
                        <a:pt x="1153" y="1"/>
                        <a:pt x="5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7" name="Google Shape;7920;p31">
                  <a:extLst>
                    <a:ext uri="{FF2B5EF4-FFF2-40B4-BE49-F238E27FC236}">
                      <a16:creationId xmlns:a16="http://schemas.microsoft.com/office/drawing/2014/main" id="{EF2D387D-E9B0-D1B6-2A94-CFD3F9890678}"/>
                    </a:ext>
                  </a:extLst>
                </p:cNvPr>
                <p:cNvSpPr/>
                <p:nvPr/>
              </p:nvSpPr>
              <p:spPr>
                <a:xfrm>
                  <a:off x="1742174" y="730515"/>
                  <a:ext cx="29219" cy="23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180" extrusionOk="0">
                      <a:moveTo>
                        <a:pt x="742" y="1"/>
                      </a:moveTo>
                      <a:cubicBezTo>
                        <a:pt x="725" y="1"/>
                        <a:pt x="707" y="1"/>
                        <a:pt x="689" y="3"/>
                      </a:cubicBezTo>
                      <a:cubicBezTo>
                        <a:pt x="536" y="79"/>
                        <a:pt x="345" y="41"/>
                        <a:pt x="230" y="156"/>
                      </a:cubicBezTo>
                      <a:cubicBezTo>
                        <a:pt x="0" y="347"/>
                        <a:pt x="268" y="959"/>
                        <a:pt x="345" y="1150"/>
                      </a:cubicBezTo>
                      <a:cubicBezTo>
                        <a:pt x="402" y="1169"/>
                        <a:pt x="459" y="1179"/>
                        <a:pt x="517" y="1179"/>
                      </a:cubicBezTo>
                      <a:cubicBezTo>
                        <a:pt x="574" y="1179"/>
                        <a:pt x="631" y="1169"/>
                        <a:pt x="689" y="1150"/>
                      </a:cubicBezTo>
                      <a:cubicBezTo>
                        <a:pt x="995" y="1112"/>
                        <a:pt x="1186" y="1074"/>
                        <a:pt x="1263" y="844"/>
                      </a:cubicBezTo>
                      <a:cubicBezTo>
                        <a:pt x="1446" y="440"/>
                        <a:pt x="1171" y="1"/>
                        <a:pt x="7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8" name="Google Shape;7921;p31">
                  <a:extLst>
                    <a:ext uri="{FF2B5EF4-FFF2-40B4-BE49-F238E27FC236}">
                      <a16:creationId xmlns:a16="http://schemas.microsoft.com/office/drawing/2014/main" id="{0E9FC363-A23B-9CA5-9674-9B4DB1E00C1C}"/>
                    </a:ext>
                  </a:extLst>
                </p:cNvPr>
                <p:cNvSpPr/>
                <p:nvPr/>
              </p:nvSpPr>
              <p:spPr>
                <a:xfrm>
                  <a:off x="1827226" y="787599"/>
                  <a:ext cx="21061" cy="1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" h="852" extrusionOk="0">
                      <a:moveTo>
                        <a:pt x="489" y="1"/>
                      </a:moveTo>
                      <a:cubicBezTo>
                        <a:pt x="466" y="1"/>
                        <a:pt x="442" y="3"/>
                        <a:pt x="416" y="6"/>
                      </a:cubicBezTo>
                      <a:cubicBezTo>
                        <a:pt x="263" y="44"/>
                        <a:pt x="110" y="121"/>
                        <a:pt x="72" y="312"/>
                      </a:cubicBezTo>
                      <a:cubicBezTo>
                        <a:pt x="0" y="598"/>
                        <a:pt x="230" y="851"/>
                        <a:pt x="511" y="851"/>
                      </a:cubicBezTo>
                      <a:cubicBezTo>
                        <a:pt x="530" y="851"/>
                        <a:pt x="549" y="850"/>
                        <a:pt x="569" y="848"/>
                      </a:cubicBezTo>
                      <a:cubicBezTo>
                        <a:pt x="1043" y="702"/>
                        <a:pt x="961" y="1"/>
                        <a:pt x="4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9" name="Google Shape;7922;p31">
                  <a:extLst>
                    <a:ext uri="{FF2B5EF4-FFF2-40B4-BE49-F238E27FC236}">
                      <a16:creationId xmlns:a16="http://schemas.microsoft.com/office/drawing/2014/main" id="{265FA3F9-1DFA-69FE-A4D7-10AA05E0AEDC}"/>
                    </a:ext>
                  </a:extLst>
                </p:cNvPr>
                <p:cNvSpPr/>
                <p:nvPr/>
              </p:nvSpPr>
              <p:spPr>
                <a:xfrm>
                  <a:off x="1762327" y="704284"/>
                  <a:ext cx="26715" cy="21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1076" extrusionOk="0">
                      <a:moveTo>
                        <a:pt x="607" y="1"/>
                      </a:moveTo>
                      <a:cubicBezTo>
                        <a:pt x="595" y="1"/>
                        <a:pt x="583" y="1"/>
                        <a:pt x="571" y="2"/>
                      </a:cubicBezTo>
                      <a:cubicBezTo>
                        <a:pt x="341" y="116"/>
                        <a:pt x="150" y="155"/>
                        <a:pt x="73" y="384"/>
                      </a:cubicBezTo>
                      <a:cubicBezTo>
                        <a:pt x="1" y="747"/>
                        <a:pt x="238" y="1075"/>
                        <a:pt x="589" y="1075"/>
                      </a:cubicBezTo>
                      <a:cubicBezTo>
                        <a:pt x="608" y="1075"/>
                        <a:pt x="627" y="1074"/>
                        <a:pt x="647" y="1073"/>
                      </a:cubicBezTo>
                      <a:cubicBezTo>
                        <a:pt x="1323" y="997"/>
                        <a:pt x="1261" y="1"/>
                        <a:pt x="6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0" name="Google Shape;7923;p31">
                  <a:extLst>
                    <a:ext uri="{FF2B5EF4-FFF2-40B4-BE49-F238E27FC236}">
                      <a16:creationId xmlns:a16="http://schemas.microsoft.com/office/drawing/2014/main" id="{47C759F0-1A99-0230-9707-5784FD3BADDE}"/>
                    </a:ext>
                  </a:extLst>
                </p:cNvPr>
                <p:cNvSpPr/>
                <p:nvPr/>
              </p:nvSpPr>
              <p:spPr>
                <a:xfrm>
                  <a:off x="1781409" y="679548"/>
                  <a:ext cx="23100" cy="1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" h="885" extrusionOk="0">
                      <a:moveTo>
                        <a:pt x="548" y="1"/>
                      </a:moveTo>
                      <a:cubicBezTo>
                        <a:pt x="534" y="1"/>
                        <a:pt x="520" y="1"/>
                        <a:pt x="505" y="3"/>
                      </a:cubicBezTo>
                      <a:cubicBezTo>
                        <a:pt x="314" y="79"/>
                        <a:pt x="161" y="117"/>
                        <a:pt x="84" y="309"/>
                      </a:cubicBezTo>
                      <a:cubicBezTo>
                        <a:pt x="0" y="617"/>
                        <a:pt x="245" y="885"/>
                        <a:pt x="518" y="885"/>
                      </a:cubicBezTo>
                      <a:cubicBezTo>
                        <a:pt x="617" y="885"/>
                        <a:pt x="719" y="849"/>
                        <a:pt x="811" y="768"/>
                      </a:cubicBezTo>
                      <a:cubicBezTo>
                        <a:pt x="1144" y="509"/>
                        <a:pt x="941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1" name="Google Shape;7924;p31">
                  <a:extLst>
                    <a:ext uri="{FF2B5EF4-FFF2-40B4-BE49-F238E27FC236}">
                      <a16:creationId xmlns:a16="http://schemas.microsoft.com/office/drawing/2014/main" id="{76198F9A-48CE-AF8B-26EA-C2DF72E31D74}"/>
                    </a:ext>
                  </a:extLst>
                </p:cNvPr>
                <p:cNvSpPr/>
                <p:nvPr/>
              </p:nvSpPr>
              <p:spPr>
                <a:xfrm>
                  <a:off x="1887359" y="711251"/>
                  <a:ext cx="8521" cy="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384" extrusionOk="0">
                      <a:moveTo>
                        <a:pt x="154" y="1"/>
                      </a:moveTo>
                      <a:cubicBezTo>
                        <a:pt x="115" y="39"/>
                        <a:pt x="39" y="116"/>
                        <a:pt x="39" y="154"/>
                      </a:cubicBezTo>
                      <a:cubicBezTo>
                        <a:pt x="1" y="269"/>
                        <a:pt x="77" y="345"/>
                        <a:pt x="154" y="383"/>
                      </a:cubicBezTo>
                      <a:cubicBezTo>
                        <a:pt x="268" y="383"/>
                        <a:pt x="421" y="269"/>
                        <a:pt x="383" y="154"/>
                      </a:cubicBezTo>
                      <a:cubicBezTo>
                        <a:pt x="345" y="77"/>
                        <a:pt x="268" y="1"/>
                        <a:pt x="1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2" name="Google Shape;7925;p31">
                  <a:extLst>
                    <a:ext uri="{FF2B5EF4-FFF2-40B4-BE49-F238E27FC236}">
                      <a16:creationId xmlns:a16="http://schemas.microsoft.com/office/drawing/2014/main" id="{A5AF36EA-7007-14CE-91D1-6A5B4452920B}"/>
                    </a:ext>
                  </a:extLst>
                </p:cNvPr>
                <p:cNvSpPr/>
                <p:nvPr/>
              </p:nvSpPr>
              <p:spPr>
                <a:xfrm>
                  <a:off x="1879646" y="667231"/>
                  <a:ext cx="5412" cy="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15" y="1"/>
                      </a:moveTo>
                      <a:cubicBezTo>
                        <a:pt x="77" y="39"/>
                        <a:pt x="38" y="77"/>
                        <a:pt x="0" y="154"/>
                      </a:cubicBezTo>
                      <a:cubicBezTo>
                        <a:pt x="38" y="192"/>
                        <a:pt x="77" y="230"/>
                        <a:pt x="115" y="269"/>
                      </a:cubicBezTo>
                      <a:cubicBezTo>
                        <a:pt x="191" y="269"/>
                        <a:pt x="230" y="230"/>
                        <a:pt x="268" y="154"/>
                      </a:cubicBezTo>
                      <a:cubicBezTo>
                        <a:pt x="268" y="77"/>
                        <a:pt x="191" y="39"/>
                        <a:pt x="11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3" name="Google Shape;7926;p31">
                  <a:extLst>
                    <a:ext uri="{FF2B5EF4-FFF2-40B4-BE49-F238E27FC236}">
                      <a16:creationId xmlns:a16="http://schemas.microsoft.com/office/drawing/2014/main" id="{94A1974F-B134-3275-9452-E3036C8EEEC5}"/>
                    </a:ext>
                  </a:extLst>
                </p:cNvPr>
                <p:cNvSpPr/>
                <p:nvPr/>
              </p:nvSpPr>
              <p:spPr>
                <a:xfrm>
                  <a:off x="1875183" y="781400"/>
                  <a:ext cx="15589" cy="11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547" extrusionOk="0">
                      <a:moveTo>
                        <a:pt x="366" y="0"/>
                      </a:moveTo>
                      <a:cubicBezTo>
                        <a:pt x="344" y="0"/>
                        <a:pt x="322" y="2"/>
                        <a:pt x="298" y="7"/>
                      </a:cubicBezTo>
                      <a:cubicBezTo>
                        <a:pt x="221" y="7"/>
                        <a:pt x="145" y="84"/>
                        <a:pt x="106" y="160"/>
                      </a:cubicBezTo>
                      <a:cubicBezTo>
                        <a:pt x="0" y="337"/>
                        <a:pt x="156" y="547"/>
                        <a:pt x="362" y="547"/>
                      </a:cubicBezTo>
                      <a:cubicBezTo>
                        <a:pt x="378" y="547"/>
                        <a:pt x="395" y="546"/>
                        <a:pt x="412" y="543"/>
                      </a:cubicBezTo>
                      <a:cubicBezTo>
                        <a:pt x="771" y="507"/>
                        <a:pt x="693" y="0"/>
                        <a:pt x="3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4" name="Google Shape;7927;p31">
                  <a:extLst>
                    <a:ext uri="{FF2B5EF4-FFF2-40B4-BE49-F238E27FC236}">
                      <a16:creationId xmlns:a16="http://schemas.microsoft.com/office/drawing/2014/main" id="{ACC154C0-677C-FA22-45DF-8F9F4BA05979}"/>
                    </a:ext>
                  </a:extLst>
                </p:cNvPr>
                <p:cNvSpPr/>
                <p:nvPr/>
              </p:nvSpPr>
              <p:spPr>
                <a:xfrm>
                  <a:off x="1895093" y="755998"/>
                  <a:ext cx="9046" cy="7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388" extrusionOk="0">
                      <a:moveTo>
                        <a:pt x="218" y="1"/>
                      </a:moveTo>
                      <a:cubicBezTo>
                        <a:pt x="209" y="1"/>
                        <a:pt x="201" y="2"/>
                        <a:pt x="191" y="3"/>
                      </a:cubicBezTo>
                      <a:cubicBezTo>
                        <a:pt x="0" y="156"/>
                        <a:pt x="38" y="309"/>
                        <a:pt x="230" y="386"/>
                      </a:cubicBezTo>
                      <a:cubicBezTo>
                        <a:pt x="239" y="387"/>
                        <a:pt x="248" y="388"/>
                        <a:pt x="256" y="388"/>
                      </a:cubicBezTo>
                      <a:cubicBezTo>
                        <a:pt x="447" y="388"/>
                        <a:pt x="415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5" name="Google Shape;7928;p31">
                  <a:extLst>
                    <a:ext uri="{FF2B5EF4-FFF2-40B4-BE49-F238E27FC236}">
                      <a16:creationId xmlns:a16="http://schemas.microsoft.com/office/drawing/2014/main" id="{1F6863B1-F337-5217-1D1E-2CF551EC0587}"/>
                    </a:ext>
                  </a:extLst>
                </p:cNvPr>
                <p:cNvSpPr/>
                <p:nvPr/>
              </p:nvSpPr>
              <p:spPr>
                <a:xfrm>
                  <a:off x="1895679" y="872530"/>
                  <a:ext cx="8481" cy="5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72" extrusionOk="0">
                      <a:moveTo>
                        <a:pt x="256" y="0"/>
                      </a:moveTo>
                      <a:cubicBezTo>
                        <a:pt x="241" y="0"/>
                        <a:pt x="223" y="2"/>
                        <a:pt x="201" y="7"/>
                      </a:cubicBezTo>
                      <a:cubicBezTo>
                        <a:pt x="124" y="45"/>
                        <a:pt x="48" y="84"/>
                        <a:pt x="9" y="160"/>
                      </a:cubicBezTo>
                      <a:cubicBezTo>
                        <a:pt x="0" y="241"/>
                        <a:pt x="25" y="271"/>
                        <a:pt x="64" y="271"/>
                      </a:cubicBezTo>
                      <a:cubicBezTo>
                        <a:pt x="179" y="271"/>
                        <a:pt x="419" y="0"/>
                        <a:pt x="2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6" name="Google Shape;7929;p31">
                  <a:extLst>
                    <a:ext uri="{FF2B5EF4-FFF2-40B4-BE49-F238E27FC236}">
                      <a16:creationId xmlns:a16="http://schemas.microsoft.com/office/drawing/2014/main" id="{B7814B92-F3FF-39D0-6F72-E7561245FBEA}"/>
                    </a:ext>
                  </a:extLst>
                </p:cNvPr>
                <p:cNvSpPr/>
                <p:nvPr/>
              </p:nvSpPr>
              <p:spPr>
                <a:xfrm>
                  <a:off x="1905896" y="800846"/>
                  <a:ext cx="7815" cy="7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65" extrusionOk="0">
                      <a:moveTo>
                        <a:pt x="154" y="0"/>
                      </a:moveTo>
                      <a:cubicBezTo>
                        <a:pt x="77" y="39"/>
                        <a:pt x="1" y="115"/>
                        <a:pt x="1" y="192"/>
                      </a:cubicBezTo>
                      <a:cubicBezTo>
                        <a:pt x="1" y="315"/>
                        <a:pt x="89" y="365"/>
                        <a:pt x="178" y="365"/>
                      </a:cubicBezTo>
                      <a:cubicBezTo>
                        <a:pt x="282" y="365"/>
                        <a:pt x="386" y="295"/>
                        <a:pt x="345" y="192"/>
                      </a:cubicBezTo>
                      <a:cubicBezTo>
                        <a:pt x="345" y="77"/>
                        <a:pt x="268" y="39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7" name="Google Shape;7930;p31">
                  <a:extLst>
                    <a:ext uri="{FF2B5EF4-FFF2-40B4-BE49-F238E27FC236}">
                      <a16:creationId xmlns:a16="http://schemas.microsoft.com/office/drawing/2014/main" id="{1DC0D710-D749-A08E-66A6-A93B04056786}"/>
                    </a:ext>
                  </a:extLst>
                </p:cNvPr>
                <p:cNvSpPr/>
                <p:nvPr/>
              </p:nvSpPr>
              <p:spPr>
                <a:xfrm>
                  <a:off x="1915165" y="847188"/>
                  <a:ext cx="6199" cy="5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" h="268" extrusionOk="0">
                      <a:moveTo>
                        <a:pt x="115" y="0"/>
                      </a:moveTo>
                      <a:cubicBezTo>
                        <a:pt x="77" y="38"/>
                        <a:pt x="39" y="77"/>
                        <a:pt x="39" y="115"/>
                      </a:cubicBezTo>
                      <a:cubicBezTo>
                        <a:pt x="1" y="191"/>
                        <a:pt x="115" y="268"/>
                        <a:pt x="154" y="268"/>
                      </a:cubicBezTo>
                      <a:cubicBezTo>
                        <a:pt x="230" y="268"/>
                        <a:pt x="268" y="230"/>
                        <a:pt x="306" y="153"/>
                      </a:cubicBezTo>
                      <a:cubicBezTo>
                        <a:pt x="306" y="77"/>
                        <a:pt x="268" y="38"/>
                        <a:pt x="19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8" name="Google Shape;7931;p31">
                  <a:extLst>
                    <a:ext uri="{FF2B5EF4-FFF2-40B4-BE49-F238E27FC236}">
                      <a16:creationId xmlns:a16="http://schemas.microsoft.com/office/drawing/2014/main" id="{44306F49-0380-DA5F-F0CC-8E63428F55D2}"/>
                    </a:ext>
                  </a:extLst>
                </p:cNvPr>
                <p:cNvSpPr/>
                <p:nvPr/>
              </p:nvSpPr>
              <p:spPr>
                <a:xfrm>
                  <a:off x="1875910" y="898881"/>
                  <a:ext cx="12782" cy="1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505" extrusionOk="0">
                      <a:moveTo>
                        <a:pt x="300" y="0"/>
                      </a:moveTo>
                      <a:cubicBezTo>
                        <a:pt x="288" y="0"/>
                        <a:pt x="275" y="1"/>
                        <a:pt x="262" y="3"/>
                      </a:cubicBezTo>
                      <a:cubicBezTo>
                        <a:pt x="185" y="41"/>
                        <a:pt x="109" y="79"/>
                        <a:pt x="70" y="156"/>
                      </a:cubicBezTo>
                      <a:cubicBezTo>
                        <a:pt x="1" y="330"/>
                        <a:pt x="154" y="505"/>
                        <a:pt x="327" y="505"/>
                      </a:cubicBezTo>
                      <a:cubicBezTo>
                        <a:pt x="343" y="505"/>
                        <a:pt x="360" y="503"/>
                        <a:pt x="376" y="500"/>
                      </a:cubicBezTo>
                      <a:cubicBezTo>
                        <a:pt x="633" y="390"/>
                        <a:pt x="57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9" name="Google Shape;7932;p31">
                  <a:extLst>
                    <a:ext uri="{FF2B5EF4-FFF2-40B4-BE49-F238E27FC236}">
                      <a16:creationId xmlns:a16="http://schemas.microsoft.com/office/drawing/2014/main" id="{5F99DA68-DE19-B2BD-16F9-0980FD202F50}"/>
                    </a:ext>
                  </a:extLst>
                </p:cNvPr>
                <p:cNvSpPr/>
                <p:nvPr/>
              </p:nvSpPr>
              <p:spPr>
                <a:xfrm>
                  <a:off x="1885179" y="826935"/>
                  <a:ext cx="13347" cy="1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511" extrusionOk="0">
                      <a:moveTo>
                        <a:pt x="293" y="1"/>
                      </a:moveTo>
                      <a:cubicBezTo>
                        <a:pt x="271" y="1"/>
                        <a:pt x="248" y="3"/>
                        <a:pt x="223" y="9"/>
                      </a:cubicBezTo>
                      <a:cubicBezTo>
                        <a:pt x="185" y="47"/>
                        <a:pt x="70" y="85"/>
                        <a:pt x="70" y="162"/>
                      </a:cubicBezTo>
                      <a:cubicBezTo>
                        <a:pt x="1" y="336"/>
                        <a:pt x="122" y="511"/>
                        <a:pt x="318" y="511"/>
                      </a:cubicBezTo>
                      <a:cubicBezTo>
                        <a:pt x="337" y="511"/>
                        <a:pt x="356" y="509"/>
                        <a:pt x="376" y="506"/>
                      </a:cubicBezTo>
                      <a:cubicBezTo>
                        <a:pt x="661" y="435"/>
                        <a:pt x="582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0" name="Google Shape;7933;p31">
                  <a:extLst>
                    <a:ext uri="{FF2B5EF4-FFF2-40B4-BE49-F238E27FC236}">
                      <a16:creationId xmlns:a16="http://schemas.microsoft.com/office/drawing/2014/main" id="{BE865A1B-AF84-ECDD-2B6E-51AB2447428F}"/>
                    </a:ext>
                  </a:extLst>
                </p:cNvPr>
                <p:cNvSpPr/>
                <p:nvPr/>
              </p:nvSpPr>
              <p:spPr>
                <a:xfrm>
                  <a:off x="1802066" y="654065"/>
                  <a:ext cx="17931" cy="14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" h="707" extrusionOk="0">
                      <a:moveTo>
                        <a:pt x="405" y="0"/>
                      </a:moveTo>
                      <a:cubicBezTo>
                        <a:pt x="391" y="0"/>
                        <a:pt x="377" y="1"/>
                        <a:pt x="362" y="3"/>
                      </a:cubicBezTo>
                      <a:cubicBezTo>
                        <a:pt x="209" y="41"/>
                        <a:pt x="132" y="156"/>
                        <a:pt x="56" y="270"/>
                      </a:cubicBezTo>
                      <a:cubicBezTo>
                        <a:pt x="1" y="518"/>
                        <a:pt x="204" y="707"/>
                        <a:pt x="422" y="707"/>
                      </a:cubicBezTo>
                      <a:cubicBezTo>
                        <a:pt x="506" y="707"/>
                        <a:pt x="593" y="679"/>
                        <a:pt x="668" y="615"/>
                      </a:cubicBezTo>
                      <a:cubicBezTo>
                        <a:pt x="887" y="395"/>
                        <a:pt x="722" y="0"/>
                        <a:pt x="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1" name="Google Shape;7934;p31">
                  <a:extLst>
                    <a:ext uri="{FF2B5EF4-FFF2-40B4-BE49-F238E27FC236}">
                      <a16:creationId xmlns:a16="http://schemas.microsoft.com/office/drawing/2014/main" id="{1D0048E2-BEE0-61E6-1D88-B2688AC6C055}"/>
                    </a:ext>
                  </a:extLst>
                </p:cNvPr>
                <p:cNvSpPr/>
                <p:nvPr/>
              </p:nvSpPr>
              <p:spPr>
                <a:xfrm>
                  <a:off x="1822622" y="629390"/>
                  <a:ext cx="12237" cy="10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03" extrusionOk="0">
                      <a:moveTo>
                        <a:pt x="223" y="1"/>
                      </a:moveTo>
                      <a:cubicBezTo>
                        <a:pt x="185" y="39"/>
                        <a:pt x="70" y="77"/>
                        <a:pt x="70" y="154"/>
                      </a:cubicBezTo>
                      <a:cubicBezTo>
                        <a:pt x="1" y="328"/>
                        <a:pt x="122" y="503"/>
                        <a:pt x="289" y="503"/>
                      </a:cubicBezTo>
                      <a:cubicBezTo>
                        <a:pt x="305" y="503"/>
                        <a:pt x="322" y="501"/>
                        <a:pt x="338" y="498"/>
                      </a:cubicBezTo>
                      <a:cubicBezTo>
                        <a:pt x="606" y="383"/>
                        <a:pt x="529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2" name="Google Shape;7935;p31">
                  <a:extLst>
                    <a:ext uri="{FF2B5EF4-FFF2-40B4-BE49-F238E27FC236}">
                      <a16:creationId xmlns:a16="http://schemas.microsoft.com/office/drawing/2014/main" id="{D696C884-341A-9126-76AB-E3450139552B}"/>
                    </a:ext>
                  </a:extLst>
                </p:cNvPr>
                <p:cNvSpPr/>
                <p:nvPr/>
              </p:nvSpPr>
              <p:spPr>
                <a:xfrm>
                  <a:off x="1817856" y="858758"/>
                  <a:ext cx="20092" cy="17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881" extrusionOk="0">
                      <a:moveTo>
                        <a:pt x="459" y="1"/>
                      </a:moveTo>
                      <a:cubicBezTo>
                        <a:pt x="268" y="77"/>
                        <a:pt x="154" y="116"/>
                        <a:pt x="77" y="307"/>
                      </a:cubicBezTo>
                      <a:cubicBezTo>
                        <a:pt x="1" y="613"/>
                        <a:pt x="230" y="880"/>
                        <a:pt x="536" y="880"/>
                      </a:cubicBezTo>
                      <a:cubicBezTo>
                        <a:pt x="995" y="727"/>
                        <a:pt x="918" y="77"/>
                        <a:pt x="4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3" name="Google Shape;7936;p31">
                  <a:extLst>
                    <a:ext uri="{FF2B5EF4-FFF2-40B4-BE49-F238E27FC236}">
                      <a16:creationId xmlns:a16="http://schemas.microsoft.com/office/drawing/2014/main" id="{9AF5DDCF-7490-8E05-8E28-D6FDE5CA2741}"/>
                    </a:ext>
                  </a:extLst>
                </p:cNvPr>
                <p:cNvSpPr/>
                <p:nvPr/>
              </p:nvSpPr>
              <p:spPr>
                <a:xfrm>
                  <a:off x="1830214" y="672643"/>
                  <a:ext cx="15468" cy="13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651" extrusionOk="0">
                      <a:moveTo>
                        <a:pt x="345" y="1"/>
                      </a:moveTo>
                      <a:cubicBezTo>
                        <a:pt x="192" y="77"/>
                        <a:pt x="77" y="115"/>
                        <a:pt x="39" y="268"/>
                      </a:cubicBezTo>
                      <a:cubicBezTo>
                        <a:pt x="0" y="459"/>
                        <a:pt x="192" y="651"/>
                        <a:pt x="383" y="651"/>
                      </a:cubicBezTo>
                      <a:cubicBezTo>
                        <a:pt x="765" y="574"/>
                        <a:pt x="727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4" name="Google Shape;7937;p31">
                  <a:extLst>
                    <a:ext uri="{FF2B5EF4-FFF2-40B4-BE49-F238E27FC236}">
                      <a16:creationId xmlns:a16="http://schemas.microsoft.com/office/drawing/2014/main" id="{BE98C6A8-B057-F34F-9843-B15E56BC1FBF}"/>
                    </a:ext>
                  </a:extLst>
                </p:cNvPr>
                <p:cNvSpPr/>
                <p:nvPr/>
              </p:nvSpPr>
              <p:spPr>
                <a:xfrm>
                  <a:off x="1836535" y="832488"/>
                  <a:ext cx="20475" cy="16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" h="808" extrusionOk="0">
                      <a:moveTo>
                        <a:pt x="488" y="0"/>
                      </a:moveTo>
                      <a:cubicBezTo>
                        <a:pt x="476" y="0"/>
                        <a:pt x="464" y="1"/>
                        <a:pt x="452" y="1"/>
                      </a:cubicBezTo>
                      <a:cubicBezTo>
                        <a:pt x="261" y="40"/>
                        <a:pt x="146" y="116"/>
                        <a:pt x="108" y="269"/>
                      </a:cubicBezTo>
                      <a:cubicBezTo>
                        <a:pt x="0" y="522"/>
                        <a:pt x="198" y="808"/>
                        <a:pt x="477" y="808"/>
                      </a:cubicBezTo>
                      <a:cubicBezTo>
                        <a:pt x="494" y="808"/>
                        <a:pt x="511" y="807"/>
                        <a:pt x="529" y="805"/>
                      </a:cubicBezTo>
                      <a:cubicBezTo>
                        <a:pt x="1014" y="730"/>
                        <a:pt x="953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5" name="Google Shape;7938;p31">
                  <a:extLst>
                    <a:ext uri="{FF2B5EF4-FFF2-40B4-BE49-F238E27FC236}">
                      <a16:creationId xmlns:a16="http://schemas.microsoft.com/office/drawing/2014/main" id="{B1F72AFB-F312-F067-838A-602111F3B686}"/>
                    </a:ext>
                  </a:extLst>
                </p:cNvPr>
                <p:cNvSpPr/>
                <p:nvPr/>
              </p:nvSpPr>
              <p:spPr>
                <a:xfrm>
                  <a:off x="1838413" y="717248"/>
                  <a:ext cx="17628" cy="14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701" extrusionOk="0">
                      <a:moveTo>
                        <a:pt x="432" y="1"/>
                      </a:moveTo>
                      <a:cubicBezTo>
                        <a:pt x="409" y="1"/>
                        <a:pt x="384" y="4"/>
                        <a:pt x="359" y="10"/>
                      </a:cubicBezTo>
                      <a:cubicBezTo>
                        <a:pt x="206" y="10"/>
                        <a:pt x="92" y="125"/>
                        <a:pt x="53" y="278"/>
                      </a:cubicBezTo>
                      <a:cubicBezTo>
                        <a:pt x="0" y="517"/>
                        <a:pt x="187" y="701"/>
                        <a:pt x="383" y="701"/>
                      </a:cubicBezTo>
                      <a:cubicBezTo>
                        <a:pt x="469" y="701"/>
                        <a:pt x="557" y="665"/>
                        <a:pt x="627" y="583"/>
                      </a:cubicBezTo>
                      <a:cubicBezTo>
                        <a:pt x="873" y="373"/>
                        <a:pt x="699" y="1"/>
                        <a:pt x="4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6" name="Google Shape;7939;p31">
                  <a:extLst>
                    <a:ext uri="{FF2B5EF4-FFF2-40B4-BE49-F238E27FC236}">
                      <a16:creationId xmlns:a16="http://schemas.microsoft.com/office/drawing/2014/main" id="{05FA2701-4943-25E9-C5BA-2CB2A65604BF}"/>
                    </a:ext>
                  </a:extLst>
                </p:cNvPr>
                <p:cNvSpPr/>
                <p:nvPr/>
              </p:nvSpPr>
              <p:spPr>
                <a:xfrm>
                  <a:off x="1847317" y="762237"/>
                  <a:ext cx="16901" cy="1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693" extrusionOk="0">
                      <a:moveTo>
                        <a:pt x="416" y="0"/>
                      </a:moveTo>
                      <a:cubicBezTo>
                        <a:pt x="224" y="38"/>
                        <a:pt x="110" y="77"/>
                        <a:pt x="71" y="230"/>
                      </a:cubicBezTo>
                      <a:cubicBezTo>
                        <a:pt x="1" y="478"/>
                        <a:pt x="192" y="693"/>
                        <a:pt x="403" y="693"/>
                      </a:cubicBezTo>
                      <a:cubicBezTo>
                        <a:pt x="420" y="693"/>
                        <a:pt x="437" y="691"/>
                        <a:pt x="454" y="688"/>
                      </a:cubicBezTo>
                      <a:cubicBezTo>
                        <a:pt x="836" y="574"/>
                        <a:pt x="798" y="38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7" name="Google Shape;7940;p31">
                  <a:extLst>
                    <a:ext uri="{FF2B5EF4-FFF2-40B4-BE49-F238E27FC236}">
                      <a16:creationId xmlns:a16="http://schemas.microsoft.com/office/drawing/2014/main" id="{1338F0C6-6201-947B-E1FF-BD64A31DF3CA}"/>
                    </a:ext>
                  </a:extLst>
                </p:cNvPr>
                <p:cNvSpPr/>
                <p:nvPr/>
              </p:nvSpPr>
              <p:spPr>
                <a:xfrm>
                  <a:off x="1858020" y="691906"/>
                  <a:ext cx="13670" cy="1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39" extrusionOk="0">
                      <a:moveTo>
                        <a:pt x="305" y="1"/>
                      </a:moveTo>
                      <a:cubicBezTo>
                        <a:pt x="293" y="1"/>
                        <a:pt x="281" y="1"/>
                        <a:pt x="268" y="3"/>
                      </a:cubicBezTo>
                      <a:cubicBezTo>
                        <a:pt x="192" y="41"/>
                        <a:pt x="115" y="117"/>
                        <a:pt x="77" y="194"/>
                      </a:cubicBezTo>
                      <a:cubicBezTo>
                        <a:pt x="0" y="347"/>
                        <a:pt x="153" y="538"/>
                        <a:pt x="345" y="538"/>
                      </a:cubicBezTo>
                      <a:cubicBezTo>
                        <a:pt x="676" y="464"/>
                        <a:pt x="617" y="1"/>
                        <a:pt x="3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8" name="Google Shape;7941;p31">
                  <a:extLst>
                    <a:ext uri="{FF2B5EF4-FFF2-40B4-BE49-F238E27FC236}">
                      <a16:creationId xmlns:a16="http://schemas.microsoft.com/office/drawing/2014/main" id="{CFC17E52-EE9E-DF4A-1F21-243A3D5675AA}"/>
                    </a:ext>
                  </a:extLst>
                </p:cNvPr>
                <p:cNvSpPr/>
                <p:nvPr/>
              </p:nvSpPr>
              <p:spPr>
                <a:xfrm>
                  <a:off x="1851073" y="647886"/>
                  <a:ext cx="8340" cy="8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426" extrusionOk="0">
                      <a:moveTo>
                        <a:pt x="216" y="1"/>
                      </a:moveTo>
                      <a:cubicBezTo>
                        <a:pt x="208" y="1"/>
                        <a:pt x="200" y="1"/>
                        <a:pt x="191" y="3"/>
                      </a:cubicBezTo>
                      <a:cubicBezTo>
                        <a:pt x="115" y="41"/>
                        <a:pt x="38" y="117"/>
                        <a:pt x="0" y="194"/>
                      </a:cubicBezTo>
                      <a:cubicBezTo>
                        <a:pt x="0" y="270"/>
                        <a:pt x="77" y="385"/>
                        <a:pt x="191" y="423"/>
                      </a:cubicBezTo>
                      <a:cubicBezTo>
                        <a:pt x="200" y="425"/>
                        <a:pt x="208" y="425"/>
                        <a:pt x="216" y="425"/>
                      </a:cubicBezTo>
                      <a:cubicBezTo>
                        <a:pt x="413" y="425"/>
                        <a:pt x="413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9" name="Google Shape;7942;p31">
                  <a:extLst>
                    <a:ext uri="{FF2B5EF4-FFF2-40B4-BE49-F238E27FC236}">
                      <a16:creationId xmlns:a16="http://schemas.microsoft.com/office/drawing/2014/main" id="{F5BB1D7C-8164-1842-F4FD-E5E763F5B3EE}"/>
                    </a:ext>
                  </a:extLst>
                </p:cNvPr>
                <p:cNvSpPr/>
                <p:nvPr/>
              </p:nvSpPr>
              <p:spPr>
                <a:xfrm>
                  <a:off x="1855819" y="806782"/>
                  <a:ext cx="18537" cy="14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705" extrusionOk="0">
                      <a:moveTo>
                        <a:pt x="441" y="0"/>
                      </a:moveTo>
                      <a:cubicBezTo>
                        <a:pt x="409" y="0"/>
                        <a:pt x="375" y="4"/>
                        <a:pt x="339" y="12"/>
                      </a:cubicBezTo>
                      <a:cubicBezTo>
                        <a:pt x="224" y="51"/>
                        <a:pt x="109" y="127"/>
                        <a:pt x="71" y="242"/>
                      </a:cubicBezTo>
                      <a:cubicBezTo>
                        <a:pt x="0" y="490"/>
                        <a:pt x="192" y="705"/>
                        <a:pt x="433" y="705"/>
                      </a:cubicBezTo>
                      <a:cubicBezTo>
                        <a:pt x="452" y="705"/>
                        <a:pt x="472" y="704"/>
                        <a:pt x="492" y="701"/>
                      </a:cubicBezTo>
                      <a:cubicBezTo>
                        <a:pt x="917" y="630"/>
                        <a:pt x="850" y="0"/>
                        <a:pt x="4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0" name="Google Shape;7943;p31">
                  <a:extLst>
                    <a:ext uri="{FF2B5EF4-FFF2-40B4-BE49-F238E27FC236}">
                      <a16:creationId xmlns:a16="http://schemas.microsoft.com/office/drawing/2014/main" id="{4B1FF99B-3AED-A2F4-D606-AFE647E8BF2C}"/>
                    </a:ext>
                  </a:extLst>
                </p:cNvPr>
                <p:cNvSpPr/>
                <p:nvPr/>
              </p:nvSpPr>
              <p:spPr>
                <a:xfrm>
                  <a:off x="1866016" y="736694"/>
                  <a:ext cx="14943" cy="11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" h="552" extrusionOk="0">
                      <a:moveTo>
                        <a:pt x="371" y="1"/>
                      </a:moveTo>
                      <a:cubicBezTo>
                        <a:pt x="358" y="1"/>
                        <a:pt x="345" y="1"/>
                        <a:pt x="331" y="3"/>
                      </a:cubicBezTo>
                      <a:cubicBezTo>
                        <a:pt x="216" y="3"/>
                        <a:pt x="140" y="79"/>
                        <a:pt x="102" y="118"/>
                      </a:cubicBezTo>
                      <a:cubicBezTo>
                        <a:pt x="0" y="320"/>
                        <a:pt x="137" y="552"/>
                        <a:pt x="354" y="552"/>
                      </a:cubicBezTo>
                      <a:cubicBezTo>
                        <a:pt x="383" y="552"/>
                        <a:pt x="414" y="547"/>
                        <a:pt x="446" y="538"/>
                      </a:cubicBezTo>
                      <a:cubicBezTo>
                        <a:pt x="740" y="428"/>
                        <a:pt x="681" y="1"/>
                        <a:pt x="3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1" name="Google Shape;7944;p31">
                  <a:extLst>
                    <a:ext uri="{FF2B5EF4-FFF2-40B4-BE49-F238E27FC236}">
                      <a16:creationId xmlns:a16="http://schemas.microsoft.com/office/drawing/2014/main" id="{D0928712-B297-393E-7F53-391B50409879}"/>
                    </a:ext>
                  </a:extLst>
                </p:cNvPr>
                <p:cNvSpPr/>
                <p:nvPr/>
              </p:nvSpPr>
              <p:spPr>
                <a:xfrm>
                  <a:off x="1845965" y="878709"/>
                  <a:ext cx="19284" cy="14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" h="707" extrusionOk="0">
                      <a:moveTo>
                        <a:pt x="473" y="1"/>
                      </a:moveTo>
                      <a:cubicBezTo>
                        <a:pt x="452" y="1"/>
                        <a:pt x="429" y="3"/>
                        <a:pt x="406" y="7"/>
                      </a:cubicBezTo>
                      <a:cubicBezTo>
                        <a:pt x="291" y="45"/>
                        <a:pt x="215" y="84"/>
                        <a:pt x="138" y="160"/>
                      </a:cubicBezTo>
                      <a:cubicBezTo>
                        <a:pt x="0" y="402"/>
                        <a:pt x="174" y="706"/>
                        <a:pt x="435" y="706"/>
                      </a:cubicBezTo>
                      <a:cubicBezTo>
                        <a:pt x="463" y="706"/>
                        <a:pt x="491" y="703"/>
                        <a:pt x="521" y="696"/>
                      </a:cubicBezTo>
                      <a:cubicBezTo>
                        <a:pt x="954" y="587"/>
                        <a:pt x="842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2" name="Google Shape;7945;p31">
                  <a:extLst>
                    <a:ext uri="{FF2B5EF4-FFF2-40B4-BE49-F238E27FC236}">
                      <a16:creationId xmlns:a16="http://schemas.microsoft.com/office/drawing/2014/main" id="{3D32E21F-3B51-ACB0-1B56-1AF5A75EFF11}"/>
                    </a:ext>
                  </a:extLst>
                </p:cNvPr>
                <p:cNvSpPr/>
                <p:nvPr/>
              </p:nvSpPr>
              <p:spPr>
                <a:xfrm>
                  <a:off x="1865854" y="852559"/>
                  <a:ext cx="16639" cy="1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618" extrusionOk="0">
                      <a:moveTo>
                        <a:pt x="340" y="0"/>
                      </a:moveTo>
                      <a:cubicBezTo>
                        <a:pt x="328" y="0"/>
                        <a:pt x="314" y="1"/>
                        <a:pt x="301" y="2"/>
                      </a:cubicBezTo>
                      <a:cubicBezTo>
                        <a:pt x="224" y="40"/>
                        <a:pt x="110" y="117"/>
                        <a:pt x="71" y="193"/>
                      </a:cubicBezTo>
                      <a:cubicBezTo>
                        <a:pt x="0" y="406"/>
                        <a:pt x="159" y="618"/>
                        <a:pt x="395" y="618"/>
                      </a:cubicBezTo>
                      <a:cubicBezTo>
                        <a:pt x="414" y="618"/>
                        <a:pt x="434" y="617"/>
                        <a:pt x="454" y="614"/>
                      </a:cubicBezTo>
                      <a:cubicBezTo>
                        <a:pt x="824" y="540"/>
                        <a:pt x="728" y="0"/>
                        <a:pt x="3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7946;p31">
                <a:extLst>
                  <a:ext uri="{FF2B5EF4-FFF2-40B4-BE49-F238E27FC236}">
                    <a16:creationId xmlns:a16="http://schemas.microsoft.com/office/drawing/2014/main" id="{334ED873-286E-7554-B125-A955E80D6BBB}"/>
                  </a:ext>
                </a:extLst>
              </p:cNvPr>
              <p:cNvSpPr/>
              <p:nvPr/>
            </p:nvSpPr>
            <p:spPr>
              <a:xfrm>
                <a:off x="1697387" y="1243368"/>
                <a:ext cx="565334" cy="651758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32277" extrusionOk="0">
                    <a:moveTo>
                      <a:pt x="24095" y="0"/>
                    </a:moveTo>
                    <a:cubicBezTo>
                      <a:pt x="24095" y="0"/>
                      <a:pt x="19964" y="2180"/>
                      <a:pt x="17249" y="4705"/>
                    </a:cubicBezTo>
                    <a:cubicBezTo>
                      <a:pt x="14572" y="7229"/>
                      <a:pt x="191" y="19391"/>
                      <a:pt x="191" y="23024"/>
                    </a:cubicBezTo>
                    <a:cubicBezTo>
                      <a:pt x="191" y="26658"/>
                      <a:pt x="0" y="29526"/>
                      <a:pt x="2218" y="31094"/>
                    </a:cubicBezTo>
                    <a:cubicBezTo>
                      <a:pt x="3589" y="32087"/>
                      <a:pt x="12444" y="32276"/>
                      <a:pt x="19015" y="32276"/>
                    </a:cubicBezTo>
                    <a:cubicBezTo>
                      <a:pt x="23082" y="32276"/>
                      <a:pt x="26275" y="32204"/>
                      <a:pt x="26275" y="32204"/>
                    </a:cubicBezTo>
                    <a:lnTo>
                      <a:pt x="27996" y="22871"/>
                    </a:lnTo>
                    <a:cubicBezTo>
                      <a:pt x="27996" y="22871"/>
                      <a:pt x="24019" y="612"/>
                      <a:pt x="240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47;p31">
                <a:extLst>
                  <a:ext uri="{FF2B5EF4-FFF2-40B4-BE49-F238E27FC236}">
                    <a16:creationId xmlns:a16="http://schemas.microsoft.com/office/drawing/2014/main" id="{E8CF9B51-6E04-A579-39F2-C191101CD683}"/>
                  </a:ext>
                </a:extLst>
              </p:cNvPr>
              <p:cNvSpPr/>
              <p:nvPr/>
            </p:nvSpPr>
            <p:spPr>
              <a:xfrm>
                <a:off x="1286527" y="1243368"/>
                <a:ext cx="1911436" cy="1184703"/>
              </a:xfrm>
              <a:custGeom>
                <a:avLst/>
                <a:gdLst/>
                <a:ahLst/>
                <a:cxnLst/>
                <a:rect l="l" t="t" r="r" b="b"/>
                <a:pathLst>
                  <a:path w="94660" h="58670" extrusionOk="0">
                    <a:moveTo>
                      <a:pt x="86130" y="0"/>
                    </a:moveTo>
                    <a:lnTo>
                      <a:pt x="0" y="18091"/>
                    </a:lnTo>
                    <a:lnTo>
                      <a:pt x="8529" y="58670"/>
                    </a:lnTo>
                    <a:lnTo>
                      <a:pt x="94659" y="40579"/>
                    </a:lnTo>
                    <a:lnTo>
                      <a:pt x="861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48;p31">
                <a:extLst>
                  <a:ext uri="{FF2B5EF4-FFF2-40B4-BE49-F238E27FC236}">
                    <a16:creationId xmlns:a16="http://schemas.microsoft.com/office/drawing/2014/main" id="{8118BBC5-BB1E-96D8-F453-BB5E2DC1B8DC}"/>
                  </a:ext>
                </a:extLst>
              </p:cNvPr>
              <p:cNvSpPr/>
              <p:nvPr/>
            </p:nvSpPr>
            <p:spPr>
              <a:xfrm>
                <a:off x="1341350" y="1298978"/>
                <a:ext cx="1797146" cy="1074269"/>
              </a:xfrm>
              <a:custGeom>
                <a:avLst/>
                <a:gdLst/>
                <a:ahLst/>
                <a:cxnLst/>
                <a:rect l="l" t="t" r="r" b="b"/>
                <a:pathLst>
                  <a:path w="89000" h="53201" extrusionOk="0">
                    <a:moveTo>
                      <a:pt x="81388" y="0"/>
                    </a:moveTo>
                    <a:lnTo>
                      <a:pt x="1" y="17134"/>
                    </a:lnTo>
                    <a:lnTo>
                      <a:pt x="7573" y="53200"/>
                    </a:lnTo>
                    <a:lnTo>
                      <a:pt x="88999" y="36066"/>
                    </a:lnTo>
                    <a:lnTo>
                      <a:pt x="813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4" name="Google Shape;7949;p31">
                <a:extLst>
                  <a:ext uri="{FF2B5EF4-FFF2-40B4-BE49-F238E27FC236}">
                    <a16:creationId xmlns:a16="http://schemas.microsoft.com/office/drawing/2014/main" id="{B1FDC96E-AFE5-3E42-6A81-629CBDEE300F}"/>
                  </a:ext>
                </a:extLst>
              </p:cNvPr>
              <p:cNvSpPr/>
              <p:nvPr/>
            </p:nvSpPr>
            <p:spPr>
              <a:xfrm>
                <a:off x="2614860" y="1627351"/>
                <a:ext cx="212386" cy="204875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0146" extrusionOk="0">
                    <a:moveTo>
                      <a:pt x="5182" y="1"/>
                    </a:moveTo>
                    <a:cubicBezTo>
                      <a:pt x="4861" y="1"/>
                      <a:pt x="4534" y="35"/>
                      <a:pt x="4207" y="107"/>
                    </a:cubicBezTo>
                    <a:cubicBezTo>
                      <a:pt x="1607" y="643"/>
                      <a:pt x="0" y="3320"/>
                      <a:pt x="574" y="6035"/>
                    </a:cubicBezTo>
                    <a:cubicBezTo>
                      <a:pt x="1080" y="8462"/>
                      <a:pt x="3129" y="10146"/>
                      <a:pt x="5388" y="10146"/>
                    </a:cubicBezTo>
                    <a:cubicBezTo>
                      <a:pt x="5693" y="10146"/>
                      <a:pt x="6002" y="10115"/>
                      <a:pt x="6311" y="10051"/>
                    </a:cubicBezTo>
                    <a:cubicBezTo>
                      <a:pt x="8873" y="9478"/>
                      <a:pt x="10518" y="6839"/>
                      <a:pt x="9944" y="4085"/>
                    </a:cubicBezTo>
                    <a:cubicBezTo>
                      <a:pt x="9443" y="1677"/>
                      <a:pt x="7421" y="1"/>
                      <a:pt x="5182" y="1"/>
                    </a:cubicBezTo>
                    <a:close/>
                  </a:path>
                </a:pathLst>
              </a:custGeom>
              <a:solidFill>
                <a:srgbClr val="0E7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5" name="Google Shape;7950;p31">
                <a:extLst>
                  <a:ext uri="{FF2B5EF4-FFF2-40B4-BE49-F238E27FC236}">
                    <a16:creationId xmlns:a16="http://schemas.microsoft.com/office/drawing/2014/main" id="{AE984C43-5477-1ACB-3ADC-6E93EAE0A7FA}"/>
                  </a:ext>
                </a:extLst>
              </p:cNvPr>
              <p:cNvSpPr/>
              <p:nvPr/>
            </p:nvSpPr>
            <p:spPr>
              <a:xfrm>
                <a:off x="2410208" y="3657540"/>
                <a:ext cx="430951" cy="461846"/>
              </a:xfrm>
              <a:custGeom>
                <a:avLst/>
                <a:gdLst/>
                <a:ahLst/>
                <a:cxnLst/>
                <a:rect l="l" t="t" r="r" b="b"/>
                <a:pathLst>
                  <a:path w="21342" h="22872" extrusionOk="0">
                    <a:moveTo>
                      <a:pt x="8720" y="0"/>
                    </a:moveTo>
                    <a:lnTo>
                      <a:pt x="0" y="13807"/>
                    </a:lnTo>
                    <a:lnTo>
                      <a:pt x="1683" y="20998"/>
                    </a:lnTo>
                    <a:lnTo>
                      <a:pt x="6158" y="22872"/>
                    </a:lnTo>
                    <a:lnTo>
                      <a:pt x="12966" y="20156"/>
                    </a:lnTo>
                    <a:lnTo>
                      <a:pt x="21341" y="6961"/>
                    </a:lnTo>
                    <a:lnTo>
                      <a:pt x="8720" y="0"/>
                    </a:ln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6" name="Google Shape;7951;p31">
                <a:extLst>
                  <a:ext uri="{FF2B5EF4-FFF2-40B4-BE49-F238E27FC236}">
                    <a16:creationId xmlns:a16="http://schemas.microsoft.com/office/drawing/2014/main" id="{261CC2B1-DD3A-39D7-59F2-4C70923E2E42}"/>
                  </a:ext>
                </a:extLst>
              </p:cNvPr>
              <p:cNvSpPr/>
              <p:nvPr/>
            </p:nvSpPr>
            <p:spPr>
              <a:xfrm>
                <a:off x="1527486" y="3795779"/>
                <a:ext cx="397735" cy="46340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22949" extrusionOk="0">
                    <a:moveTo>
                      <a:pt x="6043" y="0"/>
                    </a:moveTo>
                    <a:lnTo>
                      <a:pt x="0" y="15184"/>
                    </a:lnTo>
                    <a:lnTo>
                      <a:pt x="2983" y="21954"/>
                    </a:lnTo>
                    <a:lnTo>
                      <a:pt x="7726" y="22948"/>
                    </a:lnTo>
                    <a:lnTo>
                      <a:pt x="13883" y="19047"/>
                    </a:lnTo>
                    <a:lnTo>
                      <a:pt x="19697" y="4552"/>
                    </a:lnTo>
                    <a:lnTo>
                      <a:pt x="6043" y="0"/>
                    </a:ln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7" name="Google Shape;7952;p31">
                <a:extLst>
                  <a:ext uri="{FF2B5EF4-FFF2-40B4-BE49-F238E27FC236}">
                    <a16:creationId xmlns:a16="http://schemas.microsoft.com/office/drawing/2014/main" id="{552AF15B-BD5E-6946-829F-E72121E05085}"/>
                  </a:ext>
                </a:extLst>
              </p:cNvPr>
              <p:cNvSpPr/>
              <p:nvPr/>
            </p:nvSpPr>
            <p:spPr>
              <a:xfrm>
                <a:off x="1427088" y="4068400"/>
                <a:ext cx="724411" cy="464936"/>
              </a:xfrm>
              <a:custGeom>
                <a:avLst/>
                <a:gdLst/>
                <a:ahLst/>
                <a:cxnLst/>
                <a:rect l="l" t="t" r="r" b="b"/>
                <a:pathLst>
                  <a:path w="35875" h="23025" extrusionOk="0">
                    <a:moveTo>
                      <a:pt x="4972" y="0"/>
                    </a:moveTo>
                    <a:lnTo>
                      <a:pt x="0" y="11436"/>
                    </a:lnTo>
                    <a:lnTo>
                      <a:pt x="34613" y="23024"/>
                    </a:lnTo>
                    <a:cubicBezTo>
                      <a:pt x="34613" y="23024"/>
                      <a:pt x="35875" y="20003"/>
                      <a:pt x="31629" y="16331"/>
                    </a:cubicBezTo>
                    <a:cubicBezTo>
                      <a:pt x="27384" y="12660"/>
                      <a:pt x="20576" y="4399"/>
                      <a:pt x="19506" y="4093"/>
                    </a:cubicBezTo>
                    <a:cubicBezTo>
                      <a:pt x="19322" y="4040"/>
                      <a:pt x="19142" y="4017"/>
                      <a:pt x="18963" y="4017"/>
                    </a:cubicBezTo>
                    <a:cubicBezTo>
                      <a:pt x="18099" y="4017"/>
                      <a:pt x="17269" y="4560"/>
                      <a:pt x="16255" y="4972"/>
                    </a:cubicBezTo>
                    <a:cubicBezTo>
                      <a:pt x="15528" y="5278"/>
                      <a:pt x="14840" y="5546"/>
                      <a:pt x="14113" y="5775"/>
                    </a:cubicBezTo>
                    <a:cubicBezTo>
                      <a:pt x="13801" y="5855"/>
                      <a:pt x="13487" y="5893"/>
                      <a:pt x="13178" y="5893"/>
                    </a:cubicBezTo>
                    <a:cubicBezTo>
                      <a:pt x="11701" y="5893"/>
                      <a:pt x="10322" y="5025"/>
                      <a:pt x="9753" y="3634"/>
                    </a:cubicBezTo>
                    <a:cubicBezTo>
                      <a:pt x="9103" y="2257"/>
                      <a:pt x="7840" y="153"/>
                      <a:pt x="49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8" name="Google Shape;7953;p31">
                <a:extLst>
                  <a:ext uri="{FF2B5EF4-FFF2-40B4-BE49-F238E27FC236}">
                    <a16:creationId xmlns:a16="http://schemas.microsoft.com/office/drawing/2014/main" id="{A6B2CC30-DECD-19DB-975A-75747FA639E1}"/>
                  </a:ext>
                </a:extLst>
              </p:cNvPr>
              <p:cNvSpPr/>
              <p:nvPr/>
            </p:nvSpPr>
            <p:spPr>
              <a:xfrm>
                <a:off x="1837928" y="4249891"/>
                <a:ext cx="81114" cy="41718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2066" fill="none" extrusionOk="0">
                    <a:moveTo>
                      <a:pt x="4017" y="0"/>
                    </a:moveTo>
                    <a:cubicBezTo>
                      <a:pt x="2449" y="0"/>
                      <a:pt x="957" y="765"/>
                      <a:pt x="1" y="2065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9" name="Google Shape;7954;p31">
                <a:extLst>
                  <a:ext uri="{FF2B5EF4-FFF2-40B4-BE49-F238E27FC236}">
                    <a16:creationId xmlns:a16="http://schemas.microsoft.com/office/drawing/2014/main" id="{2FEBBF1F-5F51-D70B-8A1A-1F9D90C667E8}"/>
                  </a:ext>
                </a:extLst>
              </p:cNvPr>
              <p:cNvSpPr/>
              <p:nvPr/>
            </p:nvSpPr>
            <p:spPr>
              <a:xfrm>
                <a:off x="1873467" y="4288500"/>
                <a:ext cx="84203" cy="48664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2410" fill="none" extrusionOk="0">
                    <a:moveTo>
                      <a:pt x="4169" y="0"/>
                    </a:moveTo>
                    <a:cubicBezTo>
                      <a:pt x="2448" y="0"/>
                      <a:pt x="842" y="918"/>
                      <a:pt x="0" y="2410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7955;p31">
                <a:extLst>
                  <a:ext uri="{FF2B5EF4-FFF2-40B4-BE49-F238E27FC236}">
                    <a16:creationId xmlns:a16="http://schemas.microsoft.com/office/drawing/2014/main" id="{BA539433-CF3F-55C3-9AC4-11086C20AA01}"/>
                  </a:ext>
                </a:extLst>
              </p:cNvPr>
              <p:cNvSpPr/>
              <p:nvPr/>
            </p:nvSpPr>
            <p:spPr>
              <a:xfrm>
                <a:off x="1912075" y="4329430"/>
                <a:ext cx="84203" cy="48664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2410" fill="none" extrusionOk="0">
                    <a:moveTo>
                      <a:pt x="4169" y="0"/>
                    </a:moveTo>
                    <a:cubicBezTo>
                      <a:pt x="2448" y="0"/>
                      <a:pt x="842" y="918"/>
                      <a:pt x="1" y="2410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1" name="Google Shape;7956;p31">
                <a:extLst>
                  <a:ext uri="{FF2B5EF4-FFF2-40B4-BE49-F238E27FC236}">
                    <a16:creationId xmlns:a16="http://schemas.microsoft.com/office/drawing/2014/main" id="{C4706A22-96C3-AB45-D6EB-D0D3BED7143F}"/>
                  </a:ext>
                </a:extLst>
              </p:cNvPr>
              <p:cNvSpPr/>
              <p:nvPr/>
            </p:nvSpPr>
            <p:spPr>
              <a:xfrm>
                <a:off x="1396194" y="4298535"/>
                <a:ext cx="732145" cy="307776"/>
              </a:xfrm>
              <a:custGeom>
                <a:avLst/>
                <a:gdLst/>
                <a:ahLst/>
                <a:cxnLst/>
                <a:rect l="l" t="t" r="r" b="b"/>
                <a:pathLst>
                  <a:path w="36258" h="15242" extrusionOk="0">
                    <a:moveTo>
                      <a:pt x="1530" y="1"/>
                    </a:moveTo>
                    <a:lnTo>
                      <a:pt x="0" y="4552"/>
                    </a:lnTo>
                    <a:cubicBezTo>
                      <a:pt x="636" y="4852"/>
                      <a:pt x="1144" y="4941"/>
                      <a:pt x="1587" y="4941"/>
                    </a:cubicBezTo>
                    <a:cubicBezTo>
                      <a:pt x="2235" y="4941"/>
                      <a:pt x="2744" y="4749"/>
                      <a:pt x="3309" y="4749"/>
                    </a:cubicBezTo>
                    <a:cubicBezTo>
                      <a:pt x="3587" y="4749"/>
                      <a:pt x="3878" y="4796"/>
                      <a:pt x="4207" y="4934"/>
                    </a:cubicBezTo>
                    <a:cubicBezTo>
                      <a:pt x="5469" y="5432"/>
                      <a:pt x="4896" y="6120"/>
                      <a:pt x="7229" y="6923"/>
                    </a:cubicBezTo>
                    <a:cubicBezTo>
                      <a:pt x="7815" y="7128"/>
                      <a:pt x="8440" y="7171"/>
                      <a:pt x="9062" y="7171"/>
                    </a:cubicBezTo>
                    <a:cubicBezTo>
                      <a:pt x="9499" y="7171"/>
                      <a:pt x="9935" y="7150"/>
                      <a:pt x="10354" y="7150"/>
                    </a:cubicBezTo>
                    <a:cubicBezTo>
                      <a:pt x="10893" y="7150"/>
                      <a:pt x="11405" y="7184"/>
                      <a:pt x="11856" y="7344"/>
                    </a:cubicBezTo>
                    <a:cubicBezTo>
                      <a:pt x="13654" y="7994"/>
                      <a:pt x="13960" y="8988"/>
                      <a:pt x="15719" y="9753"/>
                    </a:cubicBezTo>
                    <a:cubicBezTo>
                      <a:pt x="18091" y="10748"/>
                      <a:pt x="19467" y="9906"/>
                      <a:pt x="21800" y="10748"/>
                    </a:cubicBezTo>
                    <a:cubicBezTo>
                      <a:pt x="23369" y="11321"/>
                      <a:pt x="24286" y="12622"/>
                      <a:pt x="26428" y="13310"/>
                    </a:cubicBezTo>
                    <a:cubicBezTo>
                      <a:pt x="26834" y="13441"/>
                      <a:pt x="27320" y="13469"/>
                      <a:pt x="27831" y="13469"/>
                    </a:cubicBezTo>
                    <a:cubicBezTo>
                      <a:pt x="28212" y="13469"/>
                      <a:pt x="28607" y="13453"/>
                      <a:pt x="28994" y="13453"/>
                    </a:cubicBezTo>
                    <a:cubicBezTo>
                      <a:pt x="29606" y="13453"/>
                      <a:pt x="30195" y="13492"/>
                      <a:pt x="30674" y="13693"/>
                    </a:cubicBezTo>
                    <a:cubicBezTo>
                      <a:pt x="31690" y="14167"/>
                      <a:pt x="32496" y="15241"/>
                      <a:pt x="34209" y="15241"/>
                    </a:cubicBezTo>
                    <a:cubicBezTo>
                      <a:pt x="34430" y="15241"/>
                      <a:pt x="34665" y="15224"/>
                      <a:pt x="34919" y="15184"/>
                    </a:cubicBezTo>
                    <a:lnTo>
                      <a:pt x="36257" y="11321"/>
                    </a:lnTo>
                    <a:lnTo>
                      <a:pt x="1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2" name="Google Shape;7957;p31">
                <a:extLst>
                  <a:ext uri="{FF2B5EF4-FFF2-40B4-BE49-F238E27FC236}">
                    <a16:creationId xmlns:a16="http://schemas.microsoft.com/office/drawing/2014/main" id="{DC00E0D6-7EE9-1227-5B6F-06DD272744C1}"/>
                  </a:ext>
                </a:extLst>
              </p:cNvPr>
              <p:cNvSpPr/>
              <p:nvPr/>
            </p:nvSpPr>
            <p:spPr>
              <a:xfrm>
                <a:off x="1919022" y="4130957"/>
                <a:ext cx="51774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5814" fill="none" extrusionOk="0">
                    <a:moveTo>
                      <a:pt x="115" y="5814"/>
                    </a:moveTo>
                    <a:cubicBezTo>
                      <a:pt x="1531" y="4437"/>
                      <a:pt x="2563" y="2677"/>
                      <a:pt x="2410" y="918"/>
                    </a:cubicBezTo>
                    <a:cubicBezTo>
                      <a:pt x="2410" y="574"/>
                      <a:pt x="2257" y="268"/>
                      <a:pt x="1990" y="77"/>
                    </a:cubicBezTo>
                    <a:cubicBezTo>
                      <a:pt x="1722" y="0"/>
                      <a:pt x="1416" y="77"/>
                      <a:pt x="1225" y="268"/>
                    </a:cubicBezTo>
                    <a:cubicBezTo>
                      <a:pt x="1033" y="459"/>
                      <a:pt x="880" y="727"/>
                      <a:pt x="804" y="995"/>
                    </a:cubicBezTo>
                    <a:cubicBezTo>
                      <a:pt x="230" y="2524"/>
                      <a:pt x="1" y="4169"/>
                      <a:pt x="115" y="5814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3" name="Google Shape;7958;p31">
                <a:extLst>
                  <a:ext uri="{FF2B5EF4-FFF2-40B4-BE49-F238E27FC236}">
                    <a16:creationId xmlns:a16="http://schemas.microsoft.com/office/drawing/2014/main" id="{F5ED1985-BBEC-CB45-152C-4F830B4695D0}"/>
                  </a:ext>
                </a:extLst>
              </p:cNvPr>
              <p:cNvSpPr/>
              <p:nvPr/>
            </p:nvSpPr>
            <p:spPr>
              <a:xfrm>
                <a:off x="1925201" y="4183457"/>
                <a:ext cx="108152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3291" fill="none" extrusionOk="0">
                    <a:moveTo>
                      <a:pt x="1" y="3290"/>
                    </a:moveTo>
                    <a:cubicBezTo>
                      <a:pt x="1990" y="3214"/>
                      <a:pt x="3940" y="2678"/>
                      <a:pt x="5049" y="1301"/>
                    </a:cubicBezTo>
                    <a:cubicBezTo>
                      <a:pt x="5279" y="1072"/>
                      <a:pt x="5355" y="728"/>
                      <a:pt x="5317" y="422"/>
                    </a:cubicBezTo>
                    <a:cubicBezTo>
                      <a:pt x="5164" y="154"/>
                      <a:pt x="4896" y="1"/>
                      <a:pt x="4628" y="1"/>
                    </a:cubicBezTo>
                    <a:cubicBezTo>
                      <a:pt x="4361" y="39"/>
                      <a:pt x="4055" y="116"/>
                      <a:pt x="3825" y="269"/>
                    </a:cubicBezTo>
                    <a:cubicBezTo>
                      <a:pt x="2334" y="957"/>
                      <a:pt x="1033" y="1990"/>
                      <a:pt x="1" y="3290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4" name="Google Shape;7959;p31">
                <a:extLst>
                  <a:ext uri="{FF2B5EF4-FFF2-40B4-BE49-F238E27FC236}">
                    <a16:creationId xmlns:a16="http://schemas.microsoft.com/office/drawing/2014/main" id="{84361AEE-D359-0463-B54B-DB541C6D07C6}"/>
                  </a:ext>
                </a:extLst>
              </p:cNvPr>
              <p:cNvSpPr/>
              <p:nvPr/>
            </p:nvSpPr>
            <p:spPr>
              <a:xfrm>
                <a:off x="1532878" y="1916792"/>
                <a:ext cx="954567" cy="2089838"/>
              </a:xfrm>
              <a:custGeom>
                <a:avLst/>
                <a:gdLst/>
                <a:ahLst/>
                <a:cxnLst/>
                <a:rect l="l" t="t" r="r" b="b"/>
                <a:pathLst>
                  <a:path w="47273" h="103495" extrusionOk="0">
                    <a:moveTo>
                      <a:pt x="31401" y="1"/>
                    </a:moveTo>
                    <a:cubicBezTo>
                      <a:pt x="31401" y="1"/>
                      <a:pt x="25396" y="3711"/>
                      <a:pt x="23637" y="12125"/>
                    </a:cubicBezTo>
                    <a:cubicBezTo>
                      <a:pt x="21992" y="19889"/>
                      <a:pt x="24057" y="24019"/>
                      <a:pt x="24057" y="24019"/>
                    </a:cubicBezTo>
                    <a:cubicBezTo>
                      <a:pt x="24057" y="24019"/>
                      <a:pt x="9256" y="67811"/>
                      <a:pt x="8759" y="69188"/>
                    </a:cubicBezTo>
                    <a:cubicBezTo>
                      <a:pt x="8224" y="70603"/>
                      <a:pt x="1" y="97490"/>
                      <a:pt x="1" y="97490"/>
                    </a:cubicBezTo>
                    <a:lnTo>
                      <a:pt x="19430" y="103495"/>
                    </a:lnTo>
                    <a:lnTo>
                      <a:pt x="31133" y="70756"/>
                    </a:lnTo>
                    <a:cubicBezTo>
                      <a:pt x="31133" y="70756"/>
                      <a:pt x="44022" y="35302"/>
                      <a:pt x="44404" y="33887"/>
                    </a:cubicBezTo>
                    <a:cubicBezTo>
                      <a:pt x="44749" y="32510"/>
                      <a:pt x="47273" y="995"/>
                      <a:pt x="47273" y="995"/>
                    </a:cubicBezTo>
                    <a:lnTo>
                      <a:pt x="314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75" name="Google Shape;7960;p31">
                <a:extLst>
                  <a:ext uri="{FF2B5EF4-FFF2-40B4-BE49-F238E27FC236}">
                    <a16:creationId xmlns:a16="http://schemas.microsoft.com/office/drawing/2014/main" id="{D720B17B-D06F-F965-2266-C12FF3EDBB27}"/>
                  </a:ext>
                </a:extLst>
              </p:cNvPr>
              <p:cNvGrpSpPr/>
              <p:nvPr/>
            </p:nvGrpSpPr>
            <p:grpSpPr>
              <a:xfrm>
                <a:off x="1932773" y="2192503"/>
                <a:ext cx="505883" cy="882742"/>
                <a:chOff x="1932147" y="2192503"/>
                <a:chExt cx="505883" cy="882742"/>
              </a:xfrm>
            </p:grpSpPr>
            <p:sp>
              <p:nvSpPr>
                <p:cNvPr id="8102" name="Google Shape;7961;p31">
                  <a:extLst>
                    <a:ext uri="{FF2B5EF4-FFF2-40B4-BE49-F238E27FC236}">
                      <a16:creationId xmlns:a16="http://schemas.microsoft.com/office/drawing/2014/main" id="{027CF83A-9BEB-DD6E-88B4-09D3E19A1C52}"/>
                    </a:ext>
                  </a:extLst>
                </p:cNvPr>
                <p:cNvSpPr/>
                <p:nvPr/>
              </p:nvSpPr>
              <p:spPr>
                <a:xfrm>
                  <a:off x="2087489" y="2874408"/>
                  <a:ext cx="18981" cy="15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771" extrusionOk="0">
                      <a:moveTo>
                        <a:pt x="451" y="1"/>
                      </a:moveTo>
                      <a:cubicBezTo>
                        <a:pt x="439" y="1"/>
                        <a:pt x="428" y="1"/>
                        <a:pt x="416" y="2"/>
                      </a:cubicBezTo>
                      <a:cubicBezTo>
                        <a:pt x="263" y="78"/>
                        <a:pt x="110" y="117"/>
                        <a:pt x="72" y="270"/>
                      </a:cubicBezTo>
                      <a:cubicBezTo>
                        <a:pt x="0" y="520"/>
                        <a:pt x="196" y="771"/>
                        <a:pt x="441" y="771"/>
                      </a:cubicBezTo>
                      <a:cubicBezTo>
                        <a:pt x="458" y="771"/>
                        <a:pt x="475" y="769"/>
                        <a:pt x="493" y="767"/>
                      </a:cubicBezTo>
                      <a:cubicBezTo>
                        <a:pt x="940" y="692"/>
                        <a:pt x="879" y="1"/>
                        <a:pt x="4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3" name="Google Shape;7962;p31">
                  <a:extLst>
                    <a:ext uri="{FF2B5EF4-FFF2-40B4-BE49-F238E27FC236}">
                      <a16:creationId xmlns:a16="http://schemas.microsoft.com/office/drawing/2014/main" id="{9D0DCB94-2AFD-28E8-3B9F-2CDF7DFA986A}"/>
                    </a:ext>
                  </a:extLst>
                </p:cNvPr>
                <p:cNvSpPr/>
                <p:nvPr/>
              </p:nvSpPr>
              <p:spPr>
                <a:xfrm>
                  <a:off x="2078301" y="2829621"/>
                  <a:ext cx="19647" cy="1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780" extrusionOk="0">
                      <a:moveTo>
                        <a:pt x="415" y="0"/>
                      </a:moveTo>
                      <a:cubicBezTo>
                        <a:pt x="402" y="0"/>
                        <a:pt x="388" y="1"/>
                        <a:pt x="374" y="2"/>
                      </a:cubicBezTo>
                      <a:cubicBezTo>
                        <a:pt x="259" y="78"/>
                        <a:pt x="106" y="116"/>
                        <a:pt x="68" y="308"/>
                      </a:cubicBezTo>
                      <a:cubicBezTo>
                        <a:pt x="0" y="544"/>
                        <a:pt x="201" y="780"/>
                        <a:pt x="433" y="780"/>
                      </a:cubicBezTo>
                      <a:cubicBezTo>
                        <a:pt x="464" y="780"/>
                        <a:pt x="495" y="776"/>
                        <a:pt x="527" y="767"/>
                      </a:cubicBezTo>
                      <a:cubicBezTo>
                        <a:pt x="973" y="618"/>
                        <a:pt x="877" y="0"/>
                        <a:pt x="4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4" name="Google Shape;7963;p31">
                  <a:extLst>
                    <a:ext uri="{FF2B5EF4-FFF2-40B4-BE49-F238E27FC236}">
                      <a16:creationId xmlns:a16="http://schemas.microsoft.com/office/drawing/2014/main" id="{928A9358-E89E-9282-F0F4-92544BF0F195}"/>
                    </a:ext>
                  </a:extLst>
                </p:cNvPr>
                <p:cNvSpPr/>
                <p:nvPr/>
              </p:nvSpPr>
              <p:spPr>
                <a:xfrm>
                  <a:off x="2130641" y="2745418"/>
                  <a:ext cx="28593" cy="34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" h="1686" extrusionOk="0">
                      <a:moveTo>
                        <a:pt x="479" y="0"/>
                      </a:moveTo>
                      <a:cubicBezTo>
                        <a:pt x="460" y="0"/>
                        <a:pt x="440" y="1"/>
                        <a:pt x="421" y="3"/>
                      </a:cubicBezTo>
                      <a:cubicBezTo>
                        <a:pt x="230" y="118"/>
                        <a:pt x="77" y="194"/>
                        <a:pt x="0" y="424"/>
                      </a:cubicBezTo>
                      <a:cubicBezTo>
                        <a:pt x="115" y="921"/>
                        <a:pt x="383" y="1341"/>
                        <a:pt x="765" y="1686"/>
                      </a:cubicBezTo>
                      <a:cubicBezTo>
                        <a:pt x="1262" y="1647"/>
                        <a:pt x="1415" y="997"/>
                        <a:pt x="1033" y="730"/>
                      </a:cubicBezTo>
                      <a:cubicBezTo>
                        <a:pt x="1142" y="365"/>
                        <a:pt x="869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5" name="Google Shape;7964;p31">
                  <a:extLst>
                    <a:ext uri="{FF2B5EF4-FFF2-40B4-BE49-F238E27FC236}">
                      <a16:creationId xmlns:a16="http://schemas.microsoft.com/office/drawing/2014/main" id="{8DCFA1FE-DC9A-CC8E-6706-74A06CC0F6E2}"/>
                    </a:ext>
                  </a:extLst>
                </p:cNvPr>
                <p:cNvSpPr/>
                <p:nvPr/>
              </p:nvSpPr>
              <p:spPr>
                <a:xfrm>
                  <a:off x="2120585" y="2817930"/>
                  <a:ext cx="26614" cy="25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275" extrusionOk="0">
                      <a:moveTo>
                        <a:pt x="621" y="0"/>
                      </a:moveTo>
                      <a:cubicBezTo>
                        <a:pt x="593" y="0"/>
                        <a:pt x="565" y="3"/>
                        <a:pt x="536" y="7"/>
                      </a:cubicBezTo>
                      <a:cubicBezTo>
                        <a:pt x="307" y="122"/>
                        <a:pt x="154" y="160"/>
                        <a:pt x="77" y="389"/>
                      </a:cubicBezTo>
                      <a:cubicBezTo>
                        <a:pt x="1" y="695"/>
                        <a:pt x="192" y="963"/>
                        <a:pt x="498" y="1040"/>
                      </a:cubicBezTo>
                      <a:lnTo>
                        <a:pt x="498" y="1078"/>
                      </a:lnTo>
                      <a:cubicBezTo>
                        <a:pt x="459" y="1220"/>
                        <a:pt x="543" y="1275"/>
                        <a:pt x="656" y="1275"/>
                      </a:cubicBezTo>
                      <a:cubicBezTo>
                        <a:pt x="877" y="1275"/>
                        <a:pt x="1210" y="1064"/>
                        <a:pt x="957" y="887"/>
                      </a:cubicBezTo>
                      <a:cubicBezTo>
                        <a:pt x="1317" y="562"/>
                        <a:pt x="1067" y="0"/>
                        <a:pt x="6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6" name="Google Shape;7965;p31">
                  <a:extLst>
                    <a:ext uri="{FF2B5EF4-FFF2-40B4-BE49-F238E27FC236}">
                      <a16:creationId xmlns:a16="http://schemas.microsoft.com/office/drawing/2014/main" id="{D6525816-3CF1-EF1D-1478-9ACAF8247370}"/>
                    </a:ext>
                  </a:extLst>
                </p:cNvPr>
                <p:cNvSpPr/>
                <p:nvPr/>
              </p:nvSpPr>
              <p:spPr>
                <a:xfrm>
                  <a:off x="2112104" y="2773102"/>
                  <a:ext cx="26270" cy="31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" h="1564" extrusionOk="0">
                      <a:moveTo>
                        <a:pt x="621" y="1"/>
                      </a:moveTo>
                      <a:cubicBezTo>
                        <a:pt x="594" y="1"/>
                        <a:pt x="565" y="3"/>
                        <a:pt x="536" y="9"/>
                      </a:cubicBezTo>
                      <a:cubicBezTo>
                        <a:pt x="306" y="85"/>
                        <a:pt x="153" y="162"/>
                        <a:pt x="77" y="391"/>
                      </a:cubicBezTo>
                      <a:cubicBezTo>
                        <a:pt x="0" y="621"/>
                        <a:pt x="115" y="888"/>
                        <a:pt x="344" y="1003"/>
                      </a:cubicBezTo>
                      <a:cubicBezTo>
                        <a:pt x="246" y="1297"/>
                        <a:pt x="483" y="1563"/>
                        <a:pt x="769" y="1563"/>
                      </a:cubicBezTo>
                      <a:cubicBezTo>
                        <a:pt x="818" y="1563"/>
                        <a:pt x="868" y="1555"/>
                        <a:pt x="918" y="1539"/>
                      </a:cubicBezTo>
                      <a:cubicBezTo>
                        <a:pt x="1224" y="1386"/>
                        <a:pt x="1301" y="927"/>
                        <a:pt x="995" y="774"/>
                      </a:cubicBezTo>
                      <a:cubicBezTo>
                        <a:pt x="1208" y="453"/>
                        <a:pt x="991" y="1"/>
                        <a:pt x="6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7" name="Google Shape;7966;p31">
                  <a:extLst>
                    <a:ext uri="{FF2B5EF4-FFF2-40B4-BE49-F238E27FC236}">
                      <a16:creationId xmlns:a16="http://schemas.microsoft.com/office/drawing/2014/main" id="{3925838F-272E-D2FE-00C2-0FB0E52B6640}"/>
                    </a:ext>
                  </a:extLst>
                </p:cNvPr>
                <p:cNvSpPr/>
                <p:nvPr/>
              </p:nvSpPr>
              <p:spPr>
                <a:xfrm>
                  <a:off x="2137587" y="2790266"/>
                  <a:ext cx="28088" cy="27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" h="1384" extrusionOk="0">
                      <a:moveTo>
                        <a:pt x="574" y="0"/>
                      </a:moveTo>
                      <a:cubicBezTo>
                        <a:pt x="345" y="77"/>
                        <a:pt x="192" y="115"/>
                        <a:pt x="115" y="383"/>
                      </a:cubicBezTo>
                      <a:cubicBezTo>
                        <a:pt x="0" y="650"/>
                        <a:pt x="153" y="995"/>
                        <a:pt x="421" y="1109"/>
                      </a:cubicBezTo>
                      <a:cubicBezTo>
                        <a:pt x="393" y="1305"/>
                        <a:pt x="534" y="1383"/>
                        <a:pt x="704" y="1383"/>
                      </a:cubicBezTo>
                      <a:cubicBezTo>
                        <a:pt x="1001" y="1383"/>
                        <a:pt x="1391" y="1147"/>
                        <a:pt x="1148" y="880"/>
                      </a:cubicBezTo>
                      <a:cubicBezTo>
                        <a:pt x="1186" y="765"/>
                        <a:pt x="1224" y="612"/>
                        <a:pt x="1148" y="459"/>
                      </a:cubicBezTo>
                      <a:cubicBezTo>
                        <a:pt x="1109" y="153"/>
                        <a:pt x="995" y="0"/>
                        <a:pt x="5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8" name="Google Shape;7967;p31">
                  <a:extLst>
                    <a:ext uri="{FF2B5EF4-FFF2-40B4-BE49-F238E27FC236}">
                      <a16:creationId xmlns:a16="http://schemas.microsoft.com/office/drawing/2014/main" id="{B09F6ACB-1AEC-A74F-BDF2-4937DDFA3BDC}"/>
                    </a:ext>
                  </a:extLst>
                </p:cNvPr>
                <p:cNvSpPr/>
                <p:nvPr/>
              </p:nvSpPr>
              <p:spPr>
                <a:xfrm>
                  <a:off x="2145300" y="2835053"/>
                  <a:ext cx="30147" cy="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" h="1460" extrusionOk="0">
                      <a:moveTo>
                        <a:pt x="689" y="0"/>
                      </a:moveTo>
                      <a:cubicBezTo>
                        <a:pt x="460" y="77"/>
                        <a:pt x="307" y="77"/>
                        <a:pt x="230" y="268"/>
                      </a:cubicBezTo>
                      <a:cubicBezTo>
                        <a:pt x="1" y="612"/>
                        <a:pt x="230" y="1071"/>
                        <a:pt x="613" y="1148"/>
                      </a:cubicBezTo>
                      <a:cubicBezTo>
                        <a:pt x="613" y="1319"/>
                        <a:pt x="735" y="1460"/>
                        <a:pt x="898" y="1460"/>
                      </a:cubicBezTo>
                      <a:cubicBezTo>
                        <a:pt x="917" y="1460"/>
                        <a:pt x="937" y="1458"/>
                        <a:pt x="957" y="1454"/>
                      </a:cubicBezTo>
                      <a:cubicBezTo>
                        <a:pt x="1148" y="1416"/>
                        <a:pt x="1225" y="1148"/>
                        <a:pt x="1110" y="995"/>
                      </a:cubicBezTo>
                      <a:cubicBezTo>
                        <a:pt x="1492" y="651"/>
                        <a:pt x="1225" y="0"/>
                        <a:pt x="6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9" name="Google Shape;7968;p31">
                  <a:extLst>
                    <a:ext uri="{FF2B5EF4-FFF2-40B4-BE49-F238E27FC236}">
                      <a16:creationId xmlns:a16="http://schemas.microsoft.com/office/drawing/2014/main" id="{0A1571FD-455F-12BB-D033-0662ADDF3690}"/>
                    </a:ext>
                  </a:extLst>
                </p:cNvPr>
                <p:cNvSpPr/>
                <p:nvPr/>
              </p:nvSpPr>
              <p:spPr>
                <a:xfrm>
                  <a:off x="2052757" y="2813306"/>
                  <a:ext cx="16417" cy="12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23" extrusionOk="0">
                      <a:moveTo>
                        <a:pt x="405" y="0"/>
                      </a:moveTo>
                      <a:cubicBezTo>
                        <a:pt x="384" y="0"/>
                        <a:pt x="362" y="2"/>
                        <a:pt x="339" y="7"/>
                      </a:cubicBezTo>
                      <a:cubicBezTo>
                        <a:pt x="224" y="45"/>
                        <a:pt x="109" y="121"/>
                        <a:pt x="71" y="236"/>
                      </a:cubicBezTo>
                      <a:cubicBezTo>
                        <a:pt x="0" y="413"/>
                        <a:pt x="158" y="623"/>
                        <a:pt x="364" y="623"/>
                      </a:cubicBezTo>
                      <a:cubicBezTo>
                        <a:pt x="381" y="623"/>
                        <a:pt x="398" y="621"/>
                        <a:pt x="415" y="618"/>
                      </a:cubicBezTo>
                      <a:cubicBezTo>
                        <a:pt x="812" y="582"/>
                        <a:pt x="766" y="0"/>
                        <a:pt x="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0" name="Google Shape;7969;p31">
                  <a:extLst>
                    <a:ext uri="{FF2B5EF4-FFF2-40B4-BE49-F238E27FC236}">
                      <a16:creationId xmlns:a16="http://schemas.microsoft.com/office/drawing/2014/main" id="{C3CE0F67-AD34-FE38-0C1C-9F856F22852C}"/>
                    </a:ext>
                  </a:extLst>
                </p:cNvPr>
                <p:cNvSpPr/>
                <p:nvPr/>
              </p:nvSpPr>
              <p:spPr>
                <a:xfrm>
                  <a:off x="2035432" y="2724579"/>
                  <a:ext cx="13892" cy="10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509" extrusionOk="0">
                      <a:moveTo>
                        <a:pt x="354" y="0"/>
                      </a:moveTo>
                      <a:cubicBezTo>
                        <a:pt x="342" y="0"/>
                        <a:pt x="330" y="1"/>
                        <a:pt x="317" y="2"/>
                      </a:cubicBezTo>
                      <a:cubicBezTo>
                        <a:pt x="1" y="143"/>
                        <a:pt x="104" y="509"/>
                        <a:pt x="330" y="509"/>
                      </a:cubicBezTo>
                      <a:cubicBezTo>
                        <a:pt x="350" y="509"/>
                        <a:pt x="371" y="506"/>
                        <a:pt x="393" y="499"/>
                      </a:cubicBezTo>
                      <a:cubicBezTo>
                        <a:pt x="688" y="463"/>
                        <a:pt x="663" y="0"/>
                        <a:pt x="3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1" name="Google Shape;7970;p31">
                  <a:extLst>
                    <a:ext uri="{FF2B5EF4-FFF2-40B4-BE49-F238E27FC236}">
                      <a16:creationId xmlns:a16="http://schemas.microsoft.com/office/drawing/2014/main" id="{97344DC5-4B10-9744-E37D-6100A42B37E6}"/>
                    </a:ext>
                  </a:extLst>
                </p:cNvPr>
                <p:cNvSpPr/>
                <p:nvPr/>
              </p:nvSpPr>
              <p:spPr>
                <a:xfrm>
                  <a:off x="2219589" y="2961398"/>
                  <a:ext cx="26755" cy="2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60" extrusionOk="0">
                      <a:moveTo>
                        <a:pt x="621" y="1"/>
                      </a:moveTo>
                      <a:cubicBezTo>
                        <a:pt x="580" y="1"/>
                        <a:pt x="536" y="6"/>
                        <a:pt x="491" y="16"/>
                      </a:cubicBezTo>
                      <a:cubicBezTo>
                        <a:pt x="299" y="92"/>
                        <a:pt x="146" y="169"/>
                        <a:pt x="70" y="398"/>
                      </a:cubicBezTo>
                      <a:cubicBezTo>
                        <a:pt x="1" y="744"/>
                        <a:pt x="245" y="1059"/>
                        <a:pt x="575" y="1059"/>
                      </a:cubicBezTo>
                      <a:cubicBezTo>
                        <a:pt x="610" y="1059"/>
                        <a:pt x="646" y="1056"/>
                        <a:pt x="682" y="1048"/>
                      </a:cubicBezTo>
                      <a:cubicBezTo>
                        <a:pt x="1325" y="941"/>
                        <a:pt x="1201" y="1"/>
                        <a:pt x="6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2" name="Google Shape;7971;p31">
                  <a:extLst>
                    <a:ext uri="{FF2B5EF4-FFF2-40B4-BE49-F238E27FC236}">
                      <a16:creationId xmlns:a16="http://schemas.microsoft.com/office/drawing/2014/main" id="{3C4CC73B-1E15-8D39-F23B-C121FD5B4121}"/>
                    </a:ext>
                  </a:extLst>
                </p:cNvPr>
                <p:cNvSpPr/>
                <p:nvPr/>
              </p:nvSpPr>
              <p:spPr>
                <a:xfrm>
                  <a:off x="2192410" y="2943770"/>
                  <a:ext cx="26331" cy="2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042" extrusionOk="0">
                      <a:moveTo>
                        <a:pt x="639" y="1"/>
                      </a:moveTo>
                      <a:cubicBezTo>
                        <a:pt x="606" y="1"/>
                        <a:pt x="572" y="3"/>
                        <a:pt x="536" y="9"/>
                      </a:cubicBezTo>
                      <a:cubicBezTo>
                        <a:pt x="345" y="86"/>
                        <a:pt x="154" y="162"/>
                        <a:pt x="116" y="353"/>
                      </a:cubicBezTo>
                      <a:cubicBezTo>
                        <a:pt x="1" y="698"/>
                        <a:pt x="269" y="1004"/>
                        <a:pt x="613" y="1042"/>
                      </a:cubicBezTo>
                      <a:cubicBezTo>
                        <a:pt x="1304" y="1005"/>
                        <a:pt x="1269" y="1"/>
                        <a:pt x="6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3" name="Google Shape;7972;p31">
                  <a:extLst>
                    <a:ext uri="{FF2B5EF4-FFF2-40B4-BE49-F238E27FC236}">
                      <a16:creationId xmlns:a16="http://schemas.microsoft.com/office/drawing/2014/main" id="{B42460AE-CE08-B56F-94B4-59C5063325FF}"/>
                    </a:ext>
                  </a:extLst>
                </p:cNvPr>
                <p:cNvSpPr/>
                <p:nvPr/>
              </p:nvSpPr>
              <p:spPr>
                <a:xfrm>
                  <a:off x="2104370" y="2729183"/>
                  <a:ext cx="27058" cy="3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" h="1583" extrusionOk="0">
                      <a:moveTo>
                        <a:pt x="474" y="1"/>
                      </a:moveTo>
                      <a:cubicBezTo>
                        <a:pt x="457" y="1"/>
                        <a:pt x="439" y="2"/>
                        <a:pt x="421" y="4"/>
                      </a:cubicBezTo>
                      <a:cubicBezTo>
                        <a:pt x="230" y="118"/>
                        <a:pt x="116" y="157"/>
                        <a:pt x="39" y="348"/>
                      </a:cubicBezTo>
                      <a:cubicBezTo>
                        <a:pt x="1" y="539"/>
                        <a:pt x="77" y="730"/>
                        <a:pt x="230" y="845"/>
                      </a:cubicBezTo>
                      <a:cubicBezTo>
                        <a:pt x="192" y="883"/>
                        <a:pt x="192" y="922"/>
                        <a:pt x="192" y="960"/>
                      </a:cubicBezTo>
                      <a:cubicBezTo>
                        <a:pt x="123" y="1271"/>
                        <a:pt x="367" y="1583"/>
                        <a:pt x="697" y="1583"/>
                      </a:cubicBezTo>
                      <a:cubicBezTo>
                        <a:pt x="732" y="1583"/>
                        <a:pt x="767" y="1579"/>
                        <a:pt x="804" y="1572"/>
                      </a:cubicBezTo>
                      <a:cubicBezTo>
                        <a:pt x="1263" y="1457"/>
                        <a:pt x="1339" y="845"/>
                        <a:pt x="919" y="616"/>
                      </a:cubicBezTo>
                      <a:cubicBezTo>
                        <a:pt x="1028" y="325"/>
                        <a:pt x="792" y="1"/>
                        <a:pt x="4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4" name="Google Shape;7973;p31">
                  <a:extLst>
                    <a:ext uri="{FF2B5EF4-FFF2-40B4-BE49-F238E27FC236}">
                      <a16:creationId xmlns:a16="http://schemas.microsoft.com/office/drawing/2014/main" id="{E70516B2-FD36-6C17-37E0-828249A2D59E}"/>
                    </a:ext>
                  </a:extLst>
                </p:cNvPr>
                <p:cNvSpPr/>
                <p:nvPr/>
              </p:nvSpPr>
              <p:spPr>
                <a:xfrm>
                  <a:off x="2030243" y="2682134"/>
                  <a:ext cx="5412" cy="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15" y="1"/>
                      </a:moveTo>
                      <a:cubicBezTo>
                        <a:pt x="77" y="39"/>
                        <a:pt x="38" y="77"/>
                        <a:pt x="0" y="115"/>
                      </a:cubicBezTo>
                      <a:cubicBezTo>
                        <a:pt x="0" y="192"/>
                        <a:pt x="77" y="268"/>
                        <a:pt x="153" y="268"/>
                      </a:cubicBezTo>
                      <a:cubicBezTo>
                        <a:pt x="230" y="268"/>
                        <a:pt x="268" y="230"/>
                        <a:pt x="268" y="154"/>
                      </a:cubicBezTo>
                      <a:cubicBezTo>
                        <a:pt x="268" y="154"/>
                        <a:pt x="268" y="115"/>
                        <a:pt x="268" y="115"/>
                      </a:cubicBezTo>
                      <a:cubicBezTo>
                        <a:pt x="230" y="39"/>
                        <a:pt x="230" y="1"/>
                        <a:pt x="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5" name="Google Shape;7974;p31">
                  <a:extLst>
                    <a:ext uri="{FF2B5EF4-FFF2-40B4-BE49-F238E27FC236}">
                      <a16:creationId xmlns:a16="http://schemas.microsoft.com/office/drawing/2014/main" id="{3C156FBE-492F-3D16-E9DB-DB3DF028118C}"/>
                    </a:ext>
                  </a:extLst>
                </p:cNvPr>
                <p:cNvSpPr/>
                <p:nvPr/>
              </p:nvSpPr>
              <p:spPr>
                <a:xfrm>
                  <a:off x="2245819" y="2979390"/>
                  <a:ext cx="26452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040" extrusionOk="0">
                      <a:moveTo>
                        <a:pt x="637" y="1"/>
                      </a:moveTo>
                      <a:cubicBezTo>
                        <a:pt x="615" y="1"/>
                        <a:pt x="592" y="2"/>
                        <a:pt x="568" y="4"/>
                      </a:cubicBezTo>
                      <a:cubicBezTo>
                        <a:pt x="339" y="81"/>
                        <a:pt x="186" y="157"/>
                        <a:pt x="110" y="349"/>
                      </a:cubicBezTo>
                      <a:cubicBezTo>
                        <a:pt x="0" y="677"/>
                        <a:pt x="238" y="1040"/>
                        <a:pt x="592" y="1040"/>
                      </a:cubicBezTo>
                      <a:cubicBezTo>
                        <a:pt x="610" y="1040"/>
                        <a:pt x="627" y="1039"/>
                        <a:pt x="645" y="1037"/>
                      </a:cubicBezTo>
                      <a:cubicBezTo>
                        <a:pt x="1310" y="1000"/>
                        <a:pt x="1261" y="1"/>
                        <a:pt x="6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6" name="Google Shape;7975;p31">
                  <a:extLst>
                    <a:ext uri="{FF2B5EF4-FFF2-40B4-BE49-F238E27FC236}">
                      <a16:creationId xmlns:a16="http://schemas.microsoft.com/office/drawing/2014/main" id="{8A8B3437-F067-A484-C925-D752F458F19B}"/>
                    </a:ext>
                  </a:extLst>
                </p:cNvPr>
                <p:cNvSpPr/>
                <p:nvPr/>
              </p:nvSpPr>
              <p:spPr>
                <a:xfrm>
                  <a:off x="2113012" y="2891330"/>
                  <a:ext cx="22535" cy="17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" h="889" extrusionOk="0">
                      <a:moveTo>
                        <a:pt x="486" y="0"/>
                      </a:moveTo>
                      <a:cubicBezTo>
                        <a:pt x="463" y="0"/>
                        <a:pt x="439" y="2"/>
                        <a:pt x="414" y="5"/>
                      </a:cubicBezTo>
                      <a:cubicBezTo>
                        <a:pt x="261" y="82"/>
                        <a:pt x="146" y="158"/>
                        <a:pt x="108" y="311"/>
                      </a:cubicBezTo>
                      <a:cubicBezTo>
                        <a:pt x="0" y="600"/>
                        <a:pt x="232" y="888"/>
                        <a:pt x="515" y="888"/>
                      </a:cubicBezTo>
                      <a:cubicBezTo>
                        <a:pt x="532" y="888"/>
                        <a:pt x="550" y="887"/>
                        <a:pt x="567" y="885"/>
                      </a:cubicBezTo>
                      <a:cubicBezTo>
                        <a:pt x="1116" y="775"/>
                        <a:pt x="1000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7" name="Google Shape;7976;p31">
                  <a:extLst>
                    <a:ext uri="{FF2B5EF4-FFF2-40B4-BE49-F238E27FC236}">
                      <a16:creationId xmlns:a16="http://schemas.microsoft.com/office/drawing/2014/main" id="{3F40414C-12A4-6AB5-26A0-FC110622BAD7}"/>
                    </a:ext>
                  </a:extLst>
                </p:cNvPr>
                <p:cNvSpPr/>
                <p:nvPr/>
              </p:nvSpPr>
              <p:spPr>
                <a:xfrm>
                  <a:off x="2079654" y="2712948"/>
                  <a:ext cx="26291" cy="30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" h="1535" extrusionOk="0">
                      <a:moveTo>
                        <a:pt x="428" y="1"/>
                      </a:moveTo>
                      <a:cubicBezTo>
                        <a:pt x="413" y="1"/>
                        <a:pt x="398" y="2"/>
                        <a:pt x="383" y="5"/>
                      </a:cubicBezTo>
                      <a:cubicBezTo>
                        <a:pt x="192" y="81"/>
                        <a:pt x="77" y="119"/>
                        <a:pt x="39" y="311"/>
                      </a:cubicBezTo>
                      <a:cubicBezTo>
                        <a:pt x="1" y="463"/>
                        <a:pt x="39" y="616"/>
                        <a:pt x="192" y="693"/>
                      </a:cubicBezTo>
                      <a:cubicBezTo>
                        <a:pt x="154" y="731"/>
                        <a:pt x="116" y="808"/>
                        <a:pt x="116" y="846"/>
                      </a:cubicBezTo>
                      <a:cubicBezTo>
                        <a:pt x="1" y="1190"/>
                        <a:pt x="269" y="1534"/>
                        <a:pt x="613" y="1534"/>
                      </a:cubicBezTo>
                      <a:cubicBezTo>
                        <a:pt x="1187" y="1496"/>
                        <a:pt x="1301" y="655"/>
                        <a:pt x="766" y="502"/>
                      </a:cubicBezTo>
                      <a:cubicBezTo>
                        <a:pt x="837" y="251"/>
                        <a:pt x="641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8" name="Google Shape;7977;p31">
                  <a:extLst>
                    <a:ext uri="{FF2B5EF4-FFF2-40B4-BE49-F238E27FC236}">
                      <a16:creationId xmlns:a16="http://schemas.microsoft.com/office/drawing/2014/main" id="{66F88242-6ECC-9F31-6994-6EDCDB45949A}"/>
                    </a:ext>
                  </a:extLst>
                </p:cNvPr>
                <p:cNvSpPr/>
                <p:nvPr/>
              </p:nvSpPr>
              <p:spPr>
                <a:xfrm>
                  <a:off x="2129207" y="2862414"/>
                  <a:ext cx="27341" cy="2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058" extrusionOk="0">
                      <a:moveTo>
                        <a:pt x="649" y="1"/>
                      </a:moveTo>
                      <a:cubicBezTo>
                        <a:pt x="600" y="1"/>
                        <a:pt x="548" y="8"/>
                        <a:pt x="492" y="22"/>
                      </a:cubicBezTo>
                      <a:cubicBezTo>
                        <a:pt x="301" y="99"/>
                        <a:pt x="186" y="214"/>
                        <a:pt x="109" y="405"/>
                      </a:cubicBezTo>
                      <a:cubicBezTo>
                        <a:pt x="1" y="731"/>
                        <a:pt x="270" y="1058"/>
                        <a:pt x="625" y="1058"/>
                      </a:cubicBezTo>
                      <a:cubicBezTo>
                        <a:pt x="644" y="1058"/>
                        <a:pt x="663" y="1057"/>
                        <a:pt x="683" y="1055"/>
                      </a:cubicBezTo>
                      <a:cubicBezTo>
                        <a:pt x="1354" y="984"/>
                        <a:pt x="1242" y="1"/>
                        <a:pt x="6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9" name="Google Shape;7978;p31">
                  <a:extLst>
                    <a:ext uri="{FF2B5EF4-FFF2-40B4-BE49-F238E27FC236}">
                      <a16:creationId xmlns:a16="http://schemas.microsoft.com/office/drawing/2014/main" id="{F61BAC7D-0DA7-D673-4404-91305C2B9A60}"/>
                    </a:ext>
                  </a:extLst>
                </p:cNvPr>
                <p:cNvSpPr/>
                <p:nvPr/>
              </p:nvSpPr>
              <p:spPr>
                <a:xfrm>
                  <a:off x="2179769" y="2897610"/>
                  <a:ext cx="27341" cy="23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158" extrusionOk="0">
                      <a:moveTo>
                        <a:pt x="856" y="0"/>
                      </a:moveTo>
                      <a:cubicBezTo>
                        <a:pt x="627" y="115"/>
                        <a:pt x="436" y="77"/>
                        <a:pt x="283" y="268"/>
                      </a:cubicBezTo>
                      <a:cubicBezTo>
                        <a:pt x="0" y="730"/>
                        <a:pt x="407" y="1158"/>
                        <a:pt x="809" y="1158"/>
                      </a:cubicBezTo>
                      <a:cubicBezTo>
                        <a:pt x="1006" y="1158"/>
                        <a:pt x="1202" y="1055"/>
                        <a:pt x="1315" y="804"/>
                      </a:cubicBezTo>
                      <a:cubicBezTo>
                        <a:pt x="1353" y="689"/>
                        <a:pt x="1353" y="574"/>
                        <a:pt x="1315" y="498"/>
                      </a:cubicBezTo>
                      <a:cubicBezTo>
                        <a:pt x="1239" y="192"/>
                        <a:pt x="1201" y="0"/>
                        <a:pt x="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0" name="Google Shape;7979;p31">
                  <a:extLst>
                    <a:ext uri="{FF2B5EF4-FFF2-40B4-BE49-F238E27FC236}">
                      <a16:creationId xmlns:a16="http://schemas.microsoft.com/office/drawing/2014/main" id="{478E02D5-B427-32E5-E011-488896DC1B46}"/>
                    </a:ext>
                  </a:extLst>
                </p:cNvPr>
                <p:cNvSpPr/>
                <p:nvPr/>
              </p:nvSpPr>
              <p:spPr>
                <a:xfrm>
                  <a:off x="2103704" y="2846644"/>
                  <a:ext cx="20778" cy="1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884" extrusionOk="0">
                      <a:moveTo>
                        <a:pt x="416" y="0"/>
                      </a:moveTo>
                      <a:cubicBezTo>
                        <a:pt x="263" y="77"/>
                        <a:pt x="110" y="115"/>
                        <a:pt x="72" y="306"/>
                      </a:cubicBezTo>
                      <a:cubicBezTo>
                        <a:pt x="0" y="628"/>
                        <a:pt x="230" y="883"/>
                        <a:pt x="542" y="883"/>
                      </a:cubicBezTo>
                      <a:cubicBezTo>
                        <a:pt x="564" y="883"/>
                        <a:pt x="585" y="882"/>
                        <a:pt x="607" y="880"/>
                      </a:cubicBezTo>
                      <a:cubicBezTo>
                        <a:pt x="1028" y="650"/>
                        <a:pt x="913" y="38"/>
                        <a:pt x="4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1" name="Google Shape;7980;p31">
                  <a:extLst>
                    <a:ext uri="{FF2B5EF4-FFF2-40B4-BE49-F238E27FC236}">
                      <a16:creationId xmlns:a16="http://schemas.microsoft.com/office/drawing/2014/main" id="{9E270032-D664-2814-61A7-EDEB5826C356}"/>
                    </a:ext>
                  </a:extLst>
                </p:cNvPr>
                <p:cNvSpPr/>
                <p:nvPr/>
              </p:nvSpPr>
              <p:spPr>
                <a:xfrm>
                  <a:off x="2139222" y="2908332"/>
                  <a:ext cx="24897" cy="1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965" extrusionOk="0">
                      <a:moveTo>
                        <a:pt x="562" y="0"/>
                      </a:moveTo>
                      <a:cubicBezTo>
                        <a:pt x="539" y="0"/>
                        <a:pt x="517" y="2"/>
                        <a:pt x="493" y="5"/>
                      </a:cubicBezTo>
                      <a:cubicBezTo>
                        <a:pt x="302" y="81"/>
                        <a:pt x="149" y="158"/>
                        <a:pt x="72" y="349"/>
                      </a:cubicBezTo>
                      <a:cubicBezTo>
                        <a:pt x="0" y="674"/>
                        <a:pt x="234" y="964"/>
                        <a:pt x="550" y="964"/>
                      </a:cubicBezTo>
                      <a:cubicBezTo>
                        <a:pt x="569" y="964"/>
                        <a:pt x="588" y="963"/>
                        <a:pt x="608" y="961"/>
                      </a:cubicBezTo>
                      <a:cubicBezTo>
                        <a:pt x="1233" y="887"/>
                        <a:pt x="1116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2" name="Google Shape;7981;p31">
                  <a:extLst>
                    <a:ext uri="{FF2B5EF4-FFF2-40B4-BE49-F238E27FC236}">
                      <a16:creationId xmlns:a16="http://schemas.microsoft.com/office/drawing/2014/main" id="{345C4DC9-9A8E-511F-55EC-B889246A26F9}"/>
                    </a:ext>
                  </a:extLst>
                </p:cNvPr>
                <p:cNvSpPr/>
                <p:nvPr/>
              </p:nvSpPr>
              <p:spPr>
                <a:xfrm>
                  <a:off x="2154104" y="2879760"/>
                  <a:ext cx="30127" cy="22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" h="1123" extrusionOk="0">
                      <a:moveTo>
                        <a:pt x="706" y="1"/>
                      </a:moveTo>
                      <a:cubicBezTo>
                        <a:pt x="683" y="1"/>
                        <a:pt x="660" y="2"/>
                        <a:pt x="636" y="5"/>
                      </a:cubicBezTo>
                      <a:cubicBezTo>
                        <a:pt x="444" y="119"/>
                        <a:pt x="291" y="158"/>
                        <a:pt x="177" y="349"/>
                      </a:cubicBezTo>
                      <a:cubicBezTo>
                        <a:pt x="1" y="736"/>
                        <a:pt x="278" y="1123"/>
                        <a:pt x="681" y="1123"/>
                      </a:cubicBezTo>
                      <a:cubicBezTo>
                        <a:pt x="716" y="1123"/>
                        <a:pt x="752" y="1120"/>
                        <a:pt x="789" y="1114"/>
                      </a:cubicBezTo>
                      <a:cubicBezTo>
                        <a:pt x="1491" y="1040"/>
                        <a:pt x="1372" y="1"/>
                        <a:pt x="7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3" name="Google Shape;7982;p31">
                  <a:extLst>
                    <a:ext uri="{FF2B5EF4-FFF2-40B4-BE49-F238E27FC236}">
                      <a16:creationId xmlns:a16="http://schemas.microsoft.com/office/drawing/2014/main" id="{E1B7E074-54BB-A431-4FD4-BDAFAC1D9232}"/>
                    </a:ext>
                  </a:extLst>
                </p:cNvPr>
                <p:cNvSpPr/>
                <p:nvPr/>
              </p:nvSpPr>
              <p:spPr>
                <a:xfrm>
                  <a:off x="2176074" y="2972363"/>
                  <a:ext cx="22131" cy="17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881" extrusionOk="0">
                      <a:moveTo>
                        <a:pt x="508" y="1"/>
                      </a:moveTo>
                      <a:cubicBezTo>
                        <a:pt x="482" y="1"/>
                        <a:pt x="455" y="3"/>
                        <a:pt x="427" y="8"/>
                      </a:cubicBezTo>
                      <a:cubicBezTo>
                        <a:pt x="274" y="85"/>
                        <a:pt x="121" y="161"/>
                        <a:pt x="83" y="352"/>
                      </a:cubicBezTo>
                      <a:cubicBezTo>
                        <a:pt x="0" y="656"/>
                        <a:pt x="237" y="880"/>
                        <a:pt x="504" y="880"/>
                      </a:cubicBezTo>
                      <a:cubicBezTo>
                        <a:pt x="607" y="880"/>
                        <a:pt x="714" y="847"/>
                        <a:pt x="810" y="773"/>
                      </a:cubicBezTo>
                      <a:cubicBezTo>
                        <a:pt x="1096" y="487"/>
                        <a:pt x="881" y="1"/>
                        <a:pt x="5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4" name="Google Shape;7983;p31">
                  <a:extLst>
                    <a:ext uri="{FF2B5EF4-FFF2-40B4-BE49-F238E27FC236}">
                      <a16:creationId xmlns:a16="http://schemas.microsoft.com/office/drawing/2014/main" id="{3F5F1E47-0D2B-73DF-DC3A-8BF4E4D76872}"/>
                    </a:ext>
                  </a:extLst>
                </p:cNvPr>
                <p:cNvSpPr/>
                <p:nvPr/>
              </p:nvSpPr>
              <p:spPr>
                <a:xfrm>
                  <a:off x="2118283" y="3013455"/>
                  <a:ext cx="9289" cy="7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83" extrusionOk="0">
                      <a:moveTo>
                        <a:pt x="191" y="0"/>
                      </a:moveTo>
                      <a:cubicBezTo>
                        <a:pt x="38" y="115"/>
                        <a:pt x="0" y="268"/>
                        <a:pt x="191" y="383"/>
                      </a:cubicBezTo>
                      <a:cubicBezTo>
                        <a:pt x="306" y="383"/>
                        <a:pt x="383" y="306"/>
                        <a:pt x="421" y="230"/>
                      </a:cubicBezTo>
                      <a:cubicBezTo>
                        <a:pt x="459" y="115"/>
                        <a:pt x="306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5" name="Google Shape;7984;p31">
                  <a:extLst>
                    <a:ext uri="{FF2B5EF4-FFF2-40B4-BE49-F238E27FC236}">
                      <a16:creationId xmlns:a16="http://schemas.microsoft.com/office/drawing/2014/main" id="{D66BC257-5909-0393-C780-FE868F4FEF2B}"/>
                    </a:ext>
                  </a:extLst>
                </p:cNvPr>
                <p:cNvSpPr/>
                <p:nvPr/>
              </p:nvSpPr>
              <p:spPr>
                <a:xfrm>
                  <a:off x="2160425" y="3001481"/>
                  <a:ext cx="16800" cy="13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649" extrusionOk="0">
                      <a:moveTo>
                        <a:pt x="426" y="0"/>
                      </a:moveTo>
                      <a:cubicBezTo>
                        <a:pt x="393" y="0"/>
                        <a:pt x="358" y="6"/>
                        <a:pt x="323" y="20"/>
                      </a:cubicBezTo>
                      <a:cubicBezTo>
                        <a:pt x="208" y="58"/>
                        <a:pt x="93" y="134"/>
                        <a:pt x="55" y="249"/>
                      </a:cubicBezTo>
                      <a:cubicBezTo>
                        <a:pt x="0" y="468"/>
                        <a:pt x="181" y="648"/>
                        <a:pt x="386" y="648"/>
                      </a:cubicBezTo>
                      <a:cubicBezTo>
                        <a:pt x="468" y="648"/>
                        <a:pt x="553" y="620"/>
                        <a:pt x="629" y="555"/>
                      </a:cubicBezTo>
                      <a:cubicBezTo>
                        <a:pt x="831" y="352"/>
                        <a:pt x="676" y="0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6" name="Google Shape;7985;p31">
                  <a:extLst>
                    <a:ext uri="{FF2B5EF4-FFF2-40B4-BE49-F238E27FC236}">
                      <a16:creationId xmlns:a16="http://schemas.microsoft.com/office/drawing/2014/main" id="{52BC1711-B877-4325-E821-D197FB60BDD2}"/>
                    </a:ext>
                  </a:extLst>
                </p:cNvPr>
                <p:cNvSpPr/>
                <p:nvPr/>
              </p:nvSpPr>
              <p:spPr>
                <a:xfrm>
                  <a:off x="2149985" y="2954735"/>
                  <a:ext cx="20576" cy="17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847" extrusionOk="0">
                      <a:moveTo>
                        <a:pt x="421" y="0"/>
                      </a:moveTo>
                      <a:cubicBezTo>
                        <a:pt x="408" y="0"/>
                        <a:pt x="394" y="1"/>
                        <a:pt x="381" y="2"/>
                      </a:cubicBezTo>
                      <a:cubicBezTo>
                        <a:pt x="228" y="78"/>
                        <a:pt x="113" y="155"/>
                        <a:pt x="37" y="308"/>
                      </a:cubicBezTo>
                      <a:cubicBezTo>
                        <a:pt x="1" y="594"/>
                        <a:pt x="199" y="847"/>
                        <a:pt x="476" y="847"/>
                      </a:cubicBezTo>
                      <a:cubicBezTo>
                        <a:pt x="495" y="847"/>
                        <a:pt x="514" y="845"/>
                        <a:pt x="534" y="843"/>
                      </a:cubicBezTo>
                      <a:cubicBezTo>
                        <a:pt x="1018" y="694"/>
                        <a:pt x="922" y="0"/>
                        <a:pt x="4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7" name="Google Shape;7986;p31">
                  <a:extLst>
                    <a:ext uri="{FF2B5EF4-FFF2-40B4-BE49-F238E27FC236}">
                      <a16:creationId xmlns:a16="http://schemas.microsoft.com/office/drawing/2014/main" id="{FAC8DF73-1D88-F58D-46DA-AF0DDEB8C80E}"/>
                    </a:ext>
                  </a:extLst>
                </p:cNvPr>
                <p:cNvSpPr/>
                <p:nvPr/>
              </p:nvSpPr>
              <p:spPr>
                <a:xfrm>
                  <a:off x="2086621" y="2756847"/>
                  <a:ext cx="24716" cy="2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" h="1485" extrusionOk="0">
                      <a:moveTo>
                        <a:pt x="509" y="1"/>
                      </a:moveTo>
                      <a:cubicBezTo>
                        <a:pt x="480" y="1"/>
                        <a:pt x="451" y="4"/>
                        <a:pt x="421" y="11"/>
                      </a:cubicBezTo>
                      <a:cubicBezTo>
                        <a:pt x="268" y="87"/>
                        <a:pt x="115" y="164"/>
                        <a:pt x="77" y="317"/>
                      </a:cubicBezTo>
                      <a:cubicBezTo>
                        <a:pt x="0" y="508"/>
                        <a:pt x="115" y="737"/>
                        <a:pt x="306" y="814"/>
                      </a:cubicBezTo>
                      <a:cubicBezTo>
                        <a:pt x="268" y="852"/>
                        <a:pt x="268" y="890"/>
                        <a:pt x="268" y="928"/>
                      </a:cubicBezTo>
                      <a:cubicBezTo>
                        <a:pt x="177" y="1230"/>
                        <a:pt x="396" y="1484"/>
                        <a:pt x="662" y="1484"/>
                      </a:cubicBezTo>
                      <a:cubicBezTo>
                        <a:pt x="733" y="1484"/>
                        <a:pt x="807" y="1466"/>
                        <a:pt x="880" y="1426"/>
                      </a:cubicBezTo>
                      <a:cubicBezTo>
                        <a:pt x="1224" y="1273"/>
                        <a:pt x="1186" y="775"/>
                        <a:pt x="842" y="661"/>
                      </a:cubicBezTo>
                      <a:cubicBezTo>
                        <a:pt x="1016" y="347"/>
                        <a:pt x="808" y="1"/>
                        <a:pt x="5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8" name="Google Shape;7987;p31">
                  <a:extLst>
                    <a:ext uri="{FF2B5EF4-FFF2-40B4-BE49-F238E27FC236}">
                      <a16:creationId xmlns:a16="http://schemas.microsoft.com/office/drawing/2014/main" id="{07349EA7-E0CB-452A-275A-9A39661ED58D}"/>
                    </a:ext>
                  </a:extLst>
                </p:cNvPr>
                <p:cNvSpPr/>
                <p:nvPr/>
              </p:nvSpPr>
              <p:spPr>
                <a:xfrm>
                  <a:off x="2122907" y="2937733"/>
                  <a:ext cx="19082" cy="15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768" extrusionOk="0">
                      <a:moveTo>
                        <a:pt x="458" y="1"/>
                      </a:moveTo>
                      <a:cubicBezTo>
                        <a:pt x="446" y="1"/>
                        <a:pt x="434" y="1"/>
                        <a:pt x="421" y="2"/>
                      </a:cubicBezTo>
                      <a:cubicBezTo>
                        <a:pt x="268" y="40"/>
                        <a:pt x="154" y="117"/>
                        <a:pt x="77" y="232"/>
                      </a:cubicBezTo>
                      <a:cubicBezTo>
                        <a:pt x="1" y="499"/>
                        <a:pt x="230" y="767"/>
                        <a:pt x="498" y="767"/>
                      </a:cubicBezTo>
                      <a:cubicBezTo>
                        <a:pt x="944" y="655"/>
                        <a:pt x="884" y="1"/>
                        <a:pt x="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9" name="Google Shape;7988;p31">
                  <a:extLst>
                    <a:ext uri="{FF2B5EF4-FFF2-40B4-BE49-F238E27FC236}">
                      <a16:creationId xmlns:a16="http://schemas.microsoft.com/office/drawing/2014/main" id="{DED19DC8-52AF-4FDE-BE2E-7A4621684F9D}"/>
                    </a:ext>
                  </a:extLst>
                </p:cNvPr>
                <p:cNvSpPr/>
                <p:nvPr/>
              </p:nvSpPr>
              <p:spPr>
                <a:xfrm>
                  <a:off x="2187483" y="3019432"/>
                  <a:ext cx="16901" cy="1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685" extrusionOk="0">
                      <a:moveTo>
                        <a:pt x="400" y="0"/>
                      </a:moveTo>
                      <a:cubicBezTo>
                        <a:pt x="375" y="0"/>
                        <a:pt x="348" y="3"/>
                        <a:pt x="321" y="10"/>
                      </a:cubicBezTo>
                      <a:cubicBezTo>
                        <a:pt x="168" y="48"/>
                        <a:pt x="92" y="125"/>
                        <a:pt x="54" y="278"/>
                      </a:cubicBezTo>
                      <a:cubicBezTo>
                        <a:pt x="0" y="518"/>
                        <a:pt x="189" y="684"/>
                        <a:pt x="386" y="684"/>
                      </a:cubicBezTo>
                      <a:cubicBezTo>
                        <a:pt x="471" y="684"/>
                        <a:pt x="558" y="653"/>
                        <a:pt x="627" y="584"/>
                      </a:cubicBezTo>
                      <a:cubicBezTo>
                        <a:pt x="837" y="340"/>
                        <a:pt x="664" y="0"/>
                        <a:pt x="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0" name="Google Shape;7989;p31">
                  <a:extLst>
                    <a:ext uri="{FF2B5EF4-FFF2-40B4-BE49-F238E27FC236}">
                      <a16:creationId xmlns:a16="http://schemas.microsoft.com/office/drawing/2014/main" id="{08B0C2E8-6D19-6EE7-3409-5644F4B5421F}"/>
                    </a:ext>
                  </a:extLst>
                </p:cNvPr>
                <p:cNvSpPr/>
                <p:nvPr/>
              </p:nvSpPr>
              <p:spPr>
                <a:xfrm>
                  <a:off x="2133831" y="2983974"/>
                  <a:ext cx="16396" cy="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" h="624" extrusionOk="0">
                      <a:moveTo>
                        <a:pt x="372" y="0"/>
                      </a:moveTo>
                      <a:cubicBezTo>
                        <a:pt x="349" y="0"/>
                        <a:pt x="326" y="2"/>
                        <a:pt x="301" y="7"/>
                      </a:cubicBezTo>
                      <a:cubicBezTo>
                        <a:pt x="186" y="45"/>
                        <a:pt x="110" y="122"/>
                        <a:pt x="72" y="198"/>
                      </a:cubicBezTo>
                      <a:cubicBezTo>
                        <a:pt x="1" y="411"/>
                        <a:pt x="159" y="623"/>
                        <a:pt x="365" y="623"/>
                      </a:cubicBezTo>
                      <a:cubicBezTo>
                        <a:pt x="382" y="623"/>
                        <a:pt x="399" y="622"/>
                        <a:pt x="416" y="619"/>
                      </a:cubicBezTo>
                      <a:cubicBezTo>
                        <a:pt x="812" y="547"/>
                        <a:pt x="733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1" name="Google Shape;7990;p31">
                  <a:extLst>
                    <a:ext uri="{FF2B5EF4-FFF2-40B4-BE49-F238E27FC236}">
                      <a16:creationId xmlns:a16="http://schemas.microsoft.com/office/drawing/2014/main" id="{D6784A57-6EF4-FFCC-2C2A-F0E469E35AEC}"/>
                    </a:ext>
                  </a:extLst>
                </p:cNvPr>
                <p:cNvSpPr/>
                <p:nvPr/>
              </p:nvSpPr>
              <p:spPr>
                <a:xfrm>
                  <a:off x="2241902" y="3055880"/>
                  <a:ext cx="15165" cy="12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20" extrusionOk="0">
                      <a:moveTo>
                        <a:pt x="376" y="1"/>
                      </a:moveTo>
                      <a:cubicBezTo>
                        <a:pt x="365" y="1"/>
                        <a:pt x="354" y="1"/>
                        <a:pt x="342" y="3"/>
                      </a:cubicBezTo>
                      <a:cubicBezTo>
                        <a:pt x="189" y="41"/>
                        <a:pt x="74" y="79"/>
                        <a:pt x="36" y="232"/>
                      </a:cubicBezTo>
                      <a:cubicBezTo>
                        <a:pt x="1" y="442"/>
                        <a:pt x="157" y="620"/>
                        <a:pt x="360" y="620"/>
                      </a:cubicBezTo>
                      <a:cubicBezTo>
                        <a:pt x="379" y="620"/>
                        <a:pt x="398" y="618"/>
                        <a:pt x="418" y="615"/>
                      </a:cubicBezTo>
                      <a:cubicBezTo>
                        <a:pt x="751" y="504"/>
                        <a:pt x="691" y="1"/>
                        <a:pt x="3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2" name="Google Shape;7991;p31">
                  <a:extLst>
                    <a:ext uri="{FF2B5EF4-FFF2-40B4-BE49-F238E27FC236}">
                      <a16:creationId xmlns:a16="http://schemas.microsoft.com/office/drawing/2014/main" id="{F2535010-860A-BFDC-02CB-17A0E69F3CAD}"/>
                    </a:ext>
                  </a:extLst>
                </p:cNvPr>
                <p:cNvSpPr/>
                <p:nvPr/>
              </p:nvSpPr>
              <p:spPr>
                <a:xfrm>
                  <a:off x="2230150" y="3008003"/>
                  <a:ext cx="22272" cy="1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892" extrusionOk="0">
                      <a:moveTo>
                        <a:pt x="472" y="0"/>
                      </a:moveTo>
                      <a:cubicBezTo>
                        <a:pt x="457" y="0"/>
                        <a:pt x="442" y="1"/>
                        <a:pt x="427" y="3"/>
                      </a:cubicBezTo>
                      <a:cubicBezTo>
                        <a:pt x="274" y="117"/>
                        <a:pt x="121" y="156"/>
                        <a:pt x="82" y="347"/>
                      </a:cubicBezTo>
                      <a:cubicBezTo>
                        <a:pt x="0" y="649"/>
                        <a:pt x="233" y="891"/>
                        <a:pt x="484" y="891"/>
                      </a:cubicBezTo>
                      <a:cubicBezTo>
                        <a:pt x="583" y="891"/>
                        <a:pt x="684" y="854"/>
                        <a:pt x="771" y="767"/>
                      </a:cubicBezTo>
                      <a:cubicBezTo>
                        <a:pt x="1102" y="473"/>
                        <a:pt x="866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3" name="Google Shape;7992;p31">
                  <a:extLst>
                    <a:ext uri="{FF2B5EF4-FFF2-40B4-BE49-F238E27FC236}">
                      <a16:creationId xmlns:a16="http://schemas.microsoft.com/office/drawing/2014/main" id="{81D02E14-5709-6406-8E68-D4167CE4AD81}"/>
                    </a:ext>
                  </a:extLst>
                </p:cNvPr>
                <p:cNvSpPr/>
                <p:nvPr/>
              </p:nvSpPr>
              <p:spPr>
                <a:xfrm>
                  <a:off x="2199376" y="3066743"/>
                  <a:ext cx="10056" cy="8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421" extrusionOk="0">
                      <a:moveTo>
                        <a:pt x="191" y="0"/>
                      </a:moveTo>
                      <a:cubicBezTo>
                        <a:pt x="115" y="38"/>
                        <a:pt x="38" y="77"/>
                        <a:pt x="0" y="191"/>
                      </a:cubicBezTo>
                      <a:cubicBezTo>
                        <a:pt x="0" y="306"/>
                        <a:pt x="115" y="421"/>
                        <a:pt x="230" y="421"/>
                      </a:cubicBezTo>
                      <a:cubicBezTo>
                        <a:pt x="497" y="344"/>
                        <a:pt x="421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4" name="Google Shape;7993;p31">
                  <a:extLst>
                    <a:ext uri="{FF2B5EF4-FFF2-40B4-BE49-F238E27FC236}">
                      <a16:creationId xmlns:a16="http://schemas.microsoft.com/office/drawing/2014/main" id="{475FC761-F7A9-BFB3-B3EC-92303168A0E3}"/>
                    </a:ext>
                  </a:extLst>
                </p:cNvPr>
                <p:cNvSpPr/>
                <p:nvPr/>
              </p:nvSpPr>
              <p:spPr>
                <a:xfrm>
                  <a:off x="2203072" y="2990233"/>
                  <a:ext cx="22353" cy="17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70" extrusionOk="0">
                      <a:moveTo>
                        <a:pt x="510" y="1"/>
                      </a:moveTo>
                      <a:cubicBezTo>
                        <a:pt x="496" y="1"/>
                        <a:pt x="482" y="2"/>
                        <a:pt x="467" y="3"/>
                      </a:cubicBezTo>
                      <a:cubicBezTo>
                        <a:pt x="276" y="79"/>
                        <a:pt x="161" y="118"/>
                        <a:pt x="85" y="347"/>
                      </a:cubicBezTo>
                      <a:cubicBezTo>
                        <a:pt x="0" y="629"/>
                        <a:pt x="248" y="869"/>
                        <a:pt x="522" y="869"/>
                      </a:cubicBezTo>
                      <a:cubicBezTo>
                        <a:pt x="619" y="869"/>
                        <a:pt x="721" y="838"/>
                        <a:pt x="811" y="768"/>
                      </a:cubicBezTo>
                      <a:cubicBezTo>
                        <a:pt x="1107" y="509"/>
                        <a:pt x="903" y="1"/>
                        <a:pt x="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5" name="Google Shape;7994;p31">
                  <a:extLst>
                    <a:ext uri="{FF2B5EF4-FFF2-40B4-BE49-F238E27FC236}">
                      <a16:creationId xmlns:a16="http://schemas.microsoft.com/office/drawing/2014/main" id="{C584D2F0-F7C5-B11A-BE25-B1B1F587A9E3}"/>
                    </a:ext>
                  </a:extLst>
                </p:cNvPr>
                <p:cNvSpPr/>
                <p:nvPr/>
              </p:nvSpPr>
              <p:spPr>
                <a:xfrm>
                  <a:off x="2214480" y="3037343"/>
                  <a:ext cx="17083" cy="13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670" extrusionOk="0">
                      <a:moveTo>
                        <a:pt x="370" y="0"/>
                      </a:moveTo>
                      <a:cubicBezTo>
                        <a:pt x="355" y="0"/>
                        <a:pt x="339" y="1"/>
                        <a:pt x="323" y="3"/>
                      </a:cubicBezTo>
                      <a:cubicBezTo>
                        <a:pt x="208" y="41"/>
                        <a:pt x="93" y="118"/>
                        <a:pt x="55" y="271"/>
                      </a:cubicBezTo>
                      <a:cubicBezTo>
                        <a:pt x="0" y="490"/>
                        <a:pt x="181" y="670"/>
                        <a:pt x="373" y="670"/>
                      </a:cubicBezTo>
                      <a:cubicBezTo>
                        <a:pt x="448" y="670"/>
                        <a:pt x="526" y="642"/>
                        <a:pt x="591" y="577"/>
                      </a:cubicBezTo>
                      <a:cubicBezTo>
                        <a:pt x="846" y="358"/>
                        <a:pt x="684" y="0"/>
                        <a:pt x="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6" name="Google Shape;7995;p31">
                  <a:extLst>
                    <a:ext uri="{FF2B5EF4-FFF2-40B4-BE49-F238E27FC236}">
                      <a16:creationId xmlns:a16="http://schemas.microsoft.com/office/drawing/2014/main" id="{463835EA-BB3F-3A08-93B4-876A65D5E227}"/>
                    </a:ext>
                  </a:extLst>
                </p:cNvPr>
                <p:cNvSpPr/>
                <p:nvPr/>
              </p:nvSpPr>
              <p:spPr>
                <a:xfrm>
                  <a:off x="2061723" y="2858174"/>
                  <a:ext cx="16194" cy="12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609" extrusionOk="0">
                      <a:moveTo>
                        <a:pt x="396" y="0"/>
                      </a:moveTo>
                      <a:cubicBezTo>
                        <a:pt x="382" y="0"/>
                        <a:pt x="368" y="1"/>
                        <a:pt x="353" y="3"/>
                      </a:cubicBezTo>
                      <a:cubicBezTo>
                        <a:pt x="239" y="41"/>
                        <a:pt x="124" y="118"/>
                        <a:pt x="86" y="194"/>
                      </a:cubicBezTo>
                      <a:cubicBezTo>
                        <a:pt x="0" y="422"/>
                        <a:pt x="170" y="608"/>
                        <a:pt x="373" y="608"/>
                      </a:cubicBezTo>
                      <a:cubicBezTo>
                        <a:pt x="442" y="608"/>
                        <a:pt x="515" y="587"/>
                        <a:pt x="583" y="538"/>
                      </a:cubicBezTo>
                      <a:cubicBezTo>
                        <a:pt x="802" y="356"/>
                        <a:pt x="673" y="0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7" name="Google Shape;7996;p31">
                  <a:extLst>
                    <a:ext uri="{FF2B5EF4-FFF2-40B4-BE49-F238E27FC236}">
                      <a16:creationId xmlns:a16="http://schemas.microsoft.com/office/drawing/2014/main" id="{92583AAC-B489-2488-F11A-E3967DBAAC40}"/>
                    </a:ext>
                  </a:extLst>
                </p:cNvPr>
                <p:cNvSpPr/>
                <p:nvPr/>
              </p:nvSpPr>
              <p:spPr>
                <a:xfrm>
                  <a:off x="2037250" y="2841838"/>
                  <a:ext cx="11833" cy="9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" h="472" extrusionOk="0">
                      <a:moveTo>
                        <a:pt x="255" y="0"/>
                      </a:moveTo>
                      <a:cubicBezTo>
                        <a:pt x="234" y="0"/>
                        <a:pt x="212" y="3"/>
                        <a:pt x="189" y="9"/>
                      </a:cubicBezTo>
                      <a:cubicBezTo>
                        <a:pt x="112" y="47"/>
                        <a:pt x="36" y="85"/>
                        <a:pt x="36" y="200"/>
                      </a:cubicBezTo>
                      <a:cubicBezTo>
                        <a:pt x="0" y="271"/>
                        <a:pt x="161" y="472"/>
                        <a:pt x="276" y="472"/>
                      </a:cubicBezTo>
                      <a:cubicBezTo>
                        <a:pt x="285" y="472"/>
                        <a:pt x="295" y="470"/>
                        <a:pt x="303" y="468"/>
                      </a:cubicBezTo>
                      <a:cubicBezTo>
                        <a:pt x="586" y="397"/>
                        <a:pt x="510" y="0"/>
                        <a:pt x="25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8" name="Google Shape;7997;p31">
                  <a:extLst>
                    <a:ext uri="{FF2B5EF4-FFF2-40B4-BE49-F238E27FC236}">
                      <a16:creationId xmlns:a16="http://schemas.microsoft.com/office/drawing/2014/main" id="{7AA8FD4F-76CF-C712-64CE-790F0B3CD0DD}"/>
                    </a:ext>
                  </a:extLst>
                </p:cNvPr>
                <p:cNvSpPr/>
                <p:nvPr/>
              </p:nvSpPr>
              <p:spPr>
                <a:xfrm>
                  <a:off x="2044983" y="2768599"/>
                  <a:ext cx="14377" cy="11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581" extrusionOk="0">
                      <a:moveTo>
                        <a:pt x="335" y="0"/>
                      </a:moveTo>
                      <a:cubicBezTo>
                        <a:pt x="325" y="0"/>
                        <a:pt x="314" y="1"/>
                        <a:pt x="303" y="2"/>
                      </a:cubicBezTo>
                      <a:cubicBezTo>
                        <a:pt x="188" y="79"/>
                        <a:pt x="73" y="117"/>
                        <a:pt x="35" y="232"/>
                      </a:cubicBezTo>
                      <a:cubicBezTo>
                        <a:pt x="0" y="406"/>
                        <a:pt x="125" y="581"/>
                        <a:pt x="292" y="581"/>
                      </a:cubicBezTo>
                      <a:cubicBezTo>
                        <a:pt x="308" y="581"/>
                        <a:pt x="324" y="579"/>
                        <a:pt x="341" y="576"/>
                      </a:cubicBezTo>
                      <a:cubicBezTo>
                        <a:pt x="711" y="539"/>
                        <a:pt x="651" y="0"/>
                        <a:pt x="3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9" name="Google Shape;7998;p31">
                  <a:extLst>
                    <a:ext uri="{FF2B5EF4-FFF2-40B4-BE49-F238E27FC236}">
                      <a16:creationId xmlns:a16="http://schemas.microsoft.com/office/drawing/2014/main" id="{29ECDAA1-A21D-02DC-CB79-43E2F212ED31}"/>
                    </a:ext>
                  </a:extLst>
                </p:cNvPr>
                <p:cNvSpPr/>
                <p:nvPr/>
              </p:nvSpPr>
              <p:spPr>
                <a:xfrm>
                  <a:off x="2044903" y="2886787"/>
                  <a:ext cx="10843" cy="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57" extrusionOk="0">
                      <a:moveTo>
                        <a:pt x="269" y="1"/>
                      </a:moveTo>
                      <a:cubicBezTo>
                        <a:pt x="116" y="116"/>
                        <a:pt x="1" y="307"/>
                        <a:pt x="230" y="422"/>
                      </a:cubicBezTo>
                      <a:cubicBezTo>
                        <a:pt x="271" y="446"/>
                        <a:pt x="308" y="457"/>
                        <a:pt x="342" y="457"/>
                      </a:cubicBezTo>
                      <a:cubicBezTo>
                        <a:pt x="465" y="457"/>
                        <a:pt x="536" y="313"/>
                        <a:pt x="536" y="192"/>
                      </a:cubicBezTo>
                      <a:cubicBezTo>
                        <a:pt x="536" y="77"/>
                        <a:pt x="460" y="1"/>
                        <a:pt x="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0" name="Google Shape;7999;p31">
                  <a:extLst>
                    <a:ext uri="{FF2B5EF4-FFF2-40B4-BE49-F238E27FC236}">
                      <a16:creationId xmlns:a16="http://schemas.microsoft.com/office/drawing/2014/main" id="{49CB0BB1-490A-F944-8CBF-07C24D94990E}"/>
                    </a:ext>
                  </a:extLst>
                </p:cNvPr>
                <p:cNvSpPr/>
                <p:nvPr/>
              </p:nvSpPr>
              <p:spPr>
                <a:xfrm>
                  <a:off x="2028688" y="2797050"/>
                  <a:ext cx="9672" cy="8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436" extrusionOk="0">
                      <a:moveTo>
                        <a:pt x="239" y="0"/>
                      </a:moveTo>
                      <a:cubicBezTo>
                        <a:pt x="224" y="0"/>
                        <a:pt x="208" y="3"/>
                        <a:pt x="192" y="8"/>
                      </a:cubicBezTo>
                      <a:cubicBezTo>
                        <a:pt x="115" y="47"/>
                        <a:pt x="39" y="123"/>
                        <a:pt x="1" y="200"/>
                      </a:cubicBezTo>
                      <a:cubicBezTo>
                        <a:pt x="1" y="302"/>
                        <a:pt x="92" y="435"/>
                        <a:pt x="194" y="435"/>
                      </a:cubicBezTo>
                      <a:cubicBezTo>
                        <a:pt x="206" y="435"/>
                        <a:pt x="218" y="433"/>
                        <a:pt x="230" y="429"/>
                      </a:cubicBezTo>
                      <a:cubicBezTo>
                        <a:pt x="479" y="429"/>
                        <a:pt x="431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1" name="Google Shape;8000;p31">
                  <a:extLst>
                    <a:ext uri="{FF2B5EF4-FFF2-40B4-BE49-F238E27FC236}">
                      <a16:creationId xmlns:a16="http://schemas.microsoft.com/office/drawing/2014/main" id="{C01F15D4-5D03-196A-EB9E-B6ACFC22CCBC}"/>
                    </a:ext>
                  </a:extLst>
                </p:cNvPr>
                <p:cNvSpPr/>
                <p:nvPr/>
              </p:nvSpPr>
              <p:spPr>
                <a:xfrm>
                  <a:off x="2021742" y="2871339"/>
                  <a:ext cx="4644" cy="4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39" extrusionOk="0">
                      <a:moveTo>
                        <a:pt x="115" y="1"/>
                      </a:moveTo>
                      <a:cubicBezTo>
                        <a:pt x="77" y="1"/>
                        <a:pt x="39" y="39"/>
                        <a:pt x="0" y="77"/>
                      </a:cubicBezTo>
                      <a:cubicBezTo>
                        <a:pt x="0" y="192"/>
                        <a:pt x="77" y="192"/>
                        <a:pt x="115" y="230"/>
                      </a:cubicBezTo>
                      <a:cubicBezTo>
                        <a:pt x="126" y="236"/>
                        <a:pt x="135" y="238"/>
                        <a:pt x="144" y="238"/>
                      </a:cubicBezTo>
                      <a:cubicBezTo>
                        <a:pt x="201" y="238"/>
                        <a:pt x="230" y="144"/>
                        <a:pt x="230" y="77"/>
                      </a:cubicBezTo>
                      <a:cubicBezTo>
                        <a:pt x="230" y="1"/>
                        <a:pt x="192" y="1"/>
                        <a:pt x="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2" name="Google Shape;8001;p31">
                  <a:extLst>
                    <a:ext uri="{FF2B5EF4-FFF2-40B4-BE49-F238E27FC236}">
                      <a16:creationId xmlns:a16="http://schemas.microsoft.com/office/drawing/2014/main" id="{DFBF2C61-6DEA-5366-D7B8-AE306DFDE9CE}"/>
                    </a:ext>
                  </a:extLst>
                </p:cNvPr>
                <p:cNvSpPr/>
                <p:nvPr/>
              </p:nvSpPr>
              <p:spPr>
                <a:xfrm>
                  <a:off x="2020974" y="2753192"/>
                  <a:ext cx="6966" cy="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45" extrusionOk="0">
                      <a:moveTo>
                        <a:pt x="153" y="0"/>
                      </a:moveTo>
                      <a:cubicBezTo>
                        <a:pt x="77" y="39"/>
                        <a:pt x="38" y="77"/>
                        <a:pt x="0" y="153"/>
                      </a:cubicBezTo>
                      <a:cubicBezTo>
                        <a:pt x="0" y="230"/>
                        <a:pt x="38" y="306"/>
                        <a:pt x="153" y="345"/>
                      </a:cubicBezTo>
                      <a:cubicBezTo>
                        <a:pt x="230" y="345"/>
                        <a:pt x="306" y="268"/>
                        <a:pt x="344" y="192"/>
                      </a:cubicBezTo>
                      <a:cubicBezTo>
                        <a:pt x="344" y="77"/>
                        <a:pt x="230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3" name="Google Shape;8002;p31">
                  <a:extLst>
                    <a:ext uri="{FF2B5EF4-FFF2-40B4-BE49-F238E27FC236}">
                      <a16:creationId xmlns:a16="http://schemas.microsoft.com/office/drawing/2014/main" id="{7A623C21-C0FC-BE33-4F83-86BD9CEBE0DB}"/>
                    </a:ext>
                  </a:extLst>
                </p:cNvPr>
                <p:cNvSpPr/>
                <p:nvPr/>
              </p:nvSpPr>
              <p:spPr>
                <a:xfrm>
                  <a:off x="2092799" y="2996453"/>
                  <a:ext cx="6199" cy="6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" h="307" extrusionOk="0">
                      <a:moveTo>
                        <a:pt x="153" y="1"/>
                      </a:moveTo>
                      <a:cubicBezTo>
                        <a:pt x="77" y="39"/>
                        <a:pt x="38" y="39"/>
                        <a:pt x="0" y="154"/>
                      </a:cubicBezTo>
                      <a:cubicBezTo>
                        <a:pt x="38" y="230"/>
                        <a:pt x="77" y="269"/>
                        <a:pt x="153" y="307"/>
                      </a:cubicBezTo>
                      <a:cubicBezTo>
                        <a:pt x="230" y="307"/>
                        <a:pt x="306" y="230"/>
                        <a:pt x="306" y="116"/>
                      </a:cubicBezTo>
                      <a:cubicBezTo>
                        <a:pt x="306" y="39"/>
                        <a:pt x="268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4" name="Google Shape;8003;p31">
                  <a:extLst>
                    <a:ext uri="{FF2B5EF4-FFF2-40B4-BE49-F238E27FC236}">
                      <a16:creationId xmlns:a16="http://schemas.microsoft.com/office/drawing/2014/main" id="{F1CED857-1C0F-49C1-655E-33C3CD19A404}"/>
                    </a:ext>
                  </a:extLst>
                </p:cNvPr>
                <p:cNvSpPr/>
                <p:nvPr/>
              </p:nvSpPr>
              <p:spPr>
                <a:xfrm>
                  <a:off x="2097080" y="2920589"/>
                  <a:ext cx="17689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676" extrusionOk="0">
                      <a:moveTo>
                        <a:pt x="435" y="1"/>
                      </a:moveTo>
                      <a:cubicBezTo>
                        <a:pt x="411" y="1"/>
                        <a:pt x="387" y="3"/>
                        <a:pt x="362" y="10"/>
                      </a:cubicBezTo>
                      <a:cubicBezTo>
                        <a:pt x="209" y="48"/>
                        <a:pt x="94" y="124"/>
                        <a:pt x="56" y="239"/>
                      </a:cubicBezTo>
                      <a:cubicBezTo>
                        <a:pt x="1" y="487"/>
                        <a:pt x="204" y="676"/>
                        <a:pt x="408" y="676"/>
                      </a:cubicBezTo>
                      <a:cubicBezTo>
                        <a:pt x="486" y="676"/>
                        <a:pt x="565" y="647"/>
                        <a:pt x="630" y="583"/>
                      </a:cubicBezTo>
                      <a:cubicBezTo>
                        <a:pt x="875" y="373"/>
                        <a:pt x="702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5" name="Google Shape;8004;p31">
                  <a:extLst>
                    <a:ext uri="{FF2B5EF4-FFF2-40B4-BE49-F238E27FC236}">
                      <a16:creationId xmlns:a16="http://schemas.microsoft.com/office/drawing/2014/main" id="{1949295D-6B42-2FC9-4B0F-510C321B4D7F}"/>
                    </a:ext>
                  </a:extLst>
                </p:cNvPr>
                <p:cNvSpPr/>
                <p:nvPr/>
              </p:nvSpPr>
              <p:spPr>
                <a:xfrm>
                  <a:off x="2081209" y="2949343"/>
                  <a:ext cx="12378" cy="10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" h="499" extrusionOk="0">
                      <a:moveTo>
                        <a:pt x="306" y="1"/>
                      </a:moveTo>
                      <a:cubicBezTo>
                        <a:pt x="192" y="39"/>
                        <a:pt x="115" y="77"/>
                        <a:pt x="77" y="154"/>
                      </a:cubicBezTo>
                      <a:cubicBezTo>
                        <a:pt x="0" y="307"/>
                        <a:pt x="153" y="498"/>
                        <a:pt x="306" y="498"/>
                      </a:cubicBezTo>
                      <a:cubicBezTo>
                        <a:pt x="612" y="422"/>
                        <a:pt x="574" y="39"/>
                        <a:pt x="3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6" name="Google Shape;8005;p31">
                  <a:extLst>
                    <a:ext uri="{FF2B5EF4-FFF2-40B4-BE49-F238E27FC236}">
                      <a16:creationId xmlns:a16="http://schemas.microsoft.com/office/drawing/2014/main" id="{C6C98964-C8E1-EAE9-4369-D7A29886FFAD}"/>
                    </a:ext>
                  </a:extLst>
                </p:cNvPr>
                <p:cNvSpPr/>
                <p:nvPr/>
              </p:nvSpPr>
              <p:spPr>
                <a:xfrm>
                  <a:off x="2067296" y="2980238"/>
                  <a:ext cx="3110" cy="2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16" extrusionOk="0">
                      <a:moveTo>
                        <a:pt x="77" y="1"/>
                      </a:moveTo>
                      <a:lnTo>
                        <a:pt x="39" y="39"/>
                      </a:lnTo>
                      <a:cubicBezTo>
                        <a:pt x="1" y="77"/>
                        <a:pt x="1" y="115"/>
                        <a:pt x="39" y="115"/>
                      </a:cubicBezTo>
                      <a:lnTo>
                        <a:pt x="116" y="115"/>
                      </a:lnTo>
                      <a:cubicBezTo>
                        <a:pt x="154" y="115"/>
                        <a:pt x="154" y="77"/>
                        <a:pt x="154" y="39"/>
                      </a:cubicBezTo>
                      <a:cubicBezTo>
                        <a:pt x="116" y="1"/>
                        <a:pt x="116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7" name="Google Shape;8006;p31">
                  <a:extLst>
                    <a:ext uri="{FF2B5EF4-FFF2-40B4-BE49-F238E27FC236}">
                      <a16:creationId xmlns:a16="http://schemas.microsoft.com/office/drawing/2014/main" id="{F144E7A8-B910-5DAB-2D3C-1DE5BB0DBA57}"/>
                    </a:ext>
                  </a:extLst>
                </p:cNvPr>
                <p:cNvSpPr/>
                <p:nvPr/>
              </p:nvSpPr>
              <p:spPr>
                <a:xfrm>
                  <a:off x="2056493" y="2933129"/>
                  <a:ext cx="7734" cy="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45" extrusionOk="0">
                      <a:moveTo>
                        <a:pt x="192" y="1"/>
                      </a:moveTo>
                      <a:cubicBezTo>
                        <a:pt x="115" y="1"/>
                        <a:pt x="39" y="77"/>
                        <a:pt x="1" y="154"/>
                      </a:cubicBezTo>
                      <a:cubicBezTo>
                        <a:pt x="1" y="230"/>
                        <a:pt x="77" y="307"/>
                        <a:pt x="154" y="345"/>
                      </a:cubicBezTo>
                      <a:cubicBezTo>
                        <a:pt x="268" y="345"/>
                        <a:pt x="345" y="268"/>
                        <a:pt x="383" y="192"/>
                      </a:cubicBezTo>
                      <a:cubicBezTo>
                        <a:pt x="345" y="77"/>
                        <a:pt x="268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8" name="Google Shape;8007;p31">
                  <a:extLst>
                    <a:ext uri="{FF2B5EF4-FFF2-40B4-BE49-F238E27FC236}">
                      <a16:creationId xmlns:a16="http://schemas.microsoft.com/office/drawing/2014/main" id="{8697719D-7AB1-AB91-8779-837615445D0C}"/>
                    </a:ext>
                  </a:extLst>
                </p:cNvPr>
                <p:cNvSpPr/>
                <p:nvPr/>
              </p:nvSpPr>
              <p:spPr>
                <a:xfrm>
                  <a:off x="2106631" y="2966305"/>
                  <a:ext cx="15306" cy="11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" h="593" extrusionOk="0">
                      <a:moveTo>
                        <a:pt x="347" y="0"/>
                      </a:moveTo>
                      <a:cubicBezTo>
                        <a:pt x="335" y="0"/>
                        <a:pt x="322" y="1"/>
                        <a:pt x="309" y="2"/>
                      </a:cubicBezTo>
                      <a:cubicBezTo>
                        <a:pt x="0" y="174"/>
                        <a:pt x="92" y="593"/>
                        <a:pt x="364" y="593"/>
                      </a:cubicBezTo>
                      <a:cubicBezTo>
                        <a:pt x="395" y="593"/>
                        <a:pt x="428" y="588"/>
                        <a:pt x="462" y="576"/>
                      </a:cubicBezTo>
                      <a:cubicBezTo>
                        <a:pt x="757" y="465"/>
                        <a:pt x="662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9" name="Google Shape;8008;p31">
                  <a:extLst>
                    <a:ext uri="{FF2B5EF4-FFF2-40B4-BE49-F238E27FC236}">
                      <a16:creationId xmlns:a16="http://schemas.microsoft.com/office/drawing/2014/main" id="{45B9950B-4AD6-D92D-8461-402E457171EA}"/>
                    </a:ext>
                  </a:extLst>
                </p:cNvPr>
                <p:cNvSpPr/>
                <p:nvPr/>
              </p:nvSpPr>
              <p:spPr>
                <a:xfrm>
                  <a:off x="2072001" y="2903021"/>
                  <a:ext cx="13852" cy="12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617" extrusionOk="0">
                      <a:moveTo>
                        <a:pt x="303" y="0"/>
                      </a:moveTo>
                      <a:cubicBezTo>
                        <a:pt x="189" y="77"/>
                        <a:pt x="74" y="115"/>
                        <a:pt x="36" y="230"/>
                      </a:cubicBezTo>
                      <a:cubicBezTo>
                        <a:pt x="1" y="439"/>
                        <a:pt x="125" y="617"/>
                        <a:pt x="322" y="617"/>
                      </a:cubicBezTo>
                      <a:cubicBezTo>
                        <a:pt x="341" y="617"/>
                        <a:pt x="360" y="615"/>
                        <a:pt x="380" y="612"/>
                      </a:cubicBezTo>
                      <a:cubicBezTo>
                        <a:pt x="686" y="497"/>
                        <a:pt x="648" y="38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0" name="Google Shape;8009;p31">
                  <a:extLst>
                    <a:ext uri="{FF2B5EF4-FFF2-40B4-BE49-F238E27FC236}">
                      <a16:creationId xmlns:a16="http://schemas.microsoft.com/office/drawing/2014/main" id="{2091C36C-C9DE-07C8-B419-EA534AFCF668}"/>
                    </a:ext>
                  </a:extLst>
                </p:cNvPr>
                <p:cNvSpPr/>
                <p:nvPr/>
              </p:nvSpPr>
              <p:spPr>
                <a:xfrm>
                  <a:off x="2013240" y="2826552"/>
                  <a:ext cx="3877" cy="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92" extrusionOk="0">
                      <a:moveTo>
                        <a:pt x="116" y="1"/>
                      </a:moveTo>
                      <a:lnTo>
                        <a:pt x="1" y="77"/>
                      </a:lnTo>
                      <a:cubicBezTo>
                        <a:pt x="1" y="77"/>
                        <a:pt x="1" y="77"/>
                        <a:pt x="1" y="115"/>
                      </a:cubicBezTo>
                      <a:cubicBezTo>
                        <a:pt x="1" y="154"/>
                        <a:pt x="39" y="192"/>
                        <a:pt x="77" y="192"/>
                      </a:cubicBezTo>
                      <a:cubicBezTo>
                        <a:pt x="154" y="192"/>
                        <a:pt x="192" y="192"/>
                        <a:pt x="192" y="115"/>
                      </a:cubicBezTo>
                      <a:lnTo>
                        <a:pt x="192" y="77"/>
                      </a:lnTo>
                      <a:cubicBezTo>
                        <a:pt x="192" y="39"/>
                        <a:pt x="154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1" name="Google Shape;8010;p31">
                  <a:extLst>
                    <a:ext uri="{FF2B5EF4-FFF2-40B4-BE49-F238E27FC236}">
                      <a16:creationId xmlns:a16="http://schemas.microsoft.com/office/drawing/2014/main" id="{469C959C-ECCC-40D0-AC01-921FDDF7A785}"/>
                    </a:ext>
                  </a:extLst>
                </p:cNvPr>
                <p:cNvSpPr/>
                <p:nvPr/>
              </p:nvSpPr>
              <p:spPr>
                <a:xfrm>
                  <a:off x="2052010" y="2697480"/>
                  <a:ext cx="27401" cy="27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" h="1386" extrusionOk="0">
                      <a:moveTo>
                        <a:pt x="395" y="1"/>
                      </a:moveTo>
                      <a:cubicBezTo>
                        <a:pt x="376" y="1"/>
                        <a:pt x="357" y="2"/>
                        <a:pt x="337" y="6"/>
                      </a:cubicBezTo>
                      <a:cubicBezTo>
                        <a:pt x="261" y="6"/>
                        <a:pt x="184" y="82"/>
                        <a:pt x="146" y="159"/>
                      </a:cubicBezTo>
                      <a:cubicBezTo>
                        <a:pt x="108" y="312"/>
                        <a:pt x="146" y="426"/>
                        <a:pt x="299" y="503"/>
                      </a:cubicBezTo>
                      <a:cubicBezTo>
                        <a:pt x="223" y="541"/>
                        <a:pt x="184" y="579"/>
                        <a:pt x="146" y="656"/>
                      </a:cubicBezTo>
                      <a:cubicBezTo>
                        <a:pt x="0" y="1020"/>
                        <a:pt x="272" y="1385"/>
                        <a:pt x="629" y="1385"/>
                      </a:cubicBezTo>
                      <a:cubicBezTo>
                        <a:pt x="646" y="1385"/>
                        <a:pt x="664" y="1384"/>
                        <a:pt x="681" y="1382"/>
                      </a:cubicBezTo>
                      <a:cubicBezTo>
                        <a:pt x="1357" y="1345"/>
                        <a:pt x="1296" y="387"/>
                        <a:pt x="679" y="387"/>
                      </a:cubicBezTo>
                      <a:cubicBezTo>
                        <a:pt x="668" y="387"/>
                        <a:pt x="656" y="387"/>
                        <a:pt x="643" y="388"/>
                      </a:cubicBezTo>
                      <a:cubicBezTo>
                        <a:pt x="713" y="178"/>
                        <a:pt x="591" y="1"/>
                        <a:pt x="3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2" name="Google Shape;8011;p31">
                  <a:extLst>
                    <a:ext uri="{FF2B5EF4-FFF2-40B4-BE49-F238E27FC236}">
                      <a16:creationId xmlns:a16="http://schemas.microsoft.com/office/drawing/2014/main" id="{BC3FC6FD-54F2-9E51-C867-99CC4E40D35F}"/>
                    </a:ext>
                  </a:extLst>
                </p:cNvPr>
                <p:cNvSpPr/>
                <p:nvPr/>
              </p:nvSpPr>
              <p:spPr>
                <a:xfrm>
                  <a:off x="2016451" y="2641809"/>
                  <a:ext cx="26250" cy="21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1045" extrusionOk="0">
                      <a:moveTo>
                        <a:pt x="596" y="0"/>
                      </a:moveTo>
                      <a:cubicBezTo>
                        <a:pt x="563" y="0"/>
                        <a:pt x="528" y="3"/>
                        <a:pt x="492" y="9"/>
                      </a:cubicBezTo>
                      <a:cubicBezTo>
                        <a:pt x="339" y="85"/>
                        <a:pt x="186" y="162"/>
                        <a:pt x="109" y="391"/>
                      </a:cubicBezTo>
                      <a:cubicBezTo>
                        <a:pt x="1" y="718"/>
                        <a:pt x="270" y="1044"/>
                        <a:pt x="625" y="1044"/>
                      </a:cubicBezTo>
                      <a:cubicBezTo>
                        <a:pt x="644" y="1044"/>
                        <a:pt x="664" y="1044"/>
                        <a:pt x="683" y="1042"/>
                      </a:cubicBezTo>
                      <a:cubicBezTo>
                        <a:pt x="1299" y="933"/>
                        <a:pt x="1194" y="0"/>
                        <a:pt x="5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3" name="Google Shape;8012;p31">
                  <a:extLst>
                    <a:ext uri="{FF2B5EF4-FFF2-40B4-BE49-F238E27FC236}">
                      <a16:creationId xmlns:a16="http://schemas.microsoft.com/office/drawing/2014/main" id="{719A9761-935D-7616-D974-9C5F893F47D3}"/>
                    </a:ext>
                  </a:extLst>
                </p:cNvPr>
                <p:cNvSpPr/>
                <p:nvPr/>
              </p:nvSpPr>
              <p:spPr>
                <a:xfrm>
                  <a:off x="1965485" y="2607886"/>
                  <a:ext cx="21000" cy="1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814" extrusionOk="0">
                      <a:moveTo>
                        <a:pt x="451" y="1"/>
                      </a:moveTo>
                      <a:cubicBezTo>
                        <a:pt x="427" y="1"/>
                        <a:pt x="402" y="2"/>
                        <a:pt x="377" y="6"/>
                      </a:cubicBezTo>
                      <a:cubicBezTo>
                        <a:pt x="262" y="83"/>
                        <a:pt x="109" y="159"/>
                        <a:pt x="71" y="312"/>
                      </a:cubicBezTo>
                      <a:cubicBezTo>
                        <a:pt x="0" y="596"/>
                        <a:pt x="225" y="813"/>
                        <a:pt x="471" y="813"/>
                      </a:cubicBezTo>
                      <a:cubicBezTo>
                        <a:pt x="491" y="813"/>
                        <a:pt x="510" y="812"/>
                        <a:pt x="530" y="809"/>
                      </a:cubicBezTo>
                      <a:cubicBezTo>
                        <a:pt x="1040" y="700"/>
                        <a:pt x="925" y="1"/>
                        <a:pt x="4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4" name="Google Shape;8013;p31">
                  <a:extLst>
                    <a:ext uri="{FF2B5EF4-FFF2-40B4-BE49-F238E27FC236}">
                      <a16:creationId xmlns:a16="http://schemas.microsoft.com/office/drawing/2014/main" id="{A56D44FF-DD0A-A95F-626D-D532EE604D8A}"/>
                    </a:ext>
                  </a:extLst>
                </p:cNvPr>
                <p:cNvSpPr/>
                <p:nvPr/>
              </p:nvSpPr>
              <p:spPr>
                <a:xfrm>
                  <a:off x="1974632" y="2653541"/>
                  <a:ext cx="19082" cy="15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" h="767" extrusionOk="0">
                      <a:moveTo>
                        <a:pt x="456" y="0"/>
                      </a:moveTo>
                      <a:cubicBezTo>
                        <a:pt x="444" y="0"/>
                        <a:pt x="433" y="1"/>
                        <a:pt x="421" y="2"/>
                      </a:cubicBezTo>
                      <a:cubicBezTo>
                        <a:pt x="268" y="78"/>
                        <a:pt x="115" y="116"/>
                        <a:pt x="77" y="269"/>
                      </a:cubicBezTo>
                      <a:cubicBezTo>
                        <a:pt x="0" y="537"/>
                        <a:pt x="230" y="767"/>
                        <a:pt x="498" y="767"/>
                      </a:cubicBezTo>
                      <a:cubicBezTo>
                        <a:pt x="945" y="692"/>
                        <a:pt x="884" y="0"/>
                        <a:pt x="4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5" name="Google Shape;8014;p31">
                  <a:extLst>
                    <a:ext uri="{FF2B5EF4-FFF2-40B4-BE49-F238E27FC236}">
                      <a16:creationId xmlns:a16="http://schemas.microsoft.com/office/drawing/2014/main" id="{CAC65585-9D03-3A81-166B-ED910B003840}"/>
                    </a:ext>
                  </a:extLst>
                </p:cNvPr>
                <p:cNvSpPr/>
                <p:nvPr/>
              </p:nvSpPr>
              <p:spPr>
                <a:xfrm>
                  <a:off x="1982346" y="2580202"/>
                  <a:ext cx="20112" cy="18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" h="919" extrusionOk="0">
                      <a:moveTo>
                        <a:pt x="498" y="0"/>
                      </a:moveTo>
                      <a:cubicBezTo>
                        <a:pt x="307" y="77"/>
                        <a:pt x="154" y="115"/>
                        <a:pt x="77" y="306"/>
                      </a:cubicBezTo>
                      <a:cubicBezTo>
                        <a:pt x="1" y="612"/>
                        <a:pt x="230" y="918"/>
                        <a:pt x="575" y="918"/>
                      </a:cubicBezTo>
                      <a:cubicBezTo>
                        <a:pt x="995" y="727"/>
                        <a:pt x="957" y="77"/>
                        <a:pt x="4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6" name="Google Shape;8015;p31">
                  <a:extLst>
                    <a:ext uri="{FF2B5EF4-FFF2-40B4-BE49-F238E27FC236}">
                      <a16:creationId xmlns:a16="http://schemas.microsoft.com/office/drawing/2014/main" id="{B9ADCF53-0B32-8979-CD96-BC9FAB708A19}"/>
                    </a:ext>
                  </a:extLst>
                </p:cNvPr>
                <p:cNvSpPr/>
                <p:nvPr/>
              </p:nvSpPr>
              <p:spPr>
                <a:xfrm>
                  <a:off x="2000358" y="2670443"/>
                  <a:ext cx="21687" cy="17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860" extrusionOk="0">
                      <a:moveTo>
                        <a:pt x="484" y="1"/>
                      </a:moveTo>
                      <a:cubicBezTo>
                        <a:pt x="460" y="1"/>
                        <a:pt x="435" y="3"/>
                        <a:pt x="409" y="6"/>
                      </a:cubicBezTo>
                      <a:cubicBezTo>
                        <a:pt x="256" y="82"/>
                        <a:pt x="142" y="159"/>
                        <a:pt x="103" y="312"/>
                      </a:cubicBezTo>
                      <a:cubicBezTo>
                        <a:pt x="1" y="586"/>
                        <a:pt x="204" y="859"/>
                        <a:pt x="467" y="859"/>
                      </a:cubicBezTo>
                      <a:cubicBezTo>
                        <a:pt x="498" y="859"/>
                        <a:pt x="530" y="855"/>
                        <a:pt x="562" y="847"/>
                      </a:cubicBezTo>
                      <a:cubicBezTo>
                        <a:pt x="1073" y="738"/>
                        <a:pt x="992" y="1"/>
                        <a:pt x="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7" name="Google Shape;8016;p31">
                  <a:extLst>
                    <a:ext uri="{FF2B5EF4-FFF2-40B4-BE49-F238E27FC236}">
                      <a16:creationId xmlns:a16="http://schemas.microsoft.com/office/drawing/2014/main" id="{0F320DE6-3C9C-C9DB-4613-2CF6F6116982}"/>
                    </a:ext>
                  </a:extLst>
                </p:cNvPr>
                <p:cNvSpPr/>
                <p:nvPr/>
              </p:nvSpPr>
              <p:spPr>
                <a:xfrm>
                  <a:off x="1991715" y="2624989"/>
                  <a:ext cx="20778" cy="1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922" extrusionOk="0">
                      <a:moveTo>
                        <a:pt x="417" y="0"/>
                      </a:moveTo>
                      <a:cubicBezTo>
                        <a:pt x="264" y="77"/>
                        <a:pt x="111" y="153"/>
                        <a:pt x="72" y="306"/>
                      </a:cubicBezTo>
                      <a:cubicBezTo>
                        <a:pt x="0" y="631"/>
                        <a:pt x="234" y="922"/>
                        <a:pt x="550" y="922"/>
                      </a:cubicBezTo>
                      <a:cubicBezTo>
                        <a:pt x="569" y="922"/>
                        <a:pt x="588" y="921"/>
                        <a:pt x="608" y="918"/>
                      </a:cubicBezTo>
                      <a:cubicBezTo>
                        <a:pt x="1029" y="689"/>
                        <a:pt x="914" y="39"/>
                        <a:pt x="4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8" name="Google Shape;8017;p31">
                  <a:extLst>
                    <a:ext uri="{FF2B5EF4-FFF2-40B4-BE49-F238E27FC236}">
                      <a16:creationId xmlns:a16="http://schemas.microsoft.com/office/drawing/2014/main" id="{D6FB7175-0DDD-4E5C-58DA-264FA568A291}"/>
                    </a:ext>
                  </a:extLst>
                </p:cNvPr>
                <p:cNvSpPr/>
                <p:nvPr/>
              </p:nvSpPr>
              <p:spPr>
                <a:xfrm>
                  <a:off x="2041914" y="2654329"/>
                  <a:ext cx="29037" cy="26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1324" extrusionOk="0">
                      <a:moveTo>
                        <a:pt x="417" y="1"/>
                      </a:moveTo>
                      <a:cubicBezTo>
                        <a:pt x="378" y="39"/>
                        <a:pt x="302" y="77"/>
                        <a:pt x="264" y="154"/>
                      </a:cubicBezTo>
                      <a:cubicBezTo>
                        <a:pt x="264" y="230"/>
                        <a:pt x="302" y="307"/>
                        <a:pt x="378" y="345"/>
                      </a:cubicBezTo>
                      <a:cubicBezTo>
                        <a:pt x="264" y="383"/>
                        <a:pt x="187" y="460"/>
                        <a:pt x="149" y="575"/>
                      </a:cubicBezTo>
                      <a:cubicBezTo>
                        <a:pt x="0" y="960"/>
                        <a:pt x="313" y="1323"/>
                        <a:pt x="675" y="1323"/>
                      </a:cubicBezTo>
                      <a:cubicBezTo>
                        <a:pt x="779" y="1323"/>
                        <a:pt x="888" y="1293"/>
                        <a:pt x="990" y="1225"/>
                      </a:cubicBezTo>
                      <a:cubicBezTo>
                        <a:pt x="1438" y="927"/>
                        <a:pt x="1195" y="229"/>
                        <a:pt x="686" y="229"/>
                      </a:cubicBezTo>
                      <a:cubicBezTo>
                        <a:pt x="673" y="229"/>
                        <a:pt x="660" y="229"/>
                        <a:pt x="646" y="230"/>
                      </a:cubicBezTo>
                      <a:cubicBezTo>
                        <a:pt x="646" y="192"/>
                        <a:pt x="646" y="192"/>
                        <a:pt x="646" y="154"/>
                      </a:cubicBezTo>
                      <a:cubicBezTo>
                        <a:pt x="608" y="77"/>
                        <a:pt x="570" y="1"/>
                        <a:pt x="4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9" name="Google Shape;8018;p31">
                  <a:extLst>
                    <a:ext uri="{FF2B5EF4-FFF2-40B4-BE49-F238E27FC236}">
                      <a16:creationId xmlns:a16="http://schemas.microsoft.com/office/drawing/2014/main" id="{2416EA4C-D34C-6BAF-A571-92B60A18EBCD}"/>
                    </a:ext>
                  </a:extLst>
                </p:cNvPr>
                <p:cNvSpPr/>
                <p:nvPr/>
              </p:nvSpPr>
              <p:spPr>
                <a:xfrm>
                  <a:off x="2026446" y="2687344"/>
                  <a:ext cx="24695" cy="19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" h="970" extrusionOk="0">
                      <a:moveTo>
                        <a:pt x="593" y="1"/>
                      </a:moveTo>
                      <a:cubicBezTo>
                        <a:pt x="562" y="1"/>
                        <a:pt x="529" y="4"/>
                        <a:pt x="494" y="10"/>
                      </a:cubicBezTo>
                      <a:cubicBezTo>
                        <a:pt x="303" y="87"/>
                        <a:pt x="150" y="125"/>
                        <a:pt x="73" y="355"/>
                      </a:cubicBezTo>
                      <a:cubicBezTo>
                        <a:pt x="1" y="645"/>
                        <a:pt x="238" y="969"/>
                        <a:pt x="556" y="969"/>
                      </a:cubicBezTo>
                      <a:cubicBezTo>
                        <a:pt x="574" y="969"/>
                        <a:pt x="591" y="969"/>
                        <a:pt x="609" y="967"/>
                      </a:cubicBezTo>
                      <a:cubicBezTo>
                        <a:pt x="1222" y="858"/>
                        <a:pt x="1121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0" name="Google Shape;8019;p31">
                  <a:extLst>
                    <a:ext uri="{FF2B5EF4-FFF2-40B4-BE49-F238E27FC236}">
                      <a16:creationId xmlns:a16="http://schemas.microsoft.com/office/drawing/2014/main" id="{E03DF5DC-A4FD-6699-7D32-C85FE69B4F2E}"/>
                    </a:ext>
                  </a:extLst>
                </p:cNvPr>
                <p:cNvSpPr/>
                <p:nvPr/>
              </p:nvSpPr>
              <p:spPr>
                <a:xfrm>
                  <a:off x="2069618" y="2784854"/>
                  <a:ext cx="21646" cy="2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344" extrusionOk="0">
                      <a:moveTo>
                        <a:pt x="383" y="0"/>
                      </a:moveTo>
                      <a:cubicBezTo>
                        <a:pt x="230" y="77"/>
                        <a:pt x="115" y="115"/>
                        <a:pt x="77" y="306"/>
                      </a:cubicBezTo>
                      <a:cubicBezTo>
                        <a:pt x="1" y="498"/>
                        <a:pt x="154" y="727"/>
                        <a:pt x="383" y="765"/>
                      </a:cubicBezTo>
                      <a:cubicBezTo>
                        <a:pt x="345" y="804"/>
                        <a:pt x="307" y="880"/>
                        <a:pt x="307" y="957"/>
                      </a:cubicBezTo>
                      <a:cubicBezTo>
                        <a:pt x="272" y="1166"/>
                        <a:pt x="460" y="1344"/>
                        <a:pt x="668" y="1344"/>
                      </a:cubicBezTo>
                      <a:cubicBezTo>
                        <a:pt x="688" y="1344"/>
                        <a:pt x="708" y="1342"/>
                        <a:pt x="727" y="1339"/>
                      </a:cubicBezTo>
                      <a:cubicBezTo>
                        <a:pt x="1072" y="1224"/>
                        <a:pt x="1033" y="727"/>
                        <a:pt x="651" y="689"/>
                      </a:cubicBezTo>
                      <a:cubicBezTo>
                        <a:pt x="919" y="421"/>
                        <a:pt x="727" y="0"/>
                        <a:pt x="3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1" name="Google Shape;8020;p31">
                  <a:extLst>
                    <a:ext uri="{FF2B5EF4-FFF2-40B4-BE49-F238E27FC236}">
                      <a16:creationId xmlns:a16="http://schemas.microsoft.com/office/drawing/2014/main" id="{F4AC13BE-496B-A0E7-3E95-5EC21E0C3C58}"/>
                    </a:ext>
                  </a:extLst>
                </p:cNvPr>
                <p:cNvSpPr/>
                <p:nvPr/>
              </p:nvSpPr>
              <p:spPr>
                <a:xfrm>
                  <a:off x="2037290" y="2733847"/>
                  <a:ext cx="20536" cy="1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848" extrusionOk="0">
                      <a:moveTo>
                        <a:pt x="453" y="1"/>
                      </a:moveTo>
                      <a:cubicBezTo>
                        <a:pt x="441" y="1"/>
                        <a:pt x="429" y="1"/>
                        <a:pt x="416" y="2"/>
                      </a:cubicBezTo>
                      <a:cubicBezTo>
                        <a:pt x="263" y="79"/>
                        <a:pt x="110" y="117"/>
                        <a:pt x="72" y="308"/>
                      </a:cubicBezTo>
                      <a:cubicBezTo>
                        <a:pt x="0" y="594"/>
                        <a:pt x="230" y="847"/>
                        <a:pt x="511" y="847"/>
                      </a:cubicBezTo>
                      <a:cubicBezTo>
                        <a:pt x="530" y="847"/>
                        <a:pt x="549" y="846"/>
                        <a:pt x="569" y="844"/>
                      </a:cubicBezTo>
                      <a:cubicBezTo>
                        <a:pt x="1016" y="695"/>
                        <a:pt x="919" y="1"/>
                        <a:pt x="4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2" name="Google Shape;8021;p31">
                  <a:extLst>
                    <a:ext uri="{FF2B5EF4-FFF2-40B4-BE49-F238E27FC236}">
                      <a16:creationId xmlns:a16="http://schemas.microsoft.com/office/drawing/2014/main" id="{22DF3F4B-2706-433C-B9E2-D4ADCD2B8D87}"/>
                    </a:ext>
                  </a:extLst>
                </p:cNvPr>
                <p:cNvSpPr/>
                <p:nvPr/>
              </p:nvSpPr>
              <p:spPr>
                <a:xfrm>
                  <a:off x="2020793" y="2762400"/>
                  <a:ext cx="1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647" extrusionOk="0">
                      <a:moveTo>
                        <a:pt x="362" y="1"/>
                      </a:moveTo>
                      <a:cubicBezTo>
                        <a:pt x="347" y="1"/>
                        <a:pt x="331" y="1"/>
                        <a:pt x="315" y="3"/>
                      </a:cubicBezTo>
                      <a:cubicBezTo>
                        <a:pt x="239" y="42"/>
                        <a:pt x="124" y="118"/>
                        <a:pt x="86" y="233"/>
                      </a:cubicBezTo>
                      <a:cubicBezTo>
                        <a:pt x="0" y="461"/>
                        <a:pt x="191" y="647"/>
                        <a:pt x="389" y="647"/>
                      </a:cubicBezTo>
                      <a:cubicBezTo>
                        <a:pt x="457" y="647"/>
                        <a:pt x="525" y="625"/>
                        <a:pt x="583" y="577"/>
                      </a:cubicBezTo>
                      <a:cubicBezTo>
                        <a:pt x="802" y="358"/>
                        <a:pt x="673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3" name="Google Shape;8022;p31">
                  <a:extLst>
                    <a:ext uri="{FF2B5EF4-FFF2-40B4-BE49-F238E27FC236}">
                      <a16:creationId xmlns:a16="http://schemas.microsoft.com/office/drawing/2014/main" id="{3D137AB2-D2A6-1497-EFC4-49551A6D3647}"/>
                    </a:ext>
                  </a:extLst>
                </p:cNvPr>
                <p:cNvSpPr/>
                <p:nvPr/>
              </p:nvSpPr>
              <p:spPr>
                <a:xfrm>
                  <a:off x="1973946" y="2535838"/>
                  <a:ext cx="22192" cy="1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" h="862" extrusionOk="0">
                      <a:moveTo>
                        <a:pt x="544" y="1"/>
                      </a:moveTo>
                      <a:cubicBezTo>
                        <a:pt x="505" y="1"/>
                        <a:pt x="462" y="6"/>
                        <a:pt x="417" y="17"/>
                      </a:cubicBezTo>
                      <a:cubicBezTo>
                        <a:pt x="264" y="94"/>
                        <a:pt x="111" y="132"/>
                        <a:pt x="73" y="323"/>
                      </a:cubicBezTo>
                      <a:cubicBezTo>
                        <a:pt x="1" y="576"/>
                        <a:pt x="200" y="862"/>
                        <a:pt x="480" y="862"/>
                      </a:cubicBezTo>
                      <a:cubicBezTo>
                        <a:pt x="497" y="862"/>
                        <a:pt x="514" y="861"/>
                        <a:pt x="532" y="859"/>
                      </a:cubicBezTo>
                      <a:cubicBezTo>
                        <a:pt x="1098" y="823"/>
                        <a:pt x="104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4" name="Google Shape;8023;p31">
                  <a:extLst>
                    <a:ext uri="{FF2B5EF4-FFF2-40B4-BE49-F238E27FC236}">
                      <a16:creationId xmlns:a16="http://schemas.microsoft.com/office/drawing/2014/main" id="{793A1F4C-FCB9-8A6A-7DCD-4B5AC3FDA468}"/>
                    </a:ext>
                  </a:extLst>
                </p:cNvPr>
                <p:cNvSpPr/>
                <p:nvPr/>
              </p:nvSpPr>
              <p:spPr>
                <a:xfrm>
                  <a:off x="2005527" y="2792426"/>
                  <a:ext cx="9188" cy="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" h="363" extrusionOk="0">
                      <a:moveTo>
                        <a:pt x="264" y="0"/>
                      </a:moveTo>
                      <a:cubicBezTo>
                        <a:pt x="252" y="0"/>
                        <a:pt x="240" y="3"/>
                        <a:pt x="230" y="8"/>
                      </a:cubicBezTo>
                      <a:cubicBezTo>
                        <a:pt x="77" y="84"/>
                        <a:pt x="0" y="276"/>
                        <a:pt x="230" y="352"/>
                      </a:cubicBezTo>
                      <a:cubicBezTo>
                        <a:pt x="243" y="359"/>
                        <a:pt x="258" y="362"/>
                        <a:pt x="273" y="362"/>
                      </a:cubicBezTo>
                      <a:cubicBezTo>
                        <a:pt x="343" y="362"/>
                        <a:pt x="421" y="294"/>
                        <a:pt x="421" y="199"/>
                      </a:cubicBezTo>
                      <a:cubicBezTo>
                        <a:pt x="454" y="100"/>
                        <a:pt x="344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5" name="Google Shape;8024;p31">
                  <a:extLst>
                    <a:ext uri="{FF2B5EF4-FFF2-40B4-BE49-F238E27FC236}">
                      <a16:creationId xmlns:a16="http://schemas.microsoft.com/office/drawing/2014/main" id="{F6B2B496-83E7-28FE-535B-37742C129526}"/>
                    </a:ext>
                  </a:extLst>
                </p:cNvPr>
                <p:cNvSpPr/>
                <p:nvPr/>
              </p:nvSpPr>
              <p:spPr>
                <a:xfrm>
                  <a:off x="1992987" y="2745317"/>
                  <a:ext cx="16679" cy="1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" h="591" extrusionOk="0">
                      <a:moveTo>
                        <a:pt x="426" y="0"/>
                      </a:moveTo>
                      <a:cubicBezTo>
                        <a:pt x="403" y="0"/>
                        <a:pt x="379" y="3"/>
                        <a:pt x="354" y="8"/>
                      </a:cubicBezTo>
                      <a:cubicBezTo>
                        <a:pt x="0" y="185"/>
                        <a:pt x="137" y="590"/>
                        <a:pt x="401" y="590"/>
                      </a:cubicBezTo>
                      <a:cubicBezTo>
                        <a:pt x="423" y="590"/>
                        <a:pt x="445" y="587"/>
                        <a:pt x="468" y="582"/>
                      </a:cubicBezTo>
                      <a:cubicBezTo>
                        <a:pt x="825" y="474"/>
                        <a:pt x="749" y="0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6" name="Google Shape;8025;p31">
                  <a:extLst>
                    <a:ext uri="{FF2B5EF4-FFF2-40B4-BE49-F238E27FC236}">
                      <a16:creationId xmlns:a16="http://schemas.microsoft.com/office/drawing/2014/main" id="{6252D9FF-0121-896D-6FAA-21EF7D519372}"/>
                    </a:ext>
                  </a:extLst>
                </p:cNvPr>
                <p:cNvSpPr/>
                <p:nvPr/>
              </p:nvSpPr>
              <p:spPr>
                <a:xfrm>
                  <a:off x="1984325" y="2699076"/>
                  <a:ext cx="17891" cy="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708" extrusionOk="0">
                      <a:moveTo>
                        <a:pt x="405" y="1"/>
                      </a:moveTo>
                      <a:cubicBezTo>
                        <a:pt x="391" y="1"/>
                        <a:pt x="377" y="1"/>
                        <a:pt x="362" y="3"/>
                      </a:cubicBezTo>
                      <a:cubicBezTo>
                        <a:pt x="209" y="80"/>
                        <a:pt x="94" y="118"/>
                        <a:pt x="56" y="271"/>
                      </a:cubicBezTo>
                      <a:cubicBezTo>
                        <a:pt x="1" y="519"/>
                        <a:pt x="204" y="707"/>
                        <a:pt x="408" y="707"/>
                      </a:cubicBezTo>
                      <a:cubicBezTo>
                        <a:pt x="487" y="707"/>
                        <a:pt x="566" y="679"/>
                        <a:pt x="630" y="615"/>
                      </a:cubicBezTo>
                      <a:cubicBezTo>
                        <a:pt x="886" y="395"/>
                        <a:pt x="722" y="1"/>
                        <a:pt x="4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7" name="Google Shape;8026;p31">
                  <a:extLst>
                    <a:ext uri="{FF2B5EF4-FFF2-40B4-BE49-F238E27FC236}">
                      <a16:creationId xmlns:a16="http://schemas.microsoft.com/office/drawing/2014/main" id="{EE9C7BA6-AF3C-CCEB-25A7-180E8474BB10}"/>
                    </a:ext>
                  </a:extLst>
                </p:cNvPr>
                <p:cNvSpPr/>
                <p:nvPr/>
              </p:nvSpPr>
              <p:spPr>
                <a:xfrm>
                  <a:off x="2114406" y="2864292"/>
                  <a:ext cx="8380" cy="7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355" extrusionOk="0">
                      <a:moveTo>
                        <a:pt x="194" y="1"/>
                      </a:moveTo>
                      <a:cubicBezTo>
                        <a:pt x="181" y="1"/>
                        <a:pt x="168" y="2"/>
                        <a:pt x="154" y="6"/>
                      </a:cubicBezTo>
                      <a:cubicBezTo>
                        <a:pt x="77" y="44"/>
                        <a:pt x="39" y="82"/>
                        <a:pt x="1" y="159"/>
                      </a:cubicBezTo>
                      <a:cubicBezTo>
                        <a:pt x="1" y="280"/>
                        <a:pt x="93" y="355"/>
                        <a:pt x="190" y="355"/>
                      </a:cubicBezTo>
                      <a:cubicBezTo>
                        <a:pt x="246" y="355"/>
                        <a:pt x="303" y="330"/>
                        <a:pt x="345" y="273"/>
                      </a:cubicBezTo>
                      <a:cubicBezTo>
                        <a:pt x="415" y="169"/>
                        <a:pt x="326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8" name="Google Shape;8027;p31">
                  <a:extLst>
                    <a:ext uri="{FF2B5EF4-FFF2-40B4-BE49-F238E27FC236}">
                      <a16:creationId xmlns:a16="http://schemas.microsoft.com/office/drawing/2014/main" id="{D08478C0-9B75-9CF4-8583-E6606F1D7906}"/>
                    </a:ext>
                  </a:extLst>
                </p:cNvPr>
                <p:cNvSpPr/>
                <p:nvPr/>
              </p:nvSpPr>
              <p:spPr>
                <a:xfrm>
                  <a:off x="2095101" y="2801069"/>
                  <a:ext cx="22414" cy="2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420" extrusionOk="0">
                      <a:moveTo>
                        <a:pt x="498" y="1"/>
                      </a:moveTo>
                      <a:cubicBezTo>
                        <a:pt x="307" y="77"/>
                        <a:pt x="154" y="115"/>
                        <a:pt x="77" y="307"/>
                      </a:cubicBezTo>
                      <a:cubicBezTo>
                        <a:pt x="1" y="574"/>
                        <a:pt x="154" y="842"/>
                        <a:pt x="422" y="918"/>
                      </a:cubicBezTo>
                      <a:cubicBezTo>
                        <a:pt x="383" y="957"/>
                        <a:pt x="383" y="957"/>
                        <a:pt x="383" y="995"/>
                      </a:cubicBezTo>
                      <a:cubicBezTo>
                        <a:pt x="312" y="1207"/>
                        <a:pt x="504" y="1420"/>
                        <a:pt x="715" y="1420"/>
                      </a:cubicBezTo>
                      <a:cubicBezTo>
                        <a:pt x="732" y="1420"/>
                        <a:pt x="749" y="1419"/>
                        <a:pt x="766" y="1416"/>
                      </a:cubicBezTo>
                      <a:cubicBezTo>
                        <a:pt x="1072" y="1339"/>
                        <a:pt x="1110" y="918"/>
                        <a:pt x="842" y="766"/>
                      </a:cubicBezTo>
                      <a:cubicBezTo>
                        <a:pt x="1110" y="498"/>
                        <a:pt x="880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9" name="Google Shape;8028;p31">
                  <a:extLst>
                    <a:ext uri="{FF2B5EF4-FFF2-40B4-BE49-F238E27FC236}">
                      <a16:creationId xmlns:a16="http://schemas.microsoft.com/office/drawing/2014/main" id="{F1B809AE-EB7F-B34E-1976-5E3FB2F4F823}"/>
                    </a:ext>
                  </a:extLst>
                </p:cNvPr>
                <p:cNvSpPr/>
                <p:nvPr/>
              </p:nvSpPr>
              <p:spPr>
                <a:xfrm>
                  <a:off x="2171571" y="2903021"/>
                  <a:ext cx="1555" cy="2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" h="115" extrusionOk="0">
                      <a:moveTo>
                        <a:pt x="0" y="0"/>
                      </a:moveTo>
                      <a:lnTo>
                        <a:pt x="0" y="115"/>
                      </a:lnTo>
                      <a:lnTo>
                        <a:pt x="77" y="115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0" name="Google Shape;8029;p31">
                  <a:extLst>
                    <a:ext uri="{FF2B5EF4-FFF2-40B4-BE49-F238E27FC236}">
                      <a16:creationId xmlns:a16="http://schemas.microsoft.com/office/drawing/2014/main" id="{C015FEBC-D6DA-8A34-C69D-BFDA9A7EE055}"/>
                    </a:ext>
                  </a:extLst>
                </p:cNvPr>
                <p:cNvSpPr/>
                <p:nvPr/>
              </p:nvSpPr>
              <p:spPr>
                <a:xfrm>
                  <a:off x="2032625" y="2809529"/>
                  <a:ext cx="10540" cy="8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429" extrusionOk="0">
                      <a:moveTo>
                        <a:pt x="257" y="0"/>
                      </a:moveTo>
                      <a:cubicBezTo>
                        <a:pt x="247" y="0"/>
                        <a:pt x="237" y="1"/>
                        <a:pt x="226" y="2"/>
                      </a:cubicBezTo>
                      <a:cubicBezTo>
                        <a:pt x="112" y="41"/>
                        <a:pt x="35" y="117"/>
                        <a:pt x="35" y="194"/>
                      </a:cubicBezTo>
                      <a:cubicBezTo>
                        <a:pt x="1" y="296"/>
                        <a:pt x="119" y="429"/>
                        <a:pt x="227" y="429"/>
                      </a:cubicBezTo>
                      <a:cubicBezTo>
                        <a:pt x="240" y="429"/>
                        <a:pt x="252" y="427"/>
                        <a:pt x="265" y="423"/>
                      </a:cubicBezTo>
                      <a:cubicBezTo>
                        <a:pt x="522" y="423"/>
                        <a:pt x="497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1" name="Google Shape;8030;p31">
                  <a:extLst>
                    <a:ext uri="{FF2B5EF4-FFF2-40B4-BE49-F238E27FC236}">
                      <a16:creationId xmlns:a16="http://schemas.microsoft.com/office/drawing/2014/main" id="{5F3376AD-9D23-C9E8-E478-55057FD00D51}"/>
                    </a:ext>
                  </a:extLst>
                </p:cNvPr>
                <p:cNvSpPr/>
                <p:nvPr/>
              </p:nvSpPr>
              <p:spPr>
                <a:xfrm>
                  <a:off x="2142211" y="2882930"/>
                  <a:ext cx="6199" cy="6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" h="307" extrusionOk="0">
                      <a:moveTo>
                        <a:pt x="116" y="1"/>
                      </a:moveTo>
                      <a:cubicBezTo>
                        <a:pt x="77" y="39"/>
                        <a:pt x="1" y="77"/>
                        <a:pt x="1" y="154"/>
                      </a:cubicBezTo>
                      <a:cubicBezTo>
                        <a:pt x="1" y="230"/>
                        <a:pt x="39" y="268"/>
                        <a:pt x="116" y="307"/>
                      </a:cubicBezTo>
                      <a:cubicBezTo>
                        <a:pt x="192" y="307"/>
                        <a:pt x="269" y="268"/>
                        <a:pt x="307" y="192"/>
                      </a:cubicBezTo>
                      <a:lnTo>
                        <a:pt x="307" y="115"/>
                      </a:lnTo>
                      <a:cubicBezTo>
                        <a:pt x="307" y="77"/>
                        <a:pt x="230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2" name="Google Shape;8031;p31">
                  <a:extLst>
                    <a:ext uri="{FF2B5EF4-FFF2-40B4-BE49-F238E27FC236}">
                      <a16:creationId xmlns:a16="http://schemas.microsoft.com/office/drawing/2014/main" id="{AC8E9172-7EAB-9082-3339-A86A0002CD91}"/>
                    </a:ext>
                  </a:extLst>
                </p:cNvPr>
                <p:cNvSpPr/>
                <p:nvPr/>
              </p:nvSpPr>
              <p:spPr>
                <a:xfrm>
                  <a:off x="2009989" y="2716078"/>
                  <a:ext cx="20798" cy="16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793" extrusionOk="0">
                      <a:moveTo>
                        <a:pt x="474" y="0"/>
                      </a:moveTo>
                      <a:cubicBezTo>
                        <a:pt x="459" y="0"/>
                        <a:pt x="445" y="1"/>
                        <a:pt x="429" y="3"/>
                      </a:cubicBezTo>
                      <a:cubicBezTo>
                        <a:pt x="277" y="79"/>
                        <a:pt x="162" y="117"/>
                        <a:pt x="85" y="270"/>
                      </a:cubicBezTo>
                      <a:cubicBezTo>
                        <a:pt x="1" y="552"/>
                        <a:pt x="228" y="792"/>
                        <a:pt x="475" y="792"/>
                      </a:cubicBezTo>
                      <a:cubicBezTo>
                        <a:pt x="564" y="792"/>
                        <a:pt x="655" y="761"/>
                        <a:pt x="735" y="691"/>
                      </a:cubicBezTo>
                      <a:cubicBezTo>
                        <a:pt x="1029" y="434"/>
                        <a:pt x="829" y="0"/>
                        <a:pt x="4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3" name="Google Shape;8032;p31">
                  <a:extLst>
                    <a:ext uri="{FF2B5EF4-FFF2-40B4-BE49-F238E27FC236}">
                      <a16:creationId xmlns:a16="http://schemas.microsoft.com/office/drawing/2014/main" id="{A0A9135E-B355-6D86-5631-738286A4F248}"/>
                    </a:ext>
                  </a:extLst>
                </p:cNvPr>
                <p:cNvSpPr/>
                <p:nvPr/>
              </p:nvSpPr>
              <p:spPr>
                <a:xfrm>
                  <a:off x="1932147" y="2665919"/>
                  <a:ext cx="10843" cy="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57" extrusionOk="0">
                      <a:moveTo>
                        <a:pt x="269" y="1"/>
                      </a:moveTo>
                      <a:cubicBezTo>
                        <a:pt x="116" y="77"/>
                        <a:pt x="1" y="306"/>
                        <a:pt x="230" y="421"/>
                      </a:cubicBezTo>
                      <a:cubicBezTo>
                        <a:pt x="271" y="446"/>
                        <a:pt x="308" y="456"/>
                        <a:pt x="342" y="456"/>
                      </a:cubicBezTo>
                      <a:cubicBezTo>
                        <a:pt x="465" y="456"/>
                        <a:pt x="536" y="312"/>
                        <a:pt x="536" y="192"/>
                      </a:cubicBezTo>
                      <a:cubicBezTo>
                        <a:pt x="460" y="77"/>
                        <a:pt x="460" y="1"/>
                        <a:pt x="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4" name="Google Shape;8033;p31">
                  <a:extLst>
                    <a:ext uri="{FF2B5EF4-FFF2-40B4-BE49-F238E27FC236}">
                      <a16:creationId xmlns:a16="http://schemas.microsoft.com/office/drawing/2014/main" id="{D21A477B-0F52-DEEE-D96C-958DAA9C0209}"/>
                    </a:ext>
                  </a:extLst>
                </p:cNvPr>
                <p:cNvSpPr/>
                <p:nvPr/>
              </p:nvSpPr>
              <p:spPr>
                <a:xfrm>
                  <a:off x="1943737" y="2712100"/>
                  <a:ext cx="7754" cy="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" h="354" extrusionOk="0">
                      <a:moveTo>
                        <a:pt x="224" y="1"/>
                      </a:moveTo>
                      <a:cubicBezTo>
                        <a:pt x="213" y="1"/>
                        <a:pt x="202" y="3"/>
                        <a:pt x="192" y="8"/>
                      </a:cubicBezTo>
                      <a:cubicBezTo>
                        <a:pt x="115" y="8"/>
                        <a:pt x="39" y="85"/>
                        <a:pt x="1" y="161"/>
                      </a:cubicBezTo>
                      <a:cubicBezTo>
                        <a:pt x="1" y="286"/>
                        <a:pt x="102" y="354"/>
                        <a:pt x="200" y="354"/>
                      </a:cubicBezTo>
                      <a:cubicBezTo>
                        <a:pt x="284" y="354"/>
                        <a:pt x="366" y="305"/>
                        <a:pt x="383" y="200"/>
                      </a:cubicBezTo>
                      <a:cubicBezTo>
                        <a:pt x="383" y="100"/>
                        <a:pt x="297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5" name="Google Shape;8034;p31">
                  <a:extLst>
                    <a:ext uri="{FF2B5EF4-FFF2-40B4-BE49-F238E27FC236}">
                      <a16:creationId xmlns:a16="http://schemas.microsoft.com/office/drawing/2014/main" id="{3BBB3A3A-6451-9D2A-51FE-95A6D5A782B5}"/>
                    </a:ext>
                  </a:extLst>
                </p:cNvPr>
                <p:cNvSpPr/>
                <p:nvPr/>
              </p:nvSpPr>
              <p:spPr>
                <a:xfrm>
                  <a:off x="1959245" y="2682134"/>
                  <a:ext cx="13852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580" extrusionOk="0">
                      <a:moveTo>
                        <a:pt x="304" y="1"/>
                      </a:moveTo>
                      <a:cubicBezTo>
                        <a:pt x="189" y="39"/>
                        <a:pt x="74" y="115"/>
                        <a:pt x="36" y="230"/>
                      </a:cubicBezTo>
                      <a:cubicBezTo>
                        <a:pt x="1" y="405"/>
                        <a:pt x="125" y="579"/>
                        <a:pt x="322" y="579"/>
                      </a:cubicBezTo>
                      <a:cubicBezTo>
                        <a:pt x="341" y="579"/>
                        <a:pt x="360" y="578"/>
                        <a:pt x="380" y="574"/>
                      </a:cubicBezTo>
                      <a:cubicBezTo>
                        <a:pt x="686" y="498"/>
                        <a:pt x="648" y="39"/>
                        <a:pt x="3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6" name="Google Shape;8035;p31">
                  <a:extLst>
                    <a:ext uri="{FF2B5EF4-FFF2-40B4-BE49-F238E27FC236}">
                      <a16:creationId xmlns:a16="http://schemas.microsoft.com/office/drawing/2014/main" id="{582E9621-46D1-CB15-B5AE-9A4CD4DA6493}"/>
                    </a:ext>
                  </a:extLst>
                </p:cNvPr>
                <p:cNvSpPr/>
                <p:nvPr/>
              </p:nvSpPr>
              <p:spPr>
                <a:xfrm>
                  <a:off x="1949270" y="2636438"/>
                  <a:ext cx="16417" cy="1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662" extrusionOk="0">
                      <a:moveTo>
                        <a:pt x="400" y="1"/>
                      </a:moveTo>
                      <a:cubicBezTo>
                        <a:pt x="380" y="1"/>
                        <a:pt x="360" y="3"/>
                        <a:pt x="339" y="7"/>
                      </a:cubicBezTo>
                      <a:cubicBezTo>
                        <a:pt x="224" y="84"/>
                        <a:pt x="109" y="122"/>
                        <a:pt x="71" y="237"/>
                      </a:cubicBezTo>
                      <a:cubicBezTo>
                        <a:pt x="0" y="449"/>
                        <a:pt x="159" y="662"/>
                        <a:pt x="365" y="662"/>
                      </a:cubicBezTo>
                      <a:cubicBezTo>
                        <a:pt x="381" y="662"/>
                        <a:pt x="398" y="660"/>
                        <a:pt x="415" y="657"/>
                      </a:cubicBezTo>
                      <a:cubicBezTo>
                        <a:pt x="812" y="585"/>
                        <a:pt x="732" y="1"/>
                        <a:pt x="4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7" name="Google Shape;8036;p31">
                  <a:extLst>
                    <a:ext uri="{FF2B5EF4-FFF2-40B4-BE49-F238E27FC236}">
                      <a16:creationId xmlns:a16="http://schemas.microsoft.com/office/drawing/2014/main" id="{D3C5678B-EDC7-E7BF-AF0A-5465946D6C1A}"/>
                    </a:ext>
                  </a:extLst>
                </p:cNvPr>
                <p:cNvSpPr/>
                <p:nvPr/>
              </p:nvSpPr>
              <p:spPr>
                <a:xfrm>
                  <a:off x="1968453" y="2728436"/>
                  <a:ext cx="12883" cy="9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462" extrusionOk="0">
                      <a:moveTo>
                        <a:pt x="339" y="0"/>
                      </a:moveTo>
                      <a:cubicBezTo>
                        <a:pt x="329" y="0"/>
                        <a:pt x="318" y="1"/>
                        <a:pt x="306" y="2"/>
                      </a:cubicBezTo>
                      <a:cubicBezTo>
                        <a:pt x="192" y="41"/>
                        <a:pt x="115" y="41"/>
                        <a:pt x="77" y="155"/>
                      </a:cubicBezTo>
                      <a:cubicBezTo>
                        <a:pt x="0" y="308"/>
                        <a:pt x="153" y="461"/>
                        <a:pt x="306" y="461"/>
                      </a:cubicBezTo>
                      <a:cubicBezTo>
                        <a:pt x="638" y="461"/>
                        <a:pt x="615" y="0"/>
                        <a:pt x="3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8" name="Google Shape;8037;p31">
                  <a:extLst>
                    <a:ext uri="{FF2B5EF4-FFF2-40B4-BE49-F238E27FC236}">
                      <a16:creationId xmlns:a16="http://schemas.microsoft.com/office/drawing/2014/main" id="{886C74BD-B132-2E3D-5D8E-33961F7BF1E3}"/>
                    </a:ext>
                  </a:extLst>
                </p:cNvPr>
                <p:cNvSpPr/>
                <p:nvPr/>
              </p:nvSpPr>
              <p:spPr>
                <a:xfrm>
                  <a:off x="1980044" y="2774758"/>
                  <a:ext cx="6785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312" extrusionOk="0">
                      <a:moveTo>
                        <a:pt x="179" y="1"/>
                      </a:moveTo>
                      <a:cubicBezTo>
                        <a:pt x="171" y="1"/>
                        <a:pt x="162" y="1"/>
                        <a:pt x="153" y="3"/>
                      </a:cubicBezTo>
                      <a:cubicBezTo>
                        <a:pt x="77" y="80"/>
                        <a:pt x="38" y="80"/>
                        <a:pt x="0" y="194"/>
                      </a:cubicBezTo>
                      <a:cubicBezTo>
                        <a:pt x="38" y="233"/>
                        <a:pt x="77" y="271"/>
                        <a:pt x="153" y="309"/>
                      </a:cubicBezTo>
                      <a:cubicBezTo>
                        <a:pt x="162" y="311"/>
                        <a:pt x="171" y="312"/>
                        <a:pt x="179" y="312"/>
                      </a:cubicBezTo>
                      <a:cubicBezTo>
                        <a:pt x="336" y="312"/>
                        <a:pt x="336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9" name="Google Shape;8038;p31">
                  <a:extLst>
                    <a:ext uri="{FF2B5EF4-FFF2-40B4-BE49-F238E27FC236}">
                      <a16:creationId xmlns:a16="http://schemas.microsoft.com/office/drawing/2014/main" id="{2FA825ED-C1A7-B699-10C1-C681E4C2B300}"/>
                    </a:ext>
                  </a:extLst>
                </p:cNvPr>
                <p:cNvSpPr/>
                <p:nvPr/>
              </p:nvSpPr>
              <p:spPr>
                <a:xfrm>
                  <a:off x="2047649" y="2780028"/>
                  <a:ext cx="16921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676" extrusionOk="0">
                      <a:moveTo>
                        <a:pt x="397" y="1"/>
                      </a:moveTo>
                      <a:cubicBezTo>
                        <a:pt x="373" y="1"/>
                        <a:pt x="349" y="4"/>
                        <a:pt x="324" y="10"/>
                      </a:cubicBezTo>
                      <a:cubicBezTo>
                        <a:pt x="209" y="86"/>
                        <a:pt x="94" y="125"/>
                        <a:pt x="56" y="239"/>
                      </a:cubicBezTo>
                      <a:cubicBezTo>
                        <a:pt x="1" y="488"/>
                        <a:pt x="184" y="676"/>
                        <a:pt x="377" y="676"/>
                      </a:cubicBezTo>
                      <a:cubicBezTo>
                        <a:pt x="451" y="676"/>
                        <a:pt x="527" y="648"/>
                        <a:pt x="592" y="584"/>
                      </a:cubicBezTo>
                      <a:cubicBezTo>
                        <a:pt x="837" y="373"/>
                        <a:pt x="664" y="1"/>
                        <a:pt x="39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0" name="Google Shape;8039;p31">
                  <a:extLst>
                    <a:ext uri="{FF2B5EF4-FFF2-40B4-BE49-F238E27FC236}">
                      <a16:creationId xmlns:a16="http://schemas.microsoft.com/office/drawing/2014/main" id="{FC743881-BC8F-6ADF-8A70-DB92B952B923}"/>
                    </a:ext>
                  </a:extLst>
                </p:cNvPr>
                <p:cNvSpPr/>
                <p:nvPr/>
              </p:nvSpPr>
              <p:spPr>
                <a:xfrm>
                  <a:off x="2058815" y="2827279"/>
                  <a:ext cx="12136" cy="9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62" extrusionOk="0">
                      <a:moveTo>
                        <a:pt x="264" y="0"/>
                      </a:moveTo>
                      <a:cubicBezTo>
                        <a:pt x="253" y="0"/>
                        <a:pt x="241" y="1"/>
                        <a:pt x="230" y="3"/>
                      </a:cubicBezTo>
                      <a:cubicBezTo>
                        <a:pt x="153" y="41"/>
                        <a:pt x="115" y="79"/>
                        <a:pt x="77" y="156"/>
                      </a:cubicBezTo>
                      <a:cubicBezTo>
                        <a:pt x="0" y="309"/>
                        <a:pt x="153" y="462"/>
                        <a:pt x="344" y="462"/>
                      </a:cubicBezTo>
                      <a:cubicBezTo>
                        <a:pt x="601" y="389"/>
                        <a:pt x="507" y="0"/>
                        <a:pt x="2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1" name="Google Shape;8040;p31">
                  <a:extLst>
                    <a:ext uri="{FF2B5EF4-FFF2-40B4-BE49-F238E27FC236}">
                      <a16:creationId xmlns:a16="http://schemas.microsoft.com/office/drawing/2014/main" id="{BF9C27BA-9910-995E-6E5C-FE52DEDA3DF7}"/>
                    </a:ext>
                  </a:extLst>
                </p:cNvPr>
                <p:cNvSpPr/>
                <p:nvPr/>
              </p:nvSpPr>
              <p:spPr>
                <a:xfrm>
                  <a:off x="2061905" y="2740834"/>
                  <a:ext cx="22414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381" extrusionOk="0">
                      <a:moveTo>
                        <a:pt x="344" y="0"/>
                      </a:moveTo>
                      <a:cubicBezTo>
                        <a:pt x="230" y="77"/>
                        <a:pt x="77" y="115"/>
                        <a:pt x="39" y="268"/>
                      </a:cubicBezTo>
                      <a:cubicBezTo>
                        <a:pt x="0" y="421"/>
                        <a:pt x="115" y="612"/>
                        <a:pt x="268" y="651"/>
                      </a:cubicBezTo>
                      <a:cubicBezTo>
                        <a:pt x="230" y="727"/>
                        <a:pt x="191" y="765"/>
                        <a:pt x="153" y="842"/>
                      </a:cubicBezTo>
                      <a:cubicBezTo>
                        <a:pt x="117" y="1128"/>
                        <a:pt x="316" y="1381"/>
                        <a:pt x="592" y="1381"/>
                      </a:cubicBezTo>
                      <a:cubicBezTo>
                        <a:pt x="611" y="1381"/>
                        <a:pt x="631" y="1380"/>
                        <a:pt x="650" y="1377"/>
                      </a:cubicBezTo>
                      <a:cubicBezTo>
                        <a:pt x="1109" y="1263"/>
                        <a:pt x="1109" y="612"/>
                        <a:pt x="650" y="536"/>
                      </a:cubicBezTo>
                      <a:cubicBezTo>
                        <a:pt x="803" y="306"/>
                        <a:pt x="612" y="0"/>
                        <a:pt x="3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2" name="Google Shape;8041;p31">
                  <a:extLst>
                    <a:ext uri="{FF2B5EF4-FFF2-40B4-BE49-F238E27FC236}">
                      <a16:creationId xmlns:a16="http://schemas.microsoft.com/office/drawing/2014/main" id="{DB70EE5E-8796-FFB0-7AEF-930B23473695}"/>
                    </a:ext>
                  </a:extLst>
                </p:cNvPr>
                <p:cNvSpPr/>
                <p:nvPr/>
              </p:nvSpPr>
              <p:spPr>
                <a:xfrm>
                  <a:off x="2086621" y="2845856"/>
                  <a:ext cx="10056" cy="8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422" extrusionOk="0">
                      <a:moveTo>
                        <a:pt x="191" y="1"/>
                      </a:moveTo>
                      <a:cubicBezTo>
                        <a:pt x="115" y="39"/>
                        <a:pt x="38" y="77"/>
                        <a:pt x="38" y="154"/>
                      </a:cubicBezTo>
                      <a:cubicBezTo>
                        <a:pt x="0" y="307"/>
                        <a:pt x="115" y="422"/>
                        <a:pt x="268" y="422"/>
                      </a:cubicBezTo>
                      <a:cubicBezTo>
                        <a:pt x="497" y="345"/>
                        <a:pt x="459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3" name="Google Shape;8042;p31">
                  <a:extLst>
                    <a:ext uri="{FF2B5EF4-FFF2-40B4-BE49-F238E27FC236}">
                      <a16:creationId xmlns:a16="http://schemas.microsoft.com/office/drawing/2014/main" id="{A5D0CF5E-3958-0E30-2277-F81CC125C580}"/>
                    </a:ext>
                  </a:extLst>
                </p:cNvPr>
                <p:cNvSpPr/>
                <p:nvPr/>
              </p:nvSpPr>
              <p:spPr>
                <a:xfrm>
                  <a:off x="1937397" y="2686738"/>
                  <a:ext cx="7633" cy="5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289" extrusionOk="0">
                      <a:moveTo>
                        <a:pt x="191" y="0"/>
                      </a:moveTo>
                      <a:cubicBezTo>
                        <a:pt x="182" y="0"/>
                        <a:pt x="172" y="1"/>
                        <a:pt x="162" y="2"/>
                      </a:cubicBezTo>
                      <a:cubicBezTo>
                        <a:pt x="85" y="40"/>
                        <a:pt x="9" y="117"/>
                        <a:pt x="9" y="193"/>
                      </a:cubicBezTo>
                      <a:cubicBezTo>
                        <a:pt x="0" y="262"/>
                        <a:pt x="18" y="288"/>
                        <a:pt x="49" y="288"/>
                      </a:cubicBezTo>
                      <a:cubicBezTo>
                        <a:pt x="148" y="288"/>
                        <a:pt x="37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4" name="Google Shape;8043;p31">
                  <a:extLst>
                    <a:ext uri="{FF2B5EF4-FFF2-40B4-BE49-F238E27FC236}">
                      <a16:creationId xmlns:a16="http://schemas.microsoft.com/office/drawing/2014/main" id="{F6759C05-EC91-8DF6-AF66-BFF51E029C69}"/>
                    </a:ext>
                  </a:extLst>
                </p:cNvPr>
                <p:cNvSpPr/>
                <p:nvPr/>
              </p:nvSpPr>
              <p:spPr>
                <a:xfrm>
                  <a:off x="2078887" y="2704528"/>
                  <a:ext cx="10843" cy="8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2" extrusionOk="0">
                      <a:moveTo>
                        <a:pt x="268" y="1"/>
                      </a:moveTo>
                      <a:cubicBezTo>
                        <a:pt x="77" y="116"/>
                        <a:pt x="1" y="307"/>
                        <a:pt x="268" y="422"/>
                      </a:cubicBezTo>
                      <a:cubicBezTo>
                        <a:pt x="536" y="422"/>
                        <a:pt x="536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5" name="Google Shape;8044;p31">
                  <a:extLst>
                    <a:ext uri="{FF2B5EF4-FFF2-40B4-BE49-F238E27FC236}">
                      <a16:creationId xmlns:a16="http://schemas.microsoft.com/office/drawing/2014/main" id="{E5690119-3A59-1A0A-8AB8-1A7CC8BB77A0}"/>
                    </a:ext>
                  </a:extLst>
                </p:cNvPr>
                <p:cNvSpPr/>
                <p:nvPr/>
              </p:nvSpPr>
              <p:spPr>
                <a:xfrm>
                  <a:off x="1951895" y="2657418"/>
                  <a:ext cx="15811" cy="1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614" extrusionOk="0">
                      <a:moveTo>
                        <a:pt x="323" y="1"/>
                      </a:moveTo>
                      <a:cubicBezTo>
                        <a:pt x="209" y="39"/>
                        <a:pt x="94" y="116"/>
                        <a:pt x="56" y="269"/>
                      </a:cubicBezTo>
                      <a:cubicBezTo>
                        <a:pt x="1" y="461"/>
                        <a:pt x="163" y="614"/>
                        <a:pt x="343" y="614"/>
                      </a:cubicBezTo>
                      <a:cubicBezTo>
                        <a:pt x="414" y="614"/>
                        <a:pt x="488" y="590"/>
                        <a:pt x="553" y="536"/>
                      </a:cubicBezTo>
                      <a:cubicBezTo>
                        <a:pt x="782" y="345"/>
                        <a:pt x="629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6" name="Google Shape;8045;p31">
                  <a:extLst>
                    <a:ext uri="{FF2B5EF4-FFF2-40B4-BE49-F238E27FC236}">
                      <a16:creationId xmlns:a16="http://schemas.microsoft.com/office/drawing/2014/main" id="{94B10400-C733-CDE7-9744-BE6727880DD4}"/>
                    </a:ext>
                  </a:extLst>
                </p:cNvPr>
                <p:cNvSpPr/>
                <p:nvPr/>
              </p:nvSpPr>
              <p:spPr>
                <a:xfrm>
                  <a:off x="1965364" y="2706083"/>
                  <a:ext cx="6199" cy="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" h="279" extrusionOk="0">
                      <a:moveTo>
                        <a:pt x="115" y="0"/>
                      </a:moveTo>
                      <a:cubicBezTo>
                        <a:pt x="77" y="0"/>
                        <a:pt x="1" y="77"/>
                        <a:pt x="1" y="115"/>
                      </a:cubicBezTo>
                      <a:cubicBezTo>
                        <a:pt x="1" y="192"/>
                        <a:pt x="39" y="268"/>
                        <a:pt x="115" y="268"/>
                      </a:cubicBezTo>
                      <a:cubicBezTo>
                        <a:pt x="129" y="275"/>
                        <a:pt x="143" y="278"/>
                        <a:pt x="157" y="278"/>
                      </a:cubicBezTo>
                      <a:cubicBezTo>
                        <a:pt x="219" y="278"/>
                        <a:pt x="275" y="216"/>
                        <a:pt x="306" y="153"/>
                      </a:cubicBezTo>
                      <a:cubicBezTo>
                        <a:pt x="306" y="153"/>
                        <a:pt x="306" y="115"/>
                        <a:pt x="306" y="115"/>
                      </a:cubicBezTo>
                      <a:cubicBezTo>
                        <a:pt x="230" y="39"/>
                        <a:pt x="230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7" name="Google Shape;8046;p31">
                  <a:extLst>
                    <a:ext uri="{FF2B5EF4-FFF2-40B4-BE49-F238E27FC236}">
                      <a16:creationId xmlns:a16="http://schemas.microsoft.com/office/drawing/2014/main" id="{F2AAAF38-384D-D358-96DA-30D492E50DA4}"/>
                    </a:ext>
                  </a:extLst>
                </p:cNvPr>
                <p:cNvSpPr/>
                <p:nvPr/>
              </p:nvSpPr>
              <p:spPr>
                <a:xfrm>
                  <a:off x="2011019" y="2617841"/>
                  <a:ext cx="25443" cy="19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" h="970" extrusionOk="0">
                      <a:moveTo>
                        <a:pt x="593" y="1"/>
                      </a:moveTo>
                      <a:cubicBezTo>
                        <a:pt x="561" y="1"/>
                        <a:pt x="528" y="4"/>
                        <a:pt x="493" y="10"/>
                      </a:cubicBezTo>
                      <a:cubicBezTo>
                        <a:pt x="264" y="87"/>
                        <a:pt x="149" y="163"/>
                        <a:pt x="73" y="354"/>
                      </a:cubicBezTo>
                      <a:cubicBezTo>
                        <a:pt x="0" y="679"/>
                        <a:pt x="268" y="970"/>
                        <a:pt x="588" y="970"/>
                      </a:cubicBezTo>
                      <a:cubicBezTo>
                        <a:pt x="607" y="970"/>
                        <a:pt x="627" y="969"/>
                        <a:pt x="646" y="966"/>
                      </a:cubicBezTo>
                      <a:cubicBezTo>
                        <a:pt x="1260" y="858"/>
                        <a:pt x="1124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8" name="Google Shape;8047;p31">
                  <a:extLst>
                    <a:ext uri="{FF2B5EF4-FFF2-40B4-BE49-F238E27FC236}">
                      <a16:creationId xmlns:a16="http://schemas.microsoft.com/office/drawing/2014/main" id="{3F422A7B-6FF5-0684-EB2F-6D4B0D5A54BE}"/>
                    </a:ext>
                  </a:extLst>
                </p:cNvPr>
                <p:cNvSpPr/>
                <p:nvPr/>
              </p:nvSpPr>
              <p:spPr>
                <a:xfrm>
                  <a:off x="2023276" y="2665879"/>
                  <a:ext cx="15992" cy="1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691" extrusionOk="0">
                      <a:moveTo>
                        <a:pt x="346" y="1"/>
                      </a:moveTo>
                      <a:cubicBezTo>
                        <a:pt x="334" y="1"/>
                        <a:pt x="320" y="1"/>
                        <a:pt x="307" y="3"/>
                      </a:cubicBezTo>
                      <a:cubicBezTo>
                        <a:pt x="192" y="41"/>
                        <a:pt x="77" y="117"/>
                        <a:pt x="39" y="232"/>
                      </a:cubicBezTo>
                      <a:cubicBezTo>
                        <a:pt x="1" y="461"/>
                        <a:pt x="192" y="691"/>
                        <a:pt x="422" y="691"/>
                      </a:cubicBezTo>
                      <a:cubicBezTo>
                        <a:pt x="792" y="543"/>
                        <a:pt x="73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9" name="Google Shape;8048;p31">
                  <a:extLst>
                    <a:ext uri="{FF2B5EF4-FFF2-40B4-BE49-F238E27FC236}">
                      <a16:creationId xmlns:a16="http://schemas.microsoft.com/office/drawing/2014/main" id="{292FD833-8AF4-D8D0-340B-1AC0A6BC8055}"/>
                    </a:ext>
                  </a:extLst>
                </p:cNvPr>
                <p:cNvSpPr/>
                <p:nvPr/>
              </p:nvSpPr>
              <p:spPr>
                <a:xfrm>
                  <a:off x="1994805" y="2647019"/>
                  <a:ext cx="19910" cy="1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749" extrusionOk="0">
                      <a:moveTo>
                        <a:pt x="499" y="1"/>
                      </a:moveTo>
                      <a:cubicBezTo>
                        <a:pt x="461" y="1"/>
                        <a:pt x="421" y="6"/>
                        <a:pt x="378" y="19"/>
                      </a:cubicBezTo>
                      <a:cubicBezTo>
                        <a:pt x="264" y="57"/>
                        <a:pt x="149" y="133"/>
                        <a:pt x="72" y="286"/>
                      </a:cubicBezTo>
                      <a:cubicBezTo>
                        <a:pt x="1" y="501"/>
                        <a:pt x="197" y="749"/>
                        <a:pt x="442" y="749"/>
                      </a:cubicBezTo>
                      <a:cubicBezTo>
                        <a:pt x="458" y="749"/>
                        <a:pt x="476" y="748"/>
                        <a:pt x="493" y="745"/>
                      </a:cubicBezTo>
                      <a:cubicBezTo>
                        <a:pt x="986" y="745"/>
                        <a:pt x="928" y="1"/>
                        <a:pt x="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0" name="Google Shape;8049;p31">
                  <a:extLst>
                    <a:ext uri="{FF2B5EF4-FFF2-40B4-BE49-F238E27FC236}">
                      <a16:creationId xmlns:a16="http://schemas.microsoft.com/office/drawing/2014/main" id="{FA8056D3-6C0A-6756-120D-C4B2E9BFBE0B}"/>
                    </a:ext>
                  </a:extLst>
                </p:cNvPr>
                <p:cNvSpPr/>
                <p:nvPr/>
              </p:nvSpPr>
              <p:spPr>
                <a:xfrm>
                  <a:off x="1983901" y="2599223"/>
                  <a:ext cx="25362" cy="20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009" extrusionOk="0">
                      <a:moveTo>
                        <a:pt x="588" y="0"/>
                      </a:moveTo>
                      <a:cubicBezTo>
                        <a:pt x="548" y="0"/>
                        <a:pt x="505" y="5"/>
                        <a:pt x="459" y="14"/>
                      </a:cubicBezTo>
                      <a:cubicBezTo>
                        <a:pt x="268" y="91"/>
                        <a:pt x="115" y="167"/>
                        <a:pt x="77" y="397"/>
                      </a:cubicBezTo>
                      <a:cubicBezTo>
                        <a:pt x="0" y="703"/>
                        <a:pt x="268" y="1009"/>
                        <a:pt x="574" y="1009"/>
                      </a:cubicBezTo>
                      <a:cubicBezTo>
                        <a:pt x="1255" y="1009"/>
                        <a:pt x="1197" y="0"/>
                        <a:pt x="5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1" name="Google Shape;8050;p31">
                  <a:extLst>
                    <a:ext uri="{FF2B5EF4-FFF2-40B4-BE49-F238E27FC236}">
                      <a16:creationId xmlns:a16="http://schemas.microsoft.com/office/drawing/2014/main" id="{79B8CCBC-3BBD-D167-4890-BA79D365DAD2}"/>
                    </a:ext>
                  </a:extLst>
                </p:cNvPr>
                <p:cNvSpPr/>
                <p:nvPr/>
              </p:nvSpPr>
              <p:spPr>
                <a:xfrm>
                  <a:off x="2109782" y="2724619"/>
                  <a:ext cx="4644" cy="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192" extrusionOk="0">
                      <a:moveTo>
                        <a:pt x="77" y="0"/>
                      </a:moveTo>
                      <a:cubicBezTo>
                        <a:pt x="39" y="38"/>
                        <a:pt x="39" y="38"/>
                        <a:pt x="1" y="77"/>
                      </a:cubicBezTo>
                      <a:lnTo>
                        <a:pt x="1" y="153"/>
                      </a:lnTo>
                      <a:cubicBezTo>
                        <a:pt x="39" y="153"/>
                        <a:pt x="39" y="191"/>
                        <a:pt x="77" y="191"/>
                      </a:cubicBezTo>
                      <a:cubicBezTo>
                        <a:pt x="153" y="191"/>
                        <a:pt x="230" y="38"/>
                        <a:pt x="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2" name="Google Shape;8051;p31">
                  <a:extLst>
                    <a:ext uri="{FF2B5EF4-FFF2-40B4-BE49-F238E27FC236}">
                      <a16:creationId xmlns:a16="http://schemas.microsoft.com/office/drawing/2014/main" id="{8F0FED3C-4756-4973-1EC5-6547E999DF05}"/>
                    </a:ext>
                  </a:extLst>
                </p:cNvPr>
                <p:cNvSpPr/>
                <p:nvPr/>
              </p:nvSpPr>
              <p:spPr>
                <a:xfrm>
                  <a:off x="2036422" y="2714584"/>
                  <a:ext cx="6966" cy="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45" extrusionOk="0">
                      <a:moveTo>
                        <a:pt x="153" y="0"/>
                      </a:moveTo>
                      <a:cubicBezTo>
                        <a:pt x="77" y="38"/>
                        <a:pt x="38" y="115"/>
                        <a:pt x="0" y="153"/>
                      </a:cubicBezTo>
                      <a:cubicBezTo>
                        <a:pt x="0" y="268"/>
                        <a:pt x="115" y="344"/>
                        <a:pt x="191" y="344"/>
                      </a:cubicBezTo>
                      <a:cubicBezTo>
                        <a:pt x="268" y="306"/>
                        <a:pt x="306" y="268"/>
                        <a:pt x="344" y="191"/>
                      </a:cubicBezTo>
                      <a:cubicBezTo>
                        <a:pt x="344" y="77"/>
                        <a:pt x="230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3" name="Google Shape;8052;p31">
                  <a:extLst>
                    <a:ext uri="{FF2B5EF4-FFF2-40B4-BE49-F238E27FC236}">
                      <a16:creationId xmlns:a16="http://schemas.microsoft.com/office/drawing/2014/main" id="{46704247-654C-1D82-3DA2-0EA34074DA34}"/>
                    </a:ext>
                  </a:extLst>
                </p:cNvPr>
                <p:cNvSpPr/>
                <p:nvPr/>
              </p:nvSpPr>
              <p:spPr>
                <a:xfrm>
                  <a:off x="2050859" y="2685022"/>
                  <a:ext cx="15286" cy="11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573" extrusionOk="0">
                      <a:moveTo>
                        <a:pt x="358" y="1"/>
                      </a:moveTo>
                      <a:cubicBezTo>
                        <a:pt x="333" y="1"/>
                        <a:pt x="307" y="4"/>
                        <a:pt x="280" y="11"/>
                      </a:cubicBezTo>
                      <a:cubicBezTo>
                        <a:pt x="203" y="11"/>
                        <a:pt x="127" y="87"/>
                        <a:pt x="88" y="164"/>
                      </a:cubicBezTo>
                      <a:cubicBezTo>
                        <a:pt x="1" y="368"/>
                        <a:pt x="181" y="573"/>
                        <a:pt x="373" y="573"/>
                      </a:cubicBezTo>
                      <a:cubicBezTo>
                        <a:pt x="432" y="573"/>
                        <a:pt x="493" y="553"/>
                        <a:pt x="547" y="508"/>
                      </a:cubicBezTo>
                      <a:cubicBezTo>
                        <a:pt x="756" y="334"/>
                        <a:pt x="616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4" name="Google Shape;8053;p31">
                  <a:extLst>
                    <a:ext uri="{FF2B5EF4-FFF2-40B4-BE49-F238E27FC236}">
                      <a16:creationId xmlns:a16="http://schemas.microsoft.com/office/drawing/2014/main" id="{FE95D668-709D-B279-1408-5B41032AA577}"/>
                    </a:ext>
                  </a:extLst>
                </p:cNvPr>
                <p:cNvSpPr/>
                <p:nvPr/>
              </p:nvSpPr>
              <p:spPr>
                <a:xfrm>
                  <a:off x="2065963" y="2655843"/>
                  <a:ext cx="28391" cy="4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2208" extrusionOk="0">
                      <a:moveTo>
                        <a:pt x="492" y="0"/>
                      </a:moveTo>
                      <a:cubicBezTo>
                        <a:pt x="478" y="0"/>
                        <a:pt x="464" y="1"/>
                        <a:pt x="449" y="2"/>
                      </a:cubicBezTo>
                      <a:cubicBezTo>
                        <a:pt x="296" y="79"/>
                        <a:pt x="182" y="117"/>
                        <a:pt x="143" y="308"/>
                      </a:cubicBezTo>
                      <a:cubicBezTo>
                        <a:pt x="67" y="500"/>
                        <a:pt x="220" y="729"/>
                        <a:pt x="449" y="767"/>
                      </a:cubicBezTo>
                      <a:cubicBezTo>
                        <a:pt x="373" y="805"/>
                        <a:pt x="335" y="844"/>
                        <a:pt x="335" y="920"/>
                      </a:cubicBezTo>
                      <a:cubicBezTo>
                        <a:pt x="296" y="997"/>
                        <a:pt x="335" y="1150"/>
                        <a:pt x="411" y="1226"/>
                      </a:cubicBezTo>
                      <a:cubicBezTo>
                        <a:pt x="373" y="1226"/>
                        <a:pt x="373" y="1264"/>
                        <a:pt x="335" y="1264"/>
                      </a:cubicBezTo>
                      <a:cubicBezTo>
                        <a:pt x="0" y="1754"/>
                        <a:pt x="445" y="2208"/>
                        <a:pt x="865" y="2208"/>
                      </a:cubicBezTo>
                      <a:cubicBezTo>
                        <a:pt x="1069" y="2208"/>
                        <a:pt x="1267" y="2101"/>
                        <a:pt x="1367" y="1838"/>
                      </a:cubicBezTo>
                      <a:cubicBezTo>
                        <a:pt x="1406" y="1723"/>
                        <a:pt x="1406" y="1609"/>
                        <a:pt x="1367" y="1532"/>
                      </a:cubicBezTo>
                      <a:cubicBezTo>
                        <a:pt x="1291" y="1226"/>
                        <a:pt x="1253" y="1035"/>
                        <a:pt x="908" y="1035"/>
                      </a:cubicBezTo>
                      <a:cubicBezTo>
                        <a:pt x="908" y="882"/>
                        <a:pt x="832" y="767"/>
                        <a:pt x="679" y="729"/>
                      </a:cubicBezTo>
                      <a:cubicBezTo>
                        <a:pt x="1048" y="507"/>
                        <a:pt x="883" y="0"/>
                        <a:pt x="4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5" name="Google Shape;8054;p31">
                  <a:extLst>
                    <a:ext uri="{FF2B5EF4-FFF2-40B4-BE49-F238E27FC236}">
                      <a16:creationId xmlns:a16="http://schemas.microsoft.com/office/drawing/2014/main" id="{A34313FF-8BE5-C24F-29C3-34FA4CC23013}"/>
                    </a:ext>
                  </a:extLst>
                </p:cNvPr>
                <p:cNvSpPr/>
                <p:nvPr/>
              </p:nvSpPr>
              <p:spPr>
                <a:xfrm>
                  <a:off x="1979377" y="2675955"/>
                  <a:ext cx="14579" cy="11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" h="579" extrusionOk="0">
                      <a:moveTo>
                        <a:pt x="301" y="1"/>
                      </a:moveTo>
                      <a:cubicBezTo>
                        <a:pt x="186" y="39"/>
                        <a:pt x="110" y="115"/>
                        <a:pt x="71" y="192"/>
                      </a:cubicBezTo>
                      <a:cubicBezTo>
                        <a:pt x="1" y="369"/>
                        <a:pt x="159" y="579"/>
                        <a:pt x="335" y="579"/>
                      </a:cubicBezTo>
                      <a:cubicBezTo>
                        <a:pt x="349" y="579"/>
                        <a:pt x="363" y="577"/>
                        <a:pt x="377" y="574"/>
                      </a:cubicBezTo>
                      <a:cubicBezTo>
                        <a:pt x="722" y="460"/>
                        <a:pt x="607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6" name="Google Shape;8055;p31">
                  <a:extLst>
                    <a:ext uri="{FF2B5EF4-FFF2-40B4-BE49-F238E27FC236}">
                      <a16:creationId xmlns:a16="http://schemas.microsoft.com/office/drawing/2014/main" id="{1C7794C8-0666-19CB-1932-3078329F39A1}"/>
                    </a:ext>
                  </a:extLst>
                </p:cNvPr>
                <p:cNvSpPr/>
                <p:nvPr/>
              </p:nvSpPr>
              <p:spPr>
                <a:xfrm>
                  <a:off x="2007506" y="2695017"/>
                  <a:ext cx="12297" cy="9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474" extrusionOk="0">
                      <a:moveTo>
                        <a:pt x="318" y="1"/>
                      </a:moveTo>
                      <a:cubicBezTo>
                        <a:pt x="295" y="1"/>
                        <a:pt x="271" y="5"/>
                        <a:pt x="247" y="13"/>
                      </a:cubicBezTo>
                      <a:cubicBezTo>
                        <a:pt x="132" y="13"/>
                        <a:pt x="94" y="89"/>
                        <a:pt x="55" y="166"/>
                      </a:cubicBezTo>
                      <a:cubicBezTo>
                        <a:pt x="1" y="329"/>
                        <a:pt x="121" y="474"/>
                        <a:pt x="264" y="474"/>
                      </a:cubicBezTo>
                      <a:cubicBezTo>
                        <a:pt x="322" y="474"/>
                        <a:pt x="383" y="450"/>
                        <a:pt x="438" y="395"/>
                      </a:cubicBezTo>
                      <a:cubicBezTo>
                        <a:pt x="608" y="259"/>
                        <a:pt x="505" y="1"/>
                        <a:pt x="3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7" name="Google Shape;8056;p31">
                  <a:extLst>
                    <a:ext uri="{FF2B5EF4-FFF2-40B4-BE49-F238E27FC236}">
                      <a16:creationId xmlns:a16="http://schemas.microsoft.com/office/drawing/2014/main" id="{AF3DBECF-3258-5D97-1368-6C1136572E9D}"/>
                    </a:ext>
                  </a:extLst>
                </p:cNvPr>
                <p:cNvSpPr/>
                <p:nvPr/>
              </p:nvSpPr>
              <p:spPr>
                <a:xfrm>
                  <a:off x="1956095" y="2580969"/>
                  <a:ext cx="25503" cy="21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072" extrusionOk="0">
                      <a:moveTo>
                        <a:pt x="536" y="0"/>
                      </a:moveTo>
                      <a:cubicBezTo>
                        <a:pt x="345" y="77"/>
                        <a:pt x="192" y="153"/>
                        <a:pt x="115" y="345"/>
                      </a:cubicBezTo>
                      <a:cubicBezTo>
                        <a:pt x="1" y="727"/>
                        <a:pt x="268" y="1071"/>
                        <a:pt x="651" y="1071"/>
                      </a:cubicBezTo>
                      <a:cubicBezTo>
                        <a:pt x="1263" y="918"/>
                        <a:pt x="1186" y="0"/>
                        <a:pt x="5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8" name="Google Shape;8057;p31">
                  <a:extLst>
                    <a:ext uri="{FF2B5EF4-FFF2-40B4-BE49-F238E27FC236}">
                      <a16:creationId xmlns:a16="http://schemas.microsoft.com/office/drawing/2014/main" id="{0BD3B6D0-BBBE-3D27-193C-7BC3109E922B}"/>
                    </a:ext>
                  </a:extLst>
                </p:cNvPr>
                <p:cNvSpPr/>
                <p:nvPr/>
              </p:nvSpPr>
              <p:spPr>
                <a:xfrm>
                  <a:off x="1967060" y="2628078"/>
                  <a:ext cx="21485" cy="17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46" extrusionOk="0">
                      <a:moveTo>
                        <a:pt x="452" y="0"/>
                      </a:moveTo>
                      <a:cubicBezTo>
                        <a:pt x="299" y="77"/>
                        <a:pt x="146" y="153"/>
                        <a:pt x="108" y="306"/>
                      </a:cubicBezTo>
                      <a:cubicBezTo>
                        <a:pt x="0" y="593"/>
                        <a:pt x="228" y="846"/>
                        <a:pt x="508" y="846"/>
                      </a:cubicBezTo>
                      <a:cubicBezTo>
                        <a:pt x="527" y="846"/>
                        <a:pt x="547" y="844"/>
                        <a:pt x="567" y="842"/>
                      </a:cubicBezTo>
                      <a:cubicBezTo>
                        <a:pt x="1064" y="727"/>
                        <a:pt x="949" y="0"/>
                        <a:pt x="4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9" name="Google Shape;8058;p31">
                  <a:extLst>
                    <a:ext uri="{FF2B5EF4-FFF2-40B4-BE49-F238E27FC236}">
                      <a16:creationId xmlns:a16="http://schemas.microsoft.com/office/drawing/2014/main" id="{A82747BD-70C1-DA58-9C1E-A401FCF7B50A}"/>
                    </a:ext>
                  </a:extLst>
                </p:cNvPr>
                <p:cNvSpPr/>
                <p:nvPr/>
              </p:nvSpPr>
              <p:spPr>
                <a:xfrm>
                  <a:off x="1966131" y="2544663"/>
                  <a:ext cx="5432" cy="12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613" extrusionOk="0">
                      <a:moveTo>
                        <a:pt x="230" y="1"/>
                      </a:moveTo>
                      <a:cubicBezTo>
                        <a:pt x="154" y="192"/>
                        <a:pt x="77" y="422"/>
                        <a:pt x="1" y="613"/>
                      </a:cubicBezTo>
                      <a:cubicBezTo>
                        <a:pt x="115" y="575"/>
                        <a:pt x="230" y="460"/>
                        <a:pt x="268" y="345"/>
                      </a:cubicBezTo>
                      <a:cubicBezTo>
                        <a:pt x="268" y="230"/>
                        <a:pt x="268" y="116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0" name="Google Shape;8059;p31">
                  <a:extLst>
                    <a:ext uri="{FF2B5EF4-FFF2-40B4-BE49-F238E27FC236}">
                      <a16:creationId xmlns:a16="http://schemas.microsoft.com/office/drawing/2014/main" id="{C31539E5-7FE4-6547-5DAF-6B830ECF4556}"/>
                    </a:ext>
                  </a:extLst>
                </p:cNvPr>
                <p:cNvSpPr/>
                <p:nvPr/>
              </p:nvSpPr>
              <p:spPr>
                <a:xfrm>
                  <a:off x="1969988" y="2192503"/>
                  <a:ext cx="468042" cy="780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9" h="38675" extrusionOk="0">
                      <a:moveTo>
                        <a:pt x="3481" y="1110"/>
                      </a:moveTo>
                      <a:cubicBezTo>
                        <a:pt x="3749" y="1148"/>
                        <a:pt x="3749" y="1378"/>
                        <a:pt x="3787" y="1607"/>
                      </a:cubicBezTo>
                      <a:cubicBezTo>
                        <a:pt x="3826" y="1684"/>
                        <a:pt x="3864" y="1760"/>
                        <a:pt x="3826" y="1875"/>
                      </a:cubicBezTo>
                      <a:cubicBezTo>
                        <a:pt x="3766" y="2143"/>
                        <a:pt x="3521" y="2295"/>
                        <a:pt x="3253" y="2295"/>
                      </a:cubicBezTo>
                      <a:cubicBezTo>
                        <a:pt x="3177" y="2295"/>
                        <a:pt x="3099" y="2283"/>
                        <a:pt x="3022" y="2257"/>
                      </a:cubicBezTo>
                      <a:cubicBezTo>
                        <a:pt x="2946" y="2219"/>
                        <a:pt x="2869" y="2181"/>
                        <a:pt x="2793" y="2104"/>
                      </a:cubicBezTo>
                      <a:cubicBezTo>
                        <a:pt x="2640" y="1951"/>
                        <a:pt x="2563" y="1454"/>
                        <a:pt x="2716" y="1301"/>
                      </a:cubicBezTo>
                      <a:lnTo>
                        <a:pt x="2755" y="1301"/>
                      </a:lnTo>
                      <a:cubicBezTo>
                        <a:pt x="2908" y="1186"/>
                        <a:pt x="3252" y="1225"/>
                        <a:pt x="3481" y="1110"/>
                      </a:cubicBezTo>
                      <a:close/>
                      <a:moveTo>
                        <a:pt x="6924" y="1607"/>
                      </a:moveTo>
                      <a:cubicBezTo>
                        <a:pt x="7229" y="1607"/>
                        <a:pt x="7268" y="1760"/>
                        <a:pt x="7344" y="1990"/>
                      </a:cubicBezTo>
                      <a:cubicBezTo>
                        <a:pt x="7382" y="2104"/>
                        <a:pt x="7382" y="2219"/>
                        <a:pt x="7382" y="2372"/>
                      </a:cubicBezTo>
                      <a:cubicBezTo>
                        <a:pt x="7318" y="2599"/>
                        <a:pt x="7087" y="2771"/>
                        <a:pt x="6855" y="2771"/>
                      </a:cubicBezTo>
                      <a:cubicBezTo>
                        <a:pt x="6814" y="2771"/>
                        <a:pt x="6773" y="2766"/>
                        <a:pt x="6732" y="2754"/>
                      </a:cubicBezTo>
                      <a:cubicBezTo>
                        <a:pt x="6273" y="2678"/>
                        <a:pt x="6082" y="2181"/>
                        <a:pt x="6312" y="1837"/>
                      </a:cubicBezTo>
                      <a:cubicBezTo>
                        <a:pt x="6465" y="1645"/>
                        <a:pt x="6732" y="1722"/>
                        <a:pt x="6924" y="1607"/>
                      </a:cubicBezTo>
                      <a:close/>
                      <a:moveTo>
                        <a:pt x="4552" y="2066"/>
                      </a:moveTo>
                      <a:cubicBezTo>
                        <a:pt x="5241" y="2066"/>
                        <a:pt x="5317" y="3022"/>
                        <a:pt x="4667" y="3175"/>
                      </a:cubicBezTo>
                      <a:cubicBezTo>
                        <a:pt x="4649" y="3177"/>
                        <a:pt x="4631" y="3178"/>
                        <a:pt x="4614" y="3178"/>
                      </a:cubicBezTo>
                      <a:cubicBezTo>
                        <a:pt x="4218" y="3178"/>
                        <a:pt x="3909" y="2776"/>
                        <a:pt x="4055" y="2410"/>
                      </a:cubicBezTo>
                      <a:lnTo>
                        <a:pt x="4093" y="2410"/>
                      </a:lnTo>
                      <a:cubicBezTo>
                        <a:pt x="4170" y="2181"/>
                        <a:pt x="4323" y="2181"/>
                        <a:pt x="4552" y="2066"/>
                      </a:cubicBezTo>
                      <a:close/>
                      <a:moveTo>
                        <a:pt x="2430" y="2512"/>
                      </a:moveTo>
                      <a:cubicBezTo>
                        <a:pt x="3109" y="2512"/>
                        <a:pt x="3166" y="3596"/>
                        <a:pt x="2410" y="3596"/>
                      </a:cubicBezTo>
                      <a:cubicBezTo>
                        <a:pt x="2391" y="3598"/>
                        <a:pt x="2372" y="3599"/>
                        <a:pt x="2352" y="3599"/>
                      </a:cubicBezTo>
                      <a:cubicBezTo>
                        <a:pt x="1998" y="3599"/>
                        <a:pt x="1726" y="3270"/>
                        <a:pt x="1799" y="2907"/>
                      </a:cubicBezTo>
                      <a:lnTo>
                        <a:pt x="1837" y="2907"/>
                      </a:lnTo>
                      <a:cubicBezTo>
                        <a:pt x="1875" y="2678"/>
                        <a:pt x="2066" y="2640"/>
                        <a:pt x="2296" y="2525"/>
                      </a:cubicBezTo>
                      <a:cubicBezTo>
                        <a:pt x="2343" y="2516"/>
                        <a:pt x="2388" y="2512"/>
                        <a:pt x="2430" y="2512"/>
                      </a:cubicBezTo>
                      <a:close/>
                      <a:moveTo>
                        <a:pt x="8186" y="2487"/>
                      </a:moveTo>
                      <a:cubicBezTo>
                        <a:pt x="8944" y="2487"/>
                        <a:pt x="8850" y="3647"/>
                        <a:pt x="8193" y="3647"/>
                      </a:cubicBezTo>
                      <a:cubicBezTo>
                        <a:pt x="8154" y="3647"/>
                        <a:pt x="8113" y="3643"/>
                        <a:pt x="8071" y="3634"/>
                      </a:cubicBezTo>
                      <a:cubicBezTo>
                        <a:pt x="7688" y="3558"/>
                        <a:pt x="7459" y="3137"/>
                        <a:pt x="7650" y="2793"/>
                      </a:cubicBezTo>
                      <a:lnTo>
                        <a:pt x="7688" y="2754"/>
                      </a:lnTo>
                      <a:cubicBezTo>
                        <a:pt x="7803" y="2563"/>
                        <a:pt x="7956" y="2601"/>
                        <a:pt x="8186" y="2487"/>
                      </a:cubicBezTo>
                      <a:close/>
                      <a:moveTo>
                        <a:pt x="5937" y="3016"/>
                      </a:moveTo>
                      <a:cubicBezTo>
                        <a:pt x="6379" y="3016"/>
                        <a:pt x="6595" y="3578"/>
                        <a:pt x="6235" y="3902"/>
                      </a:cubicBezTo>
                      <a:cubicBezTo>
                        <a:pt x="6133" y="3994"/>
                        <a:pt x="6017" y="4034"/>
                        <a:pt x="5906" y="4034"/>
                      </a:cubicBezTo>
                      <a:cubicBezTo>
                        <a:pt x="5598" y="4034"/>
                        <a:pt x="5320" y="3731"/>
                        <a:pt x="5432" y="3366"/>
                      </a:cubicBezTo>
                      <a:cubicBezTo>
                        <a:pt x="5470" y="3175"/>
                        <a:pt x="5623" y="3099"/>
                        <a:pt x="5853" y="3022"/>
                      </a:cubicBezTo>
                      <a:cubicBezTo>
                        <a:pt x="5881" y="3018"/>
                        <a:pt x="5909" y="3016"/>
                        <a:pt x="5937" y="3016"/>
                      </a:cubicBezTo>
                      <a:close/>
                      <a:moveTo>
                        <a:pt x="3710" y="3480"/>
                      </a:moveTo>
                      <a:cubicBezTo>
                        <a:pt x="4324" y="3480"/>
                        <a:pt x="4348" y="4400"/>
                        <a:pt x="3711" y="4437"/>
                      </a:cubicBezTo>
                      <a:cubicBezTo>
                        <a:pt x="3405" y="4437"/>
                        <a:pt x="3175" y="4131"/>
                        <a:pt x="3252" y="3825"/>
                      </a:cubicBezTo>
                      <a:cubicBezTo>
                        <a:pt x="3328" y="3596"/>
                        <a:pt x="3443" y="3558"/>
                        <a:pt x="3673" y="3481"/>
                      </a:cubicBezTo>
                      <a:cubicBezTo>
                        <a:pt x="3685" y="3480"/>
                        <a:pt x="3698" y="3480"/>
                        <a:pt x="3710" y="3480"/>
                      </a:cubicBezTo>
                      <a:close/>
                      <a:moveTo>
                        <a:pt x="9524" y="3405"/>
                      </a:moveTo>
                      <a:cubicBezTo>
                        <a:pt x="10292" y="3405"/>
                        <a:pt x="10186" y="4559"/>
                        <a:pt x="9573" y="4559"/>
                      </a:cubicBezTo>
                      <a:cubicBezTo>
                        <a:pt x="9545" y="4559"/>
                        <a:pt x="9516" y="4557"/>
                        <a:pt x="9486" y="4552"/>
                      </a:cubicBezTo>
                      <a:cubicBezTo>
                        <a:pt x="9027" y="4514"/>
                        <a:pt x="8798" y="4055"/>
                        <a:pt x="8989" y="3672"/>
                      </a:cubicBezTo>
                      <a:lnTo>
                        <a:pt x="9027" y="3672"/>
                      </a:lnTo>
                      <a:cubicBezTo>
                        <a:pt x="9142" y="3443"/>
                        <a:pt x="9295" y="3481"/>
                        <a:pt x="9524" y="3405"/>
                      </a:cubicBezTo>
                      <a:close/>
                      <a:moveTo>
                        <a:pt x="7298" y="3897"/>
                      </a:moveTo>
                      <a:cubicBezTo>
                        <a:pt x="7852" y="3897"/>
                        <a:pt x="7969" y="4786"/>
                        <a:pt x="7344" y="4896"/>
                      </a:cubicBezTo>
                      <a:lnTo>
                        <a:pt x="7382" y="4858"/>
                      </a:lnTo>
                      <a:lnTo>
                        <a:pt x="7382" y="4858"/>
                      </a:lnTo>
                      <a:cubicBezTo>
                        <a:pt x="7331" y="4873"/>
                        <a:pt x="7281" y="4880"/>
                        <a:pt x="7234" y="4880"/>
                      </a:cubicBezTo>
                      <a:cubicBezTo>
                        <a:pt x="6926" y="4880"/>
                        <a:pt x="6709" y="4582"/>
                        <a:pt x="6809" y="4284"/>
                      </a:cubicBezTo>
                      <a:cubicBezTo>
                        <a:pt x="6847" y="4055"/>
                        <a:pt x="7000" y="3978"/>
                        <a:pt x="7229" y="3902"/>
                      </a:cubicBezTo>
                      <a:cubicBezTo>
                        <a:pt x="7253" y="3899"/>
                        <a:pt x="7276" y="3897"/>
                        <a:pt x="7298" y="3897"/>
                      </a:cubicBezTo>
                      <a:close/>
                      <a:moveTo>
                        <a:pt x="5015" y="4392"/>
                      </a:moveTo>
                      <a:cubicBezTo>
                        <a:pt x="5388" y="4392"/>
                        <a:pt x="5603" y="4878"/>
                        <a:pt x="5317" y="5164"/>
                      </a:cubicBezTo>
                      <a:cubicBezTo>
                        <a:pt x="5231" y="5250"/>
                        <a:pt x="5126" y="5288"/>
                        <a:pt x="5023" y="5288"/>
                      </a:cubicBezTo>
                      <a:cubicBezTo>
                        <a:pt x="4761" y="5288"/>
                        <a:pt x="4508" y="5045"/>
                        <a:pt x="4591" y="4743"/>
                      </a:cubicBezTo>
                      <a:cubicBezTo>
                        <a:pt x="4667" y="4552"/>
                        <a:pt x="4782" y="4476"/>
                        <a:pt x="4935" y="4399"/>
                      </a:cubicBezTo>
                      <a:cubicBezTo>
                        <a:pt x="4962" y="4394"/>
                        <a:pt x="4989" y="4392"/>
                        <a:pt x="5015" y="4392"/>
                      </a:cubicBezTo>
                      <a:close/>
                      <a:moveTo>
                        <a:pt x="10939" y="4246"/>
                      </a:moveTo>
                      <a:cubicBezTo>
                        <a:pt x="11322" y="4246"/>
                        <a:pt x="11284" y="4476"/>
                        <a:pt x="11360" y="4781"/>
                      </a:cubicBezTo>
                      <a:cubicBezTo>
                        <a:pt x="11398" y="4896"/>
                        <a:pt x="11398" y="4973"/>
                        <a:pt x="11398" y="5087"/>
                      </a:cubicBezTo>
                      <a:cubicBezTo>
                        <a:pt x="11304" y="5309"/>
                        <a:pt x="11104" y="5451"/>
                        <a:pt x="10887" y="5451"/>
                      </a:cubicBezTo>
                      <a:cubicBezTo>
                        <a:pt x="10841" y="5451"/>
                        <a:pt x="10795" y="5445"/>
                        <a:pt x="10748" y="5432"/>
                      </a:cubicBezTo>
                      <a:cubicBezTo>
                        <a:pt x="10289" y="5355"/>
                        <a:pt x="10098" y="4820"/>
                        <a:pt x="10366" y="4437"/>
                      </a:cubicBezTo>
                      <a:cubicBezTo>
                        <a:pt x="10519" y="4323"/>
                        <a:pt x="10748" y="4361"/>
                        <a:pt x="10939" y="4246"/>
                      </a:cubicBezTo>
                      <a:close/>
                      <a:moveTo>
                        <a:pt x="2755" y="4858"/>
                      </a:moveTo>
                      <a:cubicBezTo>
                        <a:pt x="3290" y="4896"/>
                        <a:pt x="3328" y="5623"/>
                        <a:pt x="2831" y="5699"/>
                      </a:cubicBezTo>
                      <a:lnTo>
                        <a:pt x="2869" y="5699"/>
                      </a:lnTo>
                      <a:cubicBezTo>
                        <a:pt x="2837" y="5707"/>
                        <a:pt x="2805" y="5711"/>
                        <a:pt x="2774" y="5711"/>
                      </a:cubicBezTo>
                      <a:cubicBezTo>
                        <a:pt x="2511" y="5711"/>
                        <a:pt x="2304" y="5438"/>
                        <a:pt x="2372" y="5164"/>
                      </a:cubicBezTo>
                      <a:cubicBezTo>
                        <a:pt x="2449" y="4973"/>
                        <a:pt x="2602" y="4934"/>
                        <a:pt x="2755" y="4858"/>
                      </a:cubicBezTo>
                      <a:close/>
                      <a:moveTo>
                        <a:pt x="8616" y="4817"/>
                      </a:moveTo>
                      <a:cubicBezTo>
                        <a:pt x="8973" y="4817"/>
                        <a:pt x="9210" y="5217"/>
                        <a:pt x="9027" y="5546"/>
                      </a:cubicBezTo>
                      <a:cubicBezTo>
                        <a:pt x="9098" y="5298"/>
                        <a:pt x="8906" y="5083"/>
                        <a:pt x="8695" y="5083"/>
                      </a:cubicBezTo>
                      <a:cubicBezTo>
                        <a:pt x="8678" y="5083"/>
                        <a:pt x="8662" y="5085"/>
                        <a:pt x="8645" y="5087"/>
                      </a:cubicBezTo>
                      <a:cubicBezTo>
                        <a:pt x="8492" y="5164"/>
                        <a:pt x="8377" y="5202"/>
                        <a:pt x="8339" y="5355"/>
                      </a:cubicBezTo>
                      <a:cubicBezTo>
                        <a:pt x="8300" y="5585"/>
                        <a:pt x="8453" y="5776"/>
                        <a:pt x="8645" y="5814"/>
                      </a:cubicBezTo>
                      <a:cubicBezTo>
                        <a:pt x="8627" y="5816"/>
                        <a:pt x="8609" y="5817"/>
                        <a:pt x="8592" y="5817"/>
                      </a:cubicBezTo>
                      <a:cubicBezTo>
                        <a:pt x="8274" y="5817"/>
                        <a:pt x="8037" y="5490"/>
                        <a:pt x="8109" y="5164"/>
                      </a:cubicBezTo>
                      <a:lnTo>
                        <a:pt x="8109" y="5164"/>
                      </a:lnTo>
                      <a:lnTo>
                        <a:pt x="8109" y="5202"/>
                      </a:lnTo>
                      <a:cubicBezTo>
                        <a:pt x="8186" y="4934"/>
                        <a:pt x="8339" y="4896"/>
                        <a:pt x="8568" y="4820"/>
                      </a:cubicBezTo>
                      <a:cubicBezTo>
                        <a:pt x="8584" y="4818"/>
                        <a:pt x="8601" y="4817"/>
                        <a:pt x="8616" y="4817"/>
                      </a:cubicBezTo>
                      <a:close/>
                      <a:moveTo>
                        <a:pt x="6370" y="5351"/>
                      </a:moveTo>
                      <a:cubicBezTo>
                        <a:pt x="6606" y="5351"/>
                        <a:pt x="6768" y="5563"/>
                        <a:pt x="6732" y="5776"/>
                      </a:cubicBezTo>
                      <a:cubicBezTo>
                        <a:pt x="6732" y="5623"/>
                        <a:pt x="6579" y="5546"/>
                        <a:pt x="6426" y="5546"/>
                      </a:cubicBezTo>
                      <a:cubicBezTo>
                        <a:pt x="6312" y="5623"/>
                        <a:pt x="6197" y="5661"/>
                        <a:pt x="6120" y="5814"/>
                      </a:cubicBezTo>
                      <a:cubicBezTo>
                        <a:pt x="6120" y="5929"/>
                        <a:pt x="6159" y="6082"/>
                        <a:pt x="6273" y="6158"/>
                      </a:cubicBezTo>
                      <a:cubicBezTo>
                        <a:pt x="6044" y="6082"/>
                        <a:pt x="5929" y="5852"/>
                        <a:pt x="6006" y="5623"/>
                      </a:cubicBezTo>
                      <a:cubicBezTo>
                        <a:pt x="6044" y="5470"/>
                        <a:pt x="6159" y="5432"/>
                        <a:pt x="6312" y="5355"/>
                      </a:cubicBezTo>
                      <a:cubicBezTo>
                        <a:pt x="6331" y="5352"/>
                        <a:pt x="6351" y="5351"/>
                        <a:pt x="6370" y="5351"/>
                      </a:cubicBezTo>
                      <a:close/>
                      <a:moveTo>
                        <a:pt x="4125" y="5847"/>
                      </a:moveTo>
                      <a:cubicBezTo>
                        <a:pt x="4322" y="5847"/>
                        <a:pt x="4472" y="5991"/>
                        <a:pt x="4438" y="6197"/>
                      </a:cubicBezTo>
                      <a:cubicBezTo>
                        <a:pt x="4399" y="6082"/>
                        <a:pt x="4323" y="6044"/>
                        <a:pt x="4208" y="6044"/>
                      </a:cubicBezTo>
                      <a:cubicBezTo>
                        <a:pt x="4093" y="6082"/>
                        <a:pt x="4017" y="6120"/>
                        <a:pt x="3979" y="6197"/>
                      </a:cubicBezTo>
                      <a:cubicBezTo>
                        <a:pt x="3940" y="6311"/>
                        <a:pt x="3979" y="6464"/>
                        <a:pt x="4093" y="6541"/>
                      </a:cubicBezTo>
                      <a:cubicBezTo>
                        <a:pt x="3864" y="6503"/>
                        <a:pt x="3749" y="6311"/>
                        <a:pt x="3787" y="6082"/>
                      </a:cubicBezTo>
                      <a:cubicBezTo>
                        <a:pt x="3826" y="5967"/>
                        <a:pt x="3940" y="5891"/>
                        <a:pt x="4055" y="5852"/>
                      </a:cubicBezTo>
                      <a:cubicBezTo>
                        <a:pt x="4079" y="5848"/>
                        <a:pt x="4102" y="5847"/>
                        <a:pt x="4125" y="5847"/>
                      </a:cubicBezTo>
                      <a:close/>
                      <a:moveTo>
                        <a:pt x="9934" y="5696"/>
                      </a:moveTo>
                      <a:cubicBezTo>
                        <a:pt x="10246" y="5696"/>
                        <a:pt x="10478" y="5949"/>
                        <a:pt x="10442" y="6235"/>
                      </a:cubicBezTo>
                      <a:lnTo>
                        <a:pt x="10442" y="6273"/>
                      </a:lnTo>
                      <a:cubicBezTo>
                        <a:pt x="10407" y="6063"/>
                        <a:pt x="10213" y="5886"/>
                        <a:pt x="10004" y="5886"/>
                      </a:cubicBezTo>
                      <a:cubicBezTo>
                        <a:pt x="9985" y="5886"/>
                        <a:pt x="9965" y="5887"/>
                        <a:pt x="9945" y="5891"/>
                      </a:cubicBezTo>
                      <a:cubicBezTo>
                        <a:pt x="9792" y="5967"/>
                        <a:pt x="9677" y="6044"/>
                        <a:pt x="9601" y="6235"/>
                      </a:cubicBezTo>
                      <a:cubicBezTo>
                        <a:pt x="9562" y="6388"/>
                        <a:pt x="9601" y="6579"/>
                        <a:pt x="9754" y="6694"/>
                      </a:cubicBezTo>
                      <a:cubicBezTo>
                        <a:pt x="9524" y="6579"/>
                        <a:pt x="9409" y="6350"/>
                        <a:pt x="9448" y="6082"/>
                      </a:cubicBezTo>
                      <a:cubicBezTo>
                        <a:pt x="9524" y="5852"/>
                        <a:pt x="9677" y="5776"/>
                        <a:pt x="9868" y="5699"/>
                      </a:cubicBezTo>
                      <a:cubicBezTo>
                        <a:pt x="9891" y="5697"/>
                        <a:pt x="9912" y="5696"/>
                        <a:pt x="9934" y="5696"/>
                      </a:cubicBezTo>
                      <a:close/>
                      <a:moveTo>
                        <a:pt x="7650" y="6235"/>
                      </a:moveTo>
                      <a:cubicBezTo>
                        <a:pt x="7803" y="6235"/>
                        <a:pt x="7994" y="6311"/>
                        <a:pt x="8071" y="6426"/>
                      </a:cubicBezTo>
                      <a:cubicBezTo>
                        <a:pt x="7956" y="6388"/>
                        <a:pt x="7841" y="6350"/>
                        <a:pt x="7765" y="6350"/>
                      </a:cubicBezTo>
                      <a:cubicBezTo>
                        <a:pt x="7574" y="6426"/>
                        <a:pt x="7421" y="6464"/>
                        <a:pt x="7382" y="6656"/>
                      </a:cubicBezTo>
                      <a:lnTo>
                        <a:pt x="7421" y="6656"/>
                      </a:lnTo>
                      <a:cubicBezTo>
                        <a:pt x="7382" y="6732"/>
                        <a:pt x="7382" y="6809"/>
                        <a:pt x="7421" y="6847"/>
                      </a:cubicBezTo>
                      <a:cubicBezTo>
                        <a:pt x="7344" y="6770"/>
                        <a:pt x="7306" y="6656"/>
                        <a:pt x="7344" y="6541"/>
                      </a:cubicBezTo>
                      <a:cubicBezTo>
                        <a:pt x="7382" y="6350"/>
                        <a:pt x="7497" y="6311"/>
                        <a:pt x="7650" y="6235"/>
                      </a:cubicBezTo>
                      <a:close/>
                      <a:moveTo>
                        <a:pt x="1919" y="6233"/>
                      </a:moveTo>
                      <a:cubicBezTo>
                        <a:pt x="2272" y="6233"/>
                        <a:pt x="2438" y="6666"/>
                        <a:pt x="2181" y="6923"/>
                      </a:cubicBezTo>
                      <a:cubicBezTo>
                        <a:pt x="2095" y="6998"/>
                        <a:pt x="2000" y="7031"/>
                        <a:pt x="1909" y="7031"/>
                      </a:cubicBezTo>
                      <a:cubicBezTo>
                        <a:pt x="1678" y="7031"/>
                        <a:pt x="1476" y="6816"/>
                        <a:pt x="1531" y="6541"/>
                      </a:cubicBezTo>
                      <a:cubicBezTo>
                        <a:pt x="1569" y="6388"/>
                        <a:pt x="1684" y="6311"/>
                        <a:pt x="1875" y="6235"/>
                      </a:cubicBezTo>
                      <a:cubicBezTo>
                        <a:pt x="1890" y="6233"/>
                        <a:pt x="1905" y="6233"/>
                        <a:pt x="1919" y="6233"/>
                      </a:cubicBezTo>
                      <a:close/>
                      <a:moveTo>
                        <a:pt x="5432" y="6809"/>
                      </a:moveTo>
                      <a:cubicBezTo>
                        <a:pt x="5508" y="6809"/>
                        <a:pt x="5585" y="6809"/>
                        <a:pt x="5623" y="6847"/>
                      </a:cubicBezTo>
                      <a:lnTo>
                        <a:pt x="5547" y="6847"/>
                      </a:lnTo>
                      <a:cubicBezTo>
                        <a:pt x="5394" y="6923"/>
                        <a:pt x="5279" y="6961"/>
                        <a:pt x="5241" y="7114"/>
                      </a:cubicBezTo>
                      <a:lnTo>
                        <a:pt x="5241" y="7191"/>
                      </a:lnTo>
                      <a:cubicBezTo>
                        <a:pt x="5202" y="7114"/>
                        <a:pt x="5202" y="7038"/>
                        <a:pt x="5241" y="6961"/>
                      </a:cubicBezTo>
                      <a:cubicBezTo>
                        <a:pt x="5279" y="6885"/>
                        <a:pt x="5355" y="6847"/>
                        <a:pt x="5432" y="6809"/>
                      </a:cubicBezTo>
                      <a:close/>
                      <a:moveTo>
                        <a:pt x="9094" y="7104"/>
                      </a:moveTo>
                      <a:cubicBezTo>
                        <a:pt x="9197" y="7104"/>
                        <a:pt x="9316" y="7167"/>
                        <a:pt x="9409" y="7229"/>
                      </a:cubicBezTo>
                      <a:cubicBezTo>
                        <a:pt x="9295" y="7191"/>
                        <a:pt x="9180" y="7153"/>
                        <a:pt x="9065" y="7153"/>
                      </a:cubicBezTo>
                      <a:cubicBezTo>
                        <a:pt x="8874" y="7229"/>
                        <a:pt x="8721" y="7306"/>
                        <a:pt x="8683" y="7497"/>
                      </a:cubicBezTo>
                      <a:cubicBezTo>
                        <a:pt x="8670" y="7510"/>
                        <a:pt x="8662" y="7522"/>
                        <a:pt x="8657" y="7535"/>
                      </a:cubicBezTo>
                      <a:cubicBezTo>
                        <a:pt x="8649" y="7484"/>
                        <a:pt x="8657" y="7433"/>
                        <a:pt x="8683" y="7382"/>
                      </a:cubicBezTo>
                      <a:cubicBezTo>
                        <a:pt x="8721" y="7229"/>
                        <a:pt x="8874" y="7153"/>
                        <a:pt x="9027" y="7114"/>
                      </a:cubicBezTo>
                      <a:cubicBezTo>
                        <a:pt x="9048" y="7107"/>
                        <a:pt x="9070" y="7104"/>
                        <a:pt x="9094" y="7104"/>
                      </a:cubicBezTo>
                      <a:close/>
                      <a:moveTo>
                        <a:pt x="11312" y="6537"/>
                      </a:moveTo>
                      <a:cubicBezTo>
                        <a:pt x="11589" y="6537"/>
                        <a:pt x="11819" y="6757"/>
                        <a:pt x="11819" y="7076"/>
                      </a:cubicBezTo>
                      <a:cubicBezTo>
                        <a:pt x="11781" y="6847"/>
                        <a:pt x="11590" y="6694"/>
                        <a:pt x="11322" y="6694"/>
                      </a:cubicBezTo>
                      <a:cubicBezTo>
                        <a:pt x="11131" y="6770"/>
                        <a:pt x="10978" y="6809"/>
                        <a:pt x="10901" y="7000"/>
                      </a:cubicBezTo>
                      <a:cubicBezTo>
                        <a:pt x="10825" y="7191"/>
                        <a:pt x="10863" y="7382"/>
                        <a:pt x="10978" y="7535"/>
                      </a:cubicBezTo>
                      <a:cubicBezTo>
                        <a:pt x="10786" y="7420"/>
                        <a:pt x="10710" y="7153"/>
                        <a:pt x="10748" y="6923"/>
                      </a:cubicBezTo>
                      <a:cubicBezTo>
                        <a:pt x="10825" y="6694"/>
                        <a:pt x="11016" y="6617"/>
                        <a:pt x="11245" y="6541"/>
                      </a:cubicBezTo>
                      <a:cubicBezTo>
                        <a:pt x="11268" y="6538"/>
                        <a:pt x="11290" y="6537"/>
                        <a:pt x="11312" y="6537"/>
                      </a:cubicBezTo>
                      <a:close/>
                      <a:moveTo>
                        <a:pt x="3260" y="7253"/>
                      </a:moveTo>
                      <a:cubicBezTo>
                        <a:pt x="3343" y="7253"/>
                        <a:pt x="3414" y="7296"/>
                        <a:pt x="3443" y="7382"/>
                      </a:cubicBezTo>
                      <a:cubicBezTo>
                        <a:pt x="3424" y="7363"/>
                        <a:pt x="3405" y="7354"/>
                        <a:pt x="3386" y="7354"/>
                      </a:cubicBezTo>
                      <a:cubicBezTo>
                        <a:pt x="3367" y="7354"/>
                        <a:pt x="3348" y="7363"/>
                        <a:pt x="3328" y="7382"/>
                      </a:cubicBezTo>
                      <a:cubicBezTo>
                        <a:pt x="3214" y="7382"/>
                        <a:pt x="3137" y="7459"/>
                        <a:pt x="3099" y="7535"/>
                      </a:cubicBezTo>
                      <a:cubicBezTo>
                        <a:pt x="3061" y="7573"/>
                        <a:pt x="3022" y="7650"/>
                        <a:pt x="3061" y="7726"/>
                      </a:cubicBezTo>
                      <a:cubicBezTo>
                        <a:pt x="2984" y="7650"/>
                        <a:pt x="2946" y="7535"/>
                        <a:pt x="2984" y="7420"/>
                      </a:cubicBezTo>
                      <a:cubicBezTo>
                        <a:pt x="3022" y="7344"/>
                        <a:pt x="3099" y="7267"/>
                        <a:pt x="3175" y="7267"/>
                      </a:cubicBezTo>
                      <a:cubicBezTo>
                        <a:pt x="3204" y="7258"/>
                        <a:pt x="3233" y="7253"/>
                        <a:pt x="3260" y="7253"/>
                      </a:cubicBezTo>
                      <a:close/>
                      <a:moveTo>
                        <a:pt x="13234" y="8262"/>
                      </a:moveTo>
                      <a:cubicBezTo>
                        <a:pt x="13234" y="8262"/>
                        <a:pt x="13234" y="8300"/>
                        <a:pt x="13234" y="8338"/>
                      </a:cubicBezTo>
                      <a:cubicBezTo>
                        <a:pt x="13196" y="8338"/>
                        <a:pt x="13196" y="8377"/>
                        <a:pt x="13158" y="8377"/>
                      </a:cubicBezTo>
                      <a:cubicBezTo>
                        <a:pt x="13196" y="8338"/>
                        <a:pt x="13196" y="8300"/>
                        <a:pt x="13196" y="8262"/>
                      </a:cubicBezTo>
                      <a:close/>
                      <a:moveTo>
                        <a:pt x="10327" y="7956"/>
                      </a:moveTo>
                      <a:cubicBezTo>
                        <a:pt x="10442" y="7956"/>
                        <a:pt x="10519" y="7956"/>
                        <a:pt x="10633" y="8032"/>
                      </a:cubicBezTo>
                      <a:cubicBezTo>
                        <a:pt x="10595" y="8013"/>
                        <a:pt x="10557" y="8004"/>
                        <a:pt x="10523" y="8004"/>
                      </a:cubicBezTo>
                      <a:cubicBezTo>
                        <a:pt x="10490" y="8004"/>
                        <a:pt x="10461" y="8013"/>
                        <a:pt x="10442" y="8032"/>
                      </a:cubicBezTo>
                      <a:cubicBezTo>
                        <a:pt x="10174" y="8071"/>
                        <a:pt x="10021" y="8109"/>
                        <a:pt x="9945" y="8377"/>
                      </a:cubicBezTo>
                      <a:cubicBezTo>
                        <a:pt x="9932" y="8390"/>
                        <a:pt x="9923" y="8403"/>
                        <a:pt x="9919" y="8414"/>
                      </a:cubicBezTo>
                      <a:lnTo>
                        <a:pt x="9919" y="8414"/>
                      </a:lnTo>
                      <a:cubicBezTo>
                        <a:pt x="9911" y="8389"/>
                        <a:pt x="9920" y="8364"/>
                        <a:pt x="9945" y="8338"/>
                      </a:cubicBezTo>
                      <a:cubicBezTo>
                        <a:pt x="9983" y="8109"/>
                        <a:pt x="10136" y="8032"/>
                        <a:pt x="10327" y="7956"/>
                      </a:cubicBezTo>
                      <a:close/>
                      <a:moveTo>
                        <a:pt x="12966" y="7382"/>
                      </a:moveTo>
                      <a:cubicBezTo>
                        <a:pt x="13081" y="7497"/>
                        <a:pt x="13158" y="7650"/>
                        <a:pt x="13158" y="7803"/>
                      </a:cubicBezTo>
                      <a:cubicBezTo>
                        <a:pt x="13058" y="7636"/>
                        <a:pt x="12900" y="7528"/>
                        <a:pt x="12734" y="7528"/>
                      </a:cubicBezTo>
                      <a:cubicBezTo>
                        <a:pt x="12710" y="7528"/>
                        <a:pt x="12685" y="7530"/>
                        <a:pt x="12660" y="7535"/>
                      </a:cubicBezTo>
                      <a:cubicBezTo>
                        <a:pt x="12469" y="7612"/>
                        <a:pt x="12316" y="7612"/>
                        <a:pt x="12201" y="7803"/>
                      </a:cubicBezTo>
                      <a:cubicBezTo>
                        <a:pt x="12087" y="7994"/>
                        <a:pt x="12125" y="8224"/>
                        <a:pt x="12240" y="8415"/>
                      </a:cubicBezTo>
                      <a:cubicBezTo>
                        <a:pt x="12163" y="8338"/>
                        <a:pt x="12087" y="8224"/>
                        <a:pt x="12048" y="8109"/>
                      </a:cubicBezTo>
                      <a:cubicBezTo>
                        <a:pt x="12048" y="8032"/>
                        <a:pt x="12010" y="7918"/>
                        <a:pt x="12010" y="7841"/>
                      </a:cubicBezTo>
                      <a:cubicBezTo>
                        <a:pt x="12125" y="7382"/>
                        <a:pt x="12431" y="7535"/>
                        <a:pt x="12813" y="7382"/>
                      </a:cubicBezTo>
                      <a:close/>
                      <a:moveTo>
                        <a:pt x="2334" y="8606"/>
                      </a:moveTo>
                      <a:cubicBezTo>
                        <a:pt x="2410" y="8606"/>
                        <a:pt x="2487" y="8606"/>
                        <a:pt x="2525" y="8683"/>
                      </a:cubicBezTo>
                      <a:cubicBezTo>
                        <a:pt x="2506" y="8663"/>
                        <a:pt x="2487" y="8654"/>
                        <a:pt x="2463" y="8654"/>
                      </a:cubicBezTo>
                      <a:cubicBezTo>
                        <a:pt x="2439" y="8654"/>
                        <a:pt x="2410" y="8663"/>
                        <a:pt x="2372" y="8683"/>
                      </a:cubicBezTo>
                      <a:lnTo>
                        <a:pt x="2410" y="8683"/>
                      </a:lnTo>
                      <a:cubicBezTo>
                        <a:pt x="2296" y="8721"/>
                        <a:pt x="2181" y="8759"/>
                        <a:pt x="2143" y="8912"/>
                      </a:cubicBezTo>
                      <a:cubicBezTo>
                        <a:pt x="2143" y="8950"/>
                        <a:pt x="2143" y="8989"/>
                        <a:pt x="2143" y="9065"/>
                      </a:cubicBezTo>
                      <a:cubicBezTo>
                        <a:pt x="2105" y="8989"/>
                        <a:pt x="2066" y="8874"/>
                        <a:pt x="2105" y="8797"/>
                      </a:cubicBezTo>
                      <a:cubicBezTo>
                        <a:pt x="2143" y="8683"/>
                        <a:pt x="2219" y="8644"/>
                        <a:pt x="2334" y="8606"/>
                      </a:cubicBezTo>
                      <a:close/>
                      <a:moveTo>
                        <a:pt x="11704" y="8759"/>
                      </a:moveTo>
                      <a:cubicBezTo>
                        <a:pt x="11819" y="8759"/>
                        <a:pt x="11895" y="8797"/>
                        <a:pt x="12010" y="8874"/>
                      </a:cubicBezTo>
                      <a:cubicBezTo>
                        <a:pt x="11934" y="8836"/>
                        <a:pt x="11857" y="8836"/>
                        <a:pt x="11819" y="8836"/>
                      </a:cubicBezTo>
                      <a:cubicBezTo>
                        <a:pt x="11551" y="8950"/>
                        <a:pt x="11322" y="8874"/>
                        <a:pt x="11207" y="9180"/>
                      </a:cubicBezTo>
                      <a:cubicBezTo>
                        <a:pt x="11189" y="9234"/>
                        <a:pt x="11179" y="9289"/>
                        <a:pt x="11178" y="9343"/>
                      </a:cubicBezTo>
                      <a:lnTo>
                        <a:pt x="11178" y="9343"/>
                      </a:lnTo>
                      <a:cubicBezTo>
                        <a:pt x="11177" y="9273"/>
                        <a:pt x="11187" y="9202"/>
                        <a:pt x="11207" y="9142"/>
                      </a:cubicBezTo>
                      <a:cubicBezTo>
                        <a:pt x="11322" y="8874"/>
                        <a:pt x="11475" y="8874"/>
                        <a:pt x="11704" y="8759"/>
                      </a:cubicBezTo>
                      <a:close/>
                      <a:moveTo>
                        <a:pt x="10901" y="10174"/>
                      </a:moveTo>
                      <a:cubicBezTo>
                        <a:pt x="10825" y="10212"/>
                        <a:pt x="10710" y="10212"/>
                        <a:pt x="10633" y="10251"/>
                      </a:cubicBezTo>
                      <a:lnTo>
                        <a:pt x="10595" y="10251"/>
                      </a:lnTo>
                      <a:cubicBezTo>
                        <a:pt x="10633" y="10212"/>
                        <a:pt x="10710" y="10212"/>
                        <a:pt x="10786" y="10174"/>
                      </a:cubicBezTo>
                      <a:close/>
                      <a:moveTo>
                        <a:pt x="12507" y="10098"/>
                      </a:moveTo>
                      <a:cubicBezTo>
                        <a:pt x="12507" y="10174"/>
                        <a:pt x="12546" y="10289"/>
                        <a:pt x="12584" y="10404"/>
                      </a:cubicBezTo>
                      <a:cubicBezTo>
                        <a:pt x="12584" y="10480"/>
                        <a:pt x="12622" y="10557"/>
                        <a:pt x="12622" y="10633"/>
                      </a:cubicBezTo>
                      <a:cubicBezTo>
                        <a:pt x="12507" y="10480"/>
                        <a:pt x="12469" y="10289"/>
                        <a:pt x="12507" y="10098"/>
                      </a:cubicBezTo>
                      <a:close/>
                      <a:moveTo>
                        <a:pt x="12254" y="10987"/>
                      </a:moveTo>
                      <a:cubicBezTo>
                        <a:pt x="12278" y="10987"/>
                        <a:pt x="12297" y="10996"/>
                        <a:pt x="12316" y="11016"/>
                      </a:cubicBezTo>
                      <a:cubicBezTo>
                        <a:pt x="12232" y="11072"/>
                        <a:pt x="12107" y="11107"/>
                        <a:pt x="11986" y="11107"/>
                      </a:cubicBezTo>
                      <a:cubicBezTo>
                        <a:pt x="11942" y="11107"/>
                        <a:pt x="11898" y="11102"/>
                        <a:pt x="11857" y="11092"/>
                      </a:cubicBezTo>
                      <a:cubicBezTo>
                        <a:pt x="11934" y="11054"/>
                        <a:pt x="12048" y="11054"/>
                        <a:pt x="12163" y="11016"/>
                      </a:cubicBezTo>
                      <a:cubicBezTo>
                        <a:pt x="12201" y="10996"/>
                        <a:pt x="12230" y="10987"/>
                        <a:pt x="12254" y="10987"/>
                      </a:cubicBezTo>
                      <a:close/>
                      <a:moveTo>
                        <a:pt x="13808" y="11092"/>
                      </a:moveTo>
                      <a:cubicBezTo>
                        <a:pt x="13875" y="11226"/>
                        <a:pt x="13912" y="11389"/>
                        <a:pt x="13869" y="11531"/>
                      </a:cubicBezTo>
                      <a:lnTo>
                        <a:pt x="13869" y="11531"/>
                      </a:lnTo>
                      <a:cubicBezTo>
                        <a:pt x="13881" y="11451"/>
                        <a:pt x="13873" y="11376"/>
                        <a:pt x="13846" y="11322"/>
                      </a:cubicBezTo>
                      <a:cubicBezTo>
                        <a:pt x="13846" y="11245"/>
                        <a:pt x="13808" y="11169"/>
                        <a:pt x="13808" y="11092"/>
                      </a:cubicBezTo>
                      <a:close/>
                      <a:moveTo>
                        <a:pt x="9945" y="11513"/>
                      </a:moveTo>
                      <a:cubicBezTo>
                        <a:pt x="9917" y="11540"/>
                        <a:pt x="9870" y="11548"/>
                        <a:pt x="9831" y="11550"/>
                      </a:cubicBezTo>
                      <a:lnTo>
                        <a:pt x="9831" y="11550"/>
                      </a:lnTo>
                      <a:lnTo>
                        <a:pt x="9868" y="11513"/>
                      </a:lnTo>
                      <a:close/>
                      <a:moveTo>
                        <a:pt x="15682" y="10365"/>
                      </a:moveTo>
                      <a:cubicBezTo>
                        <a:pt x="15988" y="10365"/>
                        <a:pt x="16026" y="10518"/>
                        <a:pt x="16103" y="10786"/>
                      </a:cubicBezTo>
                      <a:cubicBezTo>
                        <a:pt x="16141" y="10901"/>
                        <a:pt x="16141" y="11016"/>
                        <a:pt x="16141" y="11130"/>
                      </a:cubicBezTo>
                      <a:cubicBezTo>
                        <a:pt x="16072" y="11405"/>
                        <a:pt x="15818" y="11557"/>
                        <a:pt x="15545" y="11557"/>
                      </a:cubicBezTo>
                      <a:cubicBezTo>
                        <a:pt x="15514" y="11557"/>
                        <a:pt x="15483" y="11555"/>
                        <a:pt x="15452" y="11551"/>
                      </a:cubicBezTo>
                      <a:cubicBezTo>
                        <a:pt x="15338" y="11513"/>
                        <a:pt x="15185" y="11436"/>
                        <a:pt x="15108" y="11283"/>
                      </a:cubicBezTo>
                      <a:lnTo>
                        <a:pt x="15108" y="11283"/>
                      </a:lnTo>
                      <a:cubicBezTo>
                        <a:pt x="15194" y="11369"/>
                        <a:pt x="15302" y="11412"/>
                        <a:pt x="15399" y="11412"/>
                      </a:cubicBezTo>
                      <a:cubicBezTo>
                        <a:pt x="15431" y="11412"/>
                        <a:pt x="15462" y="11408"/>
                        <a:pt x="15491" y="11398"/>
                      </a:cubicBezTo>
                      <a:cubicBezTo>
                        <a:pt x="16064" y="11360"/>
                        <a:pt x="16179" y="10557"/>
                        <a:pt x="15605" y="10365"/>
                      </a:cubicBezTo>
                      <a:close/>
                      <a:moveTo>
                        <a:pt x="13808" y="11666"/>
                      </a:moveTo>
                      <a:lnTo>
                        <a:pt x="13808" y="11704"/>
                      </a:lnTo>
                      <a:cubicBezTo>
                        <a:pt x="13731" y="11819"/>
                        <a:pt x="13617" y="11933"/>
                        <a:pt x="13425" y="11972"/>
                      </a:cubicBezTo>
                      <a:lnTo>
                        <a:pt x="13196" y="11972"/>
                      </a:lnTo>
                      <a:cubicBezTo>
                        <a:pt x="13425" y="11857"/>
                        <a:pt x="13693" y="11857"/>
                        <a:pt x="13808" y="11666"/>
                      </a:cubicBezTo>
                      <a:close/>
                      <a:moveTo>
                        <a:pt x="11284" y="12354"/>
                      </a:moveTo>
                      <a:cubicBezTo>
                        <a:pt x="11245" y="12392"/>
                        <a:pt x="11169" y="12392"/>
                        <a:pt x="11131" y="12392"/>
                      </a:cubicBezTo>
                      <a:lnTo>
                        <a:pt x="11092" y="12392"/>
                      </a:lnTo>
                      <a:lnTo>
                        <a:pt x="11245" y="12354"/>
                      </a:lnTo>
                      <a:close/>
                      <a:moveTo>
                        <a:pt x="16944" y="11283"/>
                      </a:moveTo>
                      <a:cubicBezTo>
                        <a:pt x="17665" y="11283"/>
                        <a:pt x="17604" y="12405"/>
                        <a:pt x="16954" y="12405"/>
                      </a:cubicBezTo>
                      <a:cubicBezTo>
                        <a:pt x="16915" y="12405"/>
                        <a:pt x="16873" y="12401"/>
                        <a:pt x="16829" y="12392"/>
                      </a:cubicBezTo>
                      <a:cubicBezTo>
                        <a:pt x="16561" y="12354"/>
                        <a:pt x="16370" y="12125"/>
                        <a:pt x="16332" y="11857"/>
                      </a:cubicBezTo>
                      <a:lnTo>
                        <a:pt x="16332" y="11857"/>
                      </a:lnTo>
                      <a:cubicBezTo>
                        <a:pt x="16401" y="12097"/>
                        <a:pt x="16593" y="12245"/>
                        <a:pt x="16797" y="12245"/>
                      </a:cubicBezTo>
                      <a:cubicBezTo>
                        <a:pt x="16821" y="12245"/>
                        <a:pt x="16844" y="12243"/>
                        <a:pt x="16867" y="12239"/>
                      </a:cubicBezTo>
                      <a:lnTo>
                        <a:pt x="16829" y="12239"/>
                      </a:lnTo>
                      <a:cubicBezTo>
                        <a:pt x="17250" y="12048"/>
                        <a:pt x="17212" y="11436"/>
                        <a:pt x="16791" y="11322"/>
                      </a:cubicBezTo>
                      <a:lnTo>
                        <a:pt x="16944" y="11283"/>
                      </a:lnTo>
                      <a:close/>
                      <a:moveTo>
                        <a:pt x="15070" y="11972"/>
                      </a:moveTo>
                      <a:lnTo>
                        <a:pt x="15070" y="11972"/>
                      </a:lnTo>
                      <a:cubicBezTo>
                        <a:pt x="15299" y="12278"/>
                        <a:pt x="15108" y="12737"/>
                        <a:pt x="14726" y="12775"/>
                      </a:cubicBezTo>
                      <a:cubicBezTo>
                        <a:pt x="14687" y="12794"/>
                        <a:pt x="14659" y="12804"/>
                        <a:pt x="14630" y="12804"/>
                      </a:cubicBezTo>
                      <a:cubicBezTo>
                        <a:pt x="14601" y="12804"/>
                        <a:pt x="14573" y="12794"/>
                        <a:pt x="14534" y="12775"/>
                      </a:cubicBezTo>
                      <a:lnTo>
                        <a:pt x="14611" y="12775"/>
                      </a:lnTo>
                      <a:cubicBezTo>
                        <a:pt x="14993" y="12698"/>
                        <a:pt x="15223" y="12316"/>
                        <a:pt x="15070" y="11972"/>
                      </a:cubicBezTo>
                      <a:close/>
                      <a:moveTo>
                        <a:pt x="18283" y="12163"/>
                      </a:moveTo>
                      <a:cubicBezTo>
                        <a:pt x="18971" y="12163"/>
                        <a:pt x="18933" y="13157"/>
                        <a:pt x="18436" y="13310"/>
                      </a:cubicBezTo>
                      <a:cubicBezTo>
                        <a:pt x="18436" y="13272"/>
                        <a:pt x="18436" y="13234"/>
                        <a:pt x="18436" y="13196"/>
                      </a:cubicBezTo>
                      <a:cubicBezTo>
                        <a:pt x="18359" y="13119"/>
                        <a:pt x="18321" y="13081"/>
                        <a:pt x="18206" y="13081"/>
                      </a:cubicBezTo>
                      <a:cubicBezTo>
                        <a:pt x="18091" y="13081"/>
                        <a:pt x="18053" y="13157"/>
                        <a:pt x="18053" y="13272"/>
                      </a:cubicBezTo>
                      <a:cubicBezTo>
                        <a:pt x="17709" y="13157"/>
                        <a:pt x="17556" y="12737"/>
                        <a:pt x="17747" y="12431"/>
                      </a:cubicBezTo>
                      <a:cubicBezTo>
                        <a:pt x="17900" y="12201"/>
                        <a:pt x="18015" y="12278"/>
                        <a:pt x="18283" y="12163"/>
                      </a:cubicBezTo>
                      <a:close/>
                      <a:moveTo>
                        <a:pt x="15720" y="13540"/>
                      </a:moveTo>
                      <a:cubicBezTo>
                        <a:pt x="15797" y="13578"/>
                        <a:pt x="15835" y="13578"/>
                        <a:pt x="15873" y="13578"/>
                      </a:cubicBezTo>
                      <a:cubicBezTo>
                        <a:pt x="15873" y="13578"/>
                        <a:pt x="15873" y="13616"/>
                        <a:pt x="15873" y="13616"/>
                      </a:cubicBezTo>
                      <a:cubicBezTo>
                        <a:pt x="15797" y="13616"/>
                        <a:pt x="15758" y="13578"/>
                        <a:pt x="15720" y="13540"/>
                      </a:cubicBezTo>
                      <a:close/>
                      <a:moveTo>
                        <a:pt x="16179" y="12737"/>
                      </a:moveTo>
                      <a:lnTo>
                        <a:pt x="16179" y="12737"/>
                      </a:lnTo>
                      <a:cubicBezTo>
                        <a:pt x="16600" y="12851"/>
                        <a:pt x="16638" y="13425"/>
                        <a:pt x="16217" y="13616"/>
                      </a:cubicBezTo>
                      <a:cubicBezTo>
                        <a:pt x="16179" y="13578"/>
                        <a:pt x="16141" y="13540"/>
                        <a:pt x="16103" y="13540"/>
                      </a:cubicBezTo>
                      <a:cubicBezTo>
                        <a:pt x="16409" y="13349"/>
                        <a:pt x="16447" y="12928"/>
                        <a:pt x="16179" y="12737"/>
                      </a:cubicBezTo>
                      <a:close/>
                      <a:moveTo>
                        <a:pt x="19736" y="13043"/>
                      </a:moveTo>
                      <a:cubicBezTo>
                        <a:pt x="20118" y="13043"/>
                        <a:pt x="20080" y="13272"/>
                        <a:pt x="20157" y="13578"/>
                      </a:cubicBezTo>
                      <a:cubicBezTo>
                        <a:pt x="20195" y="13655"/>
                        <a:pt x="20195" y="13769"/>
                        <a:pt x="20195" y="13846"/>
                      </a:cubicBezTo>
                      <a:cubicBezTo>
                        <a:pt x="20118" y="13999"/>
                        <a:pt x="20004" y="14113"/>
                        <a:pt x="19851" y="14152"/>
                      </a:cubicBezTo>
                      <a:cubicBezTo>
                        <a:pt x="19889" y="13999"/>
                        <a:pt x="19736" y="13884"/>
                        <a:pt x="19583" y="13884"/>
                      </a:cubicBezTo>
                      <a:cubicBezTo>
                        <a:pt x="19506" y="13922"/>
                        <a:pt x="19430" y="13999"/>
                        <a:pt x="19392" y="14075"/>
                      </a:cubicBezTo>
                      <a:cubicBezTo>
                        <a:pt x="19392" y="14075"/>
                        <a:pt x="19392" y="14113"/>
                        <a:pt x="19392" y="14152"/>
                      </a:cubicBezTo>
                      <a:cubicBezTo>
                        <a:pt x="19047" y="13961"/>
                        <a:pt x="18933" y="13540"/>
                        <a:pt x="19200" y="13234"/>
                      </a:cubicBezTo>
                      <a:cubicBezTo>
                        <a:pt x="19315" y="13081"/>
                        <a:pt x="19545" y="13119"/>
                        <a:pt x="19736" y="13043"/>
                      </a:cubicBezTo>
                      <a:close/>
                      <a:moveTo>
                        <a:pt x="16944" y="14190"/>
                      </a:moveTo>
                      <a:cubicBezTo>
                        <a:pt x="16982" y="14266"/>
                        <a:pt x="17097" y="14343"/>
                        <a:pt x="17212" y="14381"/>
                      </a:cubicBezTo>
                      <a:cubicBezTo>
                        <a:pt x="17173" y="14381"/>
                        <a:pt x="17135" y="14419"/>
                        <a:pt x="17135" y="14458"/>
                      </a:cubicBezTo>
                      <a:cubicBezTo>
                        <a:pt x="17020" y="14381"/>
                        <a:pt x="16944" y="14305"/>
                        <a:pt x="16944" y="14190"/>
                      </a:cubicBezTo>
                      <a:close/>
                      <a:moveTo>
                        <a:pt x="17433" y="13566"/>
                      </a:moveTo>
                      <a:cubicBezTo>
                        <a:pt x="17895" y="13566"/>
                        <a:pt x="18095" y="14247"/>
                        <a:pt x="17632" y="14496"/>
                      </a:cubicBezTo>
                      <a:lnTo>
                        <a:pt x="17594" y="14496"/>
                      </a:lnTo>
                      <a:cubicBezTo>
                        <a:pt x="17556" y="14419"/>
                        <a:pt x="17518" y="14343"/>
                        <a:pt x="17441" y="14343"/>
                      </a:cubicBezTo>
                      <a:cubicBezTo>
                        <a:pt x="17747" y="14113"/>
                        <a:pt x="17632" y="13616"/>
                        <a:pt x="17250" y="13616"/>
                      </a:cubicBezTo>
                      <a:lnTo>
                        <a:pt x="17326" y="13578"/>
                      </a:lnTo>
                      <a:cubicBezTo>
                        <a:pt x="17363" y="13570"/>
                        <a:pt x="17399" y="13566"/>
                        <a:pt x="17433" y="13566"/>
                      </a:cubicBezTo>
                      <a:close/>
                      <a:moveTo>
                        <a:pt x="15529" y="14419"/>
                      </a:moveTo>
                      <a:cubicBezTo>
                        <a:pt x="15567" y="14572"/>
                        <a:pt x="15491" y="14764"/>
                        <a:pt x="15376" y="14840"/>
                      </a:cubicBezTo>
                      <a:cubicBezTo>
                        <a:pt x="15491" y="14725"/>
                        <a:pt x="15529" y="14572"/>
                        <a:pt x="15529" y="14419"/>
                      </a:cubicBezTo>
                      <a:close/>
                      <a:moveTo>
                        <a:pt x="2258" y="14228"/>
                      </a:moveTo>
                      <a:cubicBezTo>
                        <a:pt x="2315" y="14228"/>
                        <a:pt x="2394" y="14250"/>
                        <a:pt x="2462" y="14277"/>
                      </a:cubicBezTo>
                      <a:lnTo>
                        <a:pt x="2462" y="14277"/>
                      </a:lnTo>
                      <a:cubicBezTo>
                        <a:pt x="2458" y="14276"/>
                        <a:pt x="2453" y="14276"/>
                        <a:pt x="2449" y="14276"/>
                      </a:cubicBezTo>
                      <a:cubicBezTo>
                        <a:pt x="2420" y="14276"/>
                        <a:pt x="2391" y="14286"/>
                        <a:pt x="2372" y="14305"/>
                      </a:cubicBezTo>
                      <a:cubicBezTo>
                        <a:pt x="2181" y="14381"/>
                        <a:pt x="2028" y="14458"/>
                        <a:pt x="1952" y="14687"/>
                      </a:cubicBezTo>
                      <a:cubicBezTo>
                        <a:pt x="1952" y="14840"/>
                        <a:pt x="1990" y="14955"/>
                        <a:pt x="2066" y="15070"/>
                      </a:cubicBezTo>
                      <a:cubicBezTo>
                        <a:pt x="1913" y="14955"/>
                        <a:pt x="1837" y="14764"/>
                        <a:pt x="1875" y="14572"/>
                      </a:cubicBezTo>
                      <a:cubicBezTo>
                        <a:pt x="1952" y="14381"/>
                        <a:pt x="2066" y="14305"/>
                        <a:pt x="2258" y="14228"/>
                      </a:cubicBezTo>
                      <a:close/>
                      <a:moveTo>
                        <a:pt x="18707" y="14456"/>
                      </a:moveTo>
                      <a:cubicBezTo>
                        <a:pt x="19164" y="14456"/>
                        <a:pt x="19405" y="15046"/>
                        <a:pt x="19041" y="15351"/>
                      </a:cubicBezTo>
                      <a:lnTo>
                        <a:pt x="19041" y="15351"/>
                      </a:lnTo>
                      <a:cubicBezTo>
                        <a:pt x="18997" y="15214"/>
                        <a:pt x="18886" y="15146"/>
                        <a:pt x="18742" y="15146"/>
                      </a:cubicBezTo>
                      <a:cubicBezTo>
                        <a:pt x="19009" y="14993"/>
                        <a:pt x="18894" y="14611"/>
                        <a:pt x="18589" y="14572"/>
                      </a:cubicBezTo>
                      <a:cubicBezTo>
                        <a:pt x="18512" y="14611"/>
                        <a:pt x="18397" y="14649"/>
                        <a:pt x="18359" y="14764"/>
                      </a:cubicBezTo>
                      <a:cubicBezTo>
                        <a:pt x="18283" y="14917"/>
                        <a:pt x="18397" y="15146"/>
                        <a:pt x="18589" y="15184"/>
                      </a:cubicBezTo>
                      <a:cubicBezTo>
                        <a:pt x="18512" y="15223"/>
                        <a:pt x="18436" y="15261"/>
                        <a:pt x="18397" y="15337"/>
                      </a:cubicBezTo>
                      <a:cubicBezTo>
                        <a:pt x="18244" y="15223"/>
                        <a:pt x="18206" y="15031"/>
                        <a:pt x="18244" y="14840"/>
                      </a:cubicBezTo>
                      <a:cubicBezTo>
                        <a:pt x="18321" y="14611"/>
                        <a:pt x="18436" y="14534"/>
                        <a:pt x="18665" y="14458"/>
                      </a:cubicBezTo>
                      <a:cubicBezTo>
                        <a:pt x="18679" y="14457"/>
                        <a:pt x="18693" y="14456"/>
                        <a:pt x="18707" y="14456"/>
                      </a:cubicBezTo>
                      <a:close/>
                      <a:moveTo>
                        <a:pt x="7229" y="15490"/>
                      </a:moveTo>
                      <a:lnTo>
                        <a:pt x="7191" y="15529"/>
                      </a:lnTo>
                      <a:lnTo>
                        <a:pt x="7115" y="15529"/>
                      </a:lnTo>
                      <a:lnTo>
                        <a:pt x="7191" y="15490"/>
                      </a:lnTo>
                      <a:close/>
                      <a:moveTo>
                        <a:pt x="16676" y="15070"/>
                      </a:moveTo>
                      <a:lnTo>
                        <a:pt x="16676" y="15070"/>
                      </a:lnTo>
                      <a:cubicBezTo>
                        <a:pt x="16906" y="15184"/>
                        <a:pt x="16944" y="15529"/>
                        <a:pt x="16753" y="15682"/>
                      </a:cubicBezTo>
                      <a:cubicBezTo>
                        <a:pt x="16753" y="15643"/>
                        <a:pt x="16714" y="15643"/>
                        <a:pt x="16676" y="15605"/>
                      </a:cubicBezTo>
                      <a:cubicBezTo>
                        <a:pt x="16791" y="15452"/>
                        <a:pt x="16791" y="15223"/>
                        <a:pt x="16676" y="15070"/>
                      </a:cubicBezTo>
                      <a:close/>
                      <a:moveTo>
                        <a:pt x="3711" y="15108"/>
                      </a:moveTo>
                      <a:cubicBezTo>
                        <a:pt x="3481" y="15223"/>
                        <a:pt x="3328" y="15261"/>
                        <a:pt x="3252" y="15452"/>
                      </a:cubicBezTo>
                      <a:cubicBezTo>
                        <a:pt x="3214" y="15567"/>
                        <a:pt x="3214" y="15643"/>
                        <a:pt x="3252" y="15758"/>
                      </a:cubicBezTo>
                      <a:cubicBezTo>
                        <a:pt x="3214" y="15682"/>
                        <a:pt x="3175" y="15567"/>
                        <a:pt x="3214" y="15490"/>
                      </a:cubicBezTo>
                      <a:cubicBezTo>
                        <a:pt x="3290" y="15223"/>
                        <a:pt x="3443" y="15184"/>
                        <a:pt x="3673" y="15108"/>
                      </a:cubicBezTo>
                      <a:close/>
                      <a:moveTo>
                        <a:pt x="5126" y="15949"/>
                      </a:moveTo>
                      <a:cubicBezTo>
                        <a:pt x="5011" y="15988"/>
                        <a:pt x="4858" y="15988"/>
                        <a:pt x="4782" y="16026"/>
                      </a:cubicBezTo>
                      <a:lnTo>
                        <a:pt x="4743" y="16026"/>
                      </a:lnTo>
                      <a:lnTo>
                        <a:pt x="4973" y="15949"/>
                      </a:lnTo>
                      <a:close/>
                      <a:moveTo>
                        <a:pt x="20013" y="15336"/>
                      </a:moveTo>
                      <a:cubicBezTo>
                        <a:pt x="20516" y="15336"/>
                        <a:pt x="20758" y="15921"/>
                        <a:pt x="20424" y="16255"/>
                      </a:cubicBezTo>
                      <a:lnTo>
                        <a:pt x="20386" y="16294"/>
                      </a:lnTo>
                      <a:cubicBezTo>
                        <a:pt x="20348" y="16102"/>
                        <a:pt x="20157" y="15988"/>
                        <a:pt x="19965" y="15988"/>
                      </a:cubicBezTo>
                      <a:cubicBezTo>
                        <a:pt x="19851" y="16026"/>
                        <a:pt x="19698" y="16141"/>
                        <a:pt x="19659" y="16255"/>
                      </a:cubicBezTo>
                      <a:cubicBezTo>
                        <a:pt x="19506" y="16141"/>
                        <a:pt x="19468" y="15911"/>
                        <a:pt x="19506" y="15758"/>
                      </a:cubicBezTo>
                      <a:cubicBezTo>
                        <a:pt x="19583" y="15490"/>
                        <a:pt x="19736" y="15414"/>
                        <a:pt x="19965" y="15337"/>
                      </a:cubicBezTo>
                      <a:cubicBezTo>
                        <a:pt x="19981" y="15336"/>
                        <a:pt x="19997" y="15336"/>
                        <a:pt x="20013" y="15336"/>
                      </a:cubicBezTo>
                      <a:close/>
                      <a:moveTo>
                        <a:pt x="17403" y="16294"/>
                      </a:moveTo>
                      <a:cubicBezTo>
                        <a:pt x="17403" y="16370"/>
                        <a:pt x="17479" y="16447"/>
                        <a:pt x="17556" y="16485"/>
                      </a:cubicBezTo>
                      <a:cubicBezTo>
                        <a:pt x="17518" y="16523"/>
                        <a:pt x="17479" y="16523"/>
                        <a:pt x="17479" y="16561"/>
                      </a:cubicBezTo>
                      <a:cubicBezTo>
                        <a:pt x="17403" y="16485"/>
                        <a:pt x="17403" y="16370"/>
                        <a:pt x="17403" y="16294"/>
                      </a:cubicBezTo>
                      <a:close/>
                      <a:moveTo>
                        <a:pt x="17838" y="15864"/>
                      </a:moveTo>
                      <a:cubicBezTo>
                        <a:pt x="18200" y="15864"/>
                        <a:pt x="18380" y="16278"/>
                        <a:pt x="18168" y="16561"/>
                      </a:cubicBezTo>
                      <a:cubicBezTo>
                        <a:pt x="18091" y="16485"/>
                        <a:pt x="18015" y="16447"/>
                        <a:pt x="17938" y="16408"/>
                      </a:cubicBezTo>
                      <a:cubicBezTo>
                        <a:pt x="18091" y="16179"/>
                        <a:pt x="17938" y="15911"/>
                        <a:pt x="17671" y="15911"/>
                      </a:cubicBezTo>
                      <a:lnTo>
                        <a:pt x="17747" y="15873"/>
                      </a:lnTo>
                      <a:cubicBezTo>
                        <a:pt x="17779" y="15867"/>
                        <a:pt x="17809" y="15864"/>
                        <a:pt x="17838" y="15864"/>
                      </a:cubicBezTo>
                      <a:close/>
                      <a:moveTo>
                        <a:pt x="1459" y="15484"/>
                      </a:moveTo>
                      <a:cubicBezTo>
                        <a:pt x="1691" y="15484"/>
                        <a:pt x="1883" y="15629"/>
                        <a:pt x="1952" y="15835"/>
                      </a:cubicBezTo>
                      <a:cubicBezTo>
                        <a:pt x="1888" y="15708"/>
                        <a:pt x="1746" y="15634"/>
                        <a:pt x="1590" y="15634"/>
                      </a:cubicBezTo>
                      <a:cubicBezTo>
                        <a:pt x="1558" y="15634"/>
                        <a:pt x="1525" y="15637"/>
                        <a:pt x="1493" y="15643"/>
                      </a:cubicBezTo>
                      <a:cubicBezTo>
                        <a:pt x="1301" y="15720"/>
                        <a:pt x="1148" y="15796"/>
                        <a:pt x="1110" y="15988"/>
                      </a:cubicBezTo>
                      <a:cubicBezTo>
                        <a:pt x="1034" y="16255"/>
                        <a:pt x="1225" y="16523"/>
                        <a:pt x="1531" y="16561"/>
                      </a:cubicBezTo>
                      <a:cubicBezTo>
                        <a:pt x="1498" y="16568"/>
                        <a:pt x="1464" y="16571"/>
                        <a:pt x="1432" y="16571"/>
                      </a:cubicBezTo>
                      <a:cubicBezTo>
                        <a:pt x="1092" y="16571"/>
                        <a:pt x="814" y="16222"/>
                        <a:pt x="919" y="15873"/>
                      </a:cubicBezTo>
                      <a:cubicBezTo>
                        <a:pt x="995" y="15643"/>
                        <a:pt x="1148" y="15567"/>
                        <a:pt x="1378" y="15490"/>
                      </a:cubicBezTo>
                      <a:cubicBezTo>
                        <a:pt x="1405" y="15486"/>
                        <a:pt x="1433" y="15484"/>
                        <a:pt x="1459" y="15484"/>
                      </a:cubicBezTo>
                      <a:close/>
                      <a:moveTo>
                        <a:pt x="4476" y="16447"/>
                      </a:moveTo>
                      <a:lnTo>
                        <a:pt x="4476" y="16447"/>
                      </a:lnTo>
                      <a:cubicBezTo>
                        <a:pt x="4514" y="16523"/>
                        <a:pt x="4514" y="16638"/>
                        <a:pt x="4552" y="16752"/>
                      </a:cubicBezTo>
                      <a:cubicBezTo>
                        <a:pt x="4514" y="16638"/>
                        <a:pt x="4476" y="16561"/>
                        <a:pt x="4476" y="16447"/>
                      </a:cubicBezTo>
                      <a:close/>
                      <a:moveTo>
                        <a:pt x="6465" y="16791"/>
                      </a:moveTo>
                      <a:cubicBezTo>
                        <a:pt x="6426" y="16829"/>
                        <a:pt x="6350" y="16867"/>
                        <a:pt x="6273" y="16905"/>
                      </a:cubicBezTo>
                      <a:lnTo>
                        <a:pt x="6044" y="16905"/>
                      </a:lnTo>
                      <a:lnTo>
                        <a:pt x="6273" y="16791"/>
                      </a:lnTo>
                      <a:close/>
                      <a:moveTo>
                        <a:pt x="15873" y="16714"/>
                      </a:moveTo>
                      <a:cubicBezTo>
                        <a:pt x="15873" y="16753"/>
                        <a:pt x="15873" y="16829"/>
                        <a:pt x="15835" y="16905"/>
                      </a:cubicBezTo>
                      <a:lnTo>
                        <a:pt x="15797" y="16905"/>
                      </a:lnTo>
                      <a:cubicBezTo>
                        <a:pt x="15835" y="16829"/>
                        <a:pt x="15873" y="16791"/>
                        <a:pt x="15873" y="16714"/>
                      </a:cubicBezTo>
                      <a:close/>
                      <a:moveTo>
                        <a:pt x="21725" y="16179"/>
                      </a:moveTo>
                      <a:cubicBezTo>
                        <a:pt x="21878" y="16255"/>
                        <a:pt x="21992" y="16867"/>
                        <a:pt x="21954" y="17135"/>
                      </a:cubicBezTo>
                      <a:cubicBezTo>
                        <a:pt x="21916" y="17173"/>
                        <a:pt x="21878" y="17211"/>
                        <a:pt x="21801" y="17250"/>
                      </a:cubicBezTo>
                      <a:cubicBezTo>
                        <a:pt x="21766" y="17005"/>
                        <a:pt x="21571" y="16824"/>
                        <a:pt x="21363" y="16824"/>
                      </a:cubicBezTo>
                      <a:cubicBezTo>
                        <a:pt x="21343" y="16824"/>
                        <a:pt x="21324" y="16826"/>
                        <a:pt x="21304" y="16829"/>
                      </a:cubicBezTo>
                      <a:cubicBezTo>
                        <a:pt x="21113" y="16905"/>
                        <a:pt x="20998" y="16944"/>
                        <a:pt x="20922" y="17135"/>
                      </a:cubicBezTo>
                      <a:cubicBezTo>
                        <a:pt x="20883" y="17058"/>
                        <a:pt x="20845" y="16982"/>
                        <a:pt x="20807" y="16905"/>
                      </a:cubicBezTo>
                      <a:cubicBezTo>
                        <a:pt x="20769" y="16791"/>
                        <a:pt x="20769" y="16714"/>
                        <a:pt x="20769" y="16599"/>
                      </a:cubicBezTo>
                      <a:cubicBezTo>
                        <a:pt x="20883" y="16179"/>
                        <a:pt x="21189" y="16294"/>
                        <a:pt x="21572" y="16179"/>
                      </a:cubicBezTo>
                      <a:close/>
                      <a:moveTo>
                        <a:pt x="2755" y="16332"/>
                      </a:moveTo>
                      <a:cubicBezTo>
                        <a:pt x="2908" y="16332"/>
                        <a:pt x="3099" y="16408"/>
                        <a:pt x="3214" y="16561"/>
                      </a:cubicBezTo>
                      <a:cubicBezTo>
                        <a:pt x="3099" y="16485"/>
                        <a:pt x="2946" y="16447"/>
                        <a:pt x="2793" y="16447"/>
                      </a:cubicBezTo>
                      <a:cubicBezTo>
                        <a:pt x="2602" y="16561"/>
                        <a:pt x="2449" y="16599"/>
                        <a:pt x="2372" y="16829"/>
                      </a:cubicBezTo>
                      <a:cubicBezTo>
                        <a:pt x="2296" y="17097"/>
                        <a:pt x="2449" y="17364"/>
                        <a:pt x="2678" y="17479"/>
                      </a:cubicBezTo>
                      <a:cubicBezTo>
                        <a:pt x="2334" y="17403"/>
                        <a:pt x="2143" y="17058"/>
                        <a:pt x="2258" y="16714"/>
                      </a:cubicBezTo>
                      <a:cubicBezTo>
                        <a:pt x="2372" y="16485"/>
                        <a:pt x="2525" y="16447"/>
                        <a:pt x="2755" y="16332"/>
                      </a:cubicBezTo>
                      <a:close/>
                      <a:moveTo>
                        <a:pt x="19211" y="16698"/>
                      </a:moveTo>
                      <a:cubicBezTo>
                        <a:pt x="19597" y="16698"/>
                        <a:pt x="19825" y="17167"/>
                        <a:pt x="19583" y="17479"/>
                      </a:cubicBezTo>
                      <a:cubicBezTo>
                        <a:pt x="19468" y="17326"/>
                        <a:pt x="19315" y="17250"/>
                        <a:pt x="19162" y="17250"/>
                      </a:cubicBezTo>
                      <a:cubicBezTo>
                        <a:pt x="19200" y="17211"/>
                        <a:pt x="19239" y="17135"/>
                        <a:pt x="19200" y="17058"/>
                      </a:cubicBezTo>
                      <a:cubicBezTo>
                        <a:pt x="19200" y="16982"/>
                        <a:pt x="19086" y="16905"/>
                        <a:pt x="19009" y="16905"/>
                      </a:cubicBezTo>
                      <a:cubicBezTo>
                        <a:pt x="18933" y="16944"/>
                        <a:pt x="18894" y="17020"/>
                        <a:pt x="18856" y="17097"/>
                      </a:cubicBezTo>
                      <a:cubicBezTo>
                        <a:pt x="18856" y="17173"/>
                        <a:pt x="18894" y="17250"/>
                        <a:pt x="19009" y="17288"/>
                      </a:cubicBezTo>
                      <a:cubicBezTo>
                        <a:pt x="18894" y="17326"/>
                        <a:pt x="18818" y="17364"/>
                        <a:pt x="18742" y="17441"/>
                      </a:cubicBezTo>
                      <a:cubicBezTo>
                        <a:pt x="18665" y="17326"/>
                        <a:pt x="18665" y="17211"/>
                        <a:pt x="18703" y="17097"/>
                      </a:cubicBezTo>
                      <a:cubicBezTo>
                        <a:pt x="18742" y="16867"/>
                        <a:pt x="18894" y="16791"/>
                        <a:pt x="19086" y="16714"/>
                      </a:cubicBezTo>
                      <a:cubicBezTo>
                        <a:pt x="19129" y="16703"/>
                        <a:pt x="19171" y="16698"/>
                        <a:pt x="19211" y="16698"/>
                      </a:cubicBezTo>
                      <a:close/>
                      <a:moveTo>
                        <a:pt x="5776" y="17288"/>
                      </a:moveTo>
                      <a:cubicBezTo>
                        <a:pt x="5891" y="17403"/>
                        <a:pt x="5891" y="17556"/>
                        <a:pt x="5891" y="17709"/>
                      </a:cubicBezTo>
                      <a:cubicBezTo>
                        <a:pt x="5814" y="17594"/>
                        <a:pt x="5776" y="17441"/>
                        <a:pt x="5776" y="17288"/>
                      </a:cubicBezTo>
                      <a:close/>
                      <a:moveTo>
                        <a:pt x="17020" y="17326"/>
                      </a:moveTo>
                      <a:cubicBezTo>
                        <a:pt x="17212" y="17326"/>
                        <a:pt x="17365" y="17556"/>
                        <a:pt x="17288" y="17785"/>
                      </a:cubicBezTo>
                      <a:lnTo>
                        <a:pt x="17250" y="17785"/>
                      </a:lnTo>
                      <a:cubicBezTo>
                        <a:pt x="17212" y="17747"/>
                        <a:pt x="17135" y="17709"/>
                        <a:pt x="17097" y="17670"/>
                      </a:cubicBezTo>
                      <a:cubicBezTo>
                        <a:pt x="17135" y="17556"/>
                        <a:pt x="17097" y="17403"/>
                        <a:pt x="17020" y="17326"/>
                      </a:cubicBezTo>
                      <a:close/>
                      <a:moveTo>
                        <a:pt x="5738" y="18053"/>
                      </a:moveTo>
                      <a:cubicBezTo>
                        <a:pt x="5700" y="18129"/>
                        <a:pt x="5623" y="18168"/>
                        <a:pt x="5585" y="18168"/>
                      </a:cubicBezTo>
                      <a:cubicBezTo>
                        <a:pt x="5467" y="18215"/>
                        <a:pt x="5349" y="18248"/>
                        <a:pt x="5230" y="18248"/>
                      </a:cubicBezTo>
                      <a:cubicBezTo>
                        <a:pt x="5157" y="18248"/>
                        <a:pt x="5084" y="18235"/>
                        <a:pt x="5011" y="18206"/>
                      </a:cubicBezTo>
                      <a:cubicBezTo>
                        <a:pt x="5202" y="18129"/>
                        <a:pt x="5394" y="18091"/>
                        <a:pt x="5585" y="18053"/>
                      </a:cubicBezTo>
                      <a:close/>
                      <a:moveTo>
                        <a:pt x="20512" y="17554"/>
                      </a:moveTo>
                      <a:cubicBezTo>
                        <a:pt x="20940" y="17554"/>
                        <a:pt x="21181" y="18029"/>
                        <a:pt x="20960" y="18397"/>
                      </a:cubicBezTo>
                      <a:cubicBezTo>
                        <a:pt x="20845" y="18206"/>
                        <a:pt x="20654" y="18091"/>
                        <a:pt x="20463" y="18091"/>
                      </a:cubicBezTo>
                      <a:cubicBezTo>
                        <a:pt x="20271" y="18168"/>
                        <a:pt x="20118" y="18244"/>
                        <a:pt x="20042" y="18397"/>
                      </a:cubicBezTo>
                      <a:cubicBezTo>
                        <a:pt x="19965" y="18244"/>
                        <a:pt x="19927" y="18053"/>
                        <a:pt x="20004" y="17900"/>
                      </a:cubicBezTo>
                      <a:cubicBezTo>
                        <a:pt x="20080" y="17670"/>
                        <a:pt x="20233" y="17632"/>
                        <a:pt x="20463" y="17556"/>
                      </a:cubicBezTo>
                      <a:cubicBezTo>
                        <a:pt x="20479" y="17554"/>
                        <a:pt x="20496" y="17554"/>
                        <a:pt x="20512" y="17554"/>
                      </a:cubicBezTo>
                      <a:close/>
                      <a:moveTo>
                        <a:pt x="4093" y="17211"/>
                      </a:moveTo>
                      <a:cubicBezTo>
                        <a:pt x="4170" y="17211"/>
                        <a:pt x="4285" y="17211"/>
                        <a:pt x="4361" y="17250"/>
                      </a:cubicBezTo>
                      <a:cubicBezTo>
                        <a:pt x="3902" y="17326"/>
                        <a:pt x="3520" y="17441"/>
                        <a:pt x="3673" y="18091"/>
                      </a:cubicBezTo>
                      <a:cubicBezTo>
                        <a:pt x="3711" y="18168"/>
                        <a:pt x="3711" y="18244"/>
                        <a:pt x="3787" y="18321"/>
                      </a:cubicBezTo>
                      <a:cubicBezTo>
                        <a:pt x="3826" y="18359"/>
                        <a:pt x="3864" y="18397"/>
                        <a:pt x="3902" y="18435"/>
                      </a:cubicBezTo>
                      <a:lnTo>
                        <a:pt x="3711" y="18435"/>
                      </a:lnTo>
                      <a:cubicBezTo>
                        <a:pt x="3596" y="18053"/>
                        <a:pt x="3405" y="17632"/>
                        <a:pt x="3711" y="17364"/>
                      </a:cubicBezTo>
                      <a:cubicBezTo>
                        <a:pt x="3826" y="17288"/>
                        <a:pt x="3940" y="17288"/>
                        <a:pt x="4093" y="17211"/>
                      </a:cubicBezTo>
                      <a:close/>
                      <a:moveTo>
                        <a:pt x="18301" y="18117"/>
                      </a:moveTo>
                      <a:cubicBezTo>
                        <a:pt x="18564" y="18117"/>
                        <a:pt x="18768" y="18391"/>
                        <a:pt x="18665" y="18665"/>
                      </a:cubicBezTo>
                      <a:cubicBezTo>
                        <a:pt x="18589" y="18588"/>
                        <a:pt x="18474" y="18512"/>
                        <a:pt x="18321" y="18512"/>
                      </a:cubicBezTo>
                      <a:cubicBezTo>
                        <a:pt x="18359" y="18474"/>
                        <a:pt x="18359" y="18435"/>
                        <a:pt x="18321" y="18397"/>
                      </a:cubicBezTo>
                      <a:cubicBezTo>
                        <a:pt x="18283" y="18282"/>
                        <a:pt x="18206" y="18244"/>
                        <a:pt x="18130" y="18244"/>
                      </a:cubicBezTo>
                      <a:cubicBezTo>
                        <a:pt x="17938" y="18359"/>
                        <a:pt x="17938" y="18474"/>
                        <a:pt x="18015" y="18588"/>
                      </a:cubicBezTo>
                      <a:cubicBezTo>
                        <a:pt x="17938" y="18588"/>
                        <a:pt x="17900" y="18627"/>
                        <a:pt x="17862" y="18665"/>
                      </a:cubicBezTo>
                      <a:cubicBezTo>
                        <a:pt x="17824" y="18588"/>
                        <a:pt x="17824" y="18512"/>
                        <a:pt x="17862" y="18435"/>
                      </a:cubicBezTo>
                      <a:cubicBezTo>
                        <a:pt x="17900" y="18244"/>
                        <a:pt x="18053" y="18168"/>
                        <a:pt x="18206" y="18129"/>
                      </a:cubicBezTo>
                      <a:cubicBezTo>
                        <a:pt x="18238" y="18121"/>
                        <a:pt x="18270" y="18117"/>
                        <a:pt x="18301" y="18117"/>
                      </a:cubicBezTo>
                      <a:close/>
                      <a:moveTo>
                        <a:pt x="16217" y="18780"/>
                      </a:moveTo>
                      <a:cubicBezTo>
                        <a:pt x="16294" y="18818"/>
                        <a:pt x="16332" y="18894"/>
                        <a:pt x="16332" y="19009"/>
                      </a:cubicBezTo>
                      <a:cubicBezTo>
                        <a:pt x="16294" y="19009"/>
                        <a:pt x="16256" y="18971"/>
                        <a:pt x="16217" y="18971"/>
                      </a:cubicBezTo>
                      <a:cubicBezTo>
                        <a:pt x="16256" y="18894"/>
                        <a:pt x="16217" y="18818"/>
                        <a:pt x="16179" y="18780"/>
                      </a:cubicBezTo>
                      <a:close/>
                      <a:moveTo>
                        <a:pt x="7000" y="18933"/>
                      </a:moveTo>
                      <a:lnTo>
                        <a:pt x="7000" y="18933"/>
                      </a:lnTo>
                      <a:cubicBezTo>
                        <a:pt x="6962" y="18971"/>
                        <a:pt x="6923" y="19009"/>
                        <a:pt x="6885" y="19047"/>
                      </a:cubicBezTo>
                      <a:cubicBezTo>
                        <a:pt x="6885" y="19047"/>
                        <a:pt x="6885" y="19028"/>
                        <a:pt x="6885" y="19009"/>
                      </a:cubicBezTo>
                      <a:lnTo>
                        <a:pt x="6924" y="19009"/>
                      </a:lnTo>
                      <a:cubicBezTo>
                        <a:pt x="6924" y="18971"/>
                        <a:pt x="6962" y="18971"/>
                        <a:pt x="7000" y="18933"/>
                      </a:cubicBezTo>
                      <a:close/>
                      <a:moveTo>
                        <a:pt x="19621" y="18932"/>
                      </a:moveTo>
                      <a:cubicBezTo>
                        <a:pt x="19965" y="18932"/>
                        <a:pt x="20233" y="19277"/>
                        <a:pt x="20080" y="19621"/>
                      </a:cubicBezTo>
                      <a:cubicBezTo>
                        <a:pt x="19965" y="19430"/>
                        <a:pt x="19774" y="19353"/>
                        <a:pt x="19583" y="19353"/>
                      </a:cubicBezTo>
                      <a:cubicBezTo>
                        <a:pt x="19468" y="19430"/>
                        <a:pt x="19315" y="19391"/>
                        <a:pt x="19239" y="19468"/>
                      </a:cubicBezTo>
                      <a:cubicBezTo>
                        <a:pt x="19200" y="19506"/>
                        <a:pt x="19162" y="19544"/>
                        <a:pt x="19124" y="19583"/>
                      </a:cubicBezTo>
                      <a:cubicBezTo>
                        <a:pt x="19086" y="19468"/>
                        <a:pt x="19086" y="19353"/>
                        <a:pt x="19124" y="19277"/>
                      </a:cubicBezTo>
                      <a:cubicBezTo>
                        <a:pt x="19200" y="19047"/>
                        <a:pt x="19353" y="19009"/>
                        <a:pt x="19621" y="18932"/>
                      </a:cubicBezTo>
                      <a:close/>
                      <a:moveTo>
                        <a:pt x="17385" y="19501"/>
                      </a:moveTo>
                      <a:cubicBezTo>
                        <a:pt x="17588" y="19501"/>
                        <a:pt x="17747" y="19679"/>
                        <a:pt x="17747" y="19889"/>
                      </a:cubicBezTo>
                      <a:cubicBezTo>
                        <a:pt x="17671" y="19812"/>
                        <a:pt x="17556" y="19774"/>
                        <a:pt x="17441" y="19774"/>
                      </a:cubicBezTo>
                      <a:cubicBezTo>
                        <a:pt x="17441" y="19659"/>
                        <a:pt x="17326" y="19583"/>
                        <a:pt x="17212" y="19583"/>
                      </a:cubicBezTo>
                      <a:cubicBezTo>
                        <a:pt x="17135" y="19621"/>
                        <a:pt x="17097" y="19697"/>
                        <a:pt x="17059" y="19774"/>
                      </a:cubicBezTo>
                      <a:cubicBezTo>
                        <a:pt x="17059" y="19812"/>
                        <a:pt x="17059" y="19850"/>
                        <a:pt x="17097" y="19889"/>
                      </a:cubicBezTo>
                      <a:lnTo>
                        <a:pt x="16982" y="19927"/>
                      </a:lnTo>
                      <a:cubicBezTo>
                        <a:pt x="16982" y="19850"/>
                        <a:pt x="16982" y="19812"/>
                        <a:pt x="16982" y="19774"/>
                      </a:cubicBezTo>
                      <a:cubicBezTo>
                        <a:pt x="17020" y="19621"/>
                        <a:pt x="17173" y="19583"/>
                        <a:pt x="17326" y="19506"/>
                      </a:cubicBezTo>
                      <a:cubicBezTo>
                        <a:pt x="17346" y="19503"/>
                        <a:pt x="17366" y="19501"/>
                        <a:pt x="17385" y="19501"/>
                      </a:cubicBezTo>
                      <a:close/>
                      <a:moveTo>
                        <a:pt x="15299" y="20118"/>
                      </a:moveTo>
                      <a:cubicBezTo>
                        <a:pt x="15338" y="20156"/>
                        <a:pt x="15376" y="20233"/>
                        <a:pt x="15414" y="20271"/>
                      </a:cubicBezTo>
                      <a:lnTo>
                        <a:pt x="15299" y="20271"/>
                      </a:lnTo>
                      <a:cubicBezTo>
                        <a:pt x="15299" y="20195"/>
                        <a:pt x="15299" y="20156"/>
                        <a:pt x="15299" y="20118"/>
                      </a:cubicBezTo>
                      <a:close/>
                      <a:moveTo>
                        <a:pt x="6159" y="19506"/>
                      </a:moveTo>
                      <a:cubicBezTo>
                        <a:pt x="6388" y="19774"/>
                        <a:pt x="6312" y="20195"/>
                        <a:pt x="6006" y="20386"/>
                      </a:cubicBezTo>
                      <a:lnTo>
                        <a:pt x="5967" y="20386"/>
                      </a:lnTo>
                      <a:cubicBezTo>
                        <a:pt x="5967" y="20348"/>
                        <a:pt x="5967" y="20309"/>
                        <a:pt x="5929" y="20271"/>
                      </a:cubicBezTo>
                      <a:cubicBezTo>
                        <a:pt x="6159" y="20118"/>
                        <a:pt x="6273" y="19812"/>
                        <a:pt x="6159" y="19506"/>
                      </a:cubicBezTo>
                      <a:close/>
                      <a:moveTo>
                        <a:pt x="5202" y="20042"/>
                      </a:moveTo>
                      <a:lnTo>
                        <a:pt x="5202" y="20042"/>
                      </a:lnTo>
                      <a:cubicBezTo>
                        <a:pt x="5317" y="20195"/>
                        <a:pt x="5432" y="20309"/>
                        <a:pt x="5623" y="20348"/>
                      </a:cubicBezTo>
                      <a:cubicBezTo>
                        <a:pt x="5585" y="20386"/>
                        <a:pt x="5585" y="20424"/>
                        <a:pt x="5623" y="20462"/>
                      </a:cubicBezTo>
                      <a:lnTo>
                        <a:pt x="5547" y="20462"/>
                      </a:lnTo>
                      <a:cubicBezTo>
                        <a:pt x="5432" y="20424"/>
                        <a:pt x="5317" y="20348"/>
                        <a:pt x="5279" y="20271"/>
                      </a:cubicBezTo>
                      <a:lnTo>
                        <a:pt x="5279" y="20233"/>
                      </a:lnTo>
                      <a:cubicBezTo>
                        <a:pt x="5241" y="20195"/>
                        <a:pt x="5241" y="20118"/>
                        <a:pt x="5202" y="20042"/>
                      </a:cubicBezTo>
                      <a:close/>
                      <a:moveTo>
                        <a:pt x="9673" y="20476"/>
                      </a:moveTo>
                      <a:cubicBezTo>
                        <a:pt x="9668" y="20500"/>
                        <a:pt x="9658" y="20520"/>
                        <a:pt x="9639" y="20539"/>
                      </a:cubicBezTo>
                      <a:cubicBezTo>
                        <a:pt x="9655" y="20523"/>
                        <a:pt x="9664" y="20500"/>
                        <a:pt x="9673" y="20476"/>
                      </a:cubicBezTo>
                      <a:close/>
                      <a:moveTo>
                        <a:pt x="21036" y="19697"/>
                      </a:moveTo>
                      <a:cubicBezTo>
                        <a:pt x="21380" y="19736"/>
                        <a:pt x="21419" y="20003"/>
                        <a:pt x="21495" y="20271"/>
                      </a:cubicBezTo>
                      <a:lnTo>
                        <a:pt x="21533" y="20233"/>
                      </a:lnTo>
                      <a:cubicBezTo>
                        <a:pt x="21572" y="20348"/>
                        <a:pt x="21572" y="20462"/>
                        <a:pt x="21572" y="20577"/>
                      </a:cubicBezTo>
                      <a:lnTo>
                        <a:pt x="21533" y="20654"/>
                      </a:lnTo>
                      <a:cubicBezTo>
                        <a:pt x="21500" y="20417"/>
                        <a:pt x="21436" y="20181"/>
                        <a:pt x="21159" y="20181"/>
                      </a:cubicBezTo>
                      <a:cubicBezTo>
                        <a:pt x="21122" y="20181"/>
                        <a:pt x="21081" y="20186"/>
                        <a:pt x="21036" y="20195"/>
                      </a:cubicBezTo>
                      <a:cubicBezTo>
                        <a:pt x="20845" y="20233"/>
                        <a:pt x="20577" y="20271"/>
                        <a:pt x="20463" y="20424"/>
                      </a:cubicBezTo>
                      <a:cubicBezTo>
                        <a:pt x="20424" y="20271"/>
                        <a:pt x="20424" y="20080"/>
                        <a:pt x="20539" y="19965"/>
                      </a:cubicBezTo>
                      <a:cubicBezTo>
                        <a:pt x="20654" y="19774"/>
                        <a:pt x="20807" y="19812"/>
                        <a:pt x="21036" y="19697"/>
                      </a:cubicBezTo>
                      <a:close/>
                      <a:moveTo>
                        <a:pt x="18703" y="20305"/>
                      </a:moveTo>
                      <a:cubicBezTo>
                        <a:pt x="18943" y="20305"/>
                        <a:pt x="19122" y="20453"/>
                        <a:pt x="19156" y="20686"/>
                      </a:cubicBezTo>
                      <a:lnTo>
                        <a:pt x="19156" y="20686"/>
                      </a:lnTo>
                      <a:cubicBezTo>
                        <a:pt x="19151" y="20659"/>
                        <a:pt x="19142" y="20633"/>
                        <a:pt x="19124" y="20615"/>
                      </a:cubicBezTo>
                      <a:cubicBezTo>
                        <a:pt x="18818" y="20615"/>
                        <a:pt x="18512" y="20692"/>
                        <a:pt x="18244" y="20768"/>
                      </a:cubicBezTo>
                      <a:cubicBezTo>
                        <a:pt x="18244" y="20730"/>
                        <a:pt x="18244" y="20692"/>
                        <a:pt x="18244" y="20654"/>
                      </a:cubicBezTo>
                      <a:cubicBezTo>
                        <a:pt x="18321" y="20424"/>
                        <a:pt x="18474" y="20386"/>
                        <a:pt x="18627" y="20309"/>
                      </a:cubicBezTo>
                      <a:cubicBezTo>
                        <a:pt x="18653" y="20306"/>
                        <a:pt x="18678" y="20305"/>
                        <a:pt x="18703" y="20305"/>
                      </a:cubicBezTo>
                      <a:close/>
                      <a:moveTo>
                        <a:pt x="7497" y="20424"/>
                      </a:moveTo>
                      <a:cubicBezTo>
                        <a:pt x="7688" y="20654"/>
                        <a:pt x="7650" y="20960"/>
                        <a:pt x="7459" y="21151"/>
                      </a:cubicBezTo>
                      <a:cubicBezTo>
                        <a:pt x="7421" y="21113"/>
                        <a:pt x="7421" y="21074"/>
                        <a:pt x="7382" y="21036"/>
                      </a:cubicBezTo>
                      <a:cubicBezTo>
                        <a:pt x="7535" y="20883"/>
                        <a:pt x="7574" y="20615"/>
                        <a:pt x="7459" y="20424"/>
                      </a:cubicBezTo>
                      <a:close/>
                      <a:moveTo>
                        <a:pt x="16447" y="20845"/>
                      </a:moveTo>
                      <a:cubicBezTo>
                        <a:pt x="16600" y="20845"/>
                        <a:pt x="16753" y="20883"/>
                        <a:pt x="16829" y="21036"/>
                      </a:cubicBezTo>
                      <a:lnTo>
                        <a:pt x="16753" y="21074"/>
                      </a:lnTo>
                      <a:lnTo>
                        <a:pt x="16561" y="21113"/>
                      </a:lnTo>
                      <a:cubicBezTo>
                        <a:pt x="16561" y="21036"/>
                        <a:pt x="16485" y="20960"/>
                        <a:pt x="16370" y="20960"/>
                      </a:cubicBezTo>
                      <a:cubicBezTo>
                        <a:pt x="16294" y="20998"/>
                        <a:pt x="16256" y="21036"/>
                        <a:pt x="16217" y="21113"/>
                      </a:cubicBezTo>
                      <a:cubicBezTo>
                        <a:pt x="16217" y="21113"/>
                        <a:pt x="16256" y="21151"/>
                        <a:pt x="16256" y="21189"/>
                      </a:cubicBezTo>
                      <a:lnTo>
                        <a:pt x="16141" y="21189"/>
                      </a:lnTo>
                      <a:cubicBezTo>
                        <a:pt x="16141" y="21151"/>
                        <a:pt x="16141" y="21113"/>
                        <a:pt x="16141" y="21113"/>
                      </a:cubicBezTo>
                      <a:cubicBezTo>
                        <a:pt x="16179" y="20960"/>
                        <a:pt x="16294" y="20921"/>
                        <a:pt x="16409" y="20845"/>
                      </a:cubicBezTo>
                      <a:close/>
                      <a:moveTo>
                        <a:pt x="6579" y="20960"/>
                      </a:moveTo>
                      <a:lnTo>
                        <a:pt x="6579" y="20960"/>
                      </a:lnTo>
                      <a:cubicBezTo>
                        <a:pt x="6656" y="21036"/>
                        <a:pt x="6732" y="21113"/>
                        <a:pt x="6847" y="21151"/>
                      </a:cubicBezTo>
                      <a:lnTo>
                        <a:pt x="6809" y="21189"/>
                      </a:lnTo>
                      <a:cubicBezTo>
                        <a:pt x="6809" y="21189"/>
                        <a:pt x="6809" y="21227"/>
                        <a:pt x="6809" y="21266"/>
                      </a:cubicBezTo>
                      <a:cubicBezTo>
                        <a:pt x="6694" y="21189"/>
                        <a:pt x="6618" y="21074"/>
                        <a:pt x="6579" y="20960"/>
                      </a:cubicBezTo>
                      <a:close/>
                      <a:moveTo>
                        <a:pt x="10978" y="21113"/>
                      </a:moveTo>
                      <a:cubicBezTo>
                        <a:pt x="10978" y="21189"/>
                        <a:pt x="10978" y="21266"/>
                        <a:pt x="10978" y="21342"/>
                      </a:cubicBezTo>
                      <a:lnTo>
                        <a:pt x="10939" y="21304"/>
                      </a:lnTo>
                      <a:cubicBezTo>
                        <a:pt x="10939" y="21266"/>
                        <a:pt x="10978" y="21189"/>
                        <a:pt x="10978" y="21113"/>
                      </a:cubicBezTo>
                      <a:close/>
                      <a:moveTo>
                        <a:pt x="14305" y="21342"/>
                      </a:moveTo>
                      <a:cubicBezTo>
                        <a:pt x="14420" y="21380"/>
                        <a:pt x="14496" y="21457"/>
                        <a:pt x="14534" y="21533"/>
                      </a:cubicBezTo>
                      <a:lnTo>
                        <a:pt x="14420" y="21533"/>
                      </a:lnTo>
                      <a:cubicBezTo>
                        <a:pt x="14381" y="21457"/>
                        <a:pt x="14343" y="21418"/>
                        <a:pt x="14305" y="21342"/>
                      </a:cubicBezTo>
                      <a:close/>
                      <a:moveTo>
                        <a:pt x="20141" y="21136"/>
                      </a:moveTo>
                      <a:cubicBezTo>
                        <a:pt x="20236" y="21136"/>
                        <a:pt x="20340" y="21171"/>
                        <a:pt x="20424" y="21227"/>
                      </a:cubicBezTo>
                      <a:lnTo>
                        <a:pt x="20424" y="21266"/>
                      </a:lnTo>
                      <a:cubicBezTo>
                        <a:pt x="20386" y="21342"/>
                        <a:pt x="20310" y="21418"/>
                        <a:pt x="20233" y="21495"/>
                      </a:cubicBezTo>
                      <a:cubicBezTo>
                        <a:pt x="20157" y="21533"/>
                        <a:pt x="20080" y="21571"/>
                        <a:pt x="20004" y="21571"/>
                      </a:cubicBezTo>
                      <a:cubicBezTo>
                        <a:pt x="19927" y="21610"/>
                        <a:pt x="19841" y="21629"/>
                        <a:pt x="19755" y="21629"/>
                      </a:cubicBezTo>
                      <a:cubicBezTo>
                        <a:pt x="19669" y="21629"/>
                        <a:pt x="19583" y="21610"/>
                        <a:pt x="19506" y="21571"/>
                      </a:cubicBezTo>
                      <a:cubicBezTo>
                        <a:pt x="19506" y="21533"/>
                        <a:pt x="19545" y="21457"/>
                        <a:pt x="19583" y="21418"/>
                      </a:cubicBezTo>
                      <a:cubicBezTo>
                        <a:pt x="19659" y="21227"/>
                        <a:pt x="19812" y="21227"/>
                        <a:pt x="20042" y="21151"/>
                      </a:cubicBezTo>
                      <a:cubicBezTo>
                        <a:pt x="20073" y="21141"/>
                        <a:pt x="20106" y="21136"/>
                        <a:pt x="20141" y="21136"/>
                      </a:cubicBezTo>
                      <a:close/>
                      <a:moveTo>
                        <a:pt x="5057" y="20602"/>
                      </a:moveTo>
                      <a:cubicBezTo>
                        <a:pt x="5203" y="20602"/>
                        <a:pt x="5334" y="20665"/>
                        <a:pt x="5394" y="20845"/>
                      </a:cubicBezTo>
                      <a:cubicBezTo>
                        <a:pt x="5470" y="21074"/>
                        <a:pt x="5585" y="21533"/>
                        <a:pt x="5394" y="21648"/>
                      </a:cubicBezTo>
                      <a:cubicBezTo>
                        <a:pt x="5279" y="21724"/>
                        <a:pt x="5202" y="21724"/>
                        <a:pt x="5088" y="21763"/>
                      </a:cubicBezTo>
                      <a:cubicBezTo>
                        <a:pt x="5126" y="21686"/>
                        <a:pt x="5088" y="21571"/>
                        <a:pt x="5011" y="21533"/>
                      </a:cubicBezTo>
                      <a:cubicBezTo>
                        <a:pt x="5470" y="21380"/>
                        <a:pt x="5432" y="20730"/>
                        <a:pt x="4935" y="20615"/>
                      </a:cubicBezTo>
                      <a:cubicBezTo>
                        <a:pt x="4976" y="20607"/>
                        <a:pt x="5017" y="20602"/>
                        <a:pt x="5057" y="20602"/>
                      </a:cubicBezTo>
                      <a:close/>
                      <a:moveTo>
                        <a:pt x="20654" y="21648"/>
                      </a:moveTo>
                      <a:cubicBezTo>
                        <a:pt x="20654" y="21697"/>
                        <a:pt x="20638" y="21747"/>
                        <a:pt x="20616" y="21806"/>
                      </a:cubicBezTo>
                      <a:lnTo>
                        <a:pt x="20616" y="21806"/>
                      </a:lnTo>
                      <a:cubicBezTo>
                        <a:pt x="20619" y="21742"/>
                        <a:pt x="20626" y="21675"/>
                        <a:pt x="20654" y="21648"/>
                      </a:cubicBezTo>
                      <a:close/>
                      <a:moveTo>
                        <a:pt x="8742" y="21348"/>
                      </a:moveTo>
                      <a:cubicBezTo>
                        <a:pt x="8924" y="21505"/>
                        <a:pt x="8975" y="21745"/>
                        <a:pt x="8836" y="21954"/>
                      </a:cubicBezTo>
                      <a:cubicBezTo>
                        <a:pt x="8798" y="21916"/>
                        <a:pt x="8759" y="21877"/>
                        <a:pt x="8721" y="21839"/>
                      </a:cubicBezTo>
                      <a:cubicBezTo>
                        <a:pt x="8825" y="21666"/>
                        <a:pt x="8803" y="21493"/>
                        <a:pt x="8742" y="21348"/>
                      </a:cubicBezTo>
                      <a:close/>
                      <a:moveTo>
                        <a:pt x="7918" y="21725"/>
                      </a:moveTo>
                      <a:cubicBezTo>
                        <a:pt x="7956" y="21839"/>
                        <a:pt x="8033" y="21916"/>
                        <a:pt x="8109" y="21954"/>
                      </a:cubicBezTo>
                      <a:cubicBezTo>
                        <a:pt x="8109" y="21992"/>
                        <a:pt x="8071" y="21992"/>
                        <a:pt x="8071" y="22030"/>
                      </a:cubicBezTo>
                      <a:cubicBezTo>
                        <a:pt x="7994" y="21954"/>
                        <a:pt x="7956" y="21839"/>
                        <a:pt x="7918" y="21725"/>
                      </a:cubicBezTo>
                      <a:close/>
                      <a:moveTo>
                        <a:pt x="17785" y="21686"/>
                      </a:moveTo>
                      <a:cubicBezTo>
                        <a:pt x="17900" y="21686"/>
                        <a:pt x="18015" y="21724"/>
                        <a:pt x="18091" y="21801"/>
                      </a:cubicBezTo>
                      <a:cubicBezTo>
                        <a:pt x="17970" y="21983"/>
                        <a:pt x="17753" y="22092"/>
                        <a:pt x="17536" y="22092"/>
                      </a:cubicBezTo>
                      <a:cubicBezTo>
                        <a:pt x="17478" y="22092"/>
                        <a:pt x="17421" y="22085"/>
                        <a:pt x="17365" y="22069"/>
                      </a:cubicBezTo>
                      <a:lnTo>
                        <a:pt x="17365" y="22030"/>
                      </a:lnTo>
                      <a:cubicBezTo>
                        <a:pt x="17403" y="21801"/>
                        <a:pt x="17556" y="21763"/>
                        <a:pt x="17785" y="21686"/>
                      </a:cubicBezTo>
                      <a:close/>
                      <a:moveTo>
                        <a:pt x="12163" y="21839"/>
                      </a:moveTo>
                      <a:cubicBezTo>
                        <a:pt x="12240" y="21877"/>
                        <a:pt x="12354" y="21992"/>
                        <a:pt x="12354" y="22107"/>
                      </a:cubicBezTo>
                      <a:lnTo>
                        <a:pt x="12354" y="22145"/>
                      </a:lnTo>
                      <a:cubicBezTo>
                        <a:pt x="12316" y="22107"/>
                        <a:pt x="12240" y="22069"/>
                        <a:pt x="12201" y="22069"/>
                      </a:cubicBezTo>
                      <a:cubicBezTo>
                        <a:pt x="12201" y="21992"/>
                        <a:pt x="12201" y="21916"/>
                        <a:pt x="12163" y="21839"/>
                      </a:cubicBezTo>
                      <a:close/>
                      <a:moveTo>
                        <a:pt x="21763" y="21801"/>
                      </a:moveTo>
                      <a:cubicBezTo>
                        <a:pt x="21801" y="21877"/>
                        <a:pt x="21801" y="21954"/>
                        <a:pt x="21763" y="22030"/>
                      </a:cubicBezTo>
                      <a:cubicBezTo>
                        <a:pt x="21694" y="22305"/>
                        <a:pt x="21440" y="22457"/>
                        <a:pt x="21195" y="22457"/>
                      </a:cubicBezTo>
                      <a:cubicBezTo>
                        <a:pt x="21167" y="22457"/>
                        <a:pt x="21140" y="22455"/>
                        <a:pt x="21113" y="22451"/>
                      </a:cubicBezTo>
                      <a:cubicBezTo>
                        <a:pt x="20998" y="22413"/>
                        <a:pt x="20883" y="22375"/>
                        <a:pt x="20807" y="22298"/>
                      </a:cubicBezTo>
                      <a:cubicBezTo>
                        <a:pt x="20807" y="22222"/>
                        <a:pt x="20807" y="22222"/>
                        <a:pt x="20845" y="22183"/>
                      </a:cubicBezTo>
                      <a:cubicBezTo>
                        <a:pt x="20998" y="21954"/>
                        <a:pt x="21572" y="22030"/>
                        <a:pt x="21725" y="21839"/>
                      </a:cubicBezTo>
                      <a:lnTo>
                        <a:pt x="21763" y="21801"/>
                      </a:lnTo>
                      <a:close/>
                      <a:moveTo>
                        <a:pt x="15605" y="22145"/>
                      </a:moveTo>
                      <a:cubicBezTo>
                        <a:pt x="15720" y="22145"/>
                        <a:pt x="15797" y="22183"/>
                        <a:pt x="15873" y="22260"/>
                      </a:cubicBezTo>
                      <a:cubicBezTo>
                        <a:pt x="15797" y="22375"/>
                        <a:pt x="15720" y="22413"/>
                        <a:pt x="15605" y="22451"/>
                      </a:cubicBezTo>
                      <a:cubicBezTo>
                        <a:pt x="15605" y="22413"/>
                        <a:pt x="15567" y="22375"/>
                        <a:pt x="15529" y="22336"/>
                      </a:cubicBezTo>
                      <a:lnTo>
                        <a:pt x="15491" y="22336"/>
                      </a:lnTo>
                      <a:cubicBezTo>
                        <a:pt x="15414" y="22375"/>
                        <a:pt x="15376" y="22375"/>
                        <a:pt x="15376" y="22451"/>
                      </a:cubicBezTo>
                      <a:cubicBezTo>
                        <a:pt x="15376" y="22489"/>
                        <a:pt x="15414" y="22489"/>
                        <a:pt x="15414" y="22528"/>
                      </a:cubicBezTo>
                      <a:lnTo>
                        <a:pt x="15185" y="22528"/>
                      </a:lnTo>
                      <a:lnTo>
                        <a:pt x="15185" y="22489"/>
                      </a:lnTo>
                      <a:cubicBezTo>
                        <a:pt x="15223" y="22260"/>
                        <a:pt x="15376" y="22222"/>
                        <a:pt x="15567" y="22145"/>
                      </a:cubicBezTo>
                      <a:close/>
                      <a:moveTo>
                        <a:pt x="6197" y="21533"/>
                      </a:moveTo>
                      <a:cubicBezTo>
                        <a:pt x="6618" y="21533"/>
                        <a:pt x="6924" y="21992"/>
                        <a:pt x="6771" y="22375"/>
                      </a:cubicBezTo>
                      <a:cubicBezTo>
                        <a:pt x="6732" y="22489"/>
                        <a:pt x="6656" y="22566"/>
                        <a:pt x="6541" y="22604"/>
                      </a:cubicBezTo>
                      <a:cubicBezTo>
                        <a:pt x="6541" y="22489"/>
                        <a:pt x="6503" y="22413"/>
                        <a:pt x="6388" y="22375"/>
                      </a:cubicBezTo>
                      <a:cubicBezTo>
                        <a:pt x="6732" y="22107"/>
                        <a:pt x="6541" y="21571"/>
                        <a:pt x="6120" y="21571"/>
                      </a:cubicBezTo>
                      <a:lnTo>
                        <a:pt x="6197" y="21533"/>
                      </a:lnTo>
                      <a:close/>
                      <a:moveTo>
                        <a:pt x="9868" y="22145"/>
                      </a:moveTo>
                      <a:lnTo>
                        <a:pt x="9868" y="22145"/>
                      </a:lnTo>
                      <a:cubicBezTo>
                        <a:pt x="10136" y="22183"/>
                        <a:pt x="10289" y="22451"/>
                        <a:pt x="10213" y="22719"/>
                      </a:cubicBezTo>
                      <a:cubicBezTo>
                        <a:pt x="10174" y="22642"/>
                        <a:pt x="10098" y="22604"/>
                        <a:pt x="10021" y="22566"/>
                      </a:cubicBezTo>
                      <a:cubicBezTo>
                        <a:pt x="10098" y="22413"/>
                        <a:pt x="10021" y="22222"/>
                        <a:pt x="9868" y="22145"/>
                      </a:cubicBezTo>
                      <a:close/>
                      <a:moveTo>
                        <a:pt x="5967" y="21610"/>
                      </a:moveTo>
                      <a:cubicBezTo>
                        <a:pt x="5814" y="21648"/>
                        <a:pt x="5738" y="21763"/>
                        <a:pt x="5700" y="21877"/>
                      </a:cubicBezTo>
                      <a:cubicBezTo>
                        <a:pt x="5623" y="22107"/>
                        <a:pt x="5776" y="22336"/>
                        <a:pt x="5967" y="22451"/>
                      </a:cubicBezTo>
                      <a:cubicBezTo>
                        <a:pt x="5967" y="22451"/>
                        <a:pt x="5929" y="22489"/>
                        <a:pt x="5929" y="22528"/>
                      </a:cubicBezTo>
                      <a:cubicBezTo>
                        <a:pt x="5929" y="22604"/>
                        <a:pt x="5929" y="22681"/>
                        <a:pt x="5967" y="22719"/>
                      </a:cubicBezTo>
                      <a:cubicBezTo>
                        <a:pt x="5948" y="22738"/>
                        <a:pt x="5929" y="22748"/>
                        <a:pt x="5910" y="22748"/>
                      </a:cubicBezTo>
                      <a:cubicBezTo>
                        <a:pt x="5891" y="22748"/>
                        <a:pt x="5872" y="22738"/>
                        <a:pt x="5853" y="22719"/>
                      </a:cubicBezTo>
                      <a:cubicBezTo>
                        <a:pt x="5661" y="22451"/>
                        <a:pt x="5585" y="22069"/>
                        <a:pt x="5661" y="21724"/>
                      </a:cubicBezTo>
                      <a:cubicBezTo>
                        <a:pt x="5738" y="21648"/>
                        <a:pt x="5853" y="21610"/>
                        <a:pt x="5967" y="21610"/>
                      </a:cubicBezTo>
                      <a:close/>
                      <a:moveTo>
                        <a:pt x="9333" y="22451"/>
                      </a:moveTo>
                      <a:cubicBezTo>
                        <a:pt x="9333" y="22566"/>
                        <a:pt x="9371" y="22642"/>
                        <a:pt x="9448" y="22719"/>
                      </a:cubicBezTo>
                      <a:cubicBezTo>
                        <a:pt x="9448" y="22757"/>
                        <a:pt x="9409" y="22757"/>
                        <a:pt x="9371" y="22795"/>
                      </a:cubicBezTo>
                      <a:cubicBezTo>
                        <a:pt x="9333" y="22719"/>
                        <a:pt x="9295" y="22566"/>
                        <a:pt x="9333" y="22451"/>
                      </a:cubicBezTo>
                      <a:close/>
                      <a:moveTo>
                        <a:pt x="3864" y="21954"/>
                      </a:moveTo>
                      <a:cubicBezTo>
                        <a:pt x="3673" y="22030"/>
                        <a:pt x="3520" y="22069"/>
                        <a:pt x="3481" y="22260"/>
                      </a:cubicBezTo>
                      <a:cubicBezTo>
                        <a:pt x="3410" y="22546"/>
                        <a:pt x="3640" y="22799"/>
                        <a:pt x="3889" y="22799"/>
                      </a:cubicBezTo>
                      <a:cubicBezTo>
                        <a:pt x="3906" y="22799"/>
                        <a:pt x="3923" y="22798"/>
                        <a:pt x="3940" y="22795"/>
                      </a:cubicBezTo>
                      <a:cubicBezTo>
                        <a:pt x="4438" y="22681"/>
                        <a:pt x="4361" y="21954"/>
                        <a:pt x="3864" y="21954"/>
                      </a:cubicBezTo>
                      <a:close/>
                      <a:moveTo>
                        <a:pt x="19086" y="22451"/>
                      </a:moveTo>
                      <a:cubicBezTo>
                        <a:pt x="19200" y="22451"/>
                        <a:pt x="19315" y="22451"/>
                        <a:pt x="19430" y="22528"/>
                      </a:cubicBezTo>
                      <a:cubicBezTo>
                        <a:pt x="19353" y="22719"/>
                        <a:pt x="19200" y="22834"/>
                        <a:pt x="19009" y="22872"/>
                      </a:cubicBezTo>
                      <a:cubicBezTo>
                        <a:pt x="18978" y="22882"/>
                        <a:pt x="18945" y="22887"/>
                        <a:pt x="18910" y="22887"/>
                      </a:cubicBezTo>
                      <a:cubicBezTo>
                        <a:pt x="18815" y="22887"/>
                        <a:pt x="18711" y="22851"/>
                        <a:pt x="18627" y="22795"/>
                      </a:cubicBezTo>
                      <a:cubicBezTo>
                        <a:pt x="18703" y="22604"/>
                        <a:pt x="18894" y="22528"/>
                        <a:pt x="19086" y="22451"/>
                      </a:cubicBezTo>
                      <a:close/>
                      <a:moveTo>
                        <a:pt x="13311" y="22642"/>
                      </a:moveTo>
                      <a:cubicBezTo>
                        <a:pt x="13464" y="22642"/>
                        <a:pt x="13617" y="22681"/>
                        <a:pt x="13693" y="22795"/>
                      </a:cubicBezTo>
                      <a:cubicBezTo>
                        <a:pt x="13617" y="22872"/>
                        <a:pt x="13540" y="22910"/>
                        <a:pt x="13464" y="22910"/>
                      </a:cubicBezTo>
                      <a:cubicBezTo>
                        <a:pt x="13464" y="22795"/>
                        <a:pt x="13349" y="22681"/>
                        <a:pt x="13234" y="22681"/>
                      </a:cubicBezTo>
                      <a:cubicBezTo>
                        <a:pt x="13158" y="22719"/>
                        <a:pt x="13081" y="22795"/>
                        <a:pt x="13043" y="22872"/>
                      </a:cubicBezTo>
                      <a:cubicBezTo>
                        <a:pt x="13043" y="22910"/>
                        <a:pt x="13043" y="22948"/>
                        <a:pt x="13043" y="22987"/>
                      </a:cubicBezTo>
                      <a:lnTo>
                        <a:pt x="12966" y="22987"/>
                      </a:lnTo>
                      <a:cubicBezTo>
                        <a:pt x="12966" y="22987"/>
                        <a:pt x="12966" y="22970"/>
                        <a:pt x="12966" y="22948"/>
                      </a:cubicBezTo>
                      <a:cubicBezTo>
                        <a:pt x="13005" y="22757"/>
                        <a:pt x="13158" y="22719"/>
                        <a:pt x="13311" y="22642"/>
                      </a:cubicBezTo>
                      <a:close/>
                      <a:moveTo>
                        <a:pt x="16867" y="22948"/>
                      </a:moveTo>
                      <a:cubicBezTo>
                        <a:pt x="16982" y="22948"/>
                        <a:pt x="17059" y="22987"/>
                        <a:pt x="17173" y="23025"/>
                      </a:cubicBezTo>
                      <a:cubicBezTo>
                        <a:pt x="17097" y="23178"/>
                        <a:pt x="16906" y="23293"/>
                        <a:pt x="16753" y="23331"/>
                      </a:cubicBezTo>
                      <a:cubicBezTo>
                        <a:pt x="16638" y="23331"/>
                        <a:pt x="16561" y="23331"/>
                        <a:pt x="16485" y="23293"/>
                      </a:cubicBezTo>
                      <a:cubicBezTo>
                        <a:pt x="16523" y="23101"/>
                        <a:pt x="16676" y="23063"/>
                        <a:pt x="16867" y="22948"/>
                      </a:cubicBezTo>
                      <a:close/>
                      <a:moveTo>
                        <a:pt x="7505" y="22449"/>
                      </a:moveTo>
                      <a:cubicBezTo>
                        <a:pt x="7938" y="22449"/>
                        <a:pt x="8216" y="22961"/>
                        <a:pt x="7994" y="23331"/>
                      </a:cubicBezTo>
                      <a:lnTo>
                        <a:pt x="7956" y="23369"/>
                      </a:lnTo>
                      <a:cubicBezTo>
                        <a:pt x="7918" y="23254"/>
                        <a:pt x="7841" y="23178"/>
                        <a:pt x="7765" y="23140"/>
                      </a:cubicBezTo>
                      <a:cubicBezTo>
                        <a:pt x="7947" y="22884"/>
                        <a:pt x="7782" y="22525"/>
                        <a:pt x="7468" y="22525"/>
                      </a:cubicBezTo>
                      <a:cubicBezTo>
                        <a:pt x="7453" y="22525"/>
                        <a:pt x="7437" y="22526"/>
                        <a:pt x="7421" y="22528"/>
                      </a:cubicBezTo>
                      <a:cubicBezTo>
                        <a:pt x="7268" y="22566"/>
                        <a:pt x="7153" y="22642"/>
                        <a:pt x="7076" y="22795"/>
                      </a:cubicBezTo>
                      <a:cubicBezTo>
                        <a:pt x="7306" y="22910"/>
                        <a:pt x="7344" y="23216"/>
                        <a:pt x="7191" y="23407"/>
                      </a:cubicBezTo>
                      <a:cubicBezTo>
                        <a:pt x="7153" y="23446"/>
                        <a:pt x="7153" y="23446"/>
                        <a:pt x="7191" y="23484"/>
                      </a:cubicBezTo>
                      <a:cubicBezTo>
                        <a:pt x="7000" y="23331"/>
                        <a:pt x="6924" y="23063"/>
                        <a:pt x="7000" y="22872"/>
                      </a:cubicBezTo>
                      <a:cubicBezTo>
                        <a:pt x="7038" y="22642"/>
                        <a:pt x="7229" y="22566"/>
                        <a:pt x="7459" y="22451"/>
                      </a:cubicBezTo>
                      <a:cubicBezTo>
                        <a:pt x="7475" y="22450"/>
                        <a:pt x="7490" y="22449"/>
                        <a:pt x="7505" y="22449"/>
                      </a:cubicBezTo>
                      <a:close/>
                      <a:moveTo>
                        <a:pt x="11016" y="23025"/>
                      </a:moveTo>
                      <a:cubicBezTo>
                        <a:pt x="11322" y="23025"/>
                        <a:pt x="11551" y="23216"/>
                        <a:pt x="11551" y="23522"/>
                      </a:cubicBezTo>
                      <a:cubicBezTo>
                        <a:pt x="11475" y="23407"/>
                        <a:pt x="11398" y="23369"/>
                        <a:pt x="11284" y="23369"/>
                      </a:cubicBezTo>
                      <a:cubicBezTo>
                        <a:pt x="11284" y="23232"/>
                        <a:pt x="11161" y="23095"/>
                        <a:pt x="10998" y="23095"/>
                      </a:cubicBezTo>
                      <a:cubicBezTo>
                        <a:pt x="10979" y="23095"/>
                        <a:pt x="10960" y="23097"/>
                        <a:pt x="10939" y="23101"/>
                      </a:cubicBezTo>
                      <a:cubicBezTo>
                        <a:pt x="10863" y="23140"/>
                        <a:pt x="10786" y="23178"/>
                        <a:pt x="10748" y="23293"/>
                      </a:cubicBezTo>
                      <a:cubicBezTo>
                        <a:pt x="10748" y="23331"/>
                        <a:pt x="10748" y="23407"/>
                        <a:pt x="10786" y="23484"/>
                      </a:cubicBezTo>
                      <a:cubicBezTo>
                        <a:pt x="10748" y="23522"/>
                        <a:pt x="10710" y="23560"/>
                        <a:pt x="10672" y="23560"/>
                      </a:cubicBezTo>
                      <a:cubicBezTo>
                        <a:pt x="10672" y="23560"/>
                        <a:pt x="10672" y="23637"/>
                        <a:pt x="10633" y="23637"/>
                      </a:cubicBezTo>
                      <a:cubicBezTo>
                        <a:pt x="10633" y="23560"/>
                        <a:pt x="10633" y="23484"/>
                        <a:pt x="10633" y="23369"/>
                      </a:cubicBezTo>
                      <a:cubicBezTo>
                        <a:pt x="10710" y="23178"/>
                        <a:pt x="10825" y="23101"/>
                        <a:pt x="11016" y="23025"/>
                      </a:cubicBezTo>
                      <a:close/>
                      <a:moveTo>
                        <a:pt x="20807" y="23216"/>
                      </a:moveTo>
                      <a:cubicBezTo>
                        <a:pt x="20807" y="23484"/>
                        <a:pt x="20616" y="23713"/>
                        <a:pt x="20348" y="23751"/>
                      </a:cubicBezTo>
                      <a:lnTo>
                        <a:pt x="20386" y="23713"/>
                      </a:lnTo>
                      <a:lnTo>
                        <a:pt x="20386" y="23713"/>
                      </a:lnTo>
                      <a:cubicBezTo>
                        <a:pt x="20359" y="23720"/>
                        <a:pt x="20332" y="23723"/>
                        <a:pt x="20305" y="23723"/>
                      </a:cubicBezTo>
                      <a:cubicBezTo>
                        <a:pt x="20180" y="23723"/>
                        <a:pt x="20060" y="23655"/>
                        <a:pt x="19965" y="23560"/>
                      </a:cubicBezTo>
                      <a:cubicBezTo>
                        <a:pt x="19965" y="23560"/>
                        <a:pt x="19965" y="23522"/>
                        <a:pt x="19965" y="23522"/>
                      </a:cubicBezTo>
                      <a:cubicBezTo>
                        <a:pt x="20080" y="23293"/>
                        <a:pt x="20577" y="23331"/>
                        <a:pt x="20807" y="23216"/>
                      </a:cubicBezTo>
                      <a:close/>
                      <a:moveTo>
                        <a:pt x="14609" y="23447"/>
                      </a:moveTo>
                      <a:cubicBezTo>
                        <a:pt x="14718" y="23453"/>
                        <a:pt x="14848" y="23488"/>
                        <a:pt x="14917" y="23522"/>
                      </a:cubicBezTo>
                      <a:cubicBezTo>
                        <a:pt x="14850" y="23722"/>
                        <a:pt x="14667" y="23835"/>
                        <a:pt x="14494" y="23835"/>
                      </a:cubicBezTo>
                      <a:cubicBezTo>
                        <a:pt x="14469" y="23835"/>
                        <a:pt x="14444" y="23833"/>
                        <a:pt x="14420" y="23828"/>
                      </a:cubicBezTo>
                      <a:cubicBezTo>
                        <a:pt x="14343" y="23790"/>
                        <a:pt x="14305" y="23790"/>
                        <a:pt x="14228" y="23751"/>
                      </a:cubicBezTo>
                      <a:cubicBezTo>
                        <a:pt x="14305" y="23599"/>
                        <a:pt x="14456" y="23523"/>
                        <a:pt x="14609" y="23447"/>
                      </a:cubicBezTo>
                      <a:close/>
                      <a:moveTo>
                        <a:pt x="18244" y="23790"/>
                      </a:moveTo>
                      <a:cubicBezTo>
                        <a:pt x="18321" y="23790"/>
                        <a:pt x="18397" y="23790"/>
                        <a:pt x="18512" y="23828"/>
                      </a:cubicBezTo>
                      <a:cubicBezTo>
                        <a:pt x="18436" y="24019"/>
                        <a:pt x="18283" y="24172"/>
                        <a:pt x="18091" y="24172"/>
                      </a:cubicBezTo>
                      <a:cubicBezTo>
                        <a:pt x="18050" y="24182"/>
                        <a:pt x="18012" y="24187"/>
                        <a:pt x="17977" y="24187"/>
                      </a:cubicBezTo>
                      <a:cubicBezTo>
                        <a:pt x="17880" y="24187"/>
                        <a:pt x="17803" y="24152"/>
                        <a:pt x="17747" y="24096"/>
                      </a:cubicBezTo>
                      <a:cubicBezTo>
                        <a:pt x="17862" y="23904"/>
                        <a:pt x="18015" y="23866"/>
                        <a:pt x="18244" y="23790"/>
                      </a:cubicBezTo>
                      <a:close/>
                      <a:moveTo>
                        <a:pt x="8836" y="23369"/>
                      </a:moveTo>
                      <a:cubicBezTo>
                        <a:pt x="9218" y="23369"/>
                        <a:pt x="9524" y="23790"/>
                        <a:pt x="9333" y="24134"/>
                      </a:cubicBezTo>
                      <a:cubicBezTo>
                        <a:pt x="9257" y="24019"/>
                        <a:pt x="9180" y="23943"/>
                        <a:pt x="9065" y="23904"/>
                      </a:cubicBezTo>
                      <a:cubicBezTo>
                        <a:pt x="9142" y="23713"/>
                        <a:pt x="8951" y="23484"/>
                        <a:pt x="8759" y="23484"/>
                      </a:cubicBezTo>
                      <a:cubicBezTo>
                        <a:pt x="8645" y="23560"/>
                        <a:pt x="8530" y="23599"/>
                        <a:pt x="8492" y="23713"/>
                      </a:cubicBezTo>
                      <a:cubicBezTo>
                        <a:pt x="8453" y="23828"/>
                        <a:pt x="8530" y="23943"/>
                        <a:pt x="8606" y="24019"/>
                      </a:cubicBezTo>
                      <a:cubicBezTo>
                        <a:pt x="8530" y="24057"/>
                        <a:pt x="8453" y="24134"/>
                        <a:pt x="8453" y="24210"/>
                      </a:cubicBezTo>
                      <a:lnTo>
                        <a:pt x="8453" y="24249"/>
                      </a:lnTo>
                      <a:cubicBezTo>
                        <a:pt x="8339" y="24134"/>
                        <a:pt x="8300" y="23943"/>
                        <a:pt x="8339" y="23790"/>
                      </a:cubicBezTo>
                      <a:cubicBezTo>
                        <a:pt x="8415" y="23522"/>
                        <a:pt x="8606" y="23484"/>
                        <a:pt x="8836" y="23369"/>
                      </a:cubicBezTo>
                      <a:close/>
                      <a:moveTo>
                        <a:pt x="12512" y="23894"/>
                      </a:moveTo>
                      <a:cubicBezTo>
                        <a:pt x="12626" y="23894"/>
                        <a:pt x="12720" y="23957"/>
                        <a:pt x="12813" y="24019"/>
                      </a:cubicBezTo>
                      <a:lnTo>
                        <a:pt x="12813" y="24057"/>
                      </a:lnTo>
                      <a:cubicBezTo>
                        <a:pt x="12775" y="24134"/>
                        <a:pt x="12660" y="24210"/>
                        <a:pt x="12546" y="24249"/>
                      </a:cubicBezTo>
                      <a:cubicBezTo>
                        <a:pt x="12507" y="24134"/>
                        <a:pt x="12431" y="24096"/>
                        <a:pt x="12354" y="24096"/>
                      </a:cubicBezTo>
                      <a:cubicBezTo>
                        <a:pt x="12278" y="24134"/>
                        <a:pt x="12240" y="24172"/>
                        <a:pt x="12201" y="24249"/>
                      </a:cubicBezTo>
                      <a:cubicBezTo>
                        <a:pt x="12201" y="24249"/>
                        <a:pt x="12240" y="24287"/>
                        <a:pt x="12240" y="24325"/>
                      </a:cubicBezTo>
                      <a:lnTo>
                        <a:pt x="12201" y="24325"/>
                      </a:lnTo>
                      <a:cubicBezTo>
                        <a:pt x="12125" y="24325"/>
                        <a:pt x="12048" y="24363"/>
                        <a:pt x="11972" y="24363"/>
                      </a:cubicBezTo>
                      <a:cubicBezTo>
                        <a:pt x="11972" y="24325"/>
                        <a:pt x="11972" y="24287"/>
                        <a:pt x="11972" y="24287"/>
                      </a:cubicBezTo>
                      <a:cubicBezTo>
                        <a:pt x="12048" y="24019"/>
                        <a:pt x="12201" y="23981"/>
                        <a:pt x="12431" y="23904"/>
                      </a:cubicBezTo>
                      <a:cubicBezTo>
                        <a:pt x="12459" y="23897"/>
                        <a:pt x="12486" y="23894"/>
                        <a:pt x="12512" y="23894"/>
                      </a:cubicBezTo>
                      <a:close/>
                      <a:moveTo>
                        <a:pt x="15950" y="24249"/>
                      </a:moveTo>
                      <a:cubicBezTo>
                        <a:pt x="16064" y="24249"/>
                        <a:pt x="16141" y="24287"/>
                        <a:pt x="16256" y="24325"/>
                      </a:cubicBezTo>
                      <a:cubicBezTo>
                        <a:pt x="16179" y="24478"/>
                        <a:pt x="16064" y="24593"/>
                        <a:pt x="15911" y="24593"/>
                      </a:cubicBezTo>
                      <a:cubicBezTo>
                        <a:pt x="15864" y="24609"/>
                        <a:pt x="15810" y="24618"/>
                        <a:pt x="15757" y="24618"/>
                      </a:cubicBezTo>
                      <a:cubicBezTo>
                        <a:pt x="15683" y="24618"/>
                        <a:pt x="15612" y="24599"/>
                        <a:pt x="15567" y="24555"/>
                      </a:cubicBezTo>
                      <a:cubicBezTo>
                        <a:pt x="15644" y="24402"/>
                        <a:pt x="15797" y="24325"/>
                        <a:pt x="15950" y="24249"/>
                      </a:cubicBezTo>
                      <a:close/>
                      <a:moveTo>
                        <a:pt x="19851" y="24593"/>
                      </a:moveTo>
                      <a:cubicBezTo>
                        <a:pt x="19851" y="24746"/>
                        <a:pt x="19736" y="24899"/>
                        <a:pt x="19545" y="24975"/>
                      </a:cubicBezTo>
                      <a:cubicBezTo>
                        <a:pt x="19493" y="24996"/>
                        <a:pt x="19442" y="25005"/>
                        <a:pt x="19392" y="25005"/>
                      </a:cubicBezTo>
                      <a:cubicBezTo>
                        <a:pt x="19256" y="25005"/>
                        <a:pt x="19131" y="24934"/>
                        <a:pt x="19047" y="24822"/>
                      </a:cubicBezTo>
                      <a:lnTo>
                        <a:pt x="19086" y="24822"/>
                      </a:lnTo>
                      <a:cubicBezTo>
                        <a:pt x="19239" y="24631"/>
                        <a:pt x="19621" y="24669"/>
                        <a:pt x="19851" y="24593"/>
                      </a:cubicBezTo>
                      <a:close/>
                      <a:moveTo>
                        <a:pt x="10243" y="24277"/>
                      </a:moveTo>
                      <a:cubicBezTo>
                        <a:pt x="10607" y="24277"/>
                        <a:pt x="10853" y="24626"/>
                        <a:pt x="10748" y="24975"/>
                      </a:cubicBezTo>
                      <a:cubicBezTo>
                        <a:pt x="10715" y="24809"/>
                        <a:pt x="10565" y="24700"/>
                        <a:pt x="10426" y="24700"/>
                      </a:cubicBezTo>
                      <a:cubicBezTo>
                        <a:pt x="10406" y="24700"/>
                        <a:pt x="10385" y="24703"/>
                        <a:pt x="10366" y="24708"/>
                      </a:cubicBezTo>
                      <a:cubicBezTo>
                        <a:pt x="10327" y="24593"/>
                        <a:pt x="10251" y="24516"/>
                        <a:pt x="10136" y="24478"/>
                      </a:cubicBezTo>
                      <a:cubicBezTo>
                        <a:pt x="10060" y="24516"/>
                        <a:pt x="9945" y="24555"/>
                        <a:pt x="9945" y="24631"/>
                      </a:cubicBezTo>
                      <a:lnTo>
                        <a:pt x="9907" y="24631"/>
                      </a:lnTo>
                      <a:cubicBezTo>
                        <a:pt x="9907" y="24708"/>
                        <a:pt x="9907" y="24746"/>
                        <a:pt x="9945" y="24784"/>
                      </a:cubicBezTo>
                      <a:cubicBezTo>
                        <a:pt x="9868" y="24822"/>
                        <a:pt x="9792" y="24899"/>
                        <a:pt x="9754" y="25014"/>
                      </a:cubicBezTo>
                      <a:cubicBezTo>
                        <a:pt x="9715" y="25014"/>
                        <a:pt x="9715" y="25052"/>
                        <a:pt x="9715" y="25090"/>
                      </a:cubicBezTo>
                      <a:cubicBezTo>
                        <a:pt x="9639" y="24937"/>
                        <a:pt x="9639" y="24822"/>
                        <a:pt x="9677" y="24669"/>
                      </a:cubicBezTo>
                      <a:cubicBezTo>
                        <a:pt x="9754" y="24440"/>
                        <a:pt x="9907" y="24363"/>
                        <a:pt x="10136" y="24287"/>
                      </a:cubicBezTo>
                      <a:cubicBezTo>
                        <a:pt x="10173" y="24280"/>
                        <a:pt x="10209" y="24277"/>
                        <a:pt x="10243" y="24277"/>
                      </a:cubicBezTo>
                      <a:close/>
                      <a:moveTo>
                        <a:pt x="13770" y="24746"/>
                      </a:moveTo>
                      <a:cubicBezTo>
                        <a:pt x="13846" y="24746"/>
                        <a:pt x="13961" y="24746"/>
                        <a:pt x="14037" y="24784"/>
                      </a:cubicBezTo>
                      <a:lnTo>
                        <a:pt x="14076" y="24822"/>
                      </a:lnTo>
                      <a:cubicBezTo>
                        <a:pt x="13999" y="24975"/>
                        <a:pt x="13846" y="25128"/>
                        <a:pt x="13693" y="25167"/>
                      </a:cubicBezTo>
                      <a:cubicBezTo>
                        <a:pt x="13652" y="25177"/>
                        <a:pt x="13614" y="25182"/>
                        <a:pt x="13578" y="25182"/>
                      </a:cubicBezTo>
                      <a:cubicBezTo>
                        <a:pt x="13479" y="25182"/>
                        <a:pt x="13395" y="25146"/>
                        <a:pt x="13311" y="25090"/>
                      </a:cubicBezTo>
                      <a:cubicBezTo>
                        <a:pt x="13387" y="24899"/>
                        <a:pt x="13540" y="24822"/>
                        <a:pt x="13770" y="24746"/>
                      </a:cubicBezTo>
                      <a:close/>
                      <a:moveTo>
                        <a:pt x="17350" y="25099"/>
                      </a:moveTo>
                      <a:cubicBezTo>
                        <a:pt x="17418" y="25099"/>
                        <a:pt x="17487" y="25109"/>
                        <a:pt x="17556" y="25128"/>
                      </a:cubicBezTo>
                      <a:cubicBezTo>
                        <a:pt x="17518" y="25281"/>
                        <a:pt x="17365" y="25434"/>
                        <a:pt x="17212" y="25473"/>
                      </a:cubicBezTo>
                      <a:cubicBezTo>
                        <a:pt x="17059" y="25473"/>
                        <a:pt x="16944" y="25434"/>
                        <a:pt x="16867" y="25358"/>
                      </a:cubicBezTo>
                      <a:lnTo>
                        <a:pt x="16867" y="25320"/>
                      </a:lnTo>
                      <a:cubicBezTo>
                        <a:pt x="16981" y="25178"/>
                        <a:pt x="17157" y="25099"/>
                        <a:pt x="17350" y="25099"/>
                      </a:cubicBezTo>
                      <a:close/>
                      <a:moveTo>
                        <a:pt x="11475" y="25167"/>
                      </a:moveTo>
                      <a:cubicBezTo>
                        <a:pt x="11628" y="25167"/>
                        <a:pt x="11781" y="25205"/>
                        <a:pt x="11895" y="25281"/>
                      </a:cubicBezTo>
                      <a:cubicBezTo>
                        <a:pt x="11857" y="25434"/>
                        <a:pt x="11742" y="25549"/>
                        <a:pt x="11628" y="25587"/>
                      </a:cubicBezTo>
                      <a:cubicBezTo>
                        <a:pt x="11437" y="25664"/>
                        <a:pt x="11054" y="25626"/>
                        <a:pt x="10939" y="25779"/>
                      </a:cubicBezTo>
                      <a:cubicBezTo>
                        <a:pt x="10939" y="25664"/>
                        <a:pt x="10978" y="25587"/>
                        <a:pt x="11016" y="25511"/>
                      </a:cubicBezTo>
                      <a:lnTo>
                        <a:pt x="10978" y="25511"/>
                      </a:lnTo>
                      <a:cubicBezTo>
                        <a:pt x="11092" y="25281"/>
                        <a:pt x="11245" y="25243"/>
                        <a:pt x="11475" y="25167"/>
                      </a:cubicBezTo>
                      <a:close/>
                      <a:moveTo>
                        <a:pt x="15070" y="25549"/>
                      </a:moveTo>
                      <a:cubicBezTo>
                        <a:pt x="15146" y="25549"/>
                        <a:pt x="15261" y="25549"/>
                        <a:pt x="15376" y="25587"/>
                      </a:cubicBezTo>
                      <a:cubicBezTo>
                        <a:pt x="15338" y="25740"/>
                        <a:pt x="15185" y="25893"/>
                        <a:pt x="15032" y="25932"/>
                      </a:cubicBezTo>
                      <a:cubicBezTo>
                        <a:pt x="15001" y="25942"/>
                        <a:pt x="14967" y="25947"/>
                        <a:pt x="14932" y="25947"/>
                      </a:cubicBezTo>
                      <a:cubicBezTo>
                        <a:pt x="14835" y="25947"/>
                        <a:pt x="14723" y="25911"/>
                        <a:pt x="14611" y="25855"/>
                      </a:cubicBezTo>
                      <a:cubicBezTo>
                        <a:pt x="14726" y="25702"/>
                        <a:pt x="14879" y="25587"/>
                        <a:pt x="15070" y="25549"/>
                      </a:cubicBezTo>
                      <a:close/>
                      <a:moveTo>
                        <a:pt x="18856" y="25932"/>
                      </a:moveTo>
                      <a:cubicBezTo>
                        <a:pt x="18856" y="26123"/>
                        <a:pt x="18703" y="26276"/>
                        <a:pt x="18512" y="26276"/>
                      </a:cubicBezTo>
                      <a:lnTo>
                        <a:pt x="18550" y="26237"/>
                      </a:lnTo>
                      <a:cubicBezTo>
                        <a:pt x="18397" y="26237"/>
                        <a:pt x="18283" y="26161"/>
                        <a:pt x="18206" y="26008"/>
                      </a:cubicBezTo>
                      <a:lnTo>
                        <a:pt x="18206" y="26008"/>
                      </a:lnTo>
                      <a:cubicBezTo>
                        <a:pt x="18268" y="26018"/>
                        <a:pt x="18329" y="26023"/>
                        <a:pt x="18390" y="26023"/>
                      </a:cubicBezTo>
                      <a:cubicBezTo>
                        <a:pt x="18556" y="26023"/>
                        <a:pt x="18716" y="25988"/>
                        <a:pt x="18856" y="25932"/>
                      </a:cubicBezTo>
                      <a:close/>
                      <a:moveTo>
                        <a:pt x="12852" y="26008"/>
                      </a:moveTo>
                      <a:cubicBezTo>
                        <a:pt x="12966" y="26008"/>
                        <a:pt x="13081" y="26008"/>
                        <a:pt x="13196" y="26046"/>
                      </a:cubicBezTo>
                      <a:lnTo>
                        <a:pt x="13196" y="26085"/>
                      </a:lnTo>
                      <a:cubicBezTo>
                        <a:pt x="13158" y="26314"/>
                        <a:pt x="12966" y="26467"/>
                        <a:pt x="12737" y="26505"/>
                      </a:cubicBezTo>
                      <a:cubicBezTo>
                        <a:pt x="12699" y="26515"/>
                        <a:pt x="12660" y="26520"/>
                        <a:pt x="12623" y="26520"/>
                      </a:cubicBezTo>
                      <a:cubicBezTo>
                        <a:pt x="12512" y="26520"/>
                        <a:pt x="12412" y="26477"/>
                        <a:pt x="12354" y="26390"/>
                      </a:cubicBezTo>
                      <a:cubicBezTo>
                        <a:pt x="12354" y="26276"/>
                        <a:pt x="12431" y="26199"/>
                        <a:pt x="12507" y="26161"/>
                      </a:cubicBezTo>
                      <a:cubicBezTo>
                        <a:pt x="12622" y="26046"/>
                        <a:pt x="12737" y="26085"/>
                        <a:pt x="12852" y="26008"/>
                      </a:cubicBezTo>
                      <a:close/>
                      <a:moveTo>
                        <a:pt x="9460" y="25574"/>
                      </a:moveTo>
                      <a:cubicBezTo>
                        <a:pt x="9752" y="25574"/>
                        <a:pt x="9818" y="25776"/>
                        <a:pt x="9907" y="26161"/>
                      </a:cubicBezTo>
                      <a:cubicBezTo>
                        <a:pt x="9945" y="26276"/>
                        <a:pt x="9983" y="26390"/>
                        <a:pt x="9945" y="26505"/>
                      </a:cubicBezTo>
                      <a:cubicBezTo>
                        <a:pt x="9945" y="26543"/>
                        <a:pt x="9907" y="26543"/>
                        <a:pt x="9907" y="26582"/>
                      </a:cubicBezTo>
                      <a:cubicBezTo>
                        <a:pt x="9830" y="26237"/>
                        <a:pt x="9715" y="26046"/>
                        <a:pt x="9333" y="26046"/>
                      </a:cubicBezTo>
                      <a:cubicBezTo>
                        <a:pt x="9333" y="26046"/>
                        <a:pt x="9333" y="26008"/>
                        <a:pt x="9333" y="26008"/>
                      </a:cubicBezTo>
                      <a:cubicBezTo>
                        <a:pt x="9295" y="25970"/>
                        <a:pt x="9257" y="25932"/>
                        <a:pt x="9218" y="25932"/>
                      </a:cubicBezTo>
                      <a:cubicBezTo>
                        <a:pt x="9180" y="25970"/>
                        <a:pt x="9180" y="25970"/>
                        <a:pt x="9142" y="26008"/>
                      </a:cubicBezTo>
                      <a:cubicBezTo>
                        <a:pt x="9142" y="26046"/>
                        <a:pt x="9142" y="26046"/>
                        <a:pt x="9142" y="26046"/>
                      </a:cubicBezTo>
                      <a:lnTo>
                        <a:pt x="9180" y="26123"/>
                      </a:lnTo>
                      <a:cubicBezTo>
                        <a:pt x="9027" y="26161"/>
                        <a:pt x="8874" y="26276"/>
                        <a:pt x="8836" y="26429"/>
                      </a:cubicBezTo>
                      <a:cubicBezTo>
                        <a:pt x="8798" y="26161"/>
                        <a:pt x="8606" y="25855"/>
                        <a:pt x="8836" y="25702"/>
                      </a:cubicBezTo>
                      <a:cubicBezTo>
                        <a:pt x="8912" y="25626"/>
                        <a:pt x="9027" y="25626"/>
                        <a:pt x="9142" y="25626"/>
                      </a:cubicBezTo>
                      <a:cubicBezTo>
                        <a:pt x="9271" y="25591"/>
                        <a:pt x="9375" y="25574"/>
                        <a:pt x="9460" y="25574"/>
                      </a:cubicBezTo>
                      <a:close/>
                      <a:moveTo>
                        <a:pt x="16600" y="26390"/>
                      </a:moveTo>
                      <a:cubicBezTo>
                        <a:pt x="16600" y="26543"/>
                        <a:pt x="16485" y="26696"/>
                        <a:pt x="16332" y="26735"/>
                      </a:cubicBezTo>
                      <a:cubicBezTo>
                        <a:pt x="16179" y="26735"/>
                        <a:pt x="16026" y="26696"/>
                        <a:pt x="15950" y="26582"/>
                      </a:cubicBezTo>
                      <a:cubicBezTo>
                        <a:pt x="16103" y="26505"/>
                        <a:pt x="16256" y="26429"/>
                        <a:pt x="16409" y="26429"/>
                      </a:cubicBezTo>
                      <a:lnTo>
                        <a:pt x="16600" y="26390"/>
                      </a:lnTo>
                      <a:close/>
                      <a:moveTo>
                        <a:pt x="20157" y="26773"/>
                      </a:moveTo>
                      <a:cubicBezTo>
                        <a:pt x="20157" y="26956"/>
                        <a:pt x="20051" y="27069"/>
                        <a:pt x="19908" y="27078"/>
                      </a:cubicBezTo>
                      <a:lnTo>
                        <a:pt x="19908" y="27078"/>
                      </a:lnTo>
                      <a:cubicBezTo>
                        <a:pt x="19762" y="27069"/>
                        <a:pt x="19620" y="26958"/>
                        <a:pt x="19583" y="26811"/>
                      </a:cubicBezTo>
                      <a:cubicBezTo>
                        <a:pt x="19659" y="26811"/>
                        <a:pt x="19736" y="26849"/>
                        <a:pt x="19812" y="26849"/>
                      </a:cubicBezTo>
                      <a:cubicBezTo>
                        <a:pt x="19843" y="26860"/>
                        <a:pt x="19874" y="26864"/>
                        <a:pt x="19905" y="26864"/>
                      </a:cubicBezTo>
                      <a:cubicBezTo>
                        <a:pt x="19989" y="26864"/>
                        <a:pt x="20073" y="26829"/>
                        <a:pt x="20157" y="26773"/>
                      </a:cubicBezTo>
                      <a:close/>
                      <a:moveTo>
                        <a:pt x="10659" y="26479"/>
                      </a:moveTo>
                      <a:cubicBezTo>
                        <a:pt x="10791" y="26479"/>
                        <a:pt x="10925" y="26500"/>
                        <a:pt x="11054" y="26543"/>
                      </a:cubicBezTo>
                      <a:cubicBezTo>
                        <a:pt x="11054" y="26658"/>
                        <a:pt x="11016" y="26773"/>
                        <a:pt x="10939" y="26849"/>
                      </a:cubicBezTo>
                      <a:cubicBezTo>
                        <a:pt x="10748" y="27002"/>
                        <a:pt x="10289" y="26926"/>
                        <a:pt x="10136" y="27117"/>
                      </a:cubicBezTo>
                      <a:cubicBezTo>
                        <a:pt x="10060" y="26964"/>
                        <a:pt x="10021" y="26811"/>
                        <a:pt x="10060" y="26658"/>
                      </a:cubicBezTo>
                      <a:cubicBezTo>
                        <a:pt x="10227" y="26539"/>
                        <a:pt x="10439" y="26479"/>
                        <a:pt x="10659" y="26479"/>
                      </a:cubicBezTo>
                      <a:close/>
                      <a:moveTo>
                        <a:pt x="14458" y="26849"/>
                      </a:moveTo>
                      <a:cubicBezTo>
                        <a:pt x="14420" y="27079"/>
                        <a:pt x="14267" y="27270"/>
                        <a:pt x="14037" y="27270"/>
                      </a:cubicBezTo>
                      <a:cubicBezTo>
                        <a:pt x="14010" y="27277"/>
                        <a:pt x="13983" y="27280"/>
                        <a:pt x="13956" y="27280"/>
                      </a:cubicBezTo>
                      <a:cubicBezTo>
                        <a:pt x="13831" y="27280"/>
                        <a:pt x="13711" y="27212"/>
                        <a:pt x="13617" y="27117"/>
                      </a:cubicBezTo>
                      <a:cubicBezTo>
                        <a:pt x="13731" y="26926"/>
                        <a:pt x="14114" y="26888"/>
                        <a:pt x="14381" y="26849"/>
                      </a:cubicBezTo>
                      <a:close/>
                      <a:moveTo>
                        <a:pt x="17824" y="27308"/>
                      </a:moveTo>
                      <a:cubicBezTo>
                        <a:pt x="17824" y="27423"/>
                        <a:pt x="17747" y="27500"/>
                        <a:pt x="17632" y="27538"/>
                      </a:cubicBezTo>
                      <a:cubicBezTo>
                        <a:pt x="17606" y="27544"/>
                        <a:pt x="17580" y="27548"/>
                        <a:pt x="17554" y="27548"/>
                      </a:cubicBezTo>
                      <a:cubicBezTo>
                        <a:pt x="17431" y="27548"/>
                        <a:pt x="17326" y="27473"/>
                        <a:pt x="17326" y="27347"/>
                      </a:cubicBezTo>
                      <a:lnTo>
                        <a:pt x="17326" y="27347"/>
                      </a:lnTo>
                      <a:cubicBezTo>
                        <a:pt x="17384" y="27366"/>
                        <a:pt x="17451" y="27375"/>
                        <a:pt x="17522" y="27375"/>
                      </a:cubicBezTo>
                      <a:cubicBezTo>
                        <a:pt x="17594" y="27375"/>
                        <a:pt x="17671" y="27366"/>
                        <a:pt x="17747" y="27347"/>
                      </a:cubicBezTo>
                      <a:lnTo>
                        <a:pt x="17824" y="27308"/>
                      </a:lnTo>
                      <a:close/>
                      <a:moveTo>
                        <a:pt x="11245" y="27002"/>
                      </a:moveTo>
                      <a:cubicBezTo>
                        <a:pt x="11245" y="27155"/>
                        <a:pt x="11284" y="27308"/>
                        <a:pt x="11398" y="27385"/>
                      </a:cubicBezTo>
                      <a:cubicBezTo>
                        <a:pt x="11450" y="27411"/>
                        <a:pt x="11512" y="27421"/>
                        <a:pt x="11579" y="27421"/>
                      </a:cubicBezTo>
                      <a:cubicBezTo>
                        <a:pt x="11810" y="27421"/>
                        <a:pt x="12109" y="27300"/>
                        <a:pt x="12316" y="27270"/>
                      </a:cubicBezTo>
                      <a:lnTo>
                        <a:pt x="12316" y="27270"/>
                      </a:lnTo>
                      <a:cubicBezTo>
                        <a:pt x="12316" y="27576"/>
                        <a:pt x="12125" y="27806"/>
                        <a:pt x="11819" y="27882"/>
                      </a:cubicBezTo>
                      <a:cubicBezTo>
                        <a:pt x="11797" y="27885"/>
                        <a:pt x="11775" y="27886"/>
                        <a:pt x="11755" y="27886"/>
                      </a:cubicBezTo>
                      <a:cubicBezTo>
                        <a:pt x="11455" y="27886"/>
                        <a:pt x="11317" y="27635"/>
                        <a:pt x="11245" y="27385"/>
                      </a:cubicBezTo>
                      <a:cubicBezTo>
                        <a:pt x="11210" y="27280"/>
                        <a:pt x="11207" y="27175"/>
                        <a:pt x="11207" y="27070"/>
                      </a:cubicBezTo>
                      <a:lnTo>
                        <a:pt x="11207" y="27070"/>
                      </a:lnTo>
                      <a:cubicBezTo>
                        <a:pt x="11207" y="27040"/>
                        <a:pt x="11210" y="27037"/>
                        <a:pt x="11245" y="27002"/>
                      </a:cubicBezTo>
                      <a:close/>
                      <a:moveTo>
                        <a:pt x="14993" y="27691"/>
                      </a:moveTo>
                      <a:cubicBezTo>
                        <a:pt x="15108" y="27748"/>
                        <a:pt x="15232" y="27777"/>
                        <a:pt x="15357" y="27777"/>
                      </a:cubicBezTo>
                      <a:cubicBezTo>
                        <a:pt x="15481" y="27777"/>
                        <a:pt x="15605" y="27748"/>
                        <a:pt x="15720" y="27691"/>
                      </a:cubicBezTo>
                      <a:lnTo>
                        <a:pt x="15720" y="27691"/>
                      </a:lnTo>
                      <a:cubicBezTo>
                        <a:pt x="15720" y="27882"/>
                        <a:pt x="15605" y="28035"/>
                        <a:pt x="15414" y="28073"/>
                      </a:cubicBezTo>
                      <a:cubicBezTo>
                        <a:pt x="15390" y="28077"/>
                        <a:pt x="15367" y="28079"/>
                        <a:pt x="15344" y="28079"/>
                      </a:cubicBezTo>
                      <a:cubicBezTo>
                        <a:pt x="15147" y="28079"/>
                        <a:pt x="14989" y="27935"/>
                        <a:pt x="14955" y="27729"/>
                      </a:cubicBezTo>
                      <a:lnTo>
                        <a:pt x="14993" y="27691"/>
                      </a:lnTo>
                      <a:close/>
                      <a:moveTo>
                        <a:pt x="19124" y="28073"/>
                      </a:moveTo>
                      <a:cubicBezTo>
                        <a:pt x="19162" y="28188"/>
                        <a:pt x="19086" y="28303"/>
                        <a:pt x="18971" y="28303"/>
                      </a:cubicBezTo>
                      <a:lnTo>
                        <a:pt x="19009" y="28265"/>
                      </a:lnTo>
                      <a:lnTo>
                        <a:pt x="18933" y="28265"/>
                      </a:lnTo>
                      <a:cubicBezTo>
                        <a:pt x="18894" y="28226"/>
                        <a:pt x="18856" y="28188"/>
                        <a:pt x="18818" y="28150"/>
                      </a:cubicBezTo>
                      <a:lnTo>
                        <a:pt x="19009" y="28150"/>
                      </a:lnTo>
                      <a:cubicBezTo>
                        <a:pt x="19047" y="28112"/>
                        <a:pt x="19086" y="28112"/>
                        <a:pt x="19124" y="28073"/>
                      </a:cubicBezTo>
                      <a:close/>
                      <a:moveTo>
                        <a:pt x="12622" y="28035"/>
                      </a:moveTo>
                      <a:cubicBezTo>
                        <a:pt x="12766" y="28199"/>
                        <a:pt x="12953" y="28275"/>
                        <a:pt x="13137" y="28275"/>
                      </a:cubicBezTo>
                      <a:cubicBezTo>
                        <a:pt x="13297" y="28275"/>
                        <a:pt x="13454" y="28218"/>
                        <a:pt x="13578" y="28112"/>
                      </a:cubicBezTo>
                      <a:lnTo>
                        <a:pt x="13578" y="28112"/>
                      </a:lnTo>
                      <a:cubicBezTo>
                        <a:pt x="13655" y="28379"/>
                        <a:pt x="13464" y="28609"/>
                        <a:pt x="13196" y="28685"/>
                      </a:cubicBezTo>
                      <a:cubicBezTo>
                        <a:pt x="13162" y="28692"/>
                        <a:pt x="13129" y="28695"/>
                        <a:pt x="13097" y="28695"/>
                      </a:cubicBezTo>
                      <a:cubicBezTo>
                        <a:pt x="12757" y="28695"/>
                        <a:pt x="12483" y="28349"/>
                        <a:pt x="12622" y="28035"/>
                      </a:cubicBezTo>
                      <a:close/>
                      <a:moveTo>
                        <a:pt x="16447" y="28570"/>
                      </a:moveTo>
                      <a:lnTo>
                        <a:pt x="16447" y="28570"/>
                      </a:lnTo>
                      <a:cubicBezTo>
                        <a:pt x="16485" y="28609"/>
                        <a:pt x="16561" y="28609"/>
                        <a:pt x="16600" y="28647"/>
                      </a:cubicBezTo>
                      <a:cubicBezTo>
                        <a:pt x="16714" y="28647"/>
                        <a:pt x="16829" y="28647"/>
                        <a:pt x="16944" y="28609"/>
                      </a:cubicBezTo>
                      <a:lnTo>
                        <a:pt x="16944" y="28609"/>
                      </a:lnTo>
                      <a:cubicBezTo>
                        <a:pt x="16962" y="28738"/>
                        <a:pt x="16838" y="28805"/>
                        <a:pt x="16709" y="28805"/>
                      </a:cubicBezTo>
                      <a:cubicBezTo>
                        <a:pt x="16571" y="28805"/>
                        <a:pt x="16427" y="28729"/>
                        <a:pt x="16447" y="28570"/>
                      </a:cubicBezTo>
                      <a:close/>
                      <a:moveTo>
                        <a:pt x="10327" y="28226"/>
                      </a:moveTo>
                      <a:cubicBezTo>
                        <a:pt x="10366" y="28494"/>
                        <a:pt x="10595" y="28685"/>
                        <a:pt x="10863" y="28723"/>
                      </a:cubicBezTo>
                      <a:cubicBezTo>
                        <a:pt x="10903" y="28737"/>
                        <a:pt x="10944" y="28743"/>
                        <a:pt x="10985" y="28743"/>
                      </a:cubicBezTo>
                      <a:cubicBezTo>
                        <a:pt x="11179" y="28743"/>
                        <a:pt x="11367" y="28600"/>
                        <a:pt x="11398" y="28379"/>
                      </a:cubicBezTo>
                      <a:lnTo>
                        <a:pt x="11398" y="28379"/>
                      </a:lnTo>
                      <a:cubicBezTo>
                        <a:pt x="11551" y="28685"/>
                        <a:pt x="11437" y="29029"/>
                        <a:pt x="11131" y="29182"/>
                      </a:cubicBezTo>
                      <a:cubicBezTo>
                        <a:pt x="11051" y="29209"/>
                        <a:pt x="10952" y="29226"/>
                        <a:pt x="10853" y="29226"/>
                      </a:cubicBezTo>
                      <a:cubicBezTo>
                        <a:pt x="10667" y="29226"/>
                        <a:pt x="10479" y="29166"/>
                        <a:pt x="10404" y="28991"/>
                      </a:cubicBezTo>
                      <a:lnTo>
                        <a:pt x="10404" y="29029"/>
                      </a:lnTo>
                      <a:lnTo>
                        <a:pt x="10366" y="28723"/>
                      </a:lnTo>
                      <a:cubicBezTo>
                        <a:pt x="10289" y="28570"/>
                        <a:pt x="10251" y="28379"/>
                        <a:pt x="10251" y="28226"/>
                      </a:cubicBezTo>
                      <a:close/>
                      <a:moveTo>
                        <a:pt x="14076" y="28915"/>
                      </a:moveTo>
                      <a:cubicBezTo>
                        <a:pt x="14152" y="28991"/>
                        <a:pt x="14267" y="29068"/>
                        <a:pt x="14381" y="29106"/>
                      </a:cubicBezTo>
                      <a:cubicBezTo>
                        <a:pt x="14418" y="29115"/>
                        <a:pt x="14456" y="29120"/>
                        <a:pt x="14495" y="29120"/>
                      </a:cubicBezTo>
                      <a:cubicBezTo>
                        <a:pt x="14620" y="29120"/>
                        <a:pt x="14753" y="29070"/>
                        <a:pt x="14840" y="28953"/>
                      </a:cubicBezTo>
                      <a:lnTo>
                        <a:pt x="14840" y="28953"/>
                      </a:lnTo>
                      <a:cubicBezTo>
                        <a:pt x="14898" y="29182"/>
                        <a:pt x="14668" y="29297"/>
                        <a:pt x="14444" y="29297"/>
                      </a:cubicBezTo>
                      <a:cubicBezTo>
                        <a:pt x="14219" y="29297"/>
                        <a:pt x="13999" y="29182"/>
                        <a:pt x="14076" y="28953"/>
                      </a:cubicBezTo>
                      <a:lnTo>
                        <a:pt x="14076" y="28915"/>
                      </a:lnTo>
                      <a:close/>
                      <a:moveTo>
                        <a:pt x="18168" y="29412"/>
                      </a:moveTo>
                      <a:lnTo>
                        <a:pt x="18168" y="29412"/>
                      </a:lnTo>
                      <a:cubicBezTo>
                        <a:pt x="18206" y="29527"/>
                        <a:pt x="18130" y="29603"/>
                        <a:pt x="18053" y="29641"/>
                      </a:cubicBezTo>
                      <a:lnTo>
                        <a:pt x="18091" y="29603"/>
                      </a:lnTo>
                      <a:cubicBezTo>
                        <a:pt x="18015" y="29603"/>
                        <a:pt x="17938" y="29527"/>
                        <a:pt x="17938" y="29450"/>
                      </a:cubicBezTo>
                      <a:lnTo>
                        <a:pt x="18091" y="29450"/>
                      </a:lnTo>
                      <a:lnTo>
                        <a:pt x="18168" y="29412"/>
                      </a:lnTo>
                      <a:close/>
                      <a:moveTo>
                        <a:pt x="11742" y="29259"/>
                      </a:moveTo>
                      <a:cubicBezTo>
                        <a:pt x="11811" y="29430"/>
                        <a:pt x="12002" y="29571"/>
                        <a:pt x="12206" y="29571"/>
                      </a:cubicBezTo>
                      <a:cubicBezTo>
                        <a:pt x="12230" y="29571"/>
                        <a:pt x="12254" y="29569"/>
                        <a:pt x="12278" y="29565"/>
                      </a:cubicBezTo>
                      <a:cubicBezTo>
                        <a:pt x="12431" y="29527"/>
                        <a:pt x="12584" y="29412"/>
                        <a:pt x="12660" y="29297"/>
                      </a:cubicBezTo>
                      <a:lnTo>
                        <a:pt x="12660" y="29297"/>
                      </a:lnTo>
                      <a:cubicBezTo>
                        <a:pt x="12851" y="29635"/>
                        <a:pt x="12481" y="29833"/>
                        <a:pt x="12137" y="29833"/>
                      </a:cubicBezTo>
                      <a:cubicBezTo>
                        <a:pt x="11859" y="29833"/>
                        <a:pt x="11598" y="29703"/>
                        <a:pt x="11666" y="29412"/>
                      </a:cubicBezTo>
                      <a:cubicBezTo>
                        <a:pt x="11704" y="29335"/>
                        <a:pt x="11704" y="29297"/>
                        <a:pt x="11742" y="29259"/>
                      </a:cubicBezTo>
                      <a:close/>
                      <a:moveTo>
                        <a:pt x="15491" y="29833"/>
                      </a:moveTo>
                      <a:lnTo>
                        <a:pt x="15491" y="29833"/>
                      </a:lnTo>
                      <a:cubicBezTo>
                        <a:pt x="15586" y="29909"/>
                        <a:pt x="15701" y="29947"/>
                        <a:pt x="15811" y="29947"/>
                      </a:cubicBezTo>
                      <a:cubicBezTo>
                        <a:pt x="15921" y="29947"/>
                        <a:pt x="16026" y="29909"/>
                        <a:pt x="16103" y="29833"/>
                      </a:cubicBezTo>
                      <a:lnTo>
                        <a:pt x="16103" y="29833"/>
                      </a:lnTo>
                      <a:cubicBezTo>
                        <a:pt x="16179" y="29986"/>
                        <a:pt x="16064" y="30177"/>
                        <a:pt x="15873" y="30253"/>
                      </a:cubicBezTo>
                      <a:cubicBezTo>
                        <a:pt x="15853" y="30257"/>
                        <a:pt x="15834" y="30258"/>
                        <a:pt x="15814" y="30258"/>
                      </a:cubicBezTo>
                      <a:cubicBezTo>
                        <a:pt x="15606" y="30258"/>
                        <a:pt x="15421" y="30077"/>
                        <a:pt x="15491" y="29833"/>
                      </a:cubicBezTo>
                      <a:close/>
                      <a:moveTo>
                        <a:pt x="13158" y="30215"/>
                      </a:moveTo>
                      <a:cubicBezTo>
                        <a:pt x="13257" y="30314"/>
                        <a:pt x="13385" y="30414"/>
                        <a:pt x="13542" y="30414"/>
                      </a:cubicBezTo>
                      <a:cubicBezTo>
                        <a:pt x="13566" y="30414"/>
                        <a:pt x="13591" y="30411"/>
                        <a:pt x="13617" y="30406"/>
                      </a:cubicBezTo>
                      <a:cubicBezTo>
                        <a:pt x="13770" y="30406"/>
                        <a:pt x="13884" y="30330"/>
                        <a:pt x="13961" y="30215"/>
                      </a:cubicBezTo>
                      <a:lnTo>
                        <a:pt x="13961" y="30215"/>
                      </a:lnTo>
                      <a:cubicBezTo>
                        <a:pt x="14148" y="30506"/>
                        <a:pt x="13816" y="30672"/>
                        <a:pt x="13511" y="30672"/>
                      </a:cubicBezTo>
                      <a:cubicBezTo>
                        <a:pt x="13253" y="30672"/>
                        <a:pt x="13014" y="30554"/>
                        <a:pt x="13119" y="30292"/>
                      </a:cubicBezTo>
                      <a:cubicBezTo>
                        <a:pt x="13119" y="30253"/>
                        <a:pt x="13158" y="30215"/>
                        <a:pt x="13158" y="30215"/>
                      </a:cubicBezTo>
                      <a:close/>
                      <a:moveTo>
                        <a:pt x="17365" y="30674"/>
                      </a:moveTo>
                      <a:cubicBezTo>
                        <a:pt x="17479" y="30827"/>
                        <a:pt x="17403" y="31018"/>
                        <a:pt x="17250" y="31095"/>
                      </a:cubicBezTo>
                      <a:cubicBezTo>
                        <a:pt x="17215" y="31106"/>
                        <a:pt x="17181" y="31112"/>
                        <a:pt x="17148" y="31112"/>
                      </a:cubicBezTo>
                      <a:cubicBezTo>
                        <a:pt x="16968" y="31112"/>
                        <a:pt x="16841" y="30945"/>
                        <a:pt x="16906" y="30751"/>
                      </a:cubicBezTo>
                      <a:lnTo>
                        <a:pt x="16944" y="30712"/>
                      </a:lnTo>
                      <a:cubicBezTo>
                        <a:pt x="17059" y="30751"/>
                        <a:pt x="17135" y="30751"/>
                        <a:pt x="17250" y="30751"/>
                      </a:cubicBezTo>
                      <a:cubicBezTo>
                        <a:pt x="17288" y="30751"/>
                        <a:pt x="17326" y="30712"/>
                        <a:pt x="17365" y="30674"/>
                      </a:cubicBezTo>
                      <a:close/>
                      <a:moveTo>
                        <a:pt x="10863" y="30445"/>
                      </a:moveTo>
                      <a:cubicBezTo>
                        <a:pt x="10928" y="30639"/>
                        <a:pt x="11102" y="30806"/>
                        <a:pt x="11317" y="30806"/>
                      </a:cubicBezTo>
                      <a:cubicBezTo>
                        <a:pt x="11356" y="30806"/>
                        <a:pt x="11396" y="30800"/>
                        <a:pt x="11437" y="30789"/>
                      </a:cubicBezTo>
                      <a:cubicBezTo>
                        <a:pt x="11590" y="30751"/>
                        <a:pt x="11742" y="30636"/>
                        <a:pt x="11781" y="30483"/>
                      </a:cubicBezTo>
                      <a:lnTo>
                        <a:pt x="11781" y="30483"/>
                      </a:lnTo>
                      <a:cubicBezTo>
                        <a:pt x="12032" y="30914"/>
                        <a:pt x="11710" y="31446"/>
                        <a:pt x="11227" y="31446"/>
                      </a:cubicBezTo>
                      <a:cubicBezTo>
                        <a:pt x="11195" y="31446"/>
                        <a:pt x="11163" y="31444"/>
                        <a:pt x="11131" y="31439"/>
                      </a:cubicBezTo>
                      <a:cubicBezTo>
                        <a:pt x="11016" y="31401"/>
                        <a:pt x="10901" y="31324"/>
                        <a:pt x="10863" y="31209"/>
                      </a:cubicBezTo>
                      <a:cubicBezTo>
                        <a:pt x="10748" y="30980"/>
                        <a:pt x="10748" y="30751"/>
                        <a:pt x="10786" y="30521"/>
                      </a:cubicBezTo>
                      <a:cubicBezTo>
                        <a:pt x="10825" y="30483"/>
                        <a:pt x="10863" y="30445"/>
                        <a:pt x="10863" y="30445"/>
                      </a:cubicBezTo>
                      <a:close/>
                      <a:moveTo>
                        <a:pt x="14573" y="31056"/>
                      </a:moveTo>
                      <a:cubicBezTo>
                        <a:pt x="14649" y="31152"/>
                        <a:pt x="14773" y="31200"/>
                        <a:pt x="14898" y="31200"/>
                      </a:cubicBezTo>
                      <a:cubicBezTo>
                        <a:pt x="15022" y="31200"/>
                        <a:pt x="15146" y="31152"/>
                        <a:pt x="15223" y="31056"/>
                      </a:cubicBezTo>
                      <a:lnTo>
                        <a:pt x="15223" y="31056"/>
                      </a:lnTo>
                      <a:cubicBezTo>
                        <a:pt x="15400" y="31301"/>
                        <a:pt x="15076" y="31467"/>
                        <a:pt x="14802" y="31467"/>
                      </a:cubicBezTo>
                      <a:cubicBezTo>
                        <a:pt x="14604" y="31467"/>
                        <a:pt x="14432" y="31380"/>
                        <a:pt x="14496" y="31171"/>
                      </a:cubicBezTo>
                      <a:cubicBezTo>
                        <a:pt x="14534" y="31133"/>
                        <a:pt x="14534" y="31095"/>
                        <a:pt x="14573" y="31056"/>
                      </a:cubicBezTo>
                      <a:close/>
                      <a:moveTo>
                        <a:pt x="18550" y="31974"/>
                      </a:moveTo>
                      <a:lnTo>
                        <a:pt x="18541" y="32000"/>
                      </a:lnTo>
                      <a:lnTo>
                        <a:pt x="18541" y="32000"/>
                      </a:lnTo>
                      <a:cubicBezTo>
                        <a:pt x="18550" y="31989"/>
                        <a:pt x="18550" y="31974"/>
                        <a:pt x="18550" y="31974"/>
                      </a:cubicBezTo>
                      <a:close/>
                      <a:moveTo>
                        <a:pt x="12278" y="31401"/>
                      </a:moveTo>
                      <a:cubicBezTo>
                        <a:pt x="12345" y="31567"/>
                        <a:pt x="12498" y="31676"/>
                        <a:pt x="12663" y="31676"/>
                      </a:cubicBezTo>
                      <a:cubicBezTo>
                        <a:pt x="12687" y="31676"/>
                        <a:pt x="12712" y="31673"/>
                        <a:pt x="12737" y="31668"/>
                      </a:cubicBezTo>
                      <a:cubicBezTo>
                        <a:pt x="12890" y="31630"/>
                        <a:pt x="13005" y="31554"/>
                        <a:pt x="13043" y="31439"/>
                      </a:cubicBezTo>
                      <a:lnTo>
                        <a:pt x="13043" y="31439"/>
                      </a:lnTo>
                      <a:cubicBezTo>
                        <a:pt x="13311" y="31707"/>
                        <a:pt x="13158" y="32204"/>
                        <a:pt x="12775" y="32319"/>
                      </a:cubicBezTo>
                      <a:cubicBezTo>
                        <a:pt x="12738" y="32325"/>
                        <a:pt x="12702" y="32328"/>
                        <a:pt x="12667" y="32328"/>
                      </a:cubicBezTo>
                      <a:cubicBezTo>
                        <a:pt x="12298" y="32328"/>
                        <a:pt x="12020" y="31979"/>
                        <a:pt x="12125" y="31630"/>
                      </a:cubicBezTo>
                      <a:lnTo>
                        <a:pt x="12163" y="31630"/>
                      </a:lnTo>
                      <a:cubicBezTo>
                        <a:pt x="12163" y="31554"/>
                        <a:pt x="12201" y="31477"/>
                        <a:pt x="12278" y="31401"/>
                      </a:cubicBezTo>
                      <a:close/>
                      <a:moveTo>
                        <a:pt x="15988" y="31936"/>
                      </a:moveTo>
                      <a:cubicBezTo>
                        <a:pt x="16064" y="31994"/>
                        <a:pt x="16160" y="32022"/>
                        <a:pt x="16256" y="32022"/>
                      </a:cubicBezTo>
                      <a:cubicBezTo>
                        <a:pt x="16351" y="32022"/>
                        <a:pt x="16447" y="31994"/>
                        <a:pt x="16523" y="31936"/>
                      </a:cubicBezTo>
                      <a:lnTo>
                        <a:pt x="16523" y="31936"/>
                      </a:lnTo>
                      <a:cubicBezTo>
                        <a:pt x="16714" y="32127"/>
                        <a:pt x="16638" y="32472"/>
                        <a:pt x="16370" y="32510"/>
                      </a:cubicBezTo>
                      <a:cubicBezTo>
                        <a:pt x="16327" y="32529"/>
                        <a:pt x="16283" y="32537"/>
                        <a:pt x="16240" y="32537"/>
                      </a:cubicBezTo>
                      <a:cubicBezTo>
                        <a:pt x="16023" y="32537"/>
                        <a:pt x="15841" y="32313"/>
                        <a:pt x="15873" y="32089"/>
                      </a:cubicBezTo>
                      <a:lnTo>
                        <a:pt x="15911" y="32089"/>
                      </a:lnTo>
                      <a:cubicBezTo>
                        <a:pt x="15911" y="32013"/>
                        <a:pt x="15950" y="31974"/>
                        <a:pt x="15988" y="31936"/>
                      </a:cubicBezTo>
                      <a:close/>
                      <a:moveTo>
                        <a:pt x="13655" y="32319"/>
                      </a:moveTo>
                      <a:cubicBezTo>
                        <a:pt x="13718" y="32445"/>
                        <a:pt x="13834" y="32520"/>
                        <a:pt x="13981" y="32520"/>
                      </a:cubicBezTo>
                      <a:cubicBezTo>
                        <a:pt x="14011" y="32520"/>
                        <a:pt x="14043" y="32516"/>
                        <a:pt x="14076" y="32510"/>
                      </a:cubicBezTo>
                      <a:cubicBezTo>
                        <a:pt x="14190" y="32472"/>
                        <a:pt x="14267" y="32395"/>
                        <a:pt x="14305" y="32319"/>
                      </a:cubicBezTo>
                      <a:lnTo>
                        <a:pt x="14305" y="32319"/>
                      </a:lnTo>
                      <a:cubicBezTo>
                        <a:pt x="14573" y="32548"/>
                        <a:pt x="14458" y="33007"/>
                        <a:pt x="14114" y="33122"/>
                      </a:cubicBezTo>
                      <a:cubicBezTo>
                        <a:pt x="14074" y="33130"/>
                        <a:pt x="14035" y="33134"/>
                        <a:pt x="13997" y="33134"/>
                      </a:cubicBezTo>
                      <a:cubicBezTo>
                        <a:pt x="13672" y="33134"/>
                        <a:pt x="13437" y="32852"/>
                        <a:pt x="13540" y="32510"/>
                      </a:cubicBezTo>
                      <a:cubicBezTo>
                        <a:pt x="13540" y="32433"/>
                        <a:pt x="13578" y="32357"/>
                        <a:pt x="13655" y="32319"/>
                      </a:cubicBezTo>
                      <a:close/>
                      <a:moveTo>
                        <a:pt x="17441" y="32739"/>
                      </a:moveTo>
                      <a:cubicBezTo>
                        <a:pt x="17479" y="32816"/>
                        <a:pt x="17556" y="32816"/>
                        <a:pt x="17671" y="32816"/>
                      </a:cubicBezTo>
                      <a:cubicBezTo>
                        <a:pt x="17709" y="32816"/>
                        <a:pt x="17747" y="32778"/>
                        <a:pt x="17824" y="32739"/>
                      </a:cubicBezTo>
                      <a:lnTo>
                        <a:pt x="17824" y="32739"/>
                      </a:lnTo>
                      <a:cubicBezTo>
                        <a:pt x="18206" y="32892"/>
                        <a:pt x="18091" y="33466"/>
                        <a:pt x="17671" y="33466"/>
                      </a:cubicBezTo>
                      <a:lnTo>
                        <a:pt x="17709" y="33428"/>
                      </a:lnTo>
                      <a:lnTo>
                        <a:pt x="17709" y="33428"/>
                      </a:lnTo>
                      <a:cubicBezTo>
                        <a:pt x="17686" y="33431"/>
                        <a:pt x="17664" y="33432"/>
                        <a:pt x="17643" y="33432"/>
                      </a:cubicBezTo>
                      <a:cubicBezTo>
                        <a:pt x="17371" y="33432"/>
                        <a:pt x="17179" y="33217"/>
                        <a:pt x="17250" y="32969"/>
                      </a:cubicBezTo>
                      <a:cubicBezTo>
                        <a:pt x="17288" y="32854"/>
                        <a:pt x="17365" y="32778"/>
                        <a:pt x="17441" y="32739"/>
                      </a:cubicBezTo>
                      <a:close/>
                      <a:moveTo>
                        <a:pt x="12087" y="32625"/>
                      </a:moveTo>
                      <a:cubicBezTo>
                        <a:pt x="12316" y="32778"/>
                        <a:pt x="12431" y="33045"/>
                        <a:pt x="12354" y="33313"/>
                      </a:cubicBezTo>
                      <a:lnTo>
                        <a:pt x="12354" y="33351"/>
                      </a:lnTo>
                      <a:cubicBezTo>
                        <a:pt x="12240" y="33542"/>
                        <a:pt x="12125" y="33581"/>
                        <a:pt x="11857" y="33657"/>
                      </a:cubicBezTo>
                      <a:cubicBezTo>
                        <a:pt x="11768" y="33702"/>
                        <a:pt x="11691" y="33721"/>
                        <a:pt x="11612" y="33721"/>
                      </a:cubicBezTo>
                      <a:cubicBezTo>
                        <a:pt x="11557" y="33721"/>
                        <a:pt x="11500" y="33711"/>
                        <a:pt x="11437" y="33695"/>
                      </a:cubicBezTo>
                      <a:cubicBezTo>
                        <a:pt x="11245" y="33428"/>
                        <a:pt x="11169" y="33045"/>
                        <a:pt x="11245" y="32739"/>
                      </a:cubicBezTo>
                      <a:cubicBezTo>
                        <a:pt x="11284" y="32663"/>
                        <a:pt x="11360" y="32625"/>
                        <a:pt x="11437" y="32625"/>
                      </a:cubicBezTo>
                      <a:cubicBezTo>
                        <a:pt x="11437" y="32796"/>
                        <a:pt x="11590" y="32936"/>
                        <a:pt x="11759" y="32936"/>
                      </a:cubicBezTo>
                      <a:cubicBezTo>
                        <a:pt x="11779" y="32936"/>
                        <a:pt x="11799" y="32935"/>
                        <a:pt x="11819" y="32931"/>
                      </a:cubicBezTo>
                      <a:cubicBezTo>
                        <a:pt x="11972" y="32892"/>
                        <a:pt x="12087" y="32778"/>
                        <a:pt x="12087" y="32625"/>
                      </a:cubicBezTo>
                      <a:close/>
                      <a:moveTo>
                        <a:pt x="15070" y="33198"/>
                      </a:moveTo>
                      <a:cubicBezTo>
                        <a:pt x="15146" y="33313"/>
                        <a:pt x="15261" y="33351"/>
                        <a:pt x="15376" y="33351"/>
                      </a:cubicBezTo>
                      <a:cubicBezTo>
                        <a:pt x="15452" y="33313"/>
                        <a:pt x="15529" y="33275"/>
                        <a:pt x="15567" y="33198"/>
                      </a:cubicBezTo>
                      <a:lnTo>
                        <a:pt x="15567" y="33198"/>
                      </a:lnTo>
                      <a:cubicBezTo>
                        <a:pt x="15911" y="33390"/>
                        <a:pt x="15873" y="33925"/>
                        <a:pt x="15491" y="34040"/>
                      </a:cubicBezTo>
                      <a:cubicBezTo>
                        <a:pt x="15431" y="34063"/>
                        <a:pt x="15373" y="34074"/>
                        <a:pt x="15317" y="34074"/>
                      </a:cubicBezTo>
                      <a:cubicBezTo>
                        <a:pt x="15013" y="34074"/>
                        <a:pt x="14782" y="33751"/>
                        <a:pt x="14879" y="33428"/>
                      </a:cubicBezTo>
                      <a:cubicBezTo>
                        <a:pt x="14917" y="33313"/>
                        <a:pt x="14993" y="33237"/>
                        <a:pt x="15070" y="33198"/>
                      </a:cubicBezTo>
                      <a:close/>
                      <a:moveTo>
                        <a:pt x="12813" y="33542"/>
                      </a:moveTo>
                      <a:cubicBezTo>
                        <a:pt x="12852" y="33695"/>
                        <a:pt x="13005" y="33772"/>
                        <a:pt x="13158" y="33772"/>
                      </a:cubicBezTo>
                      <a:cubicBezTo>
                        <a:pt x="13272" y="33734"/>
                        <a:pt x="13349" y="33657"/>
                        <a:pt x="13387" y="33542"/>
                      </a:cubicBezTo>
                      <a:lnTo>
                        <a:pt x="13387" y="33542"/>
                      </a:lnTo>
                      <a:cubicBezTo>
                        <a:pt x="13770" y="33810"/>
                        <a:pt x="13617" y="34460"/>
                        <a:pt x="13119" y="34537"/>
                      </a:cubicBezTo>
                      <a:lnTo>
                        <a:pt x="13119" y="34575"/>
                      </a:lnTo>
                      <a:cubicBezTo>
                        <a:pt x="13091" y="34581"/>
                        <a:pt x="13063" y="34584"/>
                        <a:pt x="13036" y="34584"/>
                      </a:cubicBezTo>
                      <a:cubicBezTo>
                        <a:pt x="12699" y="34584"/>
                        <a:pt x="12475" y="34164"/>
                        <a:pt x="12546" y="33810"/>
                      </a:cubicBezTo>
                      <a:cubicBezTo>
                        <a:pt x="12584" y="33695"/>
                        <a:pt x="12699" y="33581"/>
                        <a:pt x="12813" y="33542"/>
                      </a:cubicBezTo>
                      <a:close/>
                      <a:moveTo>
                        <a:pt x="16485" y="34040"/>
                      </a:moveTo>
                      <a:cubicBezTo>
                        <a:pt x="16523" y="34116"/>
                        <a:pt x="16561" y="34116"/>
                        <a:pt x="16600" y="34154"/>
                      </a:cubicBezTo>
                      <a:cubicBezTo>
                        <a:pt x="16621" y="34161"/>
                        <a:pt x="16641" y="34165"/>
                        <a:pt x="16659" y="34165"/>
                      </a:cubicBezTo>
                      <a:cubicBezTo>
                        <a:pt x="16741" y="34165"/>
                        <a:pt x="16798" y="34102"/>
                        <a:pt x="16829" y="34040"/>
                      </a:cubicBezTo>
                      <a:lnTo>
                        <a:pt x="16829" y="34040"/>
                      </a:lnTo>
                      <a:cubicBezTo>
                        <a:pt x="17212" y="34231"/>
                        <a:pt x="17173" y="34766"/>
                        <a:pt x="16791" y="34919"/>
                      </a:cubicBezTo>
                      <a:cubicBezTo>
                        <a:pt x="16771" y="34922"/>
                        <a:pt x="16752" y="34923"/>
                        <a:pt x="16732" y="34923"/>
                      </a:cubicBezTo>
                      <a:cubicBezTo>
                        <a:pt x="16413" y="34923"/>
                        <a:pt x="16145" y="34634"/>
                        <a:pt x="16217" y="34346"/>
                      </a:cubicBezTo>
                      <a:cubicBezTo>
                        <a:pt x="16256" y="34231"/>
                        <a:pt x="16332" y="34116"/>
                        <a:pt x="16485" y="34040"/>
                      </a:cubicBezTo>
                      <a:close/>
                      <a:moveTo>
                        <a:pt x="14649" y="34384"/>
                      </a:moveTo>
                      <a:lnTo>
                        <a:pt x="14649" y="34384"/>
                      </a:lnTo>
                      <a:cubicBezTo>
                        <a:pt x="15070" y="34613"/>
                        <a:pt x="14993" y="35264"/>
                        <a:pt x="14534" y="35417"/>
                      </a:cubicBezTo>
                      <a:lnTo>
                        <a:pt x="14496" y="35455"/>
                      </a:lnTo>
                      <a:cubicBezTo>
                        <a:pt x="14478" y="35457"/>
                        <a:pt x="14461" y="35457"/>
                        <a:pt x="14443" y="35457"/>
                      </a:cubicBezTo>
                      <a:cubicBezTo>
                        <a:pt x="14086" y="35457"/>
                        <a:pt x="13813" y="35093"/>
                        <a:pt x="13923" y="34728"/>
                      </a:cubicBezTo>
                      <a:cubicBezTo>
                        <a:pt x="13961" y="34575"/>
                        <a:pt x="14076" y="34460"/>
                        <a:pt x="14228" y="34422"/>
                      </a:cubicBezTo>
                      <a:cubicBezTo>
                        <a:pt x="14228" y="34460"/>
                        <a:pt x="14305" y="34537"/>
                        <a:pt x="14381" y="34575"/>
                      </a:cubicBezTo>
                      <a:cubicBezTo>
                        <a:pt x="14402" y="34580"/>
                        <a:pt x="14422" y="34583"/>
                        <a:pt x="14441" y="34583"/>
                      </a:cubicBezTo>
                      <a:cubicBezTo>
                        <a:pt x="14563" y="34583"/>
                        <a:pt x="14649" y="34483"/>
                        <a:pt x="14649" y="34384"/>
                      </a:cubicBezTo>
                      <a:close/>
                      <a:moveTo>
                        <a:pt x="15873" y="35264"/>
                      </a:moveTo>
                      <a:cubicBezTo>
                        <a:pt x="16370" y="35417"/>
                        <a:pt x="16370" y="36143"/>
                        <a:pt x="15873" y="36296"/>
                      </a:cubicBezTo>
                      <a:lnTo>
                        <a:pt x="15835" y="36334"/>
                      </a:lnTo>
                      <a:cubicBezTo>
                        <a:pt x="15801" y="36341"/>
                        <a:pt x="15768" y="36344"/>
                        <a:pt x="15736" y="36344"/>
                      </a:cubicBezTo>
                      <a:cubicBezTo>
                        <a:pt x="15396" y="36344"/>
                        <a:pt x="15118" y="35995"/>
                        <a:pt x="15223" y="35646"/>
                      </a:cubicBezTo>
                      <a:cubicBezTo>
                        <a:pt x="15299" y="35417"/>
                        <a:pt x="15452" y="35340"/>
                        <a:pt x="15682" y="35264"/>
                      </a:cubicBezTo>
                      <a:lnTo>
                        <a:pt x="15682" y="35302"/>
                      </a:lnTo>
                      <a:cubicBezTo>
                        <a:pt x="15720" y="35340"/>
                        <a:pt x="15720" y="35340"/>
                        <a:pt x="15758" y="35378"/>
                      </a:cubicBezTo>
                      <a:cubicBezTo>
                        <a:pt x="15797" y="35378"/>
                        <a:pt x="15873" y="35340"/>
                        <a:pt x="15873" y="35264"/>
                      </a:cubicBezTo>
                      <a:close/>
                      <a:moveTo>
                        <a:pt x="2984" y="1"/>
                      </a:moveTo>
                      <a:cubicBezTo>
                        <a:pt x="2716" y="115"/>
                        <a:pt x="2487" y="77"/>
                        <a:pt x="2372" y="383"/>
                      </a:cubicBezTo>
                      <a:cubicBezTo>
                        <a:pt x="2296" y="689"/>
                        <a:pt x="2678" y="1148"/>
                        <a:pt x="2334" y="1301"/>
                      </a:cubicBezTo>
                      <a:cubicBezTo>
                        <a:pt x="2028" y="1378"/>
                        <a:pt x="1760" y="1416"/>
                        <a:pt x="1454" y="1416"/>
                      </a:cubicBezTo>
                      <a:cubicBezTo>
                        <a:pt x="1454" y="1492"/>
                        <a:pt x="1454" y="1607"/>
                        <a:pt x="1416" y="1684"/>
                      </a:cubicBezTo>
                      <a:cubicBezTo>
                        <a:pt x="1454" y="1798"/>
                        <a:pt x="1493" y="1875"/>
                        <a:pt x="1493" y="1990"/>
                      </a:cubicBezTo>
                      <a:cubicBezTo>
                        <a:pt x="1531" y="2104"/>
                        <a:pt x="1569" y="2219"/>
                        <a:pt x="1531" y="2334"/>
                      </a:cubicBezTo>
                      <a:cubicBezTo>
                        <a:pt x="1493" y="2410"/>
                        <a:pt x="1454" y="2525"/>
                        <a:pt x="1340" y="2601"/>
                      </a:cubicBezTo>
                      <a:cubicBezTo>
                        <a:pt x="1340" y="3022"/>
                        <a:pt x="1301" y="3443"/>
                        <a:pt x="1301" y="3864"/>
                      </a:cubicBezTo>
                      <a:cubicBezTo>
                        <a:pt x="1339" y="3857"/>
                        <a:pt x="1375" y="3854"/>
                        <a:pt x="1409" y="3854"/>
                      </a:cubicBezTo>
                      <a:cubicBezTo>
                        <a:pt x="2004" y="3854"/>
                        <a:pt x="2107" y="4749"/>
                        <a:pt x="1493" y="4858"/>
                      </a:cubicBezTo>
                      <a:lnTo>
                        <a:pt x="1301" y="4858"/>
                      </a:lnTo>
                      <a:cubicBezTo>
                        <a:pt x="1416" y="8453"/>
                        <a:pt x="2334" y="10327"/>
                        <a:pt x="2334" y="10327"/>
                      </a:cubicBezTo>
                      <a:lnTo>
                        <a:pt x="1760" y="12048"/>
                      </a:lnTo>
                      <a:cubicBezTo>
                        <a:pt x="1837" y="12048"/>
                        <a:pt x="1913" y="12048"/>
                        <a:pt x="1952" y="12086"/>
                      </a:cubicBezTo>
                      <a:lnTo>
                        <a:pt x="1875" y="12086"/>
                      </a:lnTo>
                      <a:cubicBezTo>
                        <a:pt x="1837" y="12125"/>
                        <a:pt x="1760" y="12125"/>
                        <a:pt x="1722" y="12163"/>
                      </a:cubicBezTo>
                      <a:lnTo>
                        <a:pt x="1301" y="13463"/>
                      </a:lnTo>
                      <a:cubicBezTo>
                        <a:pt x="1301" y="13501"/>
                        <a:pt x="1339" y="13540"/>
                        <a:pt x="1340" y="13578"/>
                      </a:cubicBezTo>
                      <a:lnTo>
                        <a:pt x="1340" y="13578"/>
                      </a:lnTo>
                      <a:cubicBezTo>
                        <a:pt x="1339" y="13540"/>
                        <a:pt x="1301" y="13540"/>
                        <a:pt x="1263" y="13502"/>
                      </a:cubicBezTo>
                      <a:lnTo>
                        <a:pt x="154" y="16791"/>
                      </a:lnTo>
                      <a:lnTo>
                        <a:pt x="307" y="16752"/>
                      </a:lnTo>
                      <a:cubicBezTo>
                        <a:pt x="422" y="16731"/>
                        <a:pt x="516" y="16720"/>
                        <a:pt x="595" y="16720"/>
                      </a:cubicBezTo>
                      <a:cubicBezTo>
                        <a:pt x="937" y="16720"/>
                        <a:pt x="986" y="16922"/>
                        <a:pt x="1110" y="17326"/>
                      </a:cubicBezTo>
                      <a:cubicBezTo>
                        <a:pt x="1110" y="17441"/>
                        <a:pt x="1148" y="17556"/>
                        <a:pt x="1148" y="17670"/>
                      </a:cubicBezTo>
                      <a:cubicBezTo>
                        <a:pt x="957" y="18053"/>
                        <a:pt x="1" y="17632"/>
                        <a:pt x="154" y="18435"/>
                      </a:cubicBezTo>
                      <a:lnTo>
                        <a:pt x="230" y="18665"/>
                      </a:lnTo>
                      <a:cubicBezTo>
                        <a:pt x="269" y="18741"/>
                        <a:pt x="307" y="18856"/>
                        <a:pt x="422" y="18894"/>
                      </a:cubicBezTo>
                      <a:cubicBezTo>
                        <a:pt x="532" y="18968"/>
                        <a:pt x="650" y="19002"/>
                        <a:pt x="765" y="19002"/>
                      </a:cubicBezTo>
                      <a:cubicBezTo>
                        <a:pt x="1008" y="19002"/>
                        <a:pt x="1236" y="18848"/>
                        <a:pt x="1340" y="18588"/>
                      </a:cubicBezTo>
                      <a:cubicBezTo>
                        <a:pt x="1378" y="18321"/>
                        <a:pt x="1187" y="18053"/>
                        <a:pt x="1225" y="17823"/>
                      </a:cubicBezTo>
                      <a:cubicBezTo>
                        <a:pt x="1379" y="17713"/>
                        <a:pt x="1674" y="17603"/>
                        <a:pt x="1925" y="17603"/>
                      </a:cubicBezTo>
                      <a:cubicBezTo>
                        <a:pt x="2109" y="17603"/>
                        <a:pt x="2269" y="17662"/>
                        <a:pt x="2334" y="17823"/>
                      </a:cubicBezTo>
                      <a:cubicBezTo>
                        <a:pt x="2372" y="17900"/>
                        <a:pt x="2410" y="17976"/>
                        <a:pt x="2410" y="18053"/>
                      </a:cubicBezTo>
                      <a:cubicBezTo>
                        <a:pt x="2311" y="17886"/>
                        <a:pt x="2182" y="17778"/>
                        <a:pt x="1998" y="17778"/>
                      </a:cubicBezTo>
                      <a:cubicBezTo>
                        <a:pt x="1971" y="17778"/>
                        <a:pt x="1943" y="17780"/>
                        <a:pt x="1913" y="17785"/>
                      </a:cubicBezTo>
                      <a:cubicBezTo>
                        <a:pt x="1684" y="17862"/>
                        <a:pt x="1531" y="17900"/>
                        <a:pt x="1454" y="18129"/>
                      </a:cubicBezTo>
                      <a:cubicBezTo>
                        <a:pt x="1378" y="18435"/>
                        <a:pt x="1569" y="18741"/>
                        <a:pt x="1875" y="18780"/>
                      </a:cubicBezTo>
                      <a:cubicBezTo>
                        <a:pt x="1760" y="18780"/>
                        <a:pt x="1646" y="18856"/>
                        <a:pt x="1607" y="18932"/>
                      </a:cubicBezTo>
                      <a:cubicBezTo>
                        <a:pt x="1340" y="19315"/>
                        <a:pt x="1607" y="19812"/>
                        <a:pt x="2028" y="19850"/>
                      </a:cubicBezTo>
                      <a:cubicBezTo>
                        <a:pt x="2061" y="19856"/>
                        <a:pt x="2092" y="19858"/>
                        <a:pt x="2122" y="19858"/>
                      </a:cubicBezTo>
                      <a:cubicBezTo>
                        <a:pt x="2763" y="19858"/>
                        <a:pt x="2840" y="18740"/>
                        <a:pt x="2219" y="18703"/>
                      </a:cubicBezTo>
                      <a:cubicBezTo>
                        <a:pt x="2372" y="18627"/>
                        <a:pt x="2449" y="18474"/>
                        <a:pt x="2449" y="18282"/>
                      </a:cubicBezTo>
                      <a:cubicBezTo>
                        <a:pt x="2487" y="18397"/>
                        <a:pt x="2525" y="18512"/>
                        <a:pt x="2602" y="18550"/>
                      </a:cubicBezTo>
                      <a:cubicBezTo>
                        <a:pt x="2643" y="18571"/>
                        <a:pt x="2694" y="18579"/>
                        <a:pt x="2751" y="18579"/>
                      </a:cubicBezTo>
                      <a:cubicBezTo>
                        <a:pt x="2991" y="18579"/>
                        <a:pt x="3344" y="18432"/>
                        <a:pt x="3546" y="18432"/>
                      </a:cubicBezTo>
                      <a:cubicBezTo>
                        <a:pt x="3564" y="18432"/>
                        <a:pt x="3581" y="18433"/>
                        <a:pt x="3596" y="18435"/>
                      </a:cubicBezTo>
                      <a:cubicBezTo>
                        <a:pt x="3634" y="18550"/>
                        <a:pt x="3673" y="18627"/>
                        <a:pt x="3673" y="18741"/>
                      </a:cubicBezTo>
                      <a:cubicBezTo>
                        <a:pt x="3578" y="18647"/>
                        <a:pt x="3458" y="18578"/>
                        <a:pt x="3333" y="18578"/>
                      </a:cubicBezTo>
                      <a:cubicBezTo>
                        <a:pt x="3306" y="18578"/>
                        <a:pt x="3279" y="18582"/>
                        <a:pt x="3252" y="18588"/>
                      </a:cubicBezTo>
                      <a:cubicBezTo>
                        <a:pt x="3022" y="18703"/>
                        <a:pt x="2869" y="18741"/>
                        <a:pt x="2793" y="18971"/>
                      </a:cubicBezTo>
                      <a:cubicBezTo>
                        <a:pt x="2678" y="19277"/>
                        <a:pt x="2831" y="19621"/>
                        <a:pt x="3175" y="19697"/>
                      </a:cubicBezTo>
                      <a:cubicBezTo>
                        <a:pt x="3061" y="19774"/>
                        <a:pt x="2946" y="19850"/>
                        <a:pt x="2908" y="19965"/>
                      </a:cubicBezTo>
                      <a:cubicBezTo>
                        <a:pt x="2869" y="20080"/>
                        <a:pt x="2869" y="20156"/>
                        <a:pt x="2908" y="20271"/>
                      </a:cubicBezTo>
                      <a:cubicBezTo>
                        <a:pt x="2831" y="20080"/>
                        <a:pt x="2602" y="19965"/>
                        <a:pt x="2372" y="19965"/>
                      </a:cubicBezTo>
                      <a:cubicBezTo>
                        <a:pt x="2181" y="20080"/>
                        <a:pt x="2028" y="20118"/>
                        <a:pt x="1952" y="20386"/>
                      </a:cubicBezTo>
                      <a:cubicBezTo>
                        <a:pt x="1847" y="20681"/>
                        <a:pt x="2098" y="20811"/>
                        <a:pt x="2374" y="20811"/>
                      </a:cubicBezTo>
                      <a:cubicBezTo>
                        <a:pt x="2664" y="20811"/>
                        <a:pt x="2983" y="20667"/>
                        <a:pt x="2946" y="20420"/>
                      </a:cubicBezTo>
                      <a:lnTo>
                        <a:pt x="2946" y="20420"/>
                      </a:lnTo>
                      <a:cubicBezTo>
                        <a:pt x="2996" y="20514"/>
                        <a:pt x="3075" y="20552"/>
                        <a:pt x="3167" y="20552"/>
                      </a:cubicBezTo>
                      <a:cubicBezTo>
                        <a:pt x="3554" y="20552"/>
                        <a:pt x="4158" y="19863"/>
                        <a:pt x="3634" y="19659"/>
                      </a:cubicBezTo>
                      <a:cubicBezTo>
                        <a:pt x="3787" y="19583"/>
                        <a:pt x="3864" y="19430"/>
                        <a:pt x="3864" y="19238"/>
                      </a:cubicBezTo>
                      <a:cubicBezTo>
                        <a:pt x="3988" y="19363"/>
                        <a:pt x="4154" y="19421"/>
                        <a:pt x="4322" y="19421"/>
                      </a:cubicBezTo>
                      <a:cubicBezTo>
                        <a:pt x="4517" y="19421"/>
                        <a:pt x="4715" y="19344"/>
                        <a:pt x="4858" y="19200"/>
                      </a:cubicBezTo>
                      <a:cubicBezTo>
                        <a:pt x="5011" y="18932"/>
                        <a:pt x="4782" y="18665"/>
                        <a:pt x="4820" y="18397"/>
                      </a:cubicBezTo>
                      <a:lnTo>
                        <a:pt x="4820" y="18397"/>
                      </a:lnTo>
                      <a:cubicBezTo>
                        <a:pt x="4935" y="18588"/>
                        <a:pt x="5011" y="18818"/>
                        <a:pt x="5011" y="19047"/>
                      </a:cubicBezTo>
                      <a:cubicBezTo>
                        <a:pt x="5088" y="19544"/>
                        <a:pt x="4552" y="19430"/>
                        <a:pt x="4246" y="19544"/>
                      </a:cubicBezTo>
                      <a:cubicBezTo>
                        <a:pt x="3979" y="19659"/>
                        <a:pt x="4017" y="20080"/>
                        <a:pt x="4132" y="20386"/>
                      </a:cubicBezTo>
                      <a:cubicBezTo>
                        <a:pt x="4165" y="20519"/>
                        <a:pt x="4313" y="20623"/>
                        <a:pt x="4452" y="20623"/>
                      </a:cubicBezTo>
                      <a:cubicBezTo>
                        <a:pt x="4473" y="20623"/>
                        <a:pt x="4494" y="20620"/>
                        <a:pt x="4514" y="20615"/>
                      </a:cubicBezTo>
                      <a:lnTo>
                        <a:pt x="4514" y="20615"/>
                      </a:lnTo>
                      <a:cubicBezTo>
                        <a:pt x="4399" y="20692"/>
                        <a:pt x="4323" y="20768"/>
                        <a:pt x="4285" y="20921"/>
                      </a:cubicBezTo>
                      <a:cubicBezTo>
                        <a:pt x="4285" y="20960"/>
                        <a:pt x="4285" y="21036"/>
                        <a:pt x="4285" y="21113"/>
                      </a:cubicBezTo>
                      <a:cubicBezTo>
                        <a:pt x="4184" y="20912"/>
                        <a:pt x="4026" y="20799"/>
                        <a:pt x="3860" y="20799"/>
                      </a:cubicBezTo>
                      <a:cubicBezTo>
                        <a:pt x="3836" y="20799"/>
                        <a:pt x="3812" y="20802"/>
                        <a:pt x="3787" y="20807"/>
                      </a:cubicBezTo>
                      <a:cubicBezTo>
                        <a:pt x="3558" y="20883"/>
                        <a:pt x="3405" y="20883"/>
                        <a:pt x="3290" y="21074"/>
                      </a:cubicBezTo>
                      <a:cubicBezTo>
                        <a:pt x="3099" y="21418"/>
                        <a:pt x="3290" y="21877"/>
                        <a:pt x="3711" y="21954"/>
                      </a:cubicBezTo>
                      <a:lnTo>
                        <a:pt x="3864" y="21954"/>
                      </a:lnTo>
                      <a:cubicBezTo>
                        <a:pt x="4170" y="21877"/>
                        <a:pt x="4399" y="21571"/>
                        <a:pt x="4323" y="21266"/>
                      </a:cubicBezTo>
                      <a:lnTo>
                        <a:pt x="4323" y="21266"/>
                      </a:lnTo>
                      <a:cubicBezTo>
                        <a:pt x="4399" y="21418"/>
                        <a:pt x="4552" y="21533"/>
                        <a:pt x="4705" y="21533"/>
                      </a:cubicBezTo>
                      <a:cubicBezTo>
                        <a:pt x="4705" y="21571"/>
                        <a:pt x="4705" y="21571"/>
                        <a:pt x="4667" y="21610"/>
                      </a:cubicBezTo>
                      <a:cubicBezTo>
                        <a:pt x="4667" y="21686"/>
                        <a:pt x="4705" y="21724"/>
                        <a:pt x="4743" y="21763"/>
                      </a:cubicBezTo>
                      <a:cubicBezTo>
                        <a:pt x="4514" y="21877"/>
                        <a:pt x="4438" y="22030"/>
                        <a:pt x="4514" y="22413"/>
                      </a:cubicBezTo>
                      <a:lnTo>
                        <a:pt x="4591" y="22642"/>
                      </a:lnTo>
                      <a:cubicBezTo>
                        <a:pt x="4687" y="22788"/>
                        <a:pt x="4831" y="22841"/>
                        <a:pt x="5010" y="22841"/>
                      </a:cubicBezTo>
                      <a:cubicBezTo>
                        <a:pt x="5114" y="22841"/>
                        <a:pt x="5229" y="22823"/>
                        <a:pt x="5355" y="22795"/>
                      </a:cubicBezTo>
                      <a:cubicBezTo>
                        <a:pt x="5417" y="22795"/>
                        <a:pt x="5527" y="22746"/>
                        <a:pt x="5608" y="22746"/>
                      </a:cubicBezTo>
                      <a:cubicBezTo>
                        <a:pt x="5628" y="22746"/>
                        <a:pt x="5646" y="22749"/>
                        <a:pt x="5661" y="22757"/>
                      </a:cubicBezTo>
                      <a:cubicBezTo>
                        <a:pt x="5967" y="22910"/>
                        <a:pt x="5776" y="23599"/>
                        <a:pt x="6082" y="23751"/>
                      </a:cubicBezTo>
                      <a:cubicBezTo>
                        <a:pt x="6126" y="23773"/>
                        <a:pt x="6171" y="23782"/>
                        <a:pt x="6219" y="23782"/>
                      </a:cubicBezTo>
                      <a:cubicBezTo>
                        <a:pt x="6401" y="23782"/>
                        <a:pt x="6607" y="23655"/>
                        <a:pt x="6801" y="23655"/>
                      </a:cubicBezTo>
                      <a:cubicBezTo>
                        <a:pt x="6912" y="23655"/>
                        <a:pt x="7019" y="23696"/>
                        <a:pt x="7115" y="23828"/>
                      </a:cubicBezTo>
                      <a:cubicBezTo>
                        <a:pt x="7191" y="24096"/>
                        <a:pt x="7268" y="24325"/>
                        <a:pt x="7268" y="24593"/>
                      </a:cubicBezTo>
                      <a:cubicBezTo>
                        <a:pt x="7229" y="24669"/>
                        <a:pt x="7191" y="24708"/>
                        <a:pt x="7153" y="24746"/>
                      </a:cubicBezTo>
                      <a:cubicBezTo>
                        <a:pt x="7115" y="24746"/>
                        <a:pt x="7076" y="24746"/>
                        <a:pt x="7076" y="24784"/>
                      </a:cubicBezTo>
                      <a:cubicBezTo>
                        <a:pt x="7076" y="24593"/>
                        <a:pt x="6924" y="24402"/>
                        <a:pt x="6732" y="24363"/>
                      </a:cubicBezTo>
                      <a:cubicBezTo>
                        <a:pt x="6950" y="24182"/>
                        <a:pt x="6824" y="23863"/>
                        <a:pt x="6549" y="23863"/>
                      </a:cubicBezTo>
                      <a:cubicBezTo>
                        <a:pt x="6534" y="23863"/>
                        <a:pt x="6519" y="23864"/>
                        <a:pt x="6503" y="23866"/>
                      </a:cubicBezTo>
                      <a:cubicBezTo>
                        <a:pt x="6388" y="23904"/>
                        <a:pt x="6312" y="23943"/>
                        <a:pt x="6273" y="24057"/>
                      </a:cubicBezTo>
                      <a:cubicBezTo>
                        <a:pt x="6197" y="24210"/>
                        <a:pt x="6273" y="24402"/>
                        <a:pt x="6426" y="24440"/>
                      </a:cubicBezTo>
                      <a:cubicBezTo>
                        <a:pt x="6350" y="24478"/>
                        <a:pt x="6312" y="24555"/>
                        <a:pt x="6273" y="24631"/>
                      </a:cubicBezTo>
                      <a:cubicBezTo>
                        <a:pt x="6235" y="24784"/>
                        <a:pt x="6273" y="24899"/>
                        <a:pt x="6350" y="25014"/>
                      </a:cubicBezTo>
                      <a:cubicBezTo>
                        <a:pt x="6235" y="25281"/>
                        <a:pt x="6273" y="25626"/>
                        <a:pt x="6503" y="25817"/>
                      </a:cubicBezTo>
                      <a:cubicBezTo>
                        <a:pt x="6606" y="25905"/>
                        <a:pt x="6759" y="25948"/>
                        <a:pt x="6914" y="25948"/>
                      </a:cubicBezTo>
                      <a:cubicBezTo>
                        <a:pt x="7162" y="25948"/>
                        <a:pt x="7412" y="25838"/>
                        <a:pt x="7459" y="25626"/>
                      </a:cubicBezTo>
                      <a:cubicBezTo>
                        <a:pt x="7497" y="25320"/>
                        <a:pt x="7268" y="25052"/>
                        <a:pt x="7344" y="24784"/>
                      </a:cubicBezTo>
                      <a:cubicBezTo>
                        <a:pt x="7375" y="24691"/>
                        <a:pt x="7786" y="24572"/>
                        <a:pt x="8041" y="24572"/>
                      </a:cubicBezTo>
                      <a:cubicBezTo>
                        <a:pt x="8099" y="24572"/>
                        <a:pt x="8150" y="24579"/>
                        <a:pt x="8186" y="24593"/>
                      </a:cubicBezTo>
                      <a:cubicBezTo>
                        <a:pt x="8300" y="24631"/>
                        <a:pt x="8377" y="24708"/>
                        <a:pt x="8453" y="24784"/>
                      </a:cubicBezTo>
                      <a:cubicBezTo>
                        <a:pt x="8568" y="25014"/>
                        <a:pt x="8568" y="25281"/>
                        <a:pt x="8530" y="25549"/>
                      </a:cubicBezTo>
                      <a:cubicBezTo>
                        <a:pt x="8530" y="25549"/>
                        <a:pt x="8492" y="25587"/>
                        <a:pt x="8492" y="25587"/>
                      </a:cubicBezTo>
                      <a:cubicBezTo>
                        <a:pt x="8453" y="25358"/>
                        <a:pt x="8262" y="25205"/>
                        <a:pt x="8033" y="25167"/>
                      </a:cubicBezTo>
                      <a:cubicBezTo>
                        <a:pt x="8071" y="25128"/>
                        <a:pt x="8109" y="25052"/>
                        <a:pt x="8071" y="24975"/>
                      </a:cubicBezTo>
                      <a:cubicBezTo>
                        <a:pt x="8033" y="24899"/>
                        <a:pt x="7918" y="24822"/>
                        <a:pt x="7803" y="24822"/>
                      </a:cubicBezTo>
                      <a:cubicBezTo>
                        <a:pt x="7650" y="24937"/>
                        <a:pt x="7612" y="25128"/>
                        <a:pt x="7765" y="25243"/>
                      </a:cubicBezTo>
                      <a:cubicBezTo>
                        <a:pt x="7650" y="25320"/>
                        <a:pt x="7535" y="25396"/>
                        <a:pt x="7497" y="25549"/>
                      </a:cubicBezTo>
                      <a:cubicBezTo>
                        <a:pt x="7459" y="25702"/>
                        <a:pt x="7497" y="25855"/>
                        <a:pt x="7612" y="25970"/>
                      </a:cubicBezTo>
                      <a:cubicBezTo>
                        <a:pt x="7574" y="26046"/>
                        <a:pt x="7574" y="26161"/>
                        <a:pt x="7612" y="26237"/>
                      </a:cubicBezTo>
                      <a:cubicBezTo>
                        <a:pt x="7612" y="26314"/>
                        <a:pt x="7650" y="26390"/>
                        <a:pt x="7650" y="26429"/>
                      </a:cubicBezTo>
                      <a:cubicBezTo>
                        <a:pt x="7688" y="26543"/>
                        <a:pt x="7727" y="26620"/>
                        <a:pt x="7803" y="26696"/>
                      </a:cubicBezTo>
                      <a:cubicBezTo>
                        <a:pt x="7924" y="26787"/>
                        <a:pt x="8062" y="26830"/>
                        <a:pt x="8200" y="26830"/>
                      </a:cubicBezTo>
                      <a:cubicBezTo>
                        <a:pt x="8411" y="26830"/>
                        <a:pt x="8620" y="26729"/>
                        <a:pt x="8759" y="26543"/>
                      </a:cubicBezTo>
                      <a:cubicBezTo>
                        <a:pt x="8798" y="26696"/>
                        <a:pt x="8836" y="26849"/>
                        <a:pt x="8951" y="26926"/>
                      </a:cubicBezTo>
                      <a:cubicBezTo>
                        <a:pt x="8951" y="27002"/>
                        <a:pt x="8951" y="27117"/>
                        <a:pt x="8951" y="27155"/>
                      </a:cubicBezTo>
                      <a:cubicBezTo>
                        <a:pt x="8989" y="27232"/>
                        <a:pt x="8989" y="27308"/>
                        <a:pt x="9027" y="27385"/>
                      </a:cubicBezTo>
                      <a:cubicBezTo>
                        <a:pt x="9065" y="27500"/>
                        <a:pt x="9104" y="27576"/>
                        <a:pt x="9218" y="27653"/>
                      </a:cubicBezTo>
                      <a:cubicBezTo>
                        <a:pt x="9310" y="27705"/>
                        <a:pt x="9416" y="27731"/>
                        <a:pt x="9522" y="27731"/>
                      </a:cubicBezTo>
                      <a:cubicBezTo>
                        <a:pt x="9726" y="27731"/>
                        <a:pt x="9934" y="27637"/>
                        <a:pt x="10060" y="27461"/>
                      </a:cubicBezTo>
                      <a:cubicBezTo>
                        <a:pt x="10136" y="27653"/>
                        <a:pt x="10174" y="27882"/>
                        <a:pt x="10174" y="28073"/>
                      </a:cubicBezTo>
                      <a:cubicBezTo>
                        <a:pt x="9639" y="28188"/>
                        <a:pt x="9027" y="28226"/>
                        <a:pt x="9218" y="28991"/>
                      </a:cubicBezTo>
                      <a:cubicBezTo>
                        <a:pt x="9257" y="29068"/>
                        <a:pt x="9295" y="29144"/>
                        <a:pt x="9333" y="29182"/>
                      </a:cubicBezTo>
                      <a:cubicBezTo>
                        <a:pt x="9371" y="29259"/>
                        <a:pt x="9448" y="29297"/>
                        <a:pt x="9486" y="29335"/>
                      </a:cubicBezTo>
                      <a:cubicBezTo>
                        <a:pt x="9486" y="29641"/>
                        <a:pt x="9715" y="29871"/>
                        <a:pt x="10021" y="29871"/>
                      </a:cubicBezTo>
                      <a:cubicBezTo>
                        <a:pt x="10251" y="29833"/>
                        <a:pt x="10442" y="29680"/>
                        <a:pt x="10480" y="29450"/>
                      </a:cubicBezTo>
                      <a:cubicBezTo>
                        <a:pt x="10557" y="29603"/>
                        <a:pt x="10595" y="29794"/>
                        <a:pt x="10595" y="29986"/>
                      </a:cubicBezTo>
                      <a:cubicBezTo>
                        <a:pt x="10710" y="30483"/>
                        <a:pt x="10136" y="30368"/>
                        <a:pt x="9830" y="30483"/>
                      </a:cubicBezTo>
                      <a:cubicBezTo>
                        <a:pt x="9562" y="30598"/>
                        <a:pt x="9601" y="31018"/>
                        <a:pt x="9715" y="31324"/>
                      </a:cubicBezTo>
                      <a:cubicBezTo>
                        <a:pt x="9754" y="31477"/>
                        <a:pt x="9907" y="31554"/>
                        <a:pt x="10060" y="31554"/>
                      </a:cubicBezTo>
                      <a:cubicBezTo>
                        <a:pt x="10021" y="31783"/>
                        <a:pt x="10251" y="31974"/>
                        <a:pt x="10480" y="31974"/>
                      </a:cubicBezTo>
                      <a:cubicBezTo>
                        <a:pt x="10672" y="31936"/>
                        <a:pt x="10825" y="31745"/>
                        <a:pt x="10786" y="31515"/>
                      </a:cubicBezTo>
                      <a:lnTo>
                        <a:pt x="10786" y="31515"/>
                      </a:lnTo>
                      <a:cubicBezTo>
                        <a:pt x="10863" y="31554"/>
                        <a:pt x="10939" y="31630"/>
                        <a:pt x="10939" y="31707"/>
                      </a:cubicBezTo>
                      <a:cubicBezTo>
                        <a:pt x="11016" y="31936"/>
                        <a:pt x="11131" y="32395"/>
                        <a:pt x="10939" y="32548"/>
                      </a:cubicBezTo>
                      <a:cubicBezTo>
                        <a:pt x="10863" y="32586"/>
                        <a:pt x="10748" y="32625"/>
                        <a:pt x="10633" y="32625"/>
                      </a:cubicBezTo>
                      <a:cubicBezTo>
                        <a:pt x="10213" y="32739"/>
                        <a:pt x="9983" y="32816"/>
                        <a:pt x="10136" y="33351"/>
                      </a:cubicBezTo>
                      <a:lnTo>
                        <a:pt x="10213" y="33581"/>
                      </a:lnTo>
                      <a:cubicBezTo>
                        <a:pt x="10276" y="33707"/>
                        <a:pt x="10418" y="33782"/>
                        <a:pt x="10574" y="33782"/>
                      </a:cubicBezTo>
                      <a:cubicBezTo>
                        <a:pt x="10606" y="33782"/>
                        <a:pt x="10639" y="33779"/>
                        <a:pt x="10672" y="33772"/>
                      </a:cubicBezTo>
                      <a:lnTo>
                        <a:pt x="10672" y="33772"/>
                      </a:lnTo>
                      <a:cubicBezTo>
                        <a:pt x="10637" y="33909"/>
                        <a:pt x="10756" y="34046"/>
                        <a:pt x="10891" y="34046"/>
                      </a:cubicBezTo>
                      <a:cubicBezTo>
                        <a:pt x="10907" y="34046"/>
                        <a:pt x="10923" y="34044"/>
                        <a:pt x="10939" y="34040"/>
                      </a:cubicBezTo>
                      <a:cubicBezTo>
                        <a:pt x="11092" y="34001"/>
                        <a:pt x="11169" y="33848"/>
                        <a:pt x="11092" y="33695"/>
                      </a:cubicBezTo>
                      <a:cubicBezTo>
                        <a:pt x="11131" y="33676"/>
                        <a:pt x="11159" y="33667"/>
                        <a:pt x="11188" y="33667"/>
                      </a:cubicBezTo>
                      <a:cubicBezTo>
                        <a:pt x="11217" y="33667"/>
                        <a:pt x="11245" y="33676"/>
                        <a:pt x="11284" y="33695"/>
                      </a:cubicBezTo>
                      <a:cubicBezTo>
                        <a:pt x="11551" y="33848"/>
                        <a:pt x="11360" y="34537"/>
                        <a:pt x="11704" y="34690"/>
                      </a:cubicBezTo>
                      <a:cubicBezTo>
                        <a:pt x="11762" y="34709"/>
                        <a:pt x="11819" y="34719"/>
                        <a:pt x="11881" y="34719"/>
                      </a:cubicBezTo>
                      <a:cubicBezTo>
                        <a:pt x="11943" y="34719"/>
                        <a:pt x="12010" y="34709"/>
                        <a:pt x="12087" y="34690"/>
                      </a:cubicBezTo>
                      <a:cubicBezTo>
                        <a:pt x="12087" y="34805"/>
                        <a:pt x="12163" y="34881"/>
                        <a:pt x="12278" y="34881"/>
                      </a:cubicBezTo>
                      <a:cubicBezTo>
                        <a:pt x="12316" y="34843"/>
                        <a:pt x="12393" y="34805"/>
                        <a:pt x="12393" y="34728"/>
                      </a:cubicBezTo>
                      <a:cubicBezTo>
                        <a:pt x="12431" y="34690"/>
                        <a:pt x="12393" y="34652"/>
                        <a:pt x="12354" y="34613"/>
                      </a:cubicBezTo>
                      <a:cubicBezTo>
                        <a:pt x="12382" y="34607"/>
                        <a:pt x="12409" y="34603"/>
                        <a:pt x="12435" y="34603"/>
                      </a:cubicBezTo>
                      <a:cubicBezTo>
                        <a:pt x="12559" y="34603"/>
                        <a:pt x="12674" y="34672"/>
                        <a:pt x="12737" y="34766"/>
                      </a:cubicBezTo>
                      <a:cubicBezTo>
                        <a:pt x="12813" y="35034"/>
                        <a:pt x="12890" y="35264"/>
                        <a:pt x="12890" y="35531"/>
                      </a:cubicBezTo>
                      <a:cubicBezTo>
                        <a:pt x="12852" y="35608"/>
                        <a:pt x="12813" y="35646"/>
                        <a:pt x="12775" y="35684"/>
                      </a:cubicBezTo>
                      <a:cubicBezTo>
                        <a:pt x="12584" y="35799"/>
                        <a:pt x="12240" y="35723"/>
                        <a:pt x="12087" y="35837"/>
                      </a:cubicBezTo>
                      <a:cubicBezTo>
                        <a:pt x="11857" y="36105"/>
                        <a:pt x="11857" y="36526"/>
                        <a:pt x="12125" y="36755"/>
                      </a:cubicBezTo>
                      <a:cubicBezTo>
                        <a:pt x="12228" y="36843"/>
                        <a:pt x="12382" y="36886"/>
                        <a:pt x="12536" y="36886"/>
                      </a:cubicBezTo>
                      <a:cubicBezTo>
                        <a:pt x="12784" y="36886"/>
                        <a:pt x="13034" y="36776"/>
                        <a:pt x="13081" y="36564"/>
                      </a:cubicBezTo>
                      <a:cubicBezTo>
                        <a:pt x="13119" y="36296"/>
                        <a:pt x="12890" y="35990"/>
                        <a:pt x="12966" y="35761"/>
                      </a:cubicBezTo>
                      <a:cubicBezTo>
                        <a:pt x="12998" y="35636"/>
                        <a:pt x="13411" y="35511"/>
                        <a:pt x="13666" y="35511"/>
                      </a:cubicBezTo>
                      <a:cubicBezTo>
                        <a:pt x="13723" y="35511"/>
                        <a:pt x="13773" y="35517"/>
                        <a:pt x="13808" y="35531"/>
                      </a:cubicBezTo>
                      <a:cubicBezTo>
                        <a:pt x="13923" y="35570"/>
                        <a:pt x="13999" y="35646"/>
                        <a:pt x="14076" y="35723"/>
                      </a:cubicBezTo>
                      <a:cubicBezTo>
                        <a:pt x="14190" y="35952"/>
                        <a:pt x="14228" y="36220"/>
                        <a:pt x="14152" y="36487"/>
                      </a:cubicBezTo>
                      <a:cubicBezTo>
                        <a:pt x="13923" y="36793"/>
                        <a:pt x="13119" y="36487"/>
                        <a:pt x="13196" y="37176"/>
                      </a:cubicBezTo>
                      <a:cubicBezTo>
                        <a:pt x="13196" y="37252"/>
                        <a:pt x="13234" y="37329"/>
                        <a:pt x="13234" y="37405"/>
                      </a:cubicBezTo>
                      <a:cubicBezTo>
                        <a:pt x="13272" y="37482"/>
                        <a:pt x="13311" y="37558"/>
                        <a:pt x="13387" y="37635"/>
                      </a:cubicBezTo>
                      <a:cubicBezTo>
                        <a:pt x="13496" y="37728"/>
                        <a:pt x="13667" y="37777"/>
                        <a:pt x="13837" y="37777"/>
                      </a:cubicBezTo>
                      <a:cubicBezTo>
                        <a:pt x="14087" y="37777"/>
                        <a:pt x="14336" y="37671"/>
                        <a:pt x="14381" y="37444"/>
                      </a:cubicBezTo>
                      <a:cubicBezTo>
                        <a:pt x="14496" y="37061"/>
                        <a:pt x="14114" y="36717"/>
                        <a:pt x="14381" y="36526"/>
                      </a:cubicBezTo>
                      <a:cubicBezTo>
                        <a:pt x="14496" y="36487"/>
                        <a:pt x="14573" y="36449"/>
                        <a:pt x="14687" y="36449"/>
                      </a:cubicBezTo>
                      <a:cubicBezTo>
                        <a:pt x="14802" y="36428"/>
                        <a:pt x="14898" y="36417"/>
                        <a:pt x="14979" y="36417"/>
                      </a:cubicBezTo>
                      <a:cubicBezTo>
                        <a:pt x="15329" y="36417"/>
                        <a:pt x="15397" y="36619"/>
                        <a:pt x="15491" y="37023"/>
                      </a:cubicBezTo>
                      <a:cubicBezTo>
                        <a:pt x="15529" y="37138"/>
                        <a:pt x="15529" y="37252"/>
                        <a:pt x="15529" y="37367"/>
                      </a:cubicBezTo>
                      <a:cubicBezTo>
                        <a:pt x="15338" y="37711"/>
                        <a:pt x="14381" y="37329"/>
                        <a:pt x="14534" y="38132"/>
                      </a:cubicBezTo>
                      <a:cubicBezTo>
                        <a:pt x="14534" y="38170"/>
                        <a:pt x="14573" y="38247"/>
                        <a:pt x="14611" y="38323"/>
                      </a:cubicBezTo>
                      <a:cubicBezTo>
                        <a:pt x="14649" y="38438"/>
                        <a:pt x="14726" y="38514"/>
                        <a:pt x="14802" y="38591"/>
                      </a:cubicBezTo>
                      <a:cubicBezTo>
                        <a:pt x="14905" y="38648"/>
                        <a:pt x="15014" y="38674"/>
                        <a:pt x="15121" y="38674"/>
                      </a:cubicBezTo>
                      <a:cubicBezTo>
                        <a:pt x="15373" y="38674"/>
                        <a:pt x="15613" y="38527"/>
                        <a:pt x="15720" y="38285"/>
                      </a:cubicBezTo>
                      <a:cubicBezTo>
                        <a:pt x="15758" y="37979"/>
                        <a:pt x="15567" y="37750"/>
                        <a:pt x="15605" y="37482"/>
                      </a:cubicBezTo>
                      <a:cubicBezTo>
                        <a:pt x="15809" y="37380"/>
                        <a:pt x="16030" y="37312"/>
                        <a:pt x="16246" y="37312"/>
                      </a:cubicBezTo>
                      <a:cubicBezTo>
                        <a:pt x="16353" y="37312"/>
                        <a:pt x="16459" y="37329"/>
                        <a:pt x="16561" y="37367"/>
                      </a:cubicBezTo>
                      <a:cubicBezTo>
                        <a:pt x="16600" y="37214"/>
                        <a:pt x="16638" y="37099"/>
                        <a:pt x="16714" y="36985"/>
                      </a:cubicBezTo>
                      <a:cubicBezTo>
                        <a:pt x="16600" y="36832"/>
                        <a:pt x="16561" y="36640"/>
                        <a:pt x="16600" y="36449"/>
                      </a:cubicBezTo>
                      <a:cubicBezTo>
                        <a:pt x="16676" y="36220"/>
                        <a:pt x="16867" y="36181"/>
                        <a:pt x="17097" y="36067"/>
                      </a:cubicBezTo>
                      <a:lnTo>
                        <a:pt x="18541" y="32000"/>
                      </a:lnTo>
                      <a:lnTo>
                        <a:pt x="18541" y="32000"/>
                      </a:lnTo>
                      <a:cubicBezTo>
                        <a:pt x="18535" y="32007"/>
                        <a:pt x="18526" y="32013"/>
                        <a:pt x="18512" y="32013"/>
                      </a:cubicBezTo>
                      <a:cubicBezTo>
                        <a:pt x="18495" y="32016"/>
                        <a:pt x="18479" y="32018"/>
                        <a:pt x="18462" y="32018"/>
                      </a:cubicBezTo>
                      <a:cubicBezTo>
                        <a:pt x="18290" y="32018"/>
                        <a:pt x="18136" y="31843"/>
                        <a:pt x="18206" y="31668"/>
                      </a:cubicBezTo>
                      <a:cubicBezTo>
                        <a:pt x="18206" y="31630"/>
                        <a:pt x="18244" y="31592"/>
                        <a:pt x="18283" y="31554"/>
                      </a:cubicBezTo>
                      <a:cubicBezTo>
                        <a:pt x="18359" y="31592"/>
                        <a:pt x="18436" y="31592"/>
                        <a:pt x="18550" y="31592"/>
                      </a:cubicBezTo>
                      <a:lnTo>
                        <a:pt x="18627" y="31554"/>
                      </a:lnTo>
                      <a:cubicBezTo>
                        <a:pt x="18627" y="31554"/>
                        <a:pt x="18665" y="31592"/>
                        <a:pt x="18665" y="31630"/>
                      </a:cubicBezTo>
                      <a:lnTo>
                        <a:pt x="20769" y="25855"/>
                      </a:lnTo>
                      <a:lnTo>
                        <a:pt x="20730" y="25855"/>
                      </a:lnTo>
                      <a:cubicBezTo>
                        <a:pt x="20501" y="25855"/>
                        <a:pt x="20310" y="25664"/>
                        <a:pt x="20310" y="25434"/>
                      </a:cubicBezTo>
                      <a:lnTo>
                        <a:pt x="20310" y="25434"/>
                      </a:lnTo>
                      <a:cubicBezTo>
                        <a:pt x="20386" y="25511"/>
                        <a:pt x="20463" y="25549"/>
                        <a:pt x="20577" y="25549"/>
                      </a:cubicBezTo>
                      <a:cubicBezTo>
                        <a:pt x="20616" y="25568"/>
                        <a:pt x="20663" y="25578"/>
                        <a:pt x="20716" y="25578"/>
                      </a:cubicBezTo>
                      <a:cubicBezTo>
                        <a:pt x="20769" y="25578"/>
                        <a:pt x="20826" y="25568"/>
                        <a:pt x="20883" y="25549"/>
                      </a:cubicBezTo>
                      <a:cubicBezTo>
                        <a:pt x="20998" y="25167"/>
                        <a:pt x="21113" y="24822"/>
                        <a:pt x="21266" y="24478"/>
                      </a:cubicBezTo>
                      <a:cubicBezTo>
                        <a:pt x="21113" y="24363"/>
                        <a:pt x="21075" y="24172"/>
                        <a:pt x="21113" y="24019"/>
                      </a:cubicBezTo>
                      <a:lnTo>
                        <a:pt x="21113" y="24019"/>
                      </a:lnTo>
                      <a:cubicBezTo>
                        <a:pt x="21151" y="24134"/>
                        <a:pt x="21227" y="24172"/>
                        <a:pt x="21342" y="24210"/>
                      </a:cubicBezTo>
                      <a:cubicBezTo>
                        <a:pt x="21839" y="22834"/>
                        <a:pt x="22222" y="21763"/>
                        <a:pt x="22451" y="21074"/>
                      </a:cubicBezTo>
                      <a:cubicBezTo>
                        <a:pt x="22260" y="21074"/>
                        <a:pt x="21989" y="21207"/>
                        <a:pt x="21794" y="21207"/>
                      </a:cubicBezTo>
                      <a:cubicBezTo>
                        <a:pt x="21754" y="21207"/>
                        <a:pt x="21718" y="21202"/>
                        <a:pt x="21686" y="21189"/>
                      </a:cubicBezTo>
                      <a:cubicBezTo>
                        <a:pt x="21686" y="21189"/>
                        <a:pt x="21648" y="21189"/>
                        <a:pt x="21648" y="21151"/>
                      </a:cubicBezTo>
                      <a:cubicBezTo>
                        <a:pt x="21572" y="21036"/>
                        <a:pt x="21572" y="20921"/>
                        <a:pt x="21648" y="20845"/>
                      </a:cubicBezTo>
                      <a:cubicBezTo>
                        <a:pt x="21801" y="20577"/>
                        <a:pt x="22337" y="20730"/>
                        <a:pt x="22528" y="20424"/>
                      </a:cubicBezTo>
                      <a:cubicBezTo>
                        <a:pt x="22528" y="20501"/>
                        <a:pt x="22566" y="20539"/>
                        <a:pt x="22604" y="20615"/>
                      </a:cubicBezTo>
                      <a:cubicBezTo>
                        <a:pt x="22643" y="20424"/>
                        <a:pt x="22681" y="20309"/>
                        <a:pt x="22719" y="20233"/>
                      </a:cubicBezTo>
                      <a:cubicBezTo>
                        <a:pt x="22719" y="20156"/>
                        <a:pt x="22719" y="20080"/>
                        <a:pt x="22757" y="19927"/>
                      </a:cubicBezTo>
                      <a:lnTo>
                        <a:pt x="22757" y="19927"/>
                      </a:lnTo>
                      <a:cubicBezTo>
                        <a:pt x="22681" y="19965"/>
                        <a:pt x="22604" y="20042"/>
                        <a:pt x="22566" y="20118"/>
                      </a:cubicBezTo>
                      <a:lnTo>
                        <a:pt x="22566" y="20042"/>
                      </a:lnTo>
                      <a:cubicBezTo>
                        <a:pt x="22528" y="19812"/>
                        <a:pt x="22528" y="19583"/>
                        <a:pt x="22337" y="19506"/>
                      </a:cubicBezTo>
                      <a:cubicBezTo>
                        <a:pt x="22372" y="19184"/>
                        <a:pt x="22107" y="18929"/>
                        <a:pt x="21790" y="18929"/>
                      </a:cubicBezTo>
                      <a:cubicBezTo>
                        <a:pt x="21769" y="18929"/>
                        <a:pt x="21747" y="18930"/>
                        <a:pt x="21725" y="18932"/>
                      </a:cubicBezTo>
                      <a:cubicBezTo>
                        <a:pt x="21495" y="19009"/>
                        <a:pt x="21380" y="19085"/>
                        <a:pt x="21266" y="19277"/>
                      </a:cubicBezTo>
                      <a:cubicBezTo>
                        <a:pt x="21151" y="19009"/>
                        <a:pt x="21227" y="18665"/>
                        <a:pt x="21419" y="18474"/>
                      </a:cubicBezTo>
                      <a:cubicBezTo>
                        <a:pt x="21648" y="18359"/>
                        <a:pt x="21992" y="18397"/>
                        <a:pt x="22184" y="18244"/>
                      </a:cubicBezTo>
                      <a:cubicBezTo>
                        <a:pt x="22222" y="18015"/>
                        <a:pt x="21954" y="17479"/>
                        <a:pt x="22069" y="17288"/>
                      </a:cubicBezTo>
                      <a:cubicBezTo>
                        <a:pt x="22145" y="17135"/>
                        <a:pt x="22528" y="17135"/>
                        <a:pt x="22757" y="17058"/>
                      </a:cubicBezTo>
                      <a:cubicBezTo>
                        <a:pt x="23178" y="16905"/>
                        <a:pt x="23063" y="16217"/>
                        <a:pt x="22757" y="16026"/>
                      </a:cubicBezTo>
                      <a:cubicBezTo>
                        <a:pt x="22703" y="15999"/>
                        <a:pt x="22668" y="15972"/>
                        <a:pt x="22625" y="15972"/>
                      </a:cubicBezTo>
                      <a:cubicBezTo>
                        <a:pt x="22608" y="15972"/>
                        <a:pt x="22589" y="15976"/>
                        <a:pt x="22566" y="15988"/>
                      </a:cubicBezTo>
                      <a:cubicBezTo>
                        <a:pt x="22604" y="15758"/>
                        <a:pt x="22413" y="15567"/>
                        <a:pt x="22184" y="15567"/>
                      </a:cubicBezTo>
                      <a:cubicBezTo>
                        <a:pt x="22031" y="15643"/>
                        <a:pt x="21916" y="15682"/>
                        <a:pt x="21878" y="15835"/>
                      </a:cubicBezTo>
                      <a:cubicBezTo>
                        <a:pt x="21839" y="15911"/>
                        <a:pt x="21839" y="15988"/>
                        <a:pt x="21878" y="16064"/>
                      </a:cubicBezTo>
                      <a:cubicBezTo>
                        <a:pt x="21839" y="16064"/>
                        <a:pt x="21801" y="16064"/>
                        <a:pt x="21801" y="16026"/>
                      </a:cubicBezTo>
                      <a:cubicBezTo>
                        <a:pt x="21610" y="15835"/>
                        <a:pt x="21686" y="15184"/>
                        <a:pt x="21495" y="15031"/>
                      </a:cubicBezTo>
                      <a:cubicBezTo>
                        <a:pt x="21473" y="15020"/>
                        <a:pt x="21444" y="15016"/>
                        <a:pt x="21412" y="15016"/>
                      </a:cubicBezTo>
                      <a:cubicBezTo>
                        <a:pt x="21336" y="15016"/>
                        <a:pt x="21243" y="15043"/>
                        <a:pt x="21189" y="15070"/>
                      </a:cubicBezTo>
                      <a:cubicBezTo>
                        <a:pt x="21189" y="14878"/>
                        <a:pt x="20998" y="14725"/>
                        <a:pt x="20807" y="14725"/>
                      </a:cubicBezTo>
                      <a:cubicBezTo>
                        <a:pt x="20692" y="14802"/>
                        <a:pt x="20616" y="14840"/>
                        <a:pt x="20577" y="14993"/>
                      </a:cubicBezTo>
                      <a:cubicBezTo>
                        <a:pt x="20577" y="14993"/>
                        <a:pt x="20577" y="15031"/>
                        <a:pt x="20577" y="15031"/>
                      </a:cubicBezTo>
                      <a:cubicBezTo>
                        <a:pt x="20463" y="14993"/>
                        <a:pt x="20424" y="14955"/>
                        <a:pt x="20386" y="14878"/>
                      </a:cubicBezTo>
                      <a:cubicBezTo>
                        <a:pt x="20386" y="14764"/>
                        <a:pt x="20348" y="14687"/>
                        <a:pt x="20310" y="14611"/>
                      </a:cubicBezTo>
                      <a:cubicBezTo>
                        <a:pt x="20118" y="13846"/>
                        <a:pt x="20807" y="14152"/>
                        <a:pt x="21151" y="13884"/>
                      </a:cubicBezTo>
                      <a:cubicBezTo>
                        <a:pt x="21342" y="13731"/>
                        <a:pt x="21227" y="13310"/>
                        <a:pt x="21151" y="13081"/>
                      </a:cubicBezTo>
                      <a:cubicBezTo>
                        <a:pt x="21058" y="12894"/>
                        <a:pt x="20936" y="12836"/>
                        <a:pt x="20803" y="12836"/>
                      </a:cubicBezTo>
                      <a:cubicBezTo>
                        <a:pt x="20718" y="12836"/>
                        <a:pt x="20629" y="12860"/>
                        <a:pt x="20539" y="12890"/>
                      </a:cubicBezTo>
                      <a:cubicBezTo>
                        <a:pt x="20577" y="12775"/>
                        <a:pt x="20501" y="12660"/>
                        <a:pt x="20424" y="12660"/>
                      </a:cubicBezTo>
                      <a:cubicBezTo>
                        <a:pt x="20348" y="12737"/>
                        <a:pt x="20310" y="12737"/>
                        <a:pt x="20310" y="12851"/>
                      </a:cubicBezTo>
                      <a:lnTo>
                        <a:pt x="20386" y="12928"/>
                      </a:lnTo>
                      <a:cubicBezTo>
                        <a:pt x="20323" y="12944"/>
                        <a:pt x="20266" y="12953"/>
                        <a:pt x="20213" y="12953"/>
                      </a:cubicBezTo>
                      <a:cubicBezTo>
                        <a:pt x="20138" y="12953"/>
                        <a:pt x="20071" y="12934"/>
                        <a:pt x="20004" y="12890"/>
                      </a:cubicBezTo>
                      <a:cubicBezTo>
                        <a:pt x="19774" y="12698"/>
                        <a:pt x="19927" y="12125"/>
                        <a:pt x="19659" y="11933"/>
                      </a:cubicBezTo>
                      <a:cubicBezTo>
                        <a:pt x="19611" y="11893"/>
                        <a:pt x="19552" y="11878"/>
                        <a:pt x="19487" y="11878"/>
                      </a:cubicBezTo>
                      <a:cubicBezTo>
                        <a:pt x="19310" y="11878"/>
                        <a:pt x="19085" y="11989"/>
                        <a:pt x="18895" y="11989"/>
                      </a:cubicBezTo>
                      <a:cubicBezTo>
                        <a:pt x="18825" y="11989"/>
                        <a:pt x="18760" y="11974"/>
                        <a:pt x="18703" y="11933"/>
                      </a:cubicBezTo>
                      <a:cubicBezTo>
                        <a:pt x="18474" y="11742"/>
                        <a:pt x="18589" y="11283"/>
                        <a:pt x="18397" y="11054"/>
                      </a:cubicBezTo>
                      <a:cubicBezTo>
                        <a:pt x="18351" y="10998"/>
                        <a:pt x="18284" y="10978"/>
                        <a:pt x="18206" y="10978"/>
                      </a:cubicBezTo>
                      <a:cubicBezTo>
                        <a:pt x="18019" y="10978"/>
                        <a:pt x="17765" y="11091"/>
                        <a:pt x="17566" y="11091"/>
                      </a:cubicBezTo>
                      <a:cubicBezTo>
                        <a:pt x="17505" y="11091"/>
                        <a:pt x="17450" y="11081"/>
                        <a:pt x="17403" y="11054"/>
                      </a:cubicBezTo>
                      <a:cubicBezTo>
                        <a:pt x="17135" y="10863"/>
                        <a:pt x="17288" y="10327"/>
                        <a:pt x="17020" y="10136"/>
                      </a:cubicBezTo>
                      <a:cubicBezTo>
                        <a:pt x="16961" y="10093"/>
                        <a:pt x="16893" y="10077"/>
                        <a:pt x="16822" y="10077"/>
                      </a:cubicBezTo>
                      <a:cubicBezTo>
                        <a:pt x="16606" y="10077"/>
                        <a:pt x="16351" y="10224"/>
                        <a:pt x="16152" y="10224"/>
                      </a:cubicBezTo>
                      <a:cubicBezTo>
                        <a:pt x="16121" y="10224"/>
                        <a:pt x="16092" y="10220"/>
                        <a:pt x="16064" y="10212"/>
                      </a:cubicBezTo>
                      <a:cubicBezTo>
                        <a:pt x="15911" y="10136"/>
                        <a:pt x="15873" y="9906"/>
                        <a:pt x="15835" y="9677"/>
                      </a:cubicBezTo>
                      <a:lnTo>
                        <a:pt x="15835" y="9677"/>
                      </a:lnTo>
                      <a:cubicBezTo>
                        <a:pt x="15903" y="9848"/>
                        <a:pt x="16095" y="9989"/>
                        <a:pt x="16299" y="9989"/>
                      </a:cubicBezTo>
                      <a:cubicBezTo>
                        <a:pt x="16322" y="9989"/>
                        <a:pt x="16346" y="9987"/>
                        <a:pt x="16370" y="9983"/>
                      </a:cubicBezTo>
                      <a:cubicBezTo>
                        <a:pt x="16982" y="9983"/>
                        <a:pt x="16982" y="9027"/>
                        <a:pt x="16370" y="9027"/>
                      </a:cubicBezTo>
                      <a:cubicBezTo>
                        <a:pt x="16958" y="8806"/>
                        <a:pt x="16770" y="7951"/>
                        <a:pt x="16178" y="7951"/>
                      </a:cubicBezTo>
                      <a:cubicBezTo>
                        <a:pt x="16154" y="7951"/>
                        <a:pt x="16128" y="7953"/>
                        <a:pt x="16103" y="7956"/>
                      </a:cubicBezTo>
                      <a:cubicBezTo>
                        <a:pt x="15873" y="8032"/>
                        <a:pt x="15720" y="8109"/>
                        <a:pt x="15605" y="8300"/>
                      </a:cubicBezTo>
                      <a:cubicBezTo>
                        <a:pt x="15491" y="8644"/>
                        <a:pt x="15682" y="8989"/>
                        <a:pt x="16026" y="9065"/>
                      </a:cubicBezTo>
                      <a:lnTo>
                        <a:pt x="16064" y="9065"/>
                      </a:lnTo>
                      <a:cubicBezTo>
                        <a:pt x="15950" y="9103"/>
                        <a:pt x="15835" y="9218"/>
                        <a:pt x="15797" y="9371"/>
                      </a:cubicBezTo>
                      <a:cubicBezTo>
                        <a:pt x="15784" y="9384"/>
                        <a:pt x="15775" y="9397"/>
                        <a:pt x="15771" y="9410"/>
                      </a:cubicBezTo>
                      <a:lnTo>
                        <a:pt x="15771" y="9410"/>
                      </a:lnTo>
                      <a:cubicBezTo>
                        <a:pt x="15712" y="9289"/>
                        <a:pt x="15578" y="9198"/>
                        <a:pt x="15443" y="9198"/>
                      </a:cubicBezTo>
                      <a:cubicBezTo>
                        <a:pt x="15408" y="9198"/>
                        <a:pt x="15372" y="9204"/>
                        <a:pt x="15338" y="9218"/>
                      </a:cubicBezTo>
                      <a:cubicBezTo>
                        <a:pt x="15108" y="9256"/>
                        <a:pt x="14764" y="9295"/>
                        <a:pt x="14687" y="9486"/>
                      </a:cubicBezTo>
                      <a:cubicBezTo>
                        <a:pt x="14534" y="9830"/>
                        <a:pt x="14993" y="10174"/>
                        <a:pt x="14611" y="10480"/>
                      </a:cubicBezTo>
                      <a:cubicBezTo>
                        <a:pt x="14534" y="10518"/>
                        <a:pt x="14420" y="10557"/>
                        <a:pt x="14343" y="10557"/>
                      </a:cubicBezTo>
                      <a:cubicBezTo>
                        <a:pt x="14241" y="10586"/>
                        <a:pt x="14155" y="10598"/>
                        <a:pt x="14082" y="10598"/>
                      </a:cubicBezTo>
                      <a:cubicBezTo>
                        <a:pt x="13964" y="10598"/>
                        <a:pt x="13879" y="10566"/>
                        <a:pt x="13808" y="10518"/>
                      </a:cubicBezTo>
                      <a:lnTo>
                        <a:pt x="13808" y="10518"/>
                      </a:lnTo>
                      <a:cubicBezTo>
                        <a:pt x="13859" y="10529"/>
                        <a:pt x="13910" y="10533"/>
                        <a:pt x="13961" y="10533"/>
                      </a:cubicBezTo>
                      <a:cubicBezTo>
                        <a:pt x="14099" y="10533"/>
                        <a:pt x="14231" y="10498"/>
                        <a:pt x="14343" y="10442"/>
                      </a:cubicBezTo>
                      <a:cubicBezTo>
                        <a:pt x="14726" y="10212"/>
                        <a:pt x="14726" y="9715"/>
                        <a:pt x="14420" y="9486"/>
                      </a:cubicBezTo>
                      <a:cubicBezTo>
                        <a:pt x="14496" y="9447"/>
                        <a:pt x="14534" y="9371"/>
                        <a:pt x="14573" y="9295"/>
                      </a:cubicBezTo>
                      <a:cubicBezTo>
                        <a:pt x="14611" y="9218"/>
                        <a:pt x="14611" y="9103"/>
                        <a:pt x="14573" y="9027"/>
                      </a:cubicBezTo>
                      <a:lnTo>
                        <a:pt x="14573" y="9027"/>
                      </a:lnTo>
                      <a:cubicBezTo>
                        <a:pt x="14687" y="9142"/>
                        <a:pt x="14879" y="9218"/>
                        <a:pt x="15070" y="9218"/>
                      </a:cubicBezTo>
                      <a:cubicBezTo>
                        <a:pt x="15644" y="9142"/>
                        <a:pt x="15720" y="8262"/>
                        <a:pt x="15146" y="8109"/>
                      </a:cubicBezTo>
                      <a:cubicBezTo>
                        <a:pt x="15605" y="7841"/>
                        <a:pt x="15414" y="7114"/>
                        <a:pt x="14840" y="7114"/>
                      </a:cubicBezTo>
                      <a:cubicBezTo>
                        <a:pt x="14611" y="7191"/>
                        <a:pt x="14458" y="7267"/>
                        <a:pt x="14381" y="7497"/>
                      </a:cubicBezTo>
                      <a:cubicBezTo>
                        <a:pt x="14267" y="7765"/>
                        <a:pt x="14458" y="8109"/>
                        <a:pt x="14764" y="8185"/>
                      </a:cubicBezTo>
                      <a:cubicBezTo>
                        <a:pt x="14611" y="8224"/>
                        <a:pt x="14534" y="8300"/>
                        <a:pt x="14458" y="8415"/>
                      </a:cubicBezTo>
                      <a:cubicBezTo>
                        <a:pt x="14458" y="8491"/>
                        <a:pt x="14420" y="8530"/>
                        <a:pt x="14420" y="8606"/>
                      </a:cubicBezTo>
                      <a:cubicBezTo>
                        <a:pt x="14343" y="8453"/>
                        <a:pt x="14152" y="8377"/>
                        <a:pt x="13961" y="8377"/>
                      </a:cubicBezTo>
                      <a:cubicBezTo>
                        <a:pt x="13846" y="8453"/>
                        <a:pt x="13693" y="8415"/>
                        <a:pt x="13617" y="8491"/>
                      </a:cubicBezTo>
                      <a:cubicBezTo>
                        <a:pt x="13311" y="8721"/>
                        <a:pt x="13387" y="9218"/>
                        <a:pt x="13540" y="9562"/>
                      </a:cubicBezTo>
                      <a:lnTo>
                        <a:pt x="13502" y="9562"/>
                      </a:lnTo>
                      <a:cubicBezTo>
                        <a:pt x="13502" y="9600"/>
                        <a:pt x="13502" y="9639"/>
                        <a:pt x="13502" y="9639"/>
                      </a:cubicBezTo>
                      <a:cubicBezTo>
                        <a:pt x="13234" y="9639"/>
                        <a:pt x="12890" y="9792"/>
                        <a:pt x="12584" y="9792"/>
                      </a:cubicBezTo>
                      <a:cubicBezTo>
                        <a:pt x="12584" y="9753"/>
                        <a:pt x="12622" y="9715"/>
                        <a:pt x="12660" y="9715"/>
                      </a:cubicBezTo>
                      <a:cubicBezTo>
                        <a:pt x="12890" y="9562"/>
                        <a:pt x="13234" y="9639"/>
                        <a:pt x="13425" y="9486"/>
                      </a:cubicBezTo>
                      <a:cubicBezTo>
                        <a:pt x="13464" y="9256"/>
                        <a:pt x="13196" y="8683"/>
                        <a:pt x="13272" y="8530"/>
                      </a:cubicBezTo>
                      <a:cubicBezTo>
                        <a:pt x="13349" y="8377"/>
                        <a:pt x="13770" y="8377"/>
                        <a:pt x="13999" y="8300"/>
                      </a:cubicBezTo>
                      <a:cubicBezTo>
                        <a:pt x="14420" y="8147"/>
                        <a:pt x="14305" y="7459"/>
                        <a:pt x="13999" y="7267"/>
                      </a:cubicBezTo>
                      <a:cubicBezTo>
                        <a:pt x="13923" y="7229"/>
                        <a:pt x="13846" y="7191"/>
                        <a:pt x="13770" y="7191"/>
                      </a:cubicBezTo>
                      <a:cubicBezTo>
                        <a:pt x="14324" y="7018"/>
                        <a:pt x="14125" y="6247"/>
                        <a:pt x="13627" y="6247"/>
                      </a:cubicBezTo>
                      <a:cubicBezTo>
                        <a:pt x="13575" y="6247"/>
                        <a:pt x="13521" y="6255"/>
                        <a:pt x="13464" y="6273"/>
                      </a:cubicBezTo>
                      <a:cubicBezTo>
                        <a:pt x="13272" y="6388"/>
                        <a:pt x="13119" y="6426"/>
                        <a:pt x="13043" y="6656"/>
                      </a:cubicBezTo>
                      <a:cubicBezTo>
                        <a:pt x="13005" y="6923"/>
                        <a:pt x="13158" y="7191"/>
                        <a:pt x="13425" y="7267"/>
                      </a:cubicBezTo>
                      <a:cubicBezTo>
                        <a:pt x="13337" y="7290"/>
                        <a:pt x="13249" y="7312"/>
                        <a:pt x="13175" y="7312"/>
                      </a:cubicBezTo>
                      <a:cubicBezTo>
                        <a:pt x="13121" y="7312"/>
                        <a:pt x="13075" y="7300"/>
                        <a:pt x="13043" y="7267"/>
                      </a:cubicBezTo>
                      <a:cubicBezTo>
                        <a:pt x="12852" y="7076"/>
                        <a:pt x="12966" y="6426"/>
                        <a:pt x="12737" y="6273"/>
                      </a:cubicBezTo>
                      <a:cubicBezTo>
                        <a:pt x="12713" y="6249"/>
                        <a:pt x="12678" y="6240"/>
                        <a:pt x="12639" y="6240"/>
                      </a:cubicBezTo>
                      <a:cubicBezTo>
                        <a:pt x="12553" y="6240"/>
                        <a:pt x="12445" y="6285"/>
                        <a:pt x="12393" y="6311"/>
                      </a:cubicBezTo>
                      <a:cubicBezTo>
                        <a:pt x="12293" y="6334"/>
                        <a:pt x="12196" y="6346"/>
                        <a:pt x="12106" y="6346"/>
                      </a:cubicBezTo>
                      <a:cubicBezTo>
                        <a:pt x="11887" y="6346"/>
                        <a:pt x="11709" y="6272"/>
                        <a:pt x="11628" y="6082"/>
                      </a:cubicBezTo>
                      <a:cubicBezTo>
                        <a:pt x="11628" y="6005"/>
                        <a:pt x="11590" y="5929"/>
                        <a:pt x="11551" y="5852"/>
                      </a:cubicBezTo>
                      <a:cubicBezTo>
                        <a:pt x="11360" y="5049"/>
                        <a:pt x="12010" y="5355"/>
                        <a:pt x="12393" y="5087"/>
                      </a:cubicBezTo>
                      <a:cubicBezTo>
                        <a:pt x="12584" y="4973"/>
                        <a:pt x="12469" y="4514"/>
                        <a:pt x="12393" y="4323"/>
                      </a:cubicBezTo>
                      <a:cubicBezTo>
                        <a:pt x="12314" y="4126"/>
                        <a:pt x="12191" y="4069"/>
                        <a:pt x="12051" y="4069"/>
                      </a:cubicBezTo>
                      <a:cubicBezTo>
                        <a:pt x="11851" y="4069"/>
                        <a:pt x="11617" y="4185"/>
                        <a:pt x="11427" y="4185"/>
                      </a:cubicBezTo>
                      <a:cubicBezTo>
                        <a:pt x="11360" y="4185"/>
                        <a:pt x="11298" y="4171"/>
                        <a:pt x="11245" y="4131"/>
                      </a:cubicBezTo>
                      <a:cubicBezTo>
                        <a:pt x="10978" y="3902"/>
                        <a:pt x="11169" y="3366"/>
                        <a:pt x="10901" y="3175"/>
                      </a:cubicBezTo>
                      <a:cubicBezTo>
                        <a:pt x="10849" y="3123"/>
                        <a:pt x="10786" y="3105"/>
                        <a:pt x="10715" y="3105"/>
                      </a:cubicBezTo>
                      <a:cubicBezTo>
                        <a:pt x="10535" y="3105"/>
                        <a:pt x="10310" y="3227"/>
                        <a:pt x="10121" y="3227"/>
                      </a:cubicBezTo>
                      <a:cubicBezTo>
                        <a:pt x="10057" y="3227"/>
                        <a:pt x="9997" y="3213"/>
                        <a:pt x="9945" y="3175"/>
                      </a:cubicBezTo>
                      <a:cubicBezTo>
                        <a:pt x="9715" y="2946"/>
                        <a:pt x="9830" y="2487"/>
                        <a:pt x="9639" y="2295"/>
                      </a:cubicBezTo>
                      <a:cubicBezTo>
                        <a:pt x="9593" y="2240"/>
                        <a:pt x="9526" y="2220"/>
                        <a:pt x="9448" y="2220"/>
                      </a:cubicBezTo>
                      <a:cubicBezTo>
                        <a:pt x="9260" y="2220"/>
                        <a:pt x="9007" y="2333"/>
                        <a:pt x="8808" y="2333"/>
                      </a:cubicBezTo>
                      <a:cubicBezTo>
                        <a:pt x="8747" y="2333"/>
                        <a:pt x="8692" y="2322"/>
                        <a:pt x="8645" y="2295"/>
                      </a:cubicBezTo>
                      <a:cubicBezTo>
                        <a:pt x="8377" y="2104"/>
                        <a:pt x="8530" y="1531"/>
                        <a:pt x="8262" y="1339"/>
                      </a:cubicBezTo>
                      <a:cubicBezTo>
                        <a:pt x="8212" y="1311"/>
                        <a:pt x="8156" y="1299"/>
                        <a:pt x="8097" y="1299"/>
                      </a:cubicBezTo>
                      <a:cubicBezTo>
                        <a:pt x="7888" y="1299"/>
                        <a:pt x="7637" y="1440"/>
                        <a:pt x="7434" y="1440"/>
                      </a:cubicBezTo>
                      <a:cubicBezTo>
                        <a:pt x="7388" y="1440"/>
                        <a:pt x="7346" y="1433"/>
                        <a:pt x="7306" y="1416"/>
                      </a:cubicBezTo>
                      <a:cubicBezTo>
                        <a:pt x="6945" y="1308"/>
                        <a:pt x="7231" y="450"/>
                        <a:pt x="6686" y="450"/>
                      </a:cubicBezTo>
                      <a:cubicBezTo>
                        <a:pt x="6654" y="450"/>
                        <a:pt x="6618" y="453"/>
                        <a:pt x="6579" y="460"/>
                      </a:cubicBezTo>
                      <a:cubicBezTo>
                        <a:pt x="6350" y="498"/>
                        <a:pt x="6006" y="536"/>
                        <a:pt x="5929" y="727"/>
                      </a:cubicBezTo>
                      <a:cubicBezTo>
                        <a:pt x="5776" y="1033"/>
                        <a:pt x="6235" y="1416"/>
                        <a:pt x="5853" y="1722"/>
                      </a:cubicBezTo>
                      <a:cubicBezTo>
                        <a:pt x="5776" y="1760"/>
                        <a:pt x="5700" y="1798"/>
                        <a:pt x="5585" y="1798"/>
                      </a:cubicBezTo>
                      <a:cubicBezTo>
                        <a:pt x="5477" y="1825"/>
                        <a:pt x="5386" y="1838"/>
                        <a:pt x="5310" y="1838"/>
                      </a:cubicBezTo>
                      <a:cubicBezTo>
                        <a:pt x="4957" y="1838"/>
                        <a:pt x="4914" y="1564"/>
                        <a:pt x="4820" y="1186"/>
                      </a:cubicBezTo>
                      <a:lnTo>
                        <a:pt x="4743" y="842"/>
                      </a:lnTo>
                      <a:cubicBezTo>
                        <a:pt x="4716" y="839"/>
                        <a:pt x="4688" y="837"/>
                        <a:pt x="4659" y="837"/>
                      </a:cubicBezTo>
                      <a:cubicBezTo>
                        <a:pt x="4375" y="837"/>
                        <a:pt x="4062" y="995"/>
                        <a:pt x="3749" y="995"/>
                      </a:cubicBezTo>
                      <a:cubicBezTo>
                        <a:pt x="3367" y="689"/>
                        <a:pt x="3673" y="1"/>
                        <a:pt x="29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76" name="Google Shape;8060;p31">
                <a:extLst>
                  <a:ext uri="{FF2B5EF4-FFF2-40B4-BE49-F238E27FC236}">
                    <a16:creationId xmlns:a16="http://schemas.microsoft.com/office/drawing/2014/main" id="{2723B103-F375-C333-B84A-80CF78D01CDB}"/>
                  </a:ext>
                </a:extLst>
              </p:cNvPr>
              <p:cNvSpPr/>
              <p:nvPr/>
            </p:nvSpPr>
            <p:spPr>
              <a:xfrm>
                <a:off x="1987573" y="1918607"/>
                <a:ext cx="1392434" cy="2014444"/>
              </a:xfrm>
              <a:custGeom>
                <a:avLst/>
                <a:gdLst/>
                <a:ahLst/>
                <a:cxnLst/>
                <a:rect l="l" t="t" r="r" b="b"/>
                <a:pathLst>
                  <a:path w="68958" h="99762" extrusionOk="0">
                    <a:moveTo>
                      <a:pt x="16076" y="1"/>
                    </a:moveTo>
                    <a:cubicBezTo>
                      <a:pt x="8792" y="1"/>
                      <a:pt x="3259" y="4090"/>
                      <a:pt x="842" y="12676"/>
                    </a:cubicBezTo>
                    <a:cubicBezTo>
                      <a:pt x="0" y="16386"/>
                      <a:pt x="230" y="20210"/>
                      <a:pt x="1415" y="23805"/>
                    </a:cubicBezTo>
                    <a:lnTo>
                      <a:pt x="16102" y="34667"/>
                    </a:lnTo>
                    <a:lnTo>
                      <a:pt x="44748" y="56697"/>
                    </a:lnTo>
                    <a:lnTo>
                      <a:pt x="27652" y="92342"/>
                    </a:lnTo>
                    <a:lnTo>
                      <a:pt x="39700" y="99762"/>
                    </a:lnTo>
                    <a:lnTo>
                      <a:pt x="63527" y="60330"/>
                    </a:lnTo>
                    <a:cubicBezTo>
                      <a:pt x="68958" y="51878"/>
                      <a:pt x="61691" y="45720"/>
                      <a:pt x="61691" y="45720"/>
                    </a:cubicBezTo>
                    <a:lnTo>
                      <a:pt x="31247" y="16424"/>
                    </a:lnTo>
                    <a:cubicBezTo>
                      <a:pt x="31247" y="16424"/>
                      <a:pt x="28838" y="1355"/>
                      <a:pt x="28991" y="667"/>
                    </a:cubicBezTo>
                    <a:lnTo>
                      <a:pt x="21456" y="667"/>
                    </a:lnTo>
                    <a:cubicBezTo>
                      <a:pt x="19579" y="224"/>
                      <a:pt x="17779" y="1"/>
                      <a:pt x="160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7" name="Google Shape;8061;p31">
                <a:extLst>
                  <a:ext uri="{FF2B5EF4-FFF2-40B4-BE49-F238E27FC236}">
                    <a16:creationId xmlns:a16="http://schemas.microsoft.com/office/drawing/2014/main" id="{444EC175-D8CF-EB21-7474-31EBF449D3F4}"/>
                  </a:ext>
                </a:extLst>
              </p:cNvPr>
              <p:cNvSpPr/>
              <p:nvPr/>
            </p:nvSpPr>
            <p:spPr>
              <a:xfrm>
                <a:off x="2261146" y="3900033"/>
                <a:ext cx="679644" cy="566888"/>
              </a:xfrm>
              <a:custGeom>
                <a:avLst/>
                <a:gdLst/>
                <a:ahLst/>
                <a:cxnLst/>
                <a:rect l="l" t="t" r="r" b="b"/>
                <a:pathLst>
                  <a:path w="33658" h="28074" extrusionOk="0">
                    <a:moveTo>
                      <a:pt x="6961" y="1"/>
                    </a:moveTo>
                    <a:lnTo>
                      <a:pt x="1" y="10327"/>
                    </a:lnTo>
                    <a:lnTo>
                      <a:pt x="31860" y="28073"/>
                    </a:lnTo>
                    <a:cubicBezTo>
                      <a:pt x="31860" y="28073"/>
                      <a:pt x="33657" y="25358"/>
                      <a:pt x="30177" y="20960"/>
                    </a:cubicBezTo>
                    <a:cubicBezTo>
                      <a:pt x="26696" y="16561"/>
                      <a:pt x="21495" y="7153"/>
                      <a:pt x="20501" y="6694"/>
                    </a:cubicBezTo>
                    <a:cubicBezTo>
                      <a:pt x="20195" y="6553"/>
                      <a:pt x="19883" y="6498"/>
                      <a:pt x="19559" y="6498"/>
                    </a:cubicBezTo>
                    <a:cubicBezTo>
                      <a:pt x="18827" y="6498"/>
                      <a:pt x="18036" y="6776"/>
                      <a:pt x="17135" y="6961"/>
                    </a:cubicBezTo>
                    <a:cubicBezTo>
                      <a:pt x="16370" y="7114"/>
                      <a:pt x="15643" y="7267"/>
                      <a:pt x="14878" y="7344"/>
                    </a:cubicBezTo>
                    <a:cubicBezTo>
                      <a:pt x="14777" y="7352"/>
                      <a:pt x="14677" y="7356"/>
                      <a:pt x="14577" y="7356"/>
                    </a:cubicBezTo>
                    <a:cubicBezTo>
                      <a:pt x="12861" y="7356"/>
                      <a:pt x="11339" y="6136"/>
                      <a:pt x="10977" y="4437"/>
                    </a:cubicBezTo>
                    <a:cubicBezTo>
                      <a:pt x="10633" y="2984"/>
                      <a:pt x="9753" y="689"/>
                      <a:pt x="69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8" name="Google Shape;8062;p31">
                <a:extLst>
                  <a:ext uri="{FF2B5EF4-FFF2-40B4-BE49-F238E27FC236}">
                    <a16:creationId xmlns:a16="http://schemas.microsoft.com/office/drawing/2014/main" id="{C3B277E7-1A1F-8749-05B7-58EC14FCDD2E}"/>
                  </a:ext>
                </a:extLst>
              </p:cNvPr>
              <p:cNvSpPr/>
              <p:nvPr/>
            </p:nvSpPr>
            <p:spPr>
              <a:xfrm>
                <a:off x="2666594" y="4144849"/>
                <a:ext cx="87293" cy="31682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1569" fill="none" extrusionOk="0">
                    <a:moveTo>
                      <a:pt x="4323" y="268"/>
                    </a:moveTo>
                    <a:cubicBezTo>
                      <a:pt x="2755" y="1"/>
                      <a:pt x="1148" y="460"/>
                      <a:pt x="1" y="1569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9" name="Google Shape;8063;p31">
                <a:extLst>
                  <a:ext uri="{FF2B5EF4-FFF2-40B4-BE49-F238E27FC236}">
                    <a16:creationId xmlns:a16="http://schemas.microsoft.com/office/drawing/2014/main" id="{A30713C9-F0BE-DE0B-83B0-7D4CC1B6FF77}"/>
                  </a:ext>
                </a:extLst>
              </p:cNvPr>
              <p:cNvSpPr/>
              <p:nvPr/>
            </p:nvSpPr>
            <p:spPr>
              <a:xfrm>
                <a:off x="2692864" y="4188869"/>
                <a:ext cx="91917" cy="39416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1952" fill="none" extrusionOk="0">
                    <a:moveTo>
                      <a:pt x="4551" y="345"/>
                    </a:moveTo>
                    <a:cubicBezTo>
                      <a:pt x="2869" y="1"/>
                      <a:pt x="1109" y="613"/>
                      <a:pt x="0" y="1951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64;p31">
                <a:extLst>
                  <a:ext uri="{FF2B5EF4-FFF2-40B4-BE49-F238E27FC236}">
                    <a16:creationId xmlns:a16="http://schemas.microsoft.com/office/drawing/2014/main" id="{0E8637A9-EDE0-C82C-393D-79BC0B44E897}"/>
                  </a:ext>
                </a:extLst>
              </p:cNvPr>
              <p:cNvSpPr/>
              <p:nvPr/>
            </p:nvSpPr>
            <p:spPr>
              <a:xfrm>
                <a:off x="2722972" y="4236746"/>
                <a:ext cx="91937" cy="38649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914" fill="none" extrusionOk="0">
                    <a:moveTo>
                      <a:pt x="4552" y="307"/>
                    </a:moveTo>
                    <a:cubicBezTo>
                      <a:pt x="2869" y="1"/>
                      <a:pt x="1110" y="613"/>
                      <a:pt x="1" y="1913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65;p31">
                <a:extLst>
                  <a:ext uri="{FF2B5EF4-FFF2-40B4-BE49-F238E27FC236}">
                    <a16:creationId xmlns:a16="http://schemas.microsoft.com/office/drawing/2014/main" id="{14191DA8-9716-2B8D-A19F-2E05EDA89605}"/>
                  </a:ext>
                </a:extLst>
              </p:cNvPr>
              <p:cNvSpPr/>
              <p:nvPr/>
            </p:nvSpPr>
            <p:spPr>
              <a:xfrm>
                <a:off x="2214036" y="4108563"/>
                <a:ext cx="694304" cy="424773"/>
              </a:xfrm>
              <a:custGeom>
                <a:avLst/>
                <a:gdLst/>
                <a:ahLst/>
                <a:cxnLst/>
                <a:rect l="l" t="t" r="r" b="b"/>
                <a:pathLst>
                  <a:path w="34384" h="21036" extrusionOk="0">
                    <a:moveTo>
                      <a:pt x="2334" y="0"/>
                    </a:moveTo>
                    <a:lnTo>
                      <a:pt x="1" y="4169"/>
                    </a:lnTo>
                    <a:cubicBezTo>
                      <a:pt x="1837" y="5508"/>
                      <a:pt x="2754" y="4437"/>
                      <a:pt x="4093" y="5316"/>
                    </a:cubicBezTo>
                    <a:cubicBezTo>
                      <a:pt x="5240" y="6043"/>
                      <a:pt x="4552" y="6617"/>
                      <a:pt x="6694" y="7841"/>
                    </a:cubicBezTo>
                    <a:cubicBezTo>
                      <a:pt x="8071" y="8644"/>
                      <a:pt x="9945" y="8414"/>
                      <a:pt x="11169" y="9103"/>
                    </a:cubicBezTo>
                    <a:cubicBezTo>
                      <a:pt x="12813" y="10059"/>
                      <a:pt x="12890" y="11091"/>
                      <a:pt x="14496" y="12162"/>
                    </a:cubicBezTo>
                    <a:cubicBezTo>
                      <a:pt x="16638" y="13577"/>
                      <a:pt x="18168" y="13004"/>
                      <a:pt x="20271" y="14266"/>
                    </a:cubicBezTo>
                    <a:cubicBezTo>
                      <a:pt x="21724" y="15107"/>
                      <a:pt x="22413" y="16561"/>
                      <a:pt x="24363" y="17632"/>
                    </a:cubicBezTo>
                    <a:cubicBezTo>
                      <a:pt x="25473" y="18243"/>
                      <a:pt x="27385" y="18090"/>
                      <a:pt x="28456" y="18817"/>
                    </a:cubicBezTo>
                    <a:cubicBezTo>
                      <a:pt x="29527" y="19506"/>
                      <a:pt x="30100" y="20959"/>
                      <a:pt x="32357" y="21035"/>
                    </a:cubicBezTo>
                    <a:lnTo>
                      <a:pt x="34384" y="17479"/>
                    </a:lnTo>
                    <a:lnTo>
                      <a:pt x="23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2" name="Google Shape;8066;p31">
                <a:extLst>
                  <a:ext uri="{FF2B5EF4-FFF2-40B4-BE49-F238E27FC236}">
                    <a16:creationId xmlns:a16="http://schemas.microsoft.com/office/drawing/2014/main" id="{AA8656D8-0E99-3E3B-81E7-E406450A59F0}"/>
                  </a:ext>
                </a:extLst>
              </p:cNvPr>
              <p:cNvSpPr/>
              <p:nvPr/>
            </p:nvSpPr>
            <p:spPr>
              <a:xfrm>
                <a:off x="1437124" y="3108441"/>
                <a:ext cx="342144" cy="792380"/>
              </a:xfrm>
              <a:custGeom>
                <a:avLst/>
                <a:gdLst/>
                <a:ahLst/>
                <a:cxnLst/>
                <a:rect l="l" t="t" r="r" b="b"/>
                <a:pathLst>
                  <a:path w="16944" h="39241" extrusionOk="0">
                    <a:moveTo>
                      <a:pt x="16943" y="1"/>
                    </a:moveTo>
                    <a:lnTo>
                      <a:pt x="16943" y="1"/>
                    </a:lnTo>
                    <a:cubicBezTo>
                      <a:pt x="14648" y="5049"/>
                      <a:pt x="12583" y="6541"/>
                      <a:pt x="12545" y="10442"/>
                    </a:cubicBezTo>
                    <a:cubicBezTo>
                      <a:pt x="12507" y="12086"/>
                      <a:pt x="12468" y="13425"/>
                      <a:pt x="11780" y="14916"/>
                    </a:cubicBezTo>
                    <a:cubicBezTo>
                      <a:pt x="10900" y="16791"/>
                      <a:pt x="9065" y="18129"/>
                      <a:pt x="7955" y="19812"/>
                    </a:cubicBezTo>
                    <a:cubicBezTo>
                      <a:pt x="6540" y="21877"/>
                      <a:pt x="6808" y="24593"/>
                      <a:pt x="6770" y="27079"/>
                    </a:cubicBezTo>
                    <a:cubicBezTo>
                      <a:pt x="6770" y="27767"/>
                      <a:pt x="6655" y="28456"/>
                      <a:pt x="6387" y="29144"/>
                    </a:cubicBezTo>
                    <a:cubicBezTo>
                      <a:pt x="5508" y="30942"/>
                      <a:pt x="3022" y="31286"/>
                      <a:pt x="1645" y="32739"/>
                    </a:cubicBezTo>
                    <a:cubicBezTo>
                      <a:pt x="612" y="33810"/>
                      <a:pt x="268" y="35378"/>
                      <a:pt x="0" y="36831"/>
                    </a:cubicBezTo>
                    <a:lnTo>
                      <a:pt x="7076" y="39241"/>
                    </a:lnTo>
                    <a:lnTo>
                      <a:pt x="169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3" name="Google Shape;8067;p31">
                <a:extLst>
                  <a:ext uri="{FF2B5EF4-FFF2-40B4-BE49-F238E27FC236}">
                    <a16:creationId xmlns:a16="http://schemas.microsoft.com/office/drawing/2014/main" id="{75CD7741-0AE7-B85B-749D-28C6746DCA09}"/>
                  </a:ext>
                </a:extLst>
              </p:cNvPr>
              <p:cNvSpPr/>
              <p:nvPr/>
            </p:nvSpPr>
            <p:spPr>
              <a:xfrm>
                <a:off x="2415415" y="3061915"/>
                <a:ext cx="485791" cy="720569"/>
              </a:xfrm>
              <a:custGeom>
                <a:avLst/>
                <a:gdLst/>
                <a:ahLst/>
                <a:cxnLst/>
                <a:rect l="l" t="t" r="r" b="b"/>
                <a:pathLst>
                  <a:path w="24058" h="35685" extrusionOk="0">
                    <a:moveTo>
                      <a:pt x="24057" y="0"/>
                    </a:moveTo>
                    <a:cubicBezTo>
                      <a:pt x="20806" y="4475"/>
                      <a:pt x="18397" y="4781"/>
                      <a:pt x="17556" y="8606"/>
                    </a:cubicBezTo>
                    <a:cubicBezTo>
                      <a:pt x="17211" y="10250"/>
                      <a:pt x="16905" y="11551"/>
                      <a:pt x="15911" y="12889"/>
                    </a:cubicBezTo>
                    <a:cubicBezTo>
                      <a:pt x="14687" y="14496"/>
                      <a:pt x="12660" y="15452"/>
                      <a:pt x="11168" y="16867"/>
                    </a:cubicBezTo>
                    <a:cubicBezTo>
                      <a:pt x="9371" y="18626"/>
                      <a:pt x="9141" y="21342"/>
                      <a:pt x="8568" y="23751"/>
                    </a:cubicBezTo>
                    <a:cubicBezTo>
                      <a:pt x="8453" y="24440"/>
                      <a:pt x="8185" y="25090"/>
                      <a:pt x="7803" y="25664"/>
                    </a:cubicBezTo>
                    <a:cubicBezTo>
                      <a:pt x="6579" y="27270"/>
                      <a:pt x="4093" y="27117"/>
                      <a:pt x="2448" y="28264"/>
                    </a:cubicBezTo>
                    <a:cubicBezTo>
                      <a:pt x="1225" y="29106"/>
                      <a:pt x="574" y="30559"/>
                      <a:pt x="1" y="31936"/>
                    </a:cubicBezTo>
                    <a:lnTo>
                      <a:pt x="6502" y="35684"/>
                    </a:lnTo>
                    <a:lnTo>
                      <a:pt x="240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4" name="Google Shape;8068;p31">
                <a:extLst>
                  <a:ext uri="{FF2B5EF4-FFF2-40B4-BE49-F238E27FC236}">
                    <a16:creationId xmlns:a16="http://schemas.microsoft.com/office/drawing/2014/main" id="{AB3C879D-97C8-E4F1-6575-D94E6136A294}"/>
                  </a:ext>
                </a:extLst>
              </p:cNvPr>
              <p:cNvSpPr/>
              <p:nvPr/>
            </p:nvSpPr>
            <p:spPr>
              <a:xfrm>
                <a:off x="2023092" y="2404705"/>
                <a:ext cx="868076" cy="658760"/>
              </a:xfrm>
              <a:custGeom>
                <a:avLst/>
                <a:gdLst/>
                <a:ahLst/>
                <a:cxnLst/>
                <a:rect l="l" t="t" r="r" b="b"/>
                <a:pathLst>
                  <a:path w="42990" h="32624" fill="none" extrusionOk="0">
                    <a:moveTo>
                      <a:pt x="42989" y="32624"/>
                    </a:moveTo>
                    <a:cubicBezTo>
                      <a:pt x="42989" y="32624"/>
                      <a:pt x="4475" y="3022"/>
                      <a:pt x="1" y="0"/>
                    </a:cubicBezTo>
                  </a:path>
                </a:pathLst>
              </a:custGeom>
              <a:noFill/>
              <a:ln w="8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5" name="Google Shape;8069;p31">
                <a:extLst>
                  <a:ext uri="{FF2B5EF4-FFF2-40B4-BE49-F238E27FC236}">
                    <a16:creationId xmlns:a16="http://schemas.microsoft.com/office/drawing/2014/main" id="{535012C7-D6CB-32B5-0B13-886BCDE9FCC4}"/>
                  </a:ext>
                </a:extLst>
              </p:cNvPr>
              <p:cNvSpPr/>
              <p:nvPr/>
            </p:nvSpPr>
            <p:spPr>
              <a:xfrm>
                <a:off x="2042601" y="1193169"/>
                <a:ext cx="632514" cy="764574"/>
              </a:xfrm>
              <a:custGeom>
                <a:avLst/>
                <a:gdLst/>
                <a:ahLst/>
                <a:cxnLst/>
                <a:rect l="l" t="t" r="r" b="b"/>
                <a:pathLst>
                  <a:path w="31324" h="37864" extrusionOk="0">
                    <a:moveTo>
                      <a:pt x="13616" y="0"/>
                    </a:moveTo>
                    <a:cubicBezTo>
                      <a:pt x="13616" y="0"/>
                      <a:pt x="0" y="2525"/>
                      <a:pt x="650" y="12813"/>
                    </a:cubicBezTo>
                    <a:cubicBezTo>
                      <a:pt x="995" y="18817"/>
                      <a:pt x="6158" y="35837"/>
                      <a:pt x="6158" y="35837"/>
                    </a:cubicBezTo>
                    <a:lnTo>
                      <a:pt x="28646" y="37864"/>
                    </a:lnTo>
                    <a:cubicBezTo>
                      <a:pt x="28646" y="37864"/>
                      <a:pt x="30826" y="21762"/>
                      <a:pt x="31094" y="17096"/>
                    </a:cubicBezTo>
                    <a:cubicBezTo>
                      <a:pt x="31324" y="12430"/>
                      <a:pt x="28034" y="8606"/>
                      <a:pt x="24248" y="5355"/>
                    </a:cubicBezTo>
                    <a:cubicBezTo>
                      <a:pt x="23062" y="4284"/>
                      <a:pt x="18855" y="1186"/>
                      <a:pt x="18855" y="1186"/>
                    </a:cubicBezTo>
                    <a:lnTo>
                      <a:pt x="1361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6" name="Google Shape;8070;p31">
                <a:extLst>
                  <a:ext uri="{FF2B5EF4-FFF2-40B4-BE49-F238E27FC236}">
                    <a16:creationId xmlns:a16="http://schemas.microsoft.com/office/drawing/2014/main" id="{5B14F68F-82DB-1ACC-28FE-777EAFD36D92}"/>
                  </a:ext>
                </a:extLst>
              </p:cNvPr>
              <p:cNvSpPr/>
              <p:nvPr/>
            </p:nvSpPr>
            <p:spPr>
              <a:xfrm>
                <a:off x="2749242" y="1458056"/>
                <a:ext cx="265675" cy="264140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3081" extrusionOk="0">
                    <a:moveTo>
                      <a:pt x="9141" y="1"/>
                    </a:moveTo>
                    <a:lnTo>
                      <a:pt x="0" y="7344"/>
                    </a:lnTo>
                    <a:lnTo>
                      <a:pt x="4781" y="13081"/>
                    </a:lnTo>
                    <a:lnTo>
                      <a:pt x="13157" y="5164"/>
                    </a:lnTo>
                    <a:lnTo>
                      <a:pt x="9141" y="1"/>
                    </a:ln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7" name="Google Shape;8071;p31">
                <a:extLst>
                  <a:ext uri="{FF2B5EF4-FFF2-40B4-BE49-F238E27FC236}">
                    <a16:creationId xmlns:a16="http://schemas.microsoft.com/office/drawing/2014/main" id="{C2839BE1-B525-824B-9767-08196472EDE6}"/>
                  </a:ext>
                </a:extLst>
              </p:cNvPr>
              <p:cNvSpPr/>
              <p:nvPr/>
            </p:nvSpPr>
            <p:spPr>
              <a:xfrm>
                <a:off x="2912197" y="1274262"/>
                <a:ext cx="228601" cy="288856"/>
              </a:xfrm>
              <a:custGeom>
                <a:avLst/>
                <a:gdLst/>
                <a:ahLst/>
                <a:cxnLst/>
                <a:rect l="l" t="t" r="r" b="b"/>
                <a:pathLst>
                  <a:path w="11321" h="14305" extrusionOk="0">
                    <a:moveTo>
                      <a:pt x="6425" y="0"/>
                    </a:moveTo>
                    <a:lnTo>
                      <a:pt x="6425" y="0"/>
                    </a:lnTo>
                    <a:cubicBezTo>
                      <a:pt x="4819" y="115"/>
                      <a:pt x="3327" y="918"/>
                      <a:pt x="2371" y="2218"/>
                    </a:cubicBezTo>
                    <a:cubicBezTo>
                      <a:pt x="765" y="4360"/>
                      <a:pt x="0" y="6731"/>
                      <a:pt x="230" y="8950"/>
                    </a:cubicBezTo>
                    <a:cubicBezTo>
                      <a:pt x="306" y="10135"/>
                      <a:pt x="612" y="11283"/>
                      <a:pt x="1071" y="12354"/>
                    </a:cubicBezTo>
                    <a:lnTo>
                      <a:pt x="5087" y="14304"/>
                    </a:lnTo>
                    <a:lnTo>
                      <a:pt x="10097" y="8070"/>
                    </a:lnTo>
                    <a:lnTo>
                      <a:pt x="9638" y="6502"/>
                    </a:lnTo>
                    <a:lnTo>
                      <a:pt x="10326" y="5852"/>
                    </a:lnTo>
                    <a:cubicBezTo>
                      <a:pt x="11321" y="4961"/>
                      <a:pt x="10594" y="3455"/>
                      <a:pt x="9414" y="3455"/>
                    </a:cubicBezTo>
                    <a:cubicBezTo>
                      <a:pt x="9277" y="3455"/>
                      <a:pt x="9135" y="3475"/>
                      <a:pt x="8988" y="3519"/>
                    </a:cubicBezTo>
                    <a:lnTo>
                      <a:pt x="8911" y="3557"/>
                    </a:lnTo>
                    <a:cubicBezTo>
                      <a:pt x="8911" y="3557"/>
                      <a:pt x="10097" y="2677"/>
                      <a:pt x="9409" y="1798"/>
                    </a:cubicBezTo>
                    <a:cubicBezTo>
                      <a:pt x="9040" y="1327"/>
                      <a:pt x="8530" y="1218"/>
                      <a:pt x="8135" y="1218"/>
                    </a:cubicBezTo>
                    <a:cubicBezTo>
                      <a:pt x="7791" y="1218"/>
                      <a:pt x="7535" y="1301"/>
                      <a:pt x="7535" y="1301"/>
                    </a:cubicBezTo>
                    <a:cubicBezTo>
                      <a:pt x="6119" y="2371"/>
                      <a:pt x="4896" y="3634"/>
                      <a:pt x="3901" y="5049"/>
                    </a:cubicBezTo>
                    <a:lnTo>
                      <a:pt x="6425" y="0"/>
                    </a:ln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8" name="Google Shape;8072;p31">
                <a:extLst>
                  <a:ext uri="{FF2B5EF4-FFF2-40B4-BE49-F238E27FC236}">
                    <a16:creationId xmlns:a16="http://schemas.microsoft.com/office/drawing/2014/main" id="{3FE94E81-BEE0-6B11-4278-2099E3BD9D81}"/>
                  </a:ext>
                </a:extLst>
              </p:cNvPr>
              <p:cNvSpPr/>
              <p:nvPr/>
            </p:nvSpPr>
            <p:spPr>
              <a:xfrm>
                <a:off x="3004861" y="1399356"/>
                <a:ext cx="163742" cy="169154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8377" extrusionOk="0">
                    <a:moveTo>
                      <a:pt x="5554" y="1"/>
                    </a:moveTo>
                    <a:cubicBezTo>
                      <a:pt x="5345" y="1"/>
                      <a:pt x="5135" y="70"/>
                      <a:pt x="4934" y="231"/>
                    </a:cubicBezTo>
                    <a:lnTo>
                      <a:pt x="1" y="8377"/>
                    </a:lnTo>
                    <a:lnTo>
                      <a:pt x="6617" y="5661"/>
                    </a:lnTo>
                    <a:cubicBezTo>
                      <a:pt x="7038" y="5508"/>
                      <a:pt x="7382" y="5317"/>
                      <a:pt x="7688" y="5011"/>
                    </a:cubicBezTo>
                    <a:cubicBezTo>
                      <a:pt x="8032" y="4591"/>
                      <a:pt x="8109" y="3979"/>
                      <a:pt x="7841" y="3481"/>
                    </a:cubicBezTo>
                    <a:cubicBezTo>
                      <a:pt x="7604" y="3041"/>
                      <a:pt x="7156" y="2780"/>
                      <a:pt x="6657" y="2780"/>
                    </a:cubicBezTo>
                    <a:cubicBezTo>
                      <a:pt x="6594" y="2780"/>
                      <a:pt x="6529" y="2784"/>
                      <a:pt x="6464" y="2793"/>
                    </a:cubicBezTo>
                    <a:cubicBezTo>
                      <a:pt x="7830" y="2240"/>
                      <a:pt x="6735" y="1"/>
                      <a:pt x="5554" y="1"/>
                    </a:cubicBezTo>
                    <a:close/>
                  </a:path>
                </a:pathLst>
              </a:custGeom>
              <a:solidFill>
                <a:srgbClr val="85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9" name="Google Shape;8073;p31">
                <a:extLst>
                  <a:ext uri="{FF2B5EF4-FFF2-40B4-BE49-F238E27FC236}">
                    <a16:creationId xmlns:a16="http://schemas.microsoft.com/office/drawing/2014/main" id="{8070D6DD-9423-4C90-2DC1-C9D81404D8CB}"/>
                  </a:ext>
                </a:extLst>
              </p:cNvPr>
              <p:cNvSpPr/>
              <p:nvPr/>
            </p:nvSpPr>
            <p:spPr>
              <a:xfrm>
                <a:off x="2267325" y="1275797"/>
                <a:ext cx="663409" cy="762192"/>
              </a:xfrm>
              <a:custGeom>
                <a:avLst/>
                <a:gdLst/>
                <a:ahLst/>
                <a:cxnLst/>
                <a:rect l="l" t="t" r="r" b="b"/>
                <a:pathLst>
                  <a:path w="32854" h="37746" extrusionOk="0">
                    <a:moveTo>
                      <a:pt x="9027" y="1"/>
                    </a:moveTo>
                    <a:lnTo>
                      <a:pt x="1760" y="5546"/>
                    </a:lnTo>
                    <a:cubicBezTo>
                      <a:pt x="498" y="14458"/>
                      <a:pt x="1" y="30062"/>
                      <a:pt x="2104" y="34154"/>
                    </a:cubicBezTo>
                    <a:cubicBezTo>
                      <a:pt x="3250" y="36375"/>
                      <a:pt x="6290" y="37746"/>
                      <a:pt x="9314" y="37746"/>
                    </a:cubicBezTo>
                    <a:cubicBezTo>
                      <a:pt x="11134" y="37746"/>
                      <a:pt x="12949" y="37250"/>
                      <a:pt x="14343" y="36143"/>
                    </a:cubicBezTo>
                    <a:cubicBezTo>
                      <a:pt x="18015" y="33198"/>
                      <a:pt x="32854" y="19812"/>
                      <a:pt x="32854" y="19812"/>
                    </a:cubicBezTo>
                    <a:lnTo>
                      <a:pt x="27461" y="12163"/>
                    </a:lnTo>
                    <a:lnTo>
                      <a:pt x="12775" y="23178"/>
                    </a:lnTo>
                    <a:lnTo>
                      <a:pt x="14343" y="7229"/>
                    </a:lnTo>
                    <a:cubicBezTo>
                      <a:pt x="14802" y="3596"/>
                      <a:pt x="12660" y="383"/>
                      <a:pt x="90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0" name="Google Shape;8074;p31">
                <a:extLst>
                  <a:ext uri="{FF2B5EF4-FFF2-40B4-BE49-F238E27FC236}">
                    <a16:creationId xmlns:a16="http://schemas.microsoft.com/office/drawing/2014/main" id="{B99D7E07-2F11-43AD-5823-80CC384DC7E8}"/>
                  </a:ext>
                </a:extLst>
              </p:cNvPr>
              <p:cNvSpPr/>
              <p:nvPr/>
            </p:nvSpPr>
            <p:spPr>
              <a:xfrm>
                <a:off x="2267325" y="1275797"/>
                <a:ext cx="663409" cy="789310"/>
              </a:xfrm>
              <a:custGeom>
                <a:avLst/>
                <a:gdLst/>
                <a:ahLst/>
                <a:cxnLst/>
                <a:rect l="l" t="t" r="r" b="b"/>
                <a:pathLst>
                  <a:path w="32854" h="39089" fill="none" extrusionOk="0">
                    <a:moveTo>
                      <a:pt x="1760" y="5546"/>
                    </a:moveTo>
                    <a:cubicBezTo>
                      <a:pt x="498" y="14458"/>
                      <a:pt x="1" y="30062"/>
                      <a:pt x="2104" y="34154"/>
                    </a:cubicBezTo>
                    <a:cubicBezTo>
                      <a:pt x="3940" y="37711"/>
                      <a:pt x="10633" y="39088"/>
                      <a:pt x="14343" y="36143"/>
                    </a:cubicBezTo>
                    <a:cubicBezTo>
                      <a:pt x="18015" y="33198"/>
                      <a:pt x="32854" y="19812"/>
                      <a:pt x="32854" y="19812"/>
                    </a:cubicBezTo>
                    <a:lnTo>
                      <a:pt x="27461" y="12163"/>
                    </a:lnTo>
                    <a:lnTo>
                      <a:pt x="12775" y="23178"/>
                    </a:lnTo>
                    <a:lnTo>
                      <a:pt x="14343" y="7229"/>
                    </a:lnTo>
                    <a:cubicBezTo>
                      <a:pt x="14802" y="3596"/>
                      <a:pt x="12660" y="383"/>
                      <a:pt x="9027" y="1"/>
                    </a:cubicBezTo>
                  </a:path>
                </a:pathLst>
              </a:custGeom>
              <a:noFill/>
              <a:ln w="8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2" name="Google Shape;8075;p31">
                <a:extLst>
                  <a:ext uri="{FF2B5EF4-FFF2-40B4-BE49-F238E27FC236}">
                    <a16:creationId xmlns:a16="http://schemas.microsoft.com/office/drawing/2014/main" id="{2297C7AD-588E-120E-1B72-F66659C59C1F}"/>
                  </a:ext>
                </a:extLst>
              </p:cNvPr>
              <p:cNvSpPr/>
              <p:nvPr/>
            </p:nvSpPr>
            <p:spPr>
              <a:xfrm>
                <a:off x="2228716" y="1680478"/>
                <a:ext cx="561477" cy="545262"/>
              </a:xfrm>
              <a:custGeom>
                <a:avLst/>
                <a:gdLst/>
                <a:ahLst/>
                <a:cxnLst/>
                <a:rect l="l" t="t" r="r" b="b"/>
                <a:pathLst>
                  <a:path w="27806" h="27003" fill="none" extrusionOk="0">
                    <a:moveTo>
                      <a:pt x="24669" y="8797"/>
                    </a:moveTo>
                    <a:cubicBezTo>
                      <a:pt x="27805" y="16293"/>
                      <a:pt x="23024" y="24708"/>
                      <a:pt x="14993" y="25855"/>
                    </a:cubicBezTo>
                    <a:cubicBezTo>
                      <a:pt x="6961" y="27002"/>
                      <a:pt x="0" y="20233"/>
                      <a:pt x="918" y="12201"/>
                    </a:cubicBezTo>
                    <a:cubicBezTo>
                      <a:pt x="1683" y="5393"/>
                      <a:pt x="7917" y="1"/>
                      <a:pt x="14649" y="1263"/>
                    </a:cubicBezTo>
                    <a:cubicBezTo>
                      <a:pt x="15108" y="1339"/>
                      <a:pt x="15566" y="1492"/>
                      <a:pt x="15987" y="1683"/>
                    </a:cubicBezTo>
                  </a:path>
                </a:pathLst>
              </a:custGeom>
              <a:noFill/>
              <a:ln w="124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3" name="Google Shape;8076;p31">
                <a:extLst>
                  <a:ext uri="{FF2B5EF4-FFF2-40B4-BE49-F238E27FC236}">
                    <a16:creationId xmlns:a16="http://schemas.microsoft.com/office/drawing/2014/main" id="{D3FB9926-74E5-A719-5816-715AAA4BC01D}"/>
                  </a:ext>
                </a:extLst>
              </p:cNvPr>
              <p:cNvSpPr/>
              <p:nvPr/>
            </p:nvSpPr>
            <p:spPr>
              <a:xfrm>
                <a:off x="2119050" y="1889007"/>
                <a:ext cx="763807" cy="566868"/>
              </a:xfrm>
              <a:custGeom>
                <a:avLst/>
                <a:gdLst/>
                <a:ahLst/>
                <a:cxnLst/>
                <a:rect l="l" t="t" r="r" b="b"/>
                <a:pathLst>
                  <a:path w="37826" h="28073" extrusionOk="0">
                    <a:moveTo>
                      <a:pt x="35799" y="0"/>
                    </a:moveTo>
                    <a:lnTo>
                      <a:pt x="0" y="2868"/>
                    </a:lnTo>
                    <a:lnTo>
                      <a:pt x="1989" y="28073"/>
                    </a:lnTo>
                    <a:lnTo>
                      <a:pt x="37826" y="25204"/>
                    </a:lnTo>
                    <a:lnTo>
                      <a:pt x="3579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4" name="Google Shape;8077;p31">
                <a:extLst>
                  <a:ext uri="{FF2B5EF4-FFF2-40B4-BE49-F238E27FC236}">
                    <a16:creationId xmlns:a16="http://schemas.microsoft.com/office/drawing/2014/main" id="{CDC3FFAE-9D6B-6A0E-7CD6-2AD4AF0F5370}"/>
                  </a:ext>
                </a:extLst>
              </p:cNvPr>
              <p:cNvSpPr/>
              <p:nvPr/>
            </p:nvSpPr>
            <p:spPr>
              <a:xfrm>
                <a:off x="2118283" y="1889007"/>
                <a:ext cx="763807" cy="508956"/>
              </a:xfrm>
              <a:custGeom>
                <a:avLst/>
                <a:gdLst/>
                <a:ahLst/>
                <a:cxnLst/>
                <a:rect l="l" t="t" r="r" b="b"/>
                <a:pathLst>
                  <a:path w="37826" h="25205" fill="none" extrusionOk="0">
                    <a:moveTo>
                      <a:pt x="0" y="2868"/>
                    </a:moveTo>
                    <a:lnTo>
                      <a:pt x="18511" y="14878"/>
                    </a:lnTo>
                    <a:lnTo>
                      <a:pt x="35837" y="0"/>
                    </a:lnTo>
                    <a:lnTo>
                      <a:pt x="37825" y="25204"/>
                    </a:lnTo>
                  </a:path>
                </a:pathLst>
              </a:custGeom>
              <a:noFill/>
              <a:ln w="8600" cap="rnd" cmpd="sng">
                <a:solidFill>
                  <a:srgbClr val="000E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5" name="Google Shape;8078;p31">
                <a:extLst>
                  <a:ext uri="{FF2B5EF4-FFF2-40B4-BE49-F238E27FC236}">
                    <a16:creationId xmlns:a16="http://schemas.microsoft.com/office/drawing/2014/main" id="{2829BF5B-CAB1-55CD-1C15-3595DEAA8B5C}"/>
                  </a:ext>
                </a:extLst>
              </p:cNvPr>
              <p:cNvSpPr/>
              <p:nvPr/>
            </p:nvSpPr>
            <p:spPr>
              <a:xfrm>
                <a:off x="2444192" y="2152239"/>
                <a:ext cx="85072" cy="71038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3518" extrusionOk="0">
                    <a:moveTo>
                      <a:pt x="2363" y="0"/>
                    </a:moveTo>
                    <a:cubicBezTo>
                      <a:pt x="2315" y="0"/>
                      <a:pt x="2267" y="2"/>
                      <a:pt x="2218" y="6"/>
                    </a:cubicBezTo>
                    <a:cubicBezTo>
                      <a:pt x="650" y="121"/>
                      <a:pt x="0" y="2071"/>
                      <a:pt x="1224" y="3104"/>
                    </a:cubicBezTo>
                    <a:cubicBezTo>
                      <a:pt x="1564" y="3389"/>
                      <a:pt x="1959" y="3517"/>
                      <a:pt x="2345" y="3517"/>
                    </a:cubicBezTo>
                    <a:cubicBezTo>
                      <a:pt x="3303" y="3517"/>
                      <a:pt x="4212" y="2730"/>
                      <a:pt x="4131" y="1612"/>
                    </a:cubicBezTo>
                    <a:cubicBezTo>
                      <a:pt x="4022" y="668"/>
                      <a:pt x="3258" y="0"/>
                      <a:pt x="2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6" name="Google Shape;8079;p31">
                <a:extLst>
                  <a:ext uri="{FF2B5EF4-FFF2-40B4-BE49-F238E27FC236}">
                    <a16:creationId xmlns:a16="http://schemas.microsoft.com/office/drawing/2014/main" id="{E955D11D-5EA2-5E44-B532-D15E5EACB01C}"/>
                  </a:ext>
                </a:extLst>
              </p:cNvPr>
              <p:cNvSpPr/>
              <p:nvPr/>
            </p:nvSpPr>
            <p:spPr>
              <a:xfrm>
                <a:off x="2055726" y="1427949"/>
                <a:ext cx="111221" cy="488864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24210" fill="none" extrusionOk="0">
                    <a:moveTo>
                      <a:pt x="5508" y="24210"/>
                    </a:moveTo>
                    <a:cubicBezTo>
                      <a:pt x="3595" y="15949"/>
                      <a:pt x="574" y="8414"/>
                      <a:pt x="0" y="0"/>
                    </a:cubicBezTo>
                  </a:path>
                </a:pathLst>
              </a:custGeom>
              <a:noFill/>
              <a:ln w="8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7" name="Google Shape;8080;p31">
                <a:extLst>
                  <a:ext uri="{FF2B5EF4-FFF2-40B4-BE49-F238E27FC236}">
                    <a16:creationId xmlns:a16="http://schemas.microsoft.com/office/drawing/2014/main" id="{3D94A840-7F92-ABC8-C736-B4D8049CD2DA}"/>
                  </a:ext>
                </a:extLst>
              </p:cNvPr>
              <p:cNvSpPr/>
              <p:nvPr/>
            </p:nvSpPr>
            <p:spPr>
              <a:xfrm>
                <a:off x="2755421" y="4026702"/>
                <a:ext cx="52521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5814" fill="none" extrusionOk="0">
                    <a:moveTo>
                      <a:pt x="115" y="5813"/>
                    </a:moveTo>
                    <a:cubicBezTo>
                      <a:pt x="1530" y="4437"/>
                      <a:pt x="2601" y="2677"/>
                      <a:pt x="2410" y="918"/>
                    </a:cubicBezTo>
                    <a:cubicBezTo>
                      <a:pt x="2410" y="574"/>
                      <a:pt x="2257" y="268"/>
                      <a:pt x="1989" y="115"/>
                    </a:cubicBezTo>
                    <a:cubicBezTo>
                      <a:pt x="1721" y="0"/>
                      <a:pt x="1415" y="77"/>
                      <a:pt x="1224" y="268"/>
                    </a:cubicBezTo>
                    <a:cubicBezTo>
                      <a:pt x="1033" y="459"/>
                      <a:pt x="880" y="727"/>
                      <a:pt x="803" y="994"/>
                    </a:cubicBezTo>
                    <a:cubicBezTo>
                      <a:pt x="230" y="2524"/>
                      <a:pt x="0" y="4169"/>
                      <a:pt x="115" y="5813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8" name="Google Shape;8081;p31">
                <a:extLst>
                  <a:ext uri="{FF2B5EF4-FFF2-40B4-BE49-F238E27FC236}">
                    <a16:creationId xmlns:a16="http://schemas.microsoft.com/office/drawing/2014/main" id="{8124DA2A-C1EC-A33F-3EE0-623621457B32}"/>
                  </a:ext>
                </a:extLst>
              </p:cNvPr>
              <p:cNvSpPr/>
              <p:nvPr/>
            </p:nvSpPr>
            <p:spPr>
              <a:xfrm>
                <a:off x="2761600" y="4079203"/>
                <a:ext cx="108899" cy="66434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290" fill="none" extrusionOk="0">
                    <a:moveTo>
                      <a:pt x="38" y="3290"/>
                    </a:moveTo>
                    <a:cubicBezTo>
                      <a:pt x="1989" y="3252"/>
                      <a:pt x="3978" y="2678"/>
                      <a:pt x="5049" y="1301"/>
                    </a:cubicBezTo>
                    <a:cubicBezTo>
                      <a:pt x="5278" y="1072"/>
                      <a:pt x="5393" y="727"/>
                      <a:pt x="5316" y="421"/>
                    </a:cubicBezTo>
                    <a:cubicBezTo>
                      <a:pt x="5202" y="154"/>
                      <a:pt x="4934" y="1"/>
                      <a:pt x="4628" y="1"/>
                    </a:cubicBezTo>
                    <a:cubicBezTo>
                      <a:pt x="4360" y="39"/>
                      <a:pt x="4092" y="116"/>
                      <a:pt x="3825" y="268"/>
                    </a:cubicBezTo>
                    <a:cubicBezTo>
                      <a:pt x="2371" y="957"/>
                      <a:pt x="1071" y="1990"/>
                      <a:pt x="0" y="3290"/>
                    </a:cubicBezTo>
                  </a:path>
                </a:pathLst>
              </a:custGeom>
              <a:noFill/>
              <a:ln w="86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9" name="Google Shape;8082;p31">
                <a:extLst>
                  <a:ext uri="{FF2B5EF4-FFF2-40B4-BE49-F238E27FC236}">
                    <a16:creationId xmlns:a16="http://schemas.microsoft.com/office/drawing/2014/main" id="{51488E86-445D-528B-B1F4-75CBA56D97E2}"/>
                  </a:ext>
                </a:extLst>
              </p:cNvPr>
              <p:cNvSpPr/>
              <p:nvPr/>
            </p:nvSpPr>
            <p:spPr>
              <a:xfrm>
                <a:off x="2193197" y="1139113"/>
                <a:ext cx="284212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075" h="5852" extrusionOk="0">
                    <a:moveTo>
                      <a:pt x="1109" y="0"/>
                    </a:moveTo>
                    <a:lnTo>
                      <a:pt x="0" y="5087"/>
                    </a:lnTo>
                    <a:lnTo>
                      <a:pt x="14075" y="5852"/>
                    </a:lnTo>
                    <a:lnTo>
                      <a:pt x="12086" y="1377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0" name="Google Shape;8083;p31">
                <a:extLst>
                  <a:ext uri="{FF2B5EF4-FFF2-40B4-BE49-F238E27FC236}">
                    <a16:creationId xmlns:a16="http://schemas.microsoft.com/office/drawing/2014/main" id="{8AF1A6C3-28F9-EDF7-B936-73B46E25697A}"/>
                  </a:ext>
                </a:extLst>
              </p:cNvPr>
              <p:cNvSpPr/>
              <p:nvPr/>
            </p:nvSpPr>
            <p:spPr>
              <a:xfrm>
                <a:off x="2197821" y="1166898"/>
                <a:ext cx="275731" cy="90382"/>
              </a:xfrm>
              <a:custGeom>
                <a:avLst/>
                <a:gdLst/>
                <a:ahLst/>
                <a:cxnLst/>
                <a:rect l="l" t="t" r="r" b="b"/>
                <a:pathLst>
                  <a:path w="13655" h="4476" fill="none" extrusionOk="0">
                    <a:moveTo>
                      <a:pt x="1" y="3290"/>
                    </a:moveTo>
                    <a:lnTo>
                      <a:pt x="13654" y="4476"/>
                    </a:lnTo>
                    <a:lnTo>
                      <a:pt x="11857" y="1"/>
                    </a:lnTo>
                  </a:path>
                </a:pathLst>
              </a:custGeom>
              <a:noFill/>
              <a:ln w="8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1" name="Google Shape;8084;p31">
                <a:extLst>
                  <a:ext uri="{FF2B5EF4-FFF2-40B4-BE49-F238E27FC236}">
                    <a16:creationId xmlns:a16="http://schemas.microsoft.com/office/drawing/2014/main" id="{7BDA80BA-44A3-6178-8737-2A0EF2EE72AE}"/>
                  </a:ext>
                </a:extLst>
              </p:cNvPr>
              <p:cNvSpPr/>
              <p:nvPr/>
            </p:nvSpPr>
            <p:spPr>
              <a:xfrm>
                <a:off x="1820179" y="1233332"/>
                <a:ext cx="666499" cy="454112"/>
              </a:xfrm>
              <a:custGeom>
                <a:avLst/>
                <a:gdLst/>
                <a:ahLst/>
                <a:cxnLst/>
                <a:rect l="l" t="t" r="r" b="b"/>
                <a:pathLst>
                  <a:path w="33007" h="22489" extrusionOk="0">
                    <a:moveTo>
                      <a:pt x="32127" y="0"/>
                    </a:moveTo>
                    <a:cubicBezTo>
                      <a:pt x="31744" y="1033"/>
                      <a:pt x="30482" y="1530"/>
                      <a:pt x="29335" y="1530"/>
                    </a:cubicBezTo>
                    <a:cubicBezTo>
                      <a:pt x="28226" y="1530"/>
                      <a:pt x="26849" y="1186"/>
                      <a:pt x="25702" y="1186"/>
                    </a:cubicBezTo>
                    <a:cubicBezTo>
                      <a:pt x="25603" y="1182"/>
                      <a:pt x="25505" y="1181"/>
                      <a:pt x="25407" y="1181"/>
                    </a:cubicBezTo>
                    <a:cubicBezTo>
                      <a:pt x="23256" y="1181"/>
                      <a:pt x="21192" y="1979"/>
                      <a:pt x="19582" y="3442"/>
                    </a:cubicBezTo>
                    <a:cubicBezTo>
                      <a:pt x="18014" y="4934"/>
                      <a:pt x="17287" y="6387"/>
                      <a:pt x="16676" y="8835"/>
                    </a:cubicBezTo>
                    <a:cubicBezTo>
                      <a:pt x="16331" y="10059"/>
                      <a:pt x="15872" y="11818"/>
                      <a:pt x="14954" y="12736"/>
                    </a:cubicBezTo>
                    <a:cubicBezTo>
                      <a:pt x="13731" y="13883"/>
                      <a:pt x="11704" y="13692"/>
                      <a:pt x="10021" y="13769"/>
                    </a:cubicBezTo>
                    <a:cubicBezTo>
                      <a:pt x="8338" y="13845"/>
                      <a:pt x="6617" y="13769"/>
                      <a:pt x="4972" y="14228"/>
                    </a:cubicBezTo>
                    <a:cubicBezTo>
                      <a:pt x="3366" y="14725"/>
                      <a:pt x="1033" y="15796"/>
                      <a:pt x="0" y="17555"/>
                    </a:cubicBezTo>
                    <a:lnTo>
                      <a:pt x="0" y="21915"/>
                    </a:lnTo>
                    <a:lnTo>
                      <a:pt x="5316" y="22489"/>
                    </a:lnTo>
                    <a:cubicBezTo>
                      <a:pt x="5316" y="22489"/>
                      <a:pt x="5967" y="19429"/>
                      <a:pt x="9906" y="19238"/>
                    </a:cubicBezTo>
                    <a:cubicBezTo>
                      <a:pt x="9983" y="19235"/>
                      <a:pt x="10062" y="19234"/>
                      <a:pt x="10141" y="19234"/>
                    </a:cubicBezTo>
                    <a:cubicBezTo>
                      <a:pt x="11043" y="19234"/>
                      <a:pt x="12075" y="19392"/>
                      <a:pt x="13206" y="19392"/>
                    </a:cubicBezTo>
                    <a:cubicBezTo>
                      <a:pt x="14828" y="19392"/>
                      <a:pt x="16652" y="19066"/>
                      <a:pt x="18588" y="17479"/>
                    </a:cubicBezTo>
                    <a:cubicBezTo>
                      <a:pt x="21992" y="14725"/>
                      <a:pt x="20768" y="5699"/>
                      <a:pt x="24822" y="3825"/>
                    </a:cubicBezTo>
                    <a:cubicBezTo>
                      <a:pt x="26102" y="3245"/>
                      <a:pt x="27173" y="3104"/>
                      <a:pt x="28092" y="3104"/>
                    </a:cubicBezTo>
                    <a:cubicBezTo>
                      <a:pt x="28965" y="3104"/>
                      <a:pt x="29702" y="3231"/>
                      <a:pt x="30353" y="3231"/>
                    </a:cubicBezTo>
                    <a:cubicBezTo>
                      <a:pt x="31190" y="3231"/>
                      <a:pt x="31886" y="3022"/>
                      <a:pt x="32548" y="2065"/>
                    </a:cubicBezTo>
                    <a:lnTo>
                      <a:pt x="33007" y="497"/>
                    </a:lnTo>
                    <a:lnTo>
                      <a:pt x="321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35" name="Google Shape;7887;p31">
            <a:extLst>
              <a:ext uri="{FF2B5EF4-FFF2-40B4-BE49-F238E27FC236}">
                <a16:creationId xmlns:a16="http://schemas.microsoft.com/office/drawing/2014/main" id="{EBFAC2D6-8AD2-C768-5B9F-2CF75EF3EDFC}"/>
              </a:ext>
            </a:extLst>
          </p:cNvPr>
          <p:cNvSpPr txBox="1">
            <a:spLocks/>
          </p:cNvSpPr>
          <p:nvPr/>
        </p:nvSpPr>
        <p:spPr>
          <a:xfrm>
            <a:off x="3676074" y="1607201"/>
            <a:ext cx="5348655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accent3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/>
              <a:t>Unit 1</a:t>
            </a:r>
            <a:br>
              <a:rPr lang="en-US" dirty="0"/>
            </a:br>
            <a:br>
              <a:rPr lang="en-US" sz="1200" dirty="0"/>
            </a:br>
            <a:r>
              <a:rPr lang="en-US" sz="4800" b="1" dirty="0">
                <a:solidFill>
                  <a:schemeClr val="accent6">
                    <a:lumMod val="90000"/>
                  </a:schemeClr>
                </a:solidFill>
                <a:latin typeface="Amasis MT Pro Black" panose="02040A04050005020304" pitchFamily="18" charset="0"/>
              </a:rPr>
              <a:t>Working 9 to 5</a:t>
            </a:r>
            <a:br>
              <a:rPr lang="en-US" sz="4800" b="1" dirty="0">
                <a:solidFill>
                  <a:schemeClr val="accent6">
                    <a:lumMod val="90000"/>
                  </a:schemeClr>
                </a:solidFill>
                <a:latin typeface="Amasis MT Pro Black" panose="02040A04050005020304" pitchFamily="18" charset="0"/>
              </a:rPr>
            </a:br>
            <a:br>
              <a:rPr lang="en-US" sz="1050" b="1" dirty="0">
                <a:solidFill>
                  <a:schemeClr val="accent6">
                    <a:lumMod val="90000"/>
                  </a:schemeClr>
                </a:solidFill>
                <a:latin typeface="Amasis MT Pro Black" panose="02040A04050005020304" pitchFamily="18" charset="0"/>
              </a:rPr>
            </a:br>
            <a:r>
              <a:rPr lang="en-US" sz="2000" b="1" dirty="0">
                <a:solidFill>
                  <a:srgbClr val="FE9D00"/>
                </a:solidFill>
                <a:latin typeface="Corbel" panose="020B0503020204020204" pitchFamily="34" charset="0"/>
              </a:rPr>
              <a:t>Listen &amp; Discuss</a:t>
            </a:r>
            <a:endParaRPr lang="en-US" b="1" dirty="0">
              <a:solidFill>
                <a:srgbClr val="FE9D00"/>
              </a:solidFill>
              <a:latin typeface="Corbel" panose="020B0503020204020204" pitchFamily="34" charset="0"/>
            </a:endParaRPr>
          </a:p>
        </p:txBody>
      </p:sp>
      <p:sp>
        <p:nvSpPr>
          <p:cNvPr id="8236" name="مربع نص 8235">
            <a:extLst>
              <a:ext uri="{FF2B5EF4-FFF2-40B4-BE49-F238E27FC236}">
                <a16:creationId xmlns:a16="http://schemas.microsoft.com/office/drawing/2014/main" id="{99EFB323-C4C6-D91A-6728-D53678098FB5}"/>
              </a:ext>
            </a:extLst>
          </p:cNvPr>
          <p:cNvSpPr txBox="1"/>
          <p:nvPr/>
        </p:nvSpPr>
        <p:spPr>
          <a:xfrm>
            <a:off x="78664" y="165705"/>
            <a:ext cx="1683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FE9D00"/>
                </a:solidFill>
                <a:latin typeface="Corbel" panose="020B0503020204020204" pitchFamily="34" charset="0"/>
              </a:rPr>
              <a:t>Mega </a:t>
            </a:r>
            <a:r>
              <a:rPr lang="en" sz="1800" b="1" dirty="0">
                <a:solidFill>
                  <a:srgbClr val="00B0F0"/>
                </a:solidFill>
                <a:latin typeface="Corbel" panose="020B0503020204020204" pitchFamily="34" charset="0"/>
              </a:rPr>
              <a:t>Goal</a:t>
            </a:r>
            <a:r>
              <a:rPr lang="en" sz="1800" b="1" dirty="0">
                <a:solidFill>
                  <a:srgbClr val="FE9D00"/>
                </a:solidFill>
                <a:latin typeface="Corbel" panose="020B0503020204020204" pitchFamily="34" charset="0"/>
              </a:rPr>
              <a:t> 2.2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22214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4" name="Google Shape;8544;p38"/>
          <p:cNvSpPr txBox="1">
            <a:spLocks noGrp="1"/>
          </p:cNvSpPr>
          <p:nvPr>
            <p:ph type="title" idx="3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8552" name="Google Shape;8552;p38"/>
          <p:cNvGrpSpPr/>
          <p:nvPr/>
        </p:nvGrpSpPr>
        <p:grpSpPr>
          <a:xfrm>
            <a:off x="4347834" y="2575983"/>
            <a:ext cx="448349" cy="440497"/>
            <a:chOff x="-40748275" y="3238700"/>
            <a:chExt cx="322600" cy="316950"/>
          </a:xfrm>
        </p:grpSpPr>
        <p:sp>
          <p:nvSpPr>
            <p:cNvPr id="8553" name="Google Shape;8553;p3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7" name="Google Shape;8567;p38"/>
          <p:cNvGrpSpPr/>
          <p:nvPr/>
        </p:nvGrpSpPr>
        <p:grpSpPr>
          <a:xfrm>
            <a:off x="7003389" y="1511584"/>
            <a:ext cx="437891" cy="442269"/>
            <a:chOff x="-37804925" y="3953450"/>
            <a:chExt cx="315075" cy="318225"/>
          </a:xfrm>
        </p:grpSpPr>
        <p:sp>
          <p:nvSpPr>
            <p:cNvPr id="8568" name="Google Shape;8568;p3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F5C397B1-9E74-4BA6-B53E-D12E7515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9" y="2435840"/>
            <a:ext cx="1795499" cy="2506418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F19F7F7-EDC8-4125-A721-3DDD936493F0}"/>
              </a:ext>
            </a:extLst>
          </p:cNvPr>
          <p:cNvSpPr/>
          <p:nvPr/>
        </p:nvSpPr>
        <p:spPr>
          <a:xfrm>
            <a:off x="5701553" y="875980"/>
            <a:ext cx="2927617" cy="1120438"/>
          </a:xfrm>
          <a:prstGeom prst="cloudCallout">
            <a:avLst>
              <a:gd name="adj1" fmla="val 4270"/>
              <a:gd name="adj2" fmla="val 1010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Find the word that means</a:t>
            </a:r>
            <a:r>
              <a:rPr lang="en-US" sz="1600" dirty="0"/>
              <a:t>……..</a:t>
            </a:r>
          </a:p>
        </p:txBody>
      </p:sp>
      <p:sp>
        <p:nvSpPr>
          <p:cNvPr id="59" name="فقاعة التفكير: على شكل سحابة 58">
            <a:extLst>
              <a:ext uri="{FF2B5EF4-FFF2-40B4-BE49-F238E27FC236}">
                <a16:creationId xmlns:a16="http://schemas.microsoft.com/office/drawing/2014/main" id="{B335F220-CE69-4779-AF34-BE3E7DBB49D6}"/>
              </a:ext>
            </a:extLst>
          </p:cNvPr>
          <p:cNvSpPr/>
          <p:nvPr/>
        </p:nvSpPr>
        <p:spPr>
          <a:xfrm>
            <a:off x="3794189" y="2181636"/>
            <a:ext cx="2679725" cy="1120438"/>
          </a:xfrm>
          <a:prstGeom prst="cloudCallout">
            <a:avLst>
              <a:gd name="adj1" fmla="val 77677"/>
              <a:gd name="adj2" fmla="val 156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 place where a person is going </a:t>
            </a:r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078C80D8-0A2E-41A3-8F3C-9323BE5EB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2" y="503646"/>
            <a:ext cx="4405937" cy="3864387"/>
          </a:xfrm>
          <a:prstGeom prst="rect">
            <a:avLst/>
          </a:prstGeom>
        </p:spPr>
      </p:pic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3AD5BA17-B444-4C68-A91A-32D1EA355D7F}"/>
              </a:ext>
            </a:extLst>
          </p:cNvPr>
          <p:cNvSpPr/>
          <p:nvPr/>
        </p:nvSpPr>
        <p:spPr>
          <a:xfrm>
            <a:off x="1241055" y="1411691"/>
            <a:ext cx="1131910" cy="199785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4" name="Google Shape;8544;p38"/>
          <p:cNvSpPr txBox="1">
            <a:spLocks noGrp="1"/>
          </p:cNvSpPr>
          <p:nvPr>
            <p:ph type="title" idx="3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8552" name="Google Shape;8552;p38"/>
          <p:cNvGrpSpPr/>
          <p:nvPr/>
        </p:nvGrpSpPr>
        <p:grpSpPr>
          <a:xfrm>
            <a:off x="4347834" y="2575983"/>
            <a:ext cx="448349" cy="440497"/>
            <a:chOff x="-40748275" y="3238700"/>
            <a:chExt cx="322600" cy="316950"/>
          </a:xfrm>
        </p:grpSpPr>
        <p:sp>
          <p:nvSpPr>
            <p:cNvPr id="8553" name="Google Shape;8553;p3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7" name="Google Shape;8567;p38"/>
          <p:cNvGrpSpPr/>
          <p:nvPr/>
        </p:nvGrpSpPr>
        <p:grpSpPr>
          <a:xfrm>
            <a:off x="7003389" y="1511584"/>
            <a:ext cx="437891" cy="442269"/>
            <a:chOff x="-37804925" y="3953450"/>
            <a:chExt cx="315075" cy="318225"/>
          </a:xfrm>
        </p:grpSpPr>
        <p:sp>
          <p:nvSpPr>
            <p:cNvPr id="8568" name="Google Shape;8568;p3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F5C397B1-9E74-4BA6-B53E-D12E7515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9" y="2435840"/>
            <a:ext cx="1795499" cy="2506418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F19F7F7-EDC8-4125-A721-3DDD936493F0}"/>
              </a:ext>
            </a:extLst>
          </p:cNvPr>
          <p:cNvSpPr/>
          <p:nvPr/>
        </p:nvSpPr>
        <p:spPr>
          <a:xfrm>
            <a:off x="5701553" y="875980"/>
            <a:ext cx="2927617" cy="1120438"/>
          </a:xfrm>
          <a:prstGeom prst="cloudCallout">
            <a:avLst>
              <a:gd name="adj1" fmla="val 4270"/>
              <a:gd name="adj2" fmla="val 1010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Find the word that means</a:t>
            </a:r>
            <a:r>
              <a:rPr lang="en-US" sz="1600" dirty="0"/>
              <a:t>……..</a:t>
            </a:r>
          </a:p>
        </p:txBody>
      </p:sp>
      <p:sp>
        <p:nvSpPr>
          <p:cNvPr id="59" name="فقاعة التفكير: على شكل سحابة 58">
            <a:extLst>
              <a:ext uri="{FF2B5EF4-FFF2-40B4-BE49-F238E27FC236}">
                <a16:creationId xmlns:a16="http://schemas.microsoft.com/office/drawing/2014/main" id="{B335F220-CE69-4779-AF34-BE3E7DBB49D6}"/>
              </a:ext>
            </a:extLst>
          </p:cNvPr>
          <p:cNvSpPr/>
          <p:nvPr/>
        </p:nvSpPr>
        <p:spPr>
          <a:xfrm>
            <a:off x="3311819" y="2196443"/>
            <a:ext cx="3162096" cy="1537436"/>
          </a:xfrm>
          <a:prstGeom prst="cloudCallout">
            <a:avLst>
              <a:gd name="adj1" fmla="val 77677"/>
              <a:gd name="adj2" fmla="val 156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 natural environment where an animal or plant lives or grows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6314CB1-7C9D-4070-A308-4E9BFC8F9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6" y="404894"/>
            <a:ext cx="4324595" cy="3864387"/>
          </a:xfrm>
          <a:prstGeom prst="rect">
            <a:avLst/>
          </a:prstGeom>
        </p:spPr>
      </p:pic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3AD5BA17-B444-4C68-A91A-32D1EA355D7F}"/>
              </a:ext>
            </a:extLst>
          </p:cNvPr>
          <p:cNvSpPr/>
          <p:nvPr/>
        </p:nvSpPr>
        <p:spPr>
          <a:xfrm>
            <a:off x="2182266" y="1167959"/>
            <a:ext cx="576302" cy="184431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2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0F71064D-7752-475A-914A-F69A1901C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37"/>
            <a:ext cx="3614781" cy="4250826"/>
          </a:xfrm>
          <a:prstGeom prst="rect">
            <a:avLst/>
          </a:prstGeom>
        </p:spPr>
      </p:pic>
      <p:sp>
        <p:nvSpPr>
          <p:cNvPr id="8544" name="Google Shape;8544;p38"/>
          <p:cNvSpPr txBox="1">
            <a:spLocks noGrp="1"/>
          </p:cNvSpPr>
          <p:nvPr>
            <p:ph type="title" idx="3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8552" name="Google Shape;8552;p38"/>
          <p:cNvGrpSpPr/>
          <p:nvPr/>
        </p:nvGrpSpPr>
        <p:grpSpPr>
          <a:xfrm>
            <a:off x="4347834" y="2575983"/>
            <a:ext cx="448349" cy="440497"/>
            <a:chOff x="-40748275" y="3238700"/>
            <a:chExt cx="322600" cy="316950"/>
          </a:xfrm>
        </p:grpSpPr>
        <p:sp>
          <p:nvSpPr>
            <p:cNvPr id="8553" name="Google Shape;8553;p3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7" name="Google Shape;8567;p38"/>
          <p:cNvGrpSpPr/>
          <p:nvPr/>
        </p:nvGrpSpPr>
        <p:grpSpPr>
          <a:xfrm>
            <a:off x="7003389" y="1511584"/>
            <a:ext cx="437891" cy="442269"/>
            <a:chOff x="-37804925" y="3953450"/>
            <a:chExt cx="315075" cy="318225"/>
          </a:xfrm>
        </p:grpSpPr>
        <p:sp>
          <p:nvSpPr>
            <p:cNvPr id="8568" name="Google Shape;8568;p3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F5C397B1-9E74-4BA6-B53E-D12E7515F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9" y="2435840"/>
            <a:ext cx="1795499" cy="2506418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F19F7F7-EDC8-4125-A721-3DDD936493F0}"/>
              </a:ext>
            </a:extLst>
          </p:cNvPr>
          <p:cNvSpPr/>
          <p:nvPr/>
        </p:nvSpPr>
        <p:spPr>
          <a:xfrm>
            <a:off x="5701553" y="875980"/>
            <a:ext cx="2927617" cy="1120438"/>
          </a:xfrm>
          <a:prstGeom prst="cloudCallout">
            <a:avLst>
              <a:gd name="adj1" fmla="val 4270"/>
              <a:gd name="adj2" fmla="val 1010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Find the word that means</a:t>
            </a:r>
            <a:r>
              <a:rPr lang="en-US" sz="1600" dirty="0"/>
              <a:t>……..</a:t>
            </a:r>
          </a:p>
        </p:txBody>
      </p:sp>
      <p:sp>
        <p:nvSpPr>
          <p:cNvPr id="59" name="فقاعة التفكير: على شكل سحابة 58">
            <a:extLst>
              <a:ext uri="{FF2B5EF4-FFF2-40B4-BE49-F238E27FC236}">
                <a16:creationId xmlns:a16="http://schemas.microsoft.com/office/drawing/2014/main" id="{B335F220-CE69-4779-AF34-BE3E7DBB49D6}"/>
              </a:ext>
            </a:extLst>
          </p:cNvPr>
          <p:cNvSpPr/>
          <p:nvPr/>
        </p:nvSpPr>
        <p:spPr>
          <a:xfrm>
            <a:off x="3588225" y="2059478"/>
            <a:ext cx="2927617" cy="1811366"/>
          </a:xfrm>
          <a:prstGeom prst="cloudCallout">
            <a:avLst>
              <a:gd name="adj1" fmla="val 77677"/>
              <a:gd name="adj2" fmla="val 156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to carefully watch or check a situation or something that changes </a:t>
            </a:r>
          </a:p>
        </p:txBody>
      </p:sp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3AD5BA17-B444-4C68-A91A-32D1EA355D7F}"/>
              </a:ext>
            </a:extLst>
          </p:cNvPr>
          <p:cNvSpPr/>
          <p:nvPr/>
        </p:nvSpPr>
        <p:spPr>
          <a:xfrm>
            <a:off x="2198873" y="3402806"/>
            <a:ext cx="576302" cy="184431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490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8EC8358D-2FC2-4D58-8B1D-7A27D163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787"/>
            <a:ext cx="3981279" cy="3961538"/>
          </a:xfrm>
          <a:prstGeom prst="rect">
            <a:avLst/>
          </a:prstGeom>
        </p:spPr>
      </p:pic>
      <p:sp>
        <p:nvSpPr>
          <p:cNvPr id="8544" name="Google Shape;8544;p38"/>
          <p:cNvSpPr txBox="1">
            <a:spLocks noGrp="1"/>
          </p:cNvSpPr>
          <p:nvPr>
            <p:ph type="title" idx="3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8552" name="Google Shape;8552;p38"/>
          <p:cNvGrpSpPr/>
          <p:nvPr/>
        </p:nvGrpSpPr>
        <p:grpSpPr>
          <a:xfrm>
            <a:off x="4347834" y="2575983"/>
            <a:ext cx="448349" cy="440497"/>
            <a:chOff x="-40748275" y="3238700"/>
            <a:chExt cx="322600" cy="316950"/>
          </a:xfrm>
        </p:grpSpPr>
        <p:sp>
          <p:nvSpPr>
            <p:cNvPr id="8553" name="Google Shape;8553;p3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7" name="Google Shape;8567;p38"/>
          <p:cNvGrpSpPr/>
          <p:nvPr/>
        </p:nvGrpSpPr>
        <p:grpSpPr>
          <a:xfrm>
            <a:off x="7003389" y="1511584"/>
            <a:ext cx="437891" cy="442269"/>
            <a:chOff x="-37804925" y="3953450"/>
            <a:chExt cx="315075" cy="318225"/>
          </a:xfrm>
        </p:grpSpPr>
        <p:sp>
          <p:nvSpPr>
            <p:cNvPr id="8568" name="Google Shape;8568;p3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F5C397B1-9E74-4BA6-B53E-D12E7515F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9" y="2435840"/>
            <a:ext cx="1795499" cy="2506418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F19F7F7-EDC8-4125-A721-3DDD936493F0}"/>
              </a:ext>
            </a:extLst>
          </p:cNvPr>
          <p:cNvSpPr/>
          <p:nvPr/>
        </p:nvSpPr>
        <p:spPr>
          <a:xfrm>
            <a:off x="5677276" y="657495"/>
            <a:ext cx="2927617" cy="1120438"/>
          </a:xfrm>
          <a:prstGeom prst="cloudCallout">
            <a:avLst>
              <a:gd name="adj1" fmla="val 4270"/>
              <a:gd name="adj2" fmla="val 1010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Find the word that means</a:t>
            </a:r>
            <a:r>
              <a:rPr lang="en-US" sz="1600" dirty="0"/>
              <a:t>……..</a:t>
            </a:r>
          </a:p>
        </p:txBody>
      </p:sp>
      <p:sp>
        <p:nvSpPr>
          <p:cNvPr id="59" name="فقاعة التفكير: على شكل سحابة 58">
            <a:extLst>
              <a:ext uri="{FF2B5EF4-FFF2-40B4-BE49-F238E27FC236}">
                <a16:creationId xmlns:a16="http://schemas.microsoft.com/office/drawing/2014/main" id="{B335F220-CE69-4779-AF34-BE3E7DBB49D6}"/>
              </a:ext>
            </a:extLst>
          </p:cNvPr>
          <p:cNvSpPr/>
          <p:nvPr/>
        </p:nvSpPr>
        <p:spPr>
          <a:xfrm>
            <a:off x="3709605" y="1711521"/>
            <a:ext cx="2927617" cy="1298445"/>
          </a:xfrm>
          <a:prstGeom prst="cloudCallout">
            <a:avLst>
              <a:gd name="adj1" fmla="val 68279"/>
              <a:gd name="adj2" fmla="val 1901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cloth; material that most clothes are made of </a:t>
            </a:r>
          </a:p>
        </p:txBody>
      </p:sp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3AD5BA17-B444-4C68-A91A-32D1EA355D7F}"/>
              </a:ext>
            </a:extLst>
          </p:cNvPr>
          <p:cNvSpPr/>
          <p:nvPr/>
        </p:nvSpPr>
        <p:spPr>
          <a:xfrm>
            <a:off x="1487843" y="3144059"/>
            <a:ext cx="446153" cy="206043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6567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8EC8358D-2FC2-4D58-8B1D-7A27D163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064"/>
            <a:ext cx="3981279" cy="3961538"/>
          </a:xfrm>
          <a:prstGeom prst="rect">
            <a:avLst/>
          </a:prstGeom>
        </p:spPr>
      </p:pic>
      <p:sp>
        <p:nvSpPr>
          <p:cNvPr id="8544" name="Google Shape;8544;p38"/>
          <p:cNvSpPr txBox="1">
            <a:spLocks noGrp="1"/>
          </p:cNvSpPr>
          <p:nvPr>
            <p:ph type="title" idx="3"/>
          </p:nvPr>
        </p:nvSpPr>
        <p:spPr>
          <a:xfrm>
            <a:off x="3785553" y="1469018"/>
            <a:ext cx="15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8552" name="Google Shape;8552;p38"/>
          <p:cNvGrpSpPr/>
          <p:nvPr/>
        </p:nvGrpSpPr>
        <p:grpSpPr>
          <a:xfrm>
            <a:off x="4347834" y="2575983"/>
            <a:ext cx="448349" cy="440497"/>
            <a:chOff x="-40748275" y="3238700"/>
            <a:chExt cx="322600" cy="316950"/>
          </a:xfrm>
        </p:grpSpPr>
        <p:sp>
          <p:nvSpPr>
            <p:cNvPr id="8553" name="Google Shape;8553;p3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7" name="Google Shape;8567;p38"/>
          <p:cNvGrpSpPr/>
          <p:nvPr/>
        </p:nvGrpSpPr>
        <p:grpSpPr>
          <a:xfrm>
            <a:off x="7003389" y="1511584"/>
            <a:ext cx="437891" cy="442269"/>
            <a:chOff x="-37804925" y="3953450"/>
            <a:chExt cx="315075" cy="318225"/>
          </a:xfrm>
        </p:grpSpPr>
        <p:sp>
          <p:nvSpPr>
            <p:cNvPr id="8568" name="Google Shape;8568;p3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F5C397B1-9E74-4BA6-B53E-D12E7515F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9" y="2435840"/>
            <a:ext cx="1795499" cy="2506418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F19F7F7-EDC8-4125-A721-3DDD936493F0}"/>
              </a:ext>
            </a:extLst>
          </p:cNvPr>
          <p:cNvSpPr/>
          <p:nvPr/>
        </p:nvSpPr>
        <p:spPr>
          <a:xfrm>
            <a:off x="5507344" y="730324"/>
            <a:ext cx="2927617" cy="1120438"/>
          </a:xfrm>
          <a:prstGeom prst="cloudCallout">
            <a:avLst>
              <a:gd name="adj1" fmla="val 4270"/>
              <a:gd name="adj2" fmla="val 10100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Find the word that means</a:t>
            </a:r>
            <a:r>
              <a:rPr lang="en-US" sz="1600" dirty="0"/>
              <a:t>……..</a:t>
            </a:r>
          </a:p>
        </p:txBody>
      </p:sp>
      <p:sp>
        <p:nvSpPr>
          <p:cNvPr id="59" name="فقاعة التفكير: على شكل سحابة 58">
            <a:extLst>
              <a:ext uri="{FF2B5EF4-FFF2-40B4-BE49-F238E27FC236}">
                <a16:creationId xmlns:a16="http://schemas.microsoft.com/office/drawing/2014/main" id="{B335F220-CE69-4779-AF34-BE3E7DBB49D6}"/>
              </a:ext>
            </a:extLst>
          </p:cNvPr>
          <p:cNvSpPr/>
          <p:nvPr/>
        </p:nvSpPr>
        <p:spPr>
          <a:xfrm>
            <a:off x="3596318" y="1808625"/>
            <a:ext cx="2927617" cy="1298445"/>
          </a:xfrm>
          <a:prstGeom prst="cloudCallout">
            <a:avLst>
              <a:gd name="adj1" fmla="val 77677"/>
              <a:gd name="adj2" fmla="val 156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action of putting pieces of clothes with a needle and thread </a:t>
            </a:r>
          </a:p>
        </p:txBody>
      </p:sp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3AD5BA17-B444-4C68-A91A-32D1EA355D7F}"/>
              </a:ext>
            </a:extLst>
          </p:cNvPr>
          <p:cNvSpPr/>
          <p:nvPr/>
        </p:nvSpPr>
        <p:spPr>
          <a:xfrm>
            <a:off x="2568732" y="3014758"/>
            <a:ext cx="619428" cy="145692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4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4" name="Google Shape;9144;p50"/>
          <p:cNvGrpSpPr/>
          <p:nvPr/>
        </p:nvGrpSpPr>
        <p:grpSpPr>
          <a:xfrm>
            <a:off x="736230" y="271779"/>
            <a:ext cx="3399398" cy="4065868"/>
            <a:chOff x="922918" y="538816"/>
            <a:chExt cx="3399398" cy="4065868"/>
          </a:xfrm>
        </p:grpSpPr>
        <p:sp>
          <p:nvSpPr>
            <p:cNvPr id="9145" name="Google Shape;9145;p50"/>
            <p:cNvSpPr/>
            <p:nvPr/>
          </p:nvSpPr>
          <p:spPr>
            <a:xfrm flipH="1">
              <a:off x="1764614" y="538816"/>
              <a:ext cx="406406" cy="352435"/>
            </a:xfrm>
            <a:custGeom>
              <a:avLst/>
              <a:gdLst/>
              <a:ahLst/>
              <a:cxnLst/>
              <a:rect l="l" t="t" r="r" b="b"/>
              <a:pathLst>
                <a:path w="20796" h="18032" extrusionOk="0">
                  <a:moveTo>
                    <a:pt x="12425" y="1942"/>
                  </a:moveTo>
                  <a:cubicBezTo>
                    <a:pt x="14486" y="1942"/>
                    <a:pt x="16027" y="4178"/>
                    <a:pt x="14995" y="6210"/>
                  </a:cubicBezTo>
                  <a:cubicBezTo>
                    <a:pt x="14466" y="7190"/>
                    <a:pt x="13455" y="7744"/>
                    <a:pt x="12416" y="7744"/>
                  </a:cubicBezTo>
                  <a:cubicBezTo>
                    <a:pt x="11967" y="7744"/>
                    <a:pt x="11513" y="7641"/>
                    <a:pt x="11090" y="7423"/>
                  </a:cubicBezTo>
                  <a:cubicBezTo>
                    <a:pt x="8777" y="6210"/>
                    <a:pt x="9081" y="2836"/>
                    <a:pt x="11545" y="2077"/>
                  </a:cubicBezTo>
                  <a:cubicBezTo>
                    <a:pt x="11845" y="1985"/>
                    <a:pt x="12140" y="1942"/>
                    <a:pt x="12425" y="1942"/>
                  </a:cubicBezTo>
                  <a:close/>
                  <a:moveTo>
                    <a:pt x="10479" y="1"/>
                  </a:moveTo>
                  <a:cubicBezTo>
                    <a:pt x="4834" y="1"/>
                    <a:pt x="0" y="5531"/>
                    <a:pt x="1915" y="11670"/>
                  </a:cubicBezTo>
                  <a:cubicBezTo>
                    <a:pt x="3189" y="15842"/>
                    <a:pt x="6848" y="18031"/>
                    <a:pt x="10530" y="18031"/>
                  </a:cubicBezTo>
                  <a:cubicBezTo>
                    <a:pt x="13639" y="18031"/>
                    <a:pt x="16765" y="16470"/>
                    <a:pt x="18483" y="13224"/>
                  </a:cubicBezTo>
                  <a:cubicBezTo>
                    <a:pt x="20796" y="8826"/>
                    <a:pt x="19090" y="3404"/>
                    <a:pt x="14730" y="1092"/>
                  </a:cubicBezTo>
                  <a:cubicBezTo>
                    <a:pt x="13323" y="339"/>
                    <a:pt x="11876" y="1"/>
                    <a:pt x="10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50"/>
            <p:cNvSpPr/>
            <p:nvPr/>
          </p:nvSpPr>
          <p:spPr>
            <a:xfrm flipH="1">
              <a:off x="1965393" y="802458"/>
              <a:ext cx="313442" cy="409057"/>
            </a:xfrm>
            <a:custGeom>
              <a:avLst/>
              <a:gdLst/>
              <a:ahLst/>
              <a:cxnLst/>
              <a:rect l="l" t="t" r="r" b="b"/>
              <a:pathLst>
                <a:path w="16039" h="20929" extrusionOk="0">
                  <a:moveTo>
                    <a:pt x="14029" y="0"/>
                  </a:moveTo>
                  <a:lnTo>
                    <a:pt x="9252" y="190"/>
                  </a:lnTo>
                  <a:lnTo>
                    <a:pt x="9100" y="531"/>
                  </a:lnTo>
                  <a:lnTo>
                    <a:pt x="1" y="17744"/>
                  </a:lnTo>
                  <a:lnTo>
                    <a:pt x="607" y="19640"/>
                  </a:lnTo>
                  <a:lnTo>
                    <a:pt x="3072" y="20929"/>
                  </a:lnTo>
                  <a:lnTo>
                    <a:pt x="6219" y="19981"/>
                  </a:lnTo>
                  <a:lnTo>
                    <a:pt x="7470" y="17555"/>
                  </a:lnTo>
                  <a:lnTo>
                    <a:pt x="6787" y="15128"/>
                  </a:lnTo>
                  <a:lnTo>
                    <a:pt x="8797" y="14484"/>
                  </a:lnTo>
                  <a:lnTo>
                    <a:pt x="8228" y="12588"/>
                  </a:lnTo>
                  <a:lnTo>
                    <a:pt x="10124" y="12019"/>
                  </a:lnTo>
                  <a:lnTo>
                    <a:pt x="9479" y="9972"/>
                  </a:lnTo>
                  <a:lnTo>
                    <a:pt x="11792" y="9251"/>
                  </a:lnTo>
                  <a:lnTo>
                    <a:pt x="11185" y="7204"/>
                  </a:lnTo>
                  <a:lnTo>
                    <a:pt x="14673" y="6332"/>
                  </a:lnTo>
                  <a:lnTo>
                    <a:pt x="16038" y="3792"/>
                  </a:lnTo>
                  <a:lnTo>
                    <a:pt x="14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50"/>
            <p:cNvSpPr/>
            <p:nvPr/>
          </p:nvSpPr>
          <p:spPr>
            <a:xfrm flipH="1">
              <a:off x="2073581" y="836545"/>
              <a:ext cx="179322" cy="338676"/>
            </a:xfrm>
            <a:custGeom>
              <a:avLst/>
              <a:gdLst/>
              <a:ahLst/>
              <a:cxnLst/>
              <a:rect l="l" t="t" r="r" b="b"/>
              <a:pathLst>
                <a:path w="9176" h="17328" fill="none" extrusionOk="0">
                  <a:moveTo>
                    <a:pt x="531" y="17327"/>
                  </a:moveTo>
                  <a:lnTo>
                    <a:pt x="1" y="15204"/>
                  </a:lnTo>
                  <a:lnTo>
                    <a:pt x="8038" y="0"/>
                  </a:lnTo>
                  <a:lnTo>
                    <a:pt x="9176" y="948"/>
                  </a:lnTo>
                  <a:close/>
                </a:path>
              </a:pathLst>
            </a:custGeom>
            <a:noFill/>
            <a:ln w="8525" cap="flat" cmpd="sng">
              <a:solidFill>
                <a:schemeClr val="dk1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50"/>
            <p:cNvSpPr/>
            <p:nvPr/>
          </p:nvSpPr>
          <p:spPr>
            <a:xfrm flipH="1">
              <a:off x="1801647" y="549018"/>
              <a:ext cx="324562" cy="325346"/>
            </a:xfrm>
            <a:custGeom>
              <a:avLst/>
              <a:gdLst/>
              <a:ahLst/>
              <a:cxnLst/>
              <a:rect l="l" t="t" r="r" b="b"/>
              <a:pathLst>
                <a:path w="16608" h="16646" fill="none" extrusionOk="0">
                  <a:moveTo>
                    <a:pt x="16607" y="8342"/>
                  </a:moveTo>
                  <a:cubicBezTo>
                    <a:pt x="16607" y="12930"/>
                    <a:pt x="12892" y="16645"/>
                    <a:pt x="8304" y="16645"/>
                  </a:cubicBezTo>
                  <a:cubicBezTo>
                    <a:pt x="3716" y="16645"/>
                    <a:pt x="1" y="12930"/>
                    <a:pt x="1" y="8342"/>
                  </a:cubicBezTo>
                  <a:cubicBezTo>
                    <a:pt x="1" y="3754"/>
                    <a:pt x="3716" y="1"/>
                    <a:pt x="8304" y="1"/>
                  </a:cubicBezTo>
                  <a:cubicBezTo>
                    <a:pt x="12892" y="1"/>
                    <a:pt x="16607" y="3754"/>
                    <a:pt x="16607" y="8342"/>
                  </a:cubicBezTo>
                  <a:close/>
                </a:path>
              </a:pathLst>
            </a:custGeom>
            <a:noFill/>
            <a:ln w="8525" cap="flat" cmpd="sng">
              <a:solidFill>
                <a:schemeClr val="dk1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50"/>
            <p:cNvSpPr/>
            <p:nvPr/>
          </p:nvSpPr>
          <p:spPr>
            <a:xfrm flipH="1">
              <a:off x="1314863" y="3849563"/>
              <a:ext cx="491259" cy="416465"/>
            </a:xfrm>
            <a:custGeom>
              <a:avLst/>
              <a:gdLst/>
              <a:ahLst/>
              <a:cxnLst/>
              <a:rect l="l" t="t" r="r" b="b"/>
              <a:pathLst>
                <a:path w="25138" h="21308" extrusionOk="0">
                  <a:moveTo>
                    <a:pt x="20057" y="0"/>
                  </a:moveTo>
                  <a:lnTo>
                    <a:pt x="1" y="7242"/>
                  </a:lnTo>
                  <a:lnTo>
                    <a:pt x="5081" y="21308"/>
                  </a:lnTo>
                  <a:lnTo>
                    <a:pt x="25138" y="14066"/>
                  </a:lnTo>
                  <a:lnTo>
                    <a:pt x="200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50"/>
            <p:cNvSpPr/>
            <p:nvPr/>
          </p:nvSpPr>
          <p:spPr>
            <a:xfrm flipH="1">
              <a:off x="1314863" y="4004672"/>
              <a:ext cx="386043" cy="259890"/>
            </a:xfrm>
            <a:custGeom>
              <a:avLst/>
              <a:gdLst/>
              <a:ahLst/>
              <a:cxnLst/>
              <a:rect l="l" t="t" r="r" b="b"/>
              <a:pathLst>
                <a:path w="19754" h="13297" extrusionOk="0">
                  <a:moveTo>
                    <a:pt x="11241" y="0"/>
                  </a:moveTo>
                  <a:cubicBezTo>
                    <a:pt x="11108" y="0"/>
                    <a:pt x="10987" y="21"/>
                    <a:pt x="10882" y="64"/>
                  </a:cubicBezTo>
                  <a:cubicBezTo>
                    <a:pt x="8910" y="860"/>
                    <a:pt x="8455" y="5751"/>
                    <a:pt x="8038" y="6396"/>
                  </a:cubicBezTo>
                  <a:cubicBezTo>
                    <a:pt x="8038" y="6396"/>
                    <a:pt x="5699" y="4706"/>
                    <a:pt x="4205" y="4706"/>
                  </a:cubicBezTo>
                  <a:cubicBezTo>
                    <a:pt x="3895" y="4706"/>
                    <a:pt x="3621" y="4779"/>
                    <a:pt x="3413" y="4955"/>
                  </a:cubicBezTo>
                  <a:cubicBezTo>
                    <a:pt x="2237" y="5979"/>
                    <a:pt x="0" y="13296"/>
                    <a:pt x="0" y="13296"/>
                  </a:cubicBezTo>
                  <a:lnTo>
                    <a:pt x="19754" y="6168"/>
                  </a:lnTo>
                  <a:cubicBezTo>
                    <a:pt x="19754" y="6168"/>
                    <a:pt x="13552" y="0"/>
                    <a:pt x="1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50"/>
            <p:cNvSpPr/>
            <p:nvPr/>
          </p:nvSpPr>
          <p:spPr>
            <a:xfrm flipH="1">
              <a:off x="1541595" y="3965094"/>
              <a:ext cx="94859" cy="83438"/>
            </a:xfrm>
            <a:custGeom>
              <a:avLst/>
              <a:gdLst/>
              <a:ahLst/>
              <a:cxnLst/>
              <a:rect l="l" t="t" r="r" b="b"/>
              <a:pathLst>
                <a:path w="4854" h="4269" extrusionOk="0">
                  <a:moveTo>
                    <a:pt x="2402" y="1"/>
                  </a:moveTo>
                  <a:cubicBezTo>
                    <a:pt x="2171" y="1"/>
                    <a:pt x="1937" y="38"/>
                    <a:pt x="1707" y="118"/>
                  </a:cubicBezTo>
                  <a:cubicBezTo>
                    <a:pt x="570" y="535"/>
                    <a:pt x="1" y="1748"/>
                    <a:pt x="418" y="2847"/>
                  </a:cubicBezTo>
                  <a:cubicBezTo>
                    <a:pt x="745" y="3710"/>
                    <a:pt x="1562" y="4269"/>
                    <a:pt x="2429" y="4269"/>
                  </a:cubicBezTo>
                  <a:cubicBezTo>
                    <a:pt x="2668" y="4269"/>
                    <a:pt x="2911" y="4226"/>
                    <a:pt x="3148" y="4136"/>
                  </a:cubicBezTo>
                  <a:cubicBezTo>
                    <a:pt x="4285" y="3757"/>
                    <a:pt x="4854" y="2544"/>
                    <a:pt x="4437" y="1445"/>
                  </a:cubicBezTo>
                  <a:cubicBezTo>
                    <a:pt x="4107" y="545"/>
                    <a:pt x="3278" y="1"/>
                    <a:pt x="2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50"/>
            <p:cNvSpPr/>
            <p:nvPr/>
          </p:nvSpPr>
          <p:spPr>
            <a:xfrm flipH="1">
              <a:off x="2166193" y="883961"/>
              <a:ext cx="1361116" cy="65984"/>
            </a:xfrm>
            <a:custGeom>
              <a:avLst/>
              <a:gdLst/>
              <a:ahLst/>
              <a:cxnLst/>
              <a:rect l="l" t="t" r="r" b="b"/>
              <a:pathLst>
                <a:path w="69649" h="3376" fill="none" extrusionOk="0">
                  <a:moveTo>
                    <a:pt x="1" y="3375"/>
                  </a:moveTo>
                  <a:cubicBezTo>
                    <a:pt x="23128" y="759"/>
                    <a:pt x="46407" y="1"/>
                    <a:pt x="69649" y="1176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50"/>
            <p:cNvSpPr/>
            <p:nvPr/>
          </p:nvSpPr>
          <p:spPr>
            <a:xfrm flipH="1">
              <a:off x="3639169" y="3047768"/>
              <a:ext cx="466050" cy="369049"/>
            </a:xfrm>
            <a:custGeom>
              <a:avLst/>
              <a:gdLst/>
              <a:ahLst/>
              <a:cxnLst/>
              <a:rect l="l" t="t" r="r" b="b"/>
              <a:pathLst>
                <a:path w="23848" h="18882" extrusionOk="0">
                  <a:moveTo>
                    <a:pt x="2957" y="0"/>
                  </a:moveTo>
                  <a:lnTo>
                    <a:pt x="0" y="14673"/>
                  </a:lnTo>
                  <a:lnTo>
                    <a:pt x="20891" y="18882"/>
                  </a:lnTo>
                  <a:lnTo>
                    <a:pt x="23848" y="4209"/>
                  </a:lnTo>
                  <a:lnTo>
                    <a:pt x="2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50"/>
            <p:cNvSpPr/>
            <p:nvPr/>
          </p:nvSpPr>
          <p:spPr>
            <a:xfrm flipH="1">
              <a:off x="3696214" y="3224455"/>
              <a:ext cx="403084" cy="192362"/>
            </a:xfrm>
            <a:custGeom>
              <a:avLst/>
              <a:gdLst/>
              <a:ahLst/>
              <a:cxnLst/>
              <a:rect l="l" t="t" r="r" b="b"/>
              <a:pathLst>
                <a:path w="20626" h="9842" extrusionOk="0">
                  <a:moveTo>
                    <a:pt x="15922" y="1"/>
                  </a:moveTo>
                  <a:cubicBezTo>
                    <a:pt x="13832" y="1"/>
                    <a:pt x="11155" y="3638"/>
                    <a:pt x="10465" y="3965"/>
                  </a:cubicBezTo>
                  <a:cubicBezTo>
                    <a:pt x="10465" y="3965"/>
                    <a:pt x="8941" y="350"/>
                    <a:pt x="7401" y="350"/>
                  </a:cubicBezTo>
                  <a:cubicBezTo>
                    <a:pt x="7348" y="350"/>
                    <a:pt x="7295" y="354"/>
                    <a:pt x="7242" y="363"/>
                  </a:cubicBezTo>
                  <a:cubicBezTo>
                    <a:pt x="5688" y="629"/>
                    <a:pt x="0" y="5709"/>
                    <a:pt x="0" y="5709"/>
                  </a:cubicBezTo>
                  <a:lnTo>
                    <a:pt x="20626" y="9842"/>
                  </a:lnTo>
                  <a:cubicBezTo>
                    <a:pt x="20626" y="9842"/>
                    <a:pt x="18275" y="363"/>
                    <a:pt x="16190" y="22"/>
                  </a:cubicBezTo>
                  <a:cubicBezTo>
                    <a:pt x="16102" y="8"/>
                    <a:pt x="16013" y="1"/>
                    <a:pt x="15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50"/>
            <p:cNvSpPr/>
            <p:nvPr/>
          </p:nvSpPr>
          <p:spPr>
            <a:xfrm flipH="1">
              <a:off x="3825136" y="3129232"/>
              <a:ext cx="88938" cy="83105"/>
            </a:xfrm>
            <a:custGeom>
              <a:avLst/>
              <a:gdLst/>
              <a:ahLst/>
              <a:cxnLst/>
              <a:rect l="l" t="t" r="r" b="b"/>
              <a:pathLst>
                <a:path w="4551" h="4252" extrusionOk="0">
                  <a:moveTo>
                    <a:pt x="2287" y="1"/>
                  </a:moveTo>
                  <a:cubicBezTo>
                    <a:pt x="1304" y="1"/>
                    <a:pt x="429" y="708"/>
                    <a:pt x="228" y="1709"/>
                  </a:cubicBezTo>
                  <a:cubicBezTo>
                    <a:pt x="1" y="2884"/>
                    <a:pt x="721" y="3984"/>
                    <a:pt x="1859" y="4211"/>
                  </a:cubicBezTo>
                  <a:cubicBezTo>
                    <a:pt x="1995" y="4239"/>
                    <a:pt x="2131" y="4252"/>
                    <a:pt x="2264" y="4252"/>
                  </a:cubicBezTo>
                  <a:cubicBezTo>
                    <a:pt x="3247" y="4252"/>
                    <a:pt x="4123" y="3544"/>
                    <a:pt x="4323" y="2543"/>
                  </a:cubicBezTo>
                  <a:cubicBezTo>
                    <a:pt x="4551" y="1406"/>
                    <a:pt x="3830" y="268"/>
                    <a:pt x="2693" y="41"/>
                  </a:cubicBezTo>
                  <a:cubicBezTo>
                    <a:pt x="2557" y="14"/>
                    <a:pt x="2421" y="1"/>
                    <a:pt x="2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50"/>
            <p:cNvSpPr/>
            <p:nvPr/>
          </p:nvSpPr>
          <p:spPr>
            <a:xfrm flipH="1">
              <a:off x="2057282" y="3096670"/>
              <a:ext cx="645372" cy="680283"/>
            </a:xfrm>
            <a:custGeom>
              <a:avLst/>
              <a:gdLst/>
              <a:ahLst/>
              <a:cxnLst/>
              <a:rect l="l" t="t" r="r" b="b"/>
              <a:pathLst>
                <a:path w="33024" h="34806" extrusionOk="0">
                  <a:moveTo>
                    <a:pt x="13726" y="1"/>
                  </a:moveTo>
                  <a:lnTo>
                    <a:pt x="1" y="23545"/>
                  </a:lnTo>
                  <a:lnTo>
                    <a:pt x="19299" y="34806"/>
                  </a:lnTo>
                  <a:lnTo>
                    <a:pt x="33024" y="11261"/>
                  </a:lnTo>
                  <a:lnTo>
                    <a:pt x="1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50"/>
            <p:cNvSpPr/>
            <p:nvPr/>
          </p:nvSpPr>
          <p:spPr>
            <a:xfrm flipH="1">
              <a:off x="2165450" y="3224866"/>
              <a:ext cx="288232" cy="167501"/>
            </a:xfrm>
            <a:custGeom>
              <a:avLst/>
              <a:gdLst/>
              <a:ahLst/>
              <a:cxnLst/>
              <a:rect l="l" t="t" r="r" b="b"/>
              <a:pathLst>
                <a:path w="14749" h="8570" fill="none" extrusionOk="0">
                  <a:moveTo>
                    <a:pt x="0" y="1"/>
                  </a:moveTo>
                  <a:lnTo>
                    <a:pt x="14749" y="8569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50"/>
            <p:cNvSpPr/>
            <p:nvPr/>
          </p:nvSpPr>
          <p:spPr>
            <a:xfrm flipH="1">
              <a:off x="2181006" y="3251545"/>
              <a:ext cx="288252" cy="167501"/>
            </a:xfrm>
            <a:custGeom>
              <a:avLst/>
              <a:gdLst/>
              <a:ahLst/>
              <a:cxnLst/>
              <a:rect l="l" t="t" r="r" b="b"/>
              <a:pathLst>
                <a:path w="14750" h="8570" fill="none" extrusionOk="0">
                  <a:moveTo>
                    <a:pt x="1" y="1"/>
                  </a:moveTo>
                  <a:lnTo>
                    <a:pt x="14749" y="8569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50"/>
            <p:cNvSpPr/>
            <p:nvPr/>
          </p:nvSpPr>
          <p:spPr>
            <a:xfrm flipH="1">
              <a:off x="2196562" y="3278224"/>
              <a:ext cx="288252" cy="168243"/>
            </a:xfrm>
            <a:custGeom>
              <a:avLst/>
              <a:gdLst/>
              <a:ahLst/>
              <a:cxnLst/>
              <a:rect l="l" t="t" r="r" b="b"/>
              <a:pathLst>
                <a:path w="14750" h="8608" fill="none" extrusionOk="0">
                  <a:moveTo>
                    <a:pt x="1" y="1"/>
                  </a:moveTo>
                  <a:lnTo>
                    <a:pt x="14749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50"/>
            <p:cNvSpPr/>
            <p:nvPr/>
          </p:nvSpPr>
          <p:spPr>
            <a:xfrm flipH="1">
              <a:off x="2212137" y="3304902"/>
              <a:ext cx="288232" cy="168243"/>
            </a:xfrm>
            <a:custGeom>
              <a:avLst/>
              <a:gdLst/>
              <a:ahLst/>
              <a:cxnLst/>
              <a:rect l="l" t="t" r="r" b="b"/>
              <a:pathLst>
                <a:path w="14749" h="8608" fill="none" extrusionOk="0">
                  <a:moveTo>
                    <a:pt x="0" y="1"/>
                  </a:moveTo>
                  <a:lnTo>
                    <a:pt x="14749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50"/>
            <p:cNvSpPr/>
            <p:nvPr/>
          </p:nvSpPr>
          <p:spPr>
            <a:xfrm flipH="1">
              <a:off x="2228435" y="3332324"/>
              <a:ext cx="287490" cy="167481"/>
            </a:xfrm>
            <a:custGeom>
              <a:avLst/>
              <a:gdLst/>
              <a:ahLst/>
              <a:cxnLst/>
              <a:rect l="l" t="t" r="r" b="b"/>
              <a:pathLst>
                <a:path w="14711" h="8569" fill="none" extrusionOk="0">
                  <a:moveTo>
                    <a:pt x="0" y="0"/>
                  </a:moveTo>
                  <a:lnTo>
                    <a:pt x="14711" y="8569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50"/>
            <p:cNvSpPr/>
            <p:nvPr/>
          </p:nvSpPr>
          <p:spPr>
            <a:xfrm flipH="1">
              <a:off x="2243991" y="3359003"/>
              <a:ext cx="288232" cy="168224"/>
            </a:xfrm>
            <a:custGeom>
              <a:avLst/>
              <a:gdLst/>
              <a:ahLst/>
              <a:cxnLst/>
              <a:rect l="l" t="t" r="r" b="b"/>
              <a:pathLst>
                <a:path w="14749" h="8607" fill="none" extrusionOk="0">
                  <a:moveTo>
                    <a:pt x="0" y="0"/>
                  </a:moveTo>
                  <a:lnTo>
                    <a:pt x="14749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50"/>
            <p:cNvSpPr/>
            <p:nvPr/>
          </p:nvSpPr>
          <p:spPr>
            <a:xfrm flipH="1">
              <a:off x="2255834" y="3387167"/>
              <a:ext cx="288252" cy="168224"/>
            </a:xfrm>
            <a:custGeom>
              <a:avLst/>
              <a:gdLst/>
              <a:ahLst/>
              <a:cxnLst/>
              <a:rect l="l" t="t" r="r" b="b"/>
              <a:pathLst>
                <a:path w="14750" h="8607" fill="none" extrusionOk="0">
                  <a:moveTo>
                    <a:pt x="1" y="0"/>
                  </a:moveTo>
                  <a:lnTo>
                    <a:pt x="14749" y="8606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50"/>
            <p:cNvSpPr/>
            <p:nvPr/>
          </p:nvSpPr>
          <p:spPr>
            <a:xfrm flipH="1">
              <a:off x="2275845" y="3416055"/>
              <a:ext cx="288252" cy="168243"/>
            </a:xfrm>
            <a:custGeom>
              <a:avLst/>
              <a:gdLst/>
              <a:ahLst/>
              <a:cxnLst/>
              <a:rect l="l" t="t" r="r" b="b"/>
              <a:pathLst>
                <a:path w="14750" h="8608" fill="none" extrusionOk="0">
                  <a:moveTo>
                    <a:pt x="1" y="1"/>
                  </a:moveTo>
                  <a:lnTo>
                    <a:pt x="14749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50"/>
            <p:cNvSpPr/>
            <p:nvPr/>
          </p:nvSpPr>
          <p:spPr>
            <a:xfrm flipH="1">
              <a:off x="2293629" y="3442734"/>
              <a:ext cx="287509" cy="168243"/>
            </a:xfrm>
            <a:custGeom>
              <a:avLst/>
              <a:gdLst/>
              <a:ahLst/>
              <a:cxnLst/>
              <a:rect l="l" t="t" r="r" b="b"/>
              <a:pathLst>
                <a:path w="14712" h="8608" fill="none" extrusionOk="0">
                  <a:moveTo>
                    <a:pt x="1" y="1"/>
                  </a:moveTo>
                  <a:lnTo>
                    <a:pt x="14711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50"/>
            <p:cNvSpPr/>
            <p:nvPr/>
          </p:nvSpPr>
          <p:spPr>
            <a:xfrm flipH="1">
              <a:off x="2306977" y="3469413"/>
              <a:ext cx="288232" cy="167481"/>
            </a:xfrm>
            <a:custGeom>
              <a:avLst/>
              <a:gdLst/>
              <a:ahLst/>
              <a:cxnLst/>
              <a:rect l="l" t="t" r="r" b="b"/>
              <a:pathLst>
                <a:path w="14749" h="8569" fill="none" extrusionOk="0">
                  <a:moveTo>
                    <a:pt x="0" y="0"/>
                  </a:moveTo>
                  <a:lnTo>
                    <a:pt x="14749" y="8569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50"/>
            <p:cNvSpPr/>
            <p:nvPr/>
          </p:nvSpPr>
          <p:spPr>
            <a:xfrm flipH="1">
              <a:off x="2324741" y="3499786"/>
              <a:ext cx="288252" cy="168243"/>
            </a:xfrm>
            <a:custGeom>
              <a:avLst/>
              <a:gdLst/>
              <a:ahLst/>
              <a:cxnLst/>
              <a:rect l="l" t="t" r="r" b="b"/>
              <a:pathLst>
                <a:path w="14750" h="8608" fill="none" extrusionOk="0">
                  <a:moveTo>
                    <a:pt x="1" y="1"/>
                  </a:moveTo>
                  <a:lnTo>
                    <a:pt x="14749" y="860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50"/>
            <p:cNvSpPr/>
            <p:nvPr/>
          </p:nvSpPr>
          <p:spPr>
            <a:xfrm flipH="1">
              <a:off x="2334375" y="3189313"/>
              <a:ext cx="99315" cy="57814"/>
            </a:xfrm>
            <a:custGeom>
              <a:avLst/>
              <a:gdLst/>
              <a:ahLst/>
              <a:cxnLst/>
              <a:rect l="l" t="t" r="r" b="b"/>
              <a:pathLst>
                <a:path w="5082" h="2958" fill="none" extrusionOk="0">
                  <a:moveTo>
                    <a:pt x="1" y="0"/>
                  </a:moveTo>
                  <a:lnTo>
                    <a:pt x="5081" y="2957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50"/>
            <p:cNvSpPr/>
            <p:nvPr/>
          </p:nvSpPr>
          <p:spPr>
            <a:xfrm flipH="1">
              <a:off x="3329460" y="1463451"/>
              <a:ext cx="2228" cy="61528"/>
            </a:xfrm>
            <a:custGeom>
              <a:avLst/>
              <a:gdLst/>
              <a:ahLst/>
              <a:cxnLst/>
              <a:rect l="l" t="t" r="r" b="b"/>
              <a:pathLst>
                <a:path w="114" h="3148" fill="none" extrusionOk="0">
                  <a:moveTo>
                    <a:pt x="114" y="1"/>
                  </a:moveTo>
                  <a:lnTo>
                    <a:pt x="0" y="3147"/>
                  </a:lnTo>
                </a:path>
              </a:pathLst>
            </a:custGeom>
            <a:noFill/>
            <a:ln w="8525" cap="rnd" cmpd="sng">
              <a:solidFill>
                <a:srgbClr val="000E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70" name="Google Shape;9170;p50"/>
            <p:cNvGrpSpPr/>
            <p:nvPr/>
          </p:nvGrpSpPr>
          <p:grpSpPr>
            <a:xfrm flipH="1">
              <a:off x="3008446" y="755023"/>
              <a:ext cx="632024" cy="771441"/>
              <a:chOff x="3003452" y="755023"/>
              <a:chExt cx="632024" cy="771441"/>
            </a:xfrm>
          </p:grpSpPr>
          <p:sp>
            <p:nvSpPr>
              <p:cNvPr id="9171" name="Google Shape;9171;p50"/>
              <p:cNvSpPr/>
              <p:nvPr/>
            </p:nvSpPr>
            <p:spPr>
              <a:xfrm flipH="1">
                <a:off x="3003452" y="755023"/>
                <a:ext cx="632024" cy="771441"/>
              </a:xfrm>
              <a:custGeom>
                <a:avLst/>
                <a:gdLst/>
                <a:ahLst/>
                <a:cxnLst/>
                <a:rect l="l" t="t" r="r" b="b"/>
                <a:pathLst>
                  <a:path w="32341" h="39470" extrusionOk="0">
                    <a:moveTo>
                      <a:pt x="16493" y="1"/>
                    </a:moveTo>
                    <a:cubicBezTo>
                      <a:pt x="12171" y="3777"/>
                      <a:pt x="6612" y="4428"/>
                      <a:pt x="3292" y="4428"/>
                    </a:cubicBezTo>
                    <a:cubicBezTo>
                      <a:pt x="1545" y="4428"/>
                      <a:pt x="418" y="4247"/>
                      <a:pt x="418" y="4247"/>
                    </a:cubicBezTo>
                    <a:cubicBezTo>
                      <a:pt x="418" y="4247"/>
                      <a:pt x="114" y="18124"/>
                      <a:pt x="38" y="19868"/>
                    </a:cubicBezTo>
                    <a:cubicBezTo>
                      <a:pt x="0" y="21612"/>
                      <a:pt x="38" y="25934"/>
                      <a:pt x="4740" y="31394"/>
                    </a:cubicBezTo>
                    <a:cubicBezTo>
                      <a:pt x="7773" y="34768"/>
                      <a:pt x="11450" y="37498"/>
                      <a:pt x="15545" y="39469"/>
                    </a:cubicBezTo>
                    <a:cubicBezTo>
                      <a:pt x="19716" y="37687"/>
                      <a:pt x="23507" y="35147"/>
                      <a:pt x="26692" y="31887"/>
                    </a:cubicBezTo>
                    <a:cubicBezTo>
                      <a:pt x="31659" y="26692"/>
                      <a:pt x="31924" y="22370"/>
                      <a:pt x="31962" y="20626"/>
                    </a:cubicBezTo>
                    <a:cubicBezTo>
                      <a:pt x="32000" y="18882"/>
                      <a:pt x="32341" y="5006"/>
                      <a:pt x="32341" y="5006"/>
                    </a:cubicBezTo>
                    <a:lnTo>
                      <a:pt x="32341" y="5006"/>
                    </a:lnTo>
                    <a:cubicBezTo>
                      <a:pt x="32341" y="5006"/>
                      <a:pt x="31699" y="5077"/>
                      <a:pt x="30638" y="5077"/>
                    </a:cubicBezTo>
                    <a:cubicBezTo>
                      <a:pt x="27606" y="5077"/>
                      <a:pt x="21155" y="4494"/>
                      <a:pt x="164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2" name="Google Shape;9172;p50"/>
              <p:cNvSpPr/>
              <p:nvPr/>
            </p:nvSpPr>
            <p:spPr>
              <a:xfrm flipH="1">
                <a:off x="3050119" y="811351"/>
                <a:ext cx="534233" cy="651376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3327" fill="none" extrusionOk="0">
                    <a:moveTo>
                      <a:pt x="38" y="16758"/>
                    </a:moveTo>
                    <a:cubicBezTo>
                      <a:pt x="76" y="15318"/>
                      <a:pt x="342" y="3564"/>
                      <a:pt x="342" y="3564"/>
                    </a:cubicBezTo>
                    <a:cubicBezTo>
                      <a:pt x="342" y="3564"/>
                      <a:pt x="8114" y="4891"/>
                      <a:pt x="13650" y="0"/>
                    </a:cubicBezTo>
                    <a:cubicBezTo>
                      <a:pt x="18957" y="5157"/>
                      <a:pt x="27336" y="4209"/>
                      <a:pt x="27336" y="4209"/>
                    </a:cubicBezTo>
                    <a:cubicBezTo>
                      <a:pt x="27336" y="4209"/>
                      <a:pt x="27033" y="15962"/>
                      <a:pt x="26995" y="17441"/>
                    </a:cubicBezTo>
                    <a:cubicBezTo>
                      <a:pt x="26957" y="18919"/>
                      <a:pt x="26730" y="22559"/>
                      <a:pt x="22559" y="26957"/>
                    </a:cubicBezTo>
                    <a:cubicBezTo>
                      <a:pt x="19867" y="29687"/>
                      <a:pt x="16645" y="31886"/>
                      <a:pt x="13119" y="33327"/>
                    </a:cubicBezTo>
                    <a:cubicBezTo>
                      <a:pt x="9631" y="31696"/>
                      <a:pt x="6560" y="29384"/>
                      <a:pt x="3981" y="26502"/>
                    </a:cubicBezTo>
                    <a:cubicBezTo>
                      <a:pt x="38" y="21915"/>
                      <a:pt x="1" y="18237"/>
                      <a:pt x="38" y="16758"/>
                    </a:cubicBezTo>
                    <a:close/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3" name="Google Shape;9173;p50"/>
              <p:cNvSpPr/>
              <p:nvPr/>
            </p:nvSpPr>
            <p:spPr>
              <a:xfrm flipH="1">
                <a:off x="3007145" y="856559"/>
                <a:ext cx="45964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1934" fill="none" extrusionOk="0">
                    <a:moveTo>
                      <a:pt x="2351" y="0"/>
                    </a:moveTo>
                    <a:lnTo>
                      <a:pt x="1" y="1934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4" name="Google Shape;9174;p50"/>
              <p:cNvSpPr/>
              <p:nvPr/>
            </p:nvSpPr>
            <p:spPr>
              <a:xfrm flipH="1">
                <a:off x="3313884" y="756508"/>
                <a:ext cx="3733" cy="5486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807" fill="none" extrusionOk="0">
                    <a:moveTo>
                      <a:pt x="1" y="2806"/>
                    </a:moveTo>
                    <a:lnTo>
                      <a:pt x="190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5" name="Google Shape;9175;p50"/>
              <p:cNvSpPr/>
              <p:nvPr/>
            </p:nvSpPr>
            <p:spPr>
              <a:xfrm flipH="1">
                <a:off x="3576926" y="840982"/>
                <a:ext cx="45944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238" fill="none" extrusionOk="0">
                    <a:moveTo>
                      <a:pt x="2351" y="2238"/>
                    </a:moveTo>
                    <a:lnTo>
                      <a:pt x="0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6" name="Google Shape;9176;p50"/>
              <p:cNvSpPr/>
              <p:nvPr/>
            </p:nvSpPr>
            <p:spPr>
              <a:xfrm flipH="1">
                <a:off x="3146444" y="1001055"/>
                <a:ext cx="317878" cy="231960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11868" extrusionOk="0">
                    <a:moveTo>
                      <a:pt x="13877" y="0"/>
                    </a:moveTo>
                    <a:lnTo>
                      <a:pt x="6181" y="7166"/>
                    </a:lnTo>
                    <a:lnTo>
                      <a:pt x="2313" y="3754"/>
                    </a:lnTo>
                    <a:lnTo>
                      <a:pt x="1" y="6408"/>
                    </a:lnTo>
                    <a:lnTo>
                      <a:pt x="6256" y="11867"/>
                    </a:lnTo>
                    <a:lnTo>
                      <a:pt x="16266" y="2578"/>
                    </a:lnTo>
                    <a:lnTo>
                      <a:pt x="138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7" name="Google Shape;9177;p50"/>
            <p:cNvSpPr/>
            <p:nvPr/>
          </p:nvSpPr>
          <p:spPr>
            <a:xfrm flipH="1">
              <a:off x="1103706" y="1847960"/>
              <a:ext cx="617953" cy="576167"/>
            </a:xfrm>
            <a:custGeom>
              <a:avLst/>
              <a:gdLst/>
              <a:ahLst/>
              <a:cxnLst/>
              <a:rect l="l" t="t" r="r" b="b"/>
              <a:pathLst>
                <a:path w="31621" h="29479" extrusionOk="0">
                  <a:moveTo>
                    <a:pt x="8231" y="1"/>
                  </a:moveTo>
                  <a:cubicBezTo>
                    <a:pt x="7595" y="1"/>
                    <a:pt x="6999" y="395"/>
                    <a:pt x="6787" y="1029"/>
                  </a:cubicBezTo>
                  <a:lnTo>
                    <a:pt x="115" y="19872"/>
                  </a:lnTo>
                  <a:cubicBezTo>
                    <a:pt x="1" y="20213"/>
                    <a:pt x="153" y="20592"/>
                    <a:pt x="532" y="20744"/>
                  </a:cubicBezTo>
                  <a:lnTo>
                    <a:pt x="25138" y="29426"/>
                  </a:lnTo>
                  <a:cubicBezTo>
                    <a:pt x="25219" y="29462"/>
                    <a:pt x="25302" y="29479"/>
                    <a:pt x="25384" y="29479"/>
                  </a:cubicBezTo>
                  <a:cubicBezTo>
                    <a:pt x="25647" y="29479"/>
                    <a:pt x="25894" y="29307"/>
                    <a:pt x="26010" y="29047"/>
                  </a:cubicBezTo>
                  <a:lnTo>
                    <a:pt x="31507" y="12630"/>
                  </a:lnTo>
                  <a:cubicBezTo>
                    <a:pt x="31621" y="12251"/>
                    <a:pt x="31431" y="11910"/>
                    <a:pt x="31090" y="11758"/>
                  </a:cubicBezTo>
                  <a:lnTo>
                    <a:pt x="18806" y="7436"/>
                  </a:lnTo>
                  <a:cubicBezTo>
                    <a:pt x="18617" y="7360"/>
                    <a:pt x="18465" y="7171"/>
                    <a:pt x="18427" y="6943"/>
                  </a:cubicBezTo>
                  <a:lnTo>
                    <a:pt x="18162" y="4327"/>
                  </a:lnTo>
                  <a:cubicBezTo>
                    <a:pt x="18086" y="3758"/>
                    <a:pt x="17707" y="3266"/>
                    <a:pt x="17138" y="3038"/>
                  </a:cubicBezTo>
                  <a:lnTo>
                    <a:pt x="8721" y="81"/>
                  </a:lnTo>
                  <a:cubicBezTo>
                    <a:pt x="8559" y="27"/>
                    <a:pt x="8394" y="1"/>
                    <a:pt x="8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50"/>
            <p:cNvSpPr/>
            <p:nvPr/>
          </p:nvSpPr>
          <p:spPr>
            <a:xfrm flipH="1">
              <a:off x="1403781" y="1876202"/>
              <a:ext cx="157083" cy="92643"/>
            </a:xfrm>
            <a:custGeom>
              <a:avLst/>
              <a:gdLst/>
              <a:ahLst/>
              <a:cxnLst/>
              <a:rect l="l" t="t" r="r" b="b"/>
              <a:pathLst>
                <a:path w="8038" h="4740" extrusionOk="0">
                  <a:moveTo>
                    <a:pt x="758" y="1"/>
                  </a:moveTo>
                  <a:lnTo>
                    <a:pt x="0" y="2162"/>
                  </a:lnTo>
                  <a:lnTo>
                    <a:pt x="7280" y="4740"/>
                  </a:lnTo>
                  <a:lnTo>
                    <a:pt x="8038" y="2579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50"/>
            <p:cNvSpPr/>
            <p:nvPr/>
          </p:nvSpPr>
          <p:spPr>
            <a:xfrm flipH="1">
              <a:off x="2138032" y="4297144"/>
              <a:ext cx="1284802" cy="45227"/>
            </a:xfrm>
            <a:custGeom>
              <a:avLst/>
              <a:gdLst/>
              <a:ahLst/>
              <a:cxnLst/>
              <a:rect l="l" t="t" r="r" b="b"/>
              <a:pathLst>
                <a:path w="65744" h="2314" fill="none" extrusionOk="0">
                  <a:moveTo>
                    <a:pt x="1" y="2313"/>
                  </a:moveTo>
                  <a:cubicBezTo>
                    <a:pt x="21839" y="493"/>
                    <a:pt x="43791" y="0"/>
                    <a:pt x="65743" y="872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50"/>
            <p:cNvSpPr/>
            <p:nvPr/>
          </p:nvSpPr>
          <p:spPr>
            <a:xfrm flipH="1">
              <a:off x="2667809" y="3941151"/>
              <a:ext cx="855043" cy="646040"/>
            </a:xfrm>
            <a:custGeom>
              <a:avLst/>
              <a:gdLst/>
              <a:ahLst/>
              <a:cxnLst/>
              <a:rect l="l" t="t" r="r" b="b"/>
              <a:pathLst>
                <a:path w="43753" h="33054" extrusionOk="0">
                  <a:moveTo>
                    <a:pt x="7172" y="1"/>
                  </a:moveTo>
                  <a:cubicBezTo>
                    <a:pt x="6137" y="1"/>
                    <a:pt x="5197" y="714"/>
                    <a:pt x="4967" y="1798"/>
                  </a:cubicBezTo>
                  <a:lnTo>
                    <a:pt x="266" y="22650"/>
                  </a:lnTo>
                  <a:cubicBezTo>
                    <a:pt x="0" y="23863"/>
                    <a:pt x="759" y="25077"/>
                    <a:pt x="1972" y="25342"/>
                  </a:cubicBezTo>
                  <a:lnTo>
                    <a:pt x="36094" y="33001"/>
                  </a:lnTo>
                  <a:cubicBezTo>
                    <a:pt x="36258" y="33036"/>
                    <a:pt x="36421" y="33054"/>
                    <a:pt x="36582" y="33054"/>
                  </a:cubicBezTo>
                  <a:cubicBezTo>
                    <a:pt x="37617" y="33054"/>
                    <a:pt x="38557" y="32344"/>
                    <a:pt x="38786" y="31295"/>
                  </a:cubicBezTo>
                  <a:lnTo>
                    <a:pt x="43450" y="10442"/>
                  </a:lnTo>
                  <a:cubicBezTo>
                    <a:pt x="43753" y="9191"/>
                    <a:pt x="42957" y="8015"/>
                    <a:pt x="41744" y="7712"/>
                  </a:cubicBezTo>
                  <a:lnTo>
                    <a:pt x="7659" y="54"/>
                  </a:lnTo>
                  <a:cubicBezTo>
                    <a:pt x="7496" y="18"/>
                    <a:pt x="7333" y="1"/>
                    <a:pt x="7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50"/>
            <p:cNvSpPr/>
            <p:nvPr/>
          </p:nvSpPr>
          <p:spPr>
            <a:xfrm flipH="1">
              <a:off x="3199795" y="4011337"/>
              <a:ext cx="164509" cy="134900"/>
            </a:xfrm>
            <a:custGeom>
              <a:avLst/>
              <a:gdLst/>
              <a:ahLst/>
              <a:cxnLst/>
              <a:rect l="l" t="t" r="r" b="b"/>
              <a:pathLst>
                <a:path w="8418" h="6902" extrusionOk="0">
                  <a:moveTo>
                    <a:pt x="1763" y="0"/>
                  </a:moveTo>
                  <a:cubicBezTo>
                    <a:pt x="1396" y="0"/>
                    <a:pt x="1089" y="249"/>
                    <a:pt x="1025" y="633"/>
                  </a:cubicBezTo>
                  <a:lnTo>
                    <a:pt x="115" y="4614"/>
                  </a:lnTo>
                  <a:cubicBezTo>
                    <a:pt x="1" y="5069"/>
                    <a:pt x="266" y="5486"/>
                    <a:pt x="721" y="5600"/>
                  </a:cubicBezTo>
                  <a:lnTo>
                    <a:pt x="6446" y="6889"/>
                  </a:lnTo>
                  <a:cubicBezTo>
                    <a:pt x="6494" y="6898"/>
                    <a:pt x="6543" y="6902"/>
                    <a:pt x="6591" y="6902"/>
                  </a:cubicBezTo>
                  <a:cubicBezTo>
                    <a:pt x="6963" y="6902"/>
                    <a:pt x="7327" y="6651"/>
                    <a:pt x="7394" y="6282"/>
                  </a:cubicBezTo>
                  <a:lnTo>
                    <a:pt x="8304" y="2263"/>
                  </a:lnTo>
                  <a:cubicBezTo>
                    <a:pt x="8418" y="1808"/>
                    <a:pt x="8115" y="1391"/>
                    <a:pt x="7697" y="1278"/>
                  </a:cubicBezTo>
                  <a:lnTo>
                    <a:pt x="1972" y="26"/>
                  </a:lnTo>
                  <a:cubicBezTo>
                    <a:pt x="1901" y="9"/>
                    <a:pt x="1831" y="0"/>
                    <a:pt x="1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50"/>
            <p:cNvSpPr/>
            <p:nvPr/>
          </p:nvSpPr>
          <p:spPr>
            <a:xfrm flipH="1">
              <a:off x="3207945" y="4042961"/>
              <a:ext cx="137833" cy="31155"/>
            </a:xfrm>
            <a:custGeom>
              <a:avLst/>
              <a:gdLst/>
              <a:ahLst/>
              <a:cxnLst/>
              <a:rect l="l" t="t" r="r" b="b"/>
              <a:pathLst>
                <a:path w="7053" h="1594" fill="none" extrusionOk="0">
                  <a:moveTo>
                    <a:pt x="1" y="1"/>
                  </a:moveTo>
                  <a:lnTo>
                    <a:pt x="7053" y="1593"/>
                  </a:lnTo>
                </a:path>
              </a:pathLst>
            </a:custGeom>
            <a:noFill/>
            <a:ln w="8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50"/>
            <p:cNvSpPr/>
            <p:nvPr/>
          </p:nvSpPr>
          <p:spPr>
            <a:xfrm flipH="1">
              <a:off x="3216836" y="4082989"/>
              <a:ext cx="138576" cy="31135"/>
            </a:xfrm>
            <a:custGeom>
              <a:avLst/>
              <a:gdLst/>
              <a:ahLst/>
              <a:cxnLst/>
              <a:rect l="l" t="t" r="r" b="b"/>
              <a:pathLst>
                <a:path w="7091" h="1593" fill="none" extrusionOk="0">
                  <a:moveTo>
                    <a:pt x="1" y="0"/>
                  </a:moveTo>
                  <a:lnTo>
                    <a:pt x="7091" y="1593"/>
                  </a:lnTo>
                </a:path>
              </a:pathLst>
            </a:custGeom>
            <a:noFill/>
            <a:ln w="8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50"/>
            <p:cNvSpPr/>
            <p:nvPr/>
          </p:nvSpPr>
          <p:spPr>
            <a:xfrm flipH="1">
              <a:off x="3301299" y="4017767"/>
              <a:ext cx="23725" cy="105250"/>
            </a:xfrm>
            <a:custGeom>
              <a:avLst/>
              <a:gdLst/>
              <a:ahLst/>
              <a:cxnLst/>
              <a:rect l="l" t="t" r="r" b="b"/>
              <a:pathLst>
                <a:path w="1214" h="5385" fill="none" extrusionOk="0">
                  <a:moveTo>
                    <a:pt x="1214" y="1"/>
                  </a:moveTo>
                  <a:cubicBezTo>
                    <a:pt x="797" y="1821"/>
                    <a:pt x="417" y="3603"/>
                    <a:pt x="0" y="5385"/>
                  </a:cubicBezTo>
                </a:path>
              </a:pathLst>
            </a:custGeom>
            <a:noFill/>
            <a:ln w="8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50"/>
            <p:cNvSpPr/>
            <p:nvPr/>
          </p:nvSpPr>
          <p:spPr>
            <a:xfrm flipH="1">
              <a:off x="3244255" y="4031117"/>
              <a:ext cx="23725" cy="104507"/>
            </a:xfrm>
            <a:custGeom>
              <a:avLst/>
              <a:gdLst/>
              <a:ahLst/>
              <a:cxnLst/>
              <a:rect l="l" t="t" r="r" b="b"/>
              <a:pathLst>
                <a:path w="1214" h="5347" fill="none" extrusionOk="0">
                  <a:moveTo>
                    <a:pt x="1214" y="0"/>
                  </a:moveTo>
                  <a:lnTo>
                    <a:pt x="1" y="5346"/>
                  </a:lnTo>
                </a:path>
              </a:pathLst>
            </a:custGeom>
            <a:noFill/>
            <a:ln w="8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50"/>
            <p:cNvSpPr/>
            <p:nvPr/>
          </p:nvSpPr>
          <p:spPr>
            <a:xfrm flipH="1">
              <a:off x="2760421" y="4106697"/>
              <a:ext cx="165974" cy="114886"/>
            </a:xfrm>
            <a:custGeom>
              <a:avLst/>
              <a:gdLst/>
              <a:ahLst/>
              <a:cxnLst/>
              <a:rect l="l" t="t" r="r" b="b"/>
              <a:pathLst>
                <a:path w="8493" h="5878" extrusionOk="0">
                  <a:moveTo>
                    <a:pt x="948" y="0"/>
                  </a:moveTo>
                  <a:lnTo>
                    <a:pt x="0" y="4171"/>
                  </a:lnTo>
                  <a:lnTo>
                    <a:pt x="7545" y="5877"/>
                  </a:lnTo>
                  <a:lnTo>
                    <a:pt x="8493" y="1669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50"/>
            <p:cNvSpPr/>
            <p:nvPr/>
          </p:nvSpPr>
          <p:spPr>
            <a:xfrm flipH="1">
              <a:off x="3282773" y="4226742"/>
              <a:ext cx="120792" cy="60785"/>
            </a:xfrm>
            <a:custGeom>
              <a:avLst/>
              <a:gdLst/>
              <a:ahLst/>
              <a:cxnLst/>
              <a:rect l="l" t="t" r="r" b="b"/>
              <a:pathLst>
                <a:path w="6181" h="3110" extrusionOk="0">
                  <a:moveTo>
                    <a:pt x="418" y="0"/>
                  </a:moveTo>
                  <a:lnTo>
                    <a:pt x="1" y="1782"/>
                  </a:lnTo>
                  <a:lnTo>
                    <a:pt x="5763" y="3109"/>
                  </a:lnTo>
                  <a:lnTo>
                    <a:pt x="6180" y="1290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50"/>
            <p:cNvSpPr/>
            <p:nvPr/>
          </p:nvSpPr>
          <p:spPr>
            <a:xfrm flipH="1">
              <a:off x="3120511" y="4263057"/>
              <a:ext cx="120792" cy="60785"/>
            </a:xfrm>
            <a:custGeom>
              <a:avLst/>
              <a:gdLst/>
              <a:ahLst/>
              <a:cxnLst/>
              <a:rect l="l" t="t" r="r" b="b"/>
              <a:pathLst>
                <a:path w="6181" h="3110" extrusionOk="0">
                  <a:moveTo>
                    <a:pt x="418" y="0"/>
                  </a:moveTo>
                  <a:lnTo>
                    <a:pt x="1" y="1820"/>
                  </a:lnTo>
                  <a:lnTo>
                    <a:pt x="5764" y="3109"/>
                  </a:lnTo>
                  <a:lnTo>
                    <a:pt x="6181" y="1289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50"/>
            <p:cNvSpPr/>
            <p:nvPr/>
          </p:nvSpPr>
          <p:spPr>
            <a:xfrm flipH="1">
              <a:off x="2958250" y="4299372"/>
              <a:ext cx="120792" cy="60765"/>
            </a:xfrm>
            <a:custGeom>
              <a:avLst/>
              <a:gdLst/>
              <a:ahLst/>
              <a:cxnLst/>
              <a:rect l="l" t="t" r="r" b="b"/>
              <a:pathLst>
                <a:path w="6181" h="3109" extrusionOk="0">
                  <a:moveTo>
                    <a:pt x="418" y="0"/>
                  </a:moveTo>
                  <a:lnTo>
                    <a:pt x="1" y="1820"/>
                  </a:lnTo>
                  <a:lnTo>
                    <a:pt x="5764" y="3109"/>
                  </a:lnTo>
                  <a:lnTo>
                    <a:pt x="6181" y="1289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50"/>
            <p:cNvSpPr/>
            <p:nvPr/>
          </p:nvSpPr>
          <p:spPr>
            <a:xfrm flipH="1">
              <a:off x="2795989" y="4335667"/>
              <a:ext cx="120050" cy="60785"/>
            </a:xfrm>
            <a:custGeom>
              <a:avLst/>
              <a:gdLst/>
              <a:ahLst/>
              <a:cxnLst/>
              <a:rect l="l" t="t" r="r" b="b"/>
              <a:pathLst>
                <a:path w="6143" h="3110" extrusionOk="0">
                  <a:moveTo>
                    <a:pt x="380" y="1"/>
                  </a:moveTo>
                  <a:lnTo>
                    <a:pt x="1" y="1821"/>
                  </a:lnTo>
                  <a:lnTo>
                    <a:pt x="5726" y="3110"/>
                  </a:lnTo>
                  <a:lnTo>
                    <a:pt x="6143" y="1290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50"/>
            <p:cNvSpPr/>
            <p:nvPr/>
          </p:nvSpPr>
          <p:spPr>
            <a:xfrm flipH="1">
              <a:off x="3275366" y="4360118"/>
              <a:ext cx="150419" cy="48198"/>
            </a:xfrm>
            <a:custGeom>
              <a:avLst/>
              <a:gdLst/>
              <a:ahLst/>
              <a:cxnLst/>
              <a:rect l="l" t="t" r="r" b="b"/>
              <a:pathLst>
                <a:path w="7697" h="2466" extrusionOk="0">
                  <a:moveTo>
                    <a:pt x="152" y="1"/>
                  </a:moveTo>
                  <a:lnTo>
                    <a:pt x="0" y="759"/>
                  </a:lnTo>
                  <a:lnTo>
                    <a:pt x="7507" y="2465"/>
                  </a:lnTo>
                  <a:lnTo>
                    <a:pt x="7697" y="1707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50"/>
            <p:cNvSpPr/>
            <p:nvPr/>
          </p:nvSpPr>
          <p:spPr>
            <a:xfrm flipH="1">
              <a:off x="1080724" y="2671859"/>
              <a:ext cx="768372" cy="754124"/>
            </a:xfrm>
            <a:custGeom>
              <a:avLst/>
              <a:gdLst/>
              <a:ahLst/>
              <a:cxnLst/>
              <a:rect l="l" t="t" r="r" b="b"/>
              <a:pathLst>
                <a:path w="39318" h="38584" extrusionOk="0">
                  <a:moveTo>
                    <a:pt x="22213" y="1"/>
                  </a:moveTo>
                  <a:cubicBezTo>
                    <a:pt x="21876" y="1"/>
                    <a:pt x="21539" y="117"/>
                    <a:pt x="21270" y="352"/>
                  </a:cubicBezTo>
                  <a:lnTo>
                    <a:pt x="721" y="17755"/>
                  </a:lnTo>
                  <a:cubicBezTo>
                    <a:pt x="114" y="18286"/>
                    <a:pt x="1" y="19196"/>
                    <a:pt x="531" y="19802"/>
                  </a:cubicBezTo>
                  <a:lnTo>
                    <a:pt x="16000" y="38077"/>
                  </a:lnTo>
                  <a:cubicBezTo>
                    <a:pt x="16292" y="38410"/>
                    <a:pt x="16699" y="38583"/>
                    <a:pt x="17106" y="38583"/>
                  </a:cubicBezTo>
                  <a:cubicBezTo>
                    <a:pt x="17440" y="38583"/>
                    <a:pt x="17775" y="38467"/>
                    <a:pt x="18048" y="38228"/>
                  </a:cubicBezTo>
                  <a:lnTo>
                    <a:pt x="38597" y="20864"/>
                  </a:lnTo>
                  <a:cubicBezTo>
                    <a:pt x="39242" y="20333"/>
                    <a:pt x="39317" y="19423"/>
                    <a:pt x="38787" y="18779"/>
                  </a:cubicBezTo>
                  <a:lnTo>
                    <a:pt x="23356" y="542"/>
                  </a:lnTo>
                  <a:cubicBezTo>
                    <a:pt x="23060" y="183"/>
                    <a:pt x="22636" y="1"/>
                    <a:pt x="22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50"/>
            <p:cNvSpPr/>
            <p:nvPr/>
          </p:nvSpPr>
          <p:spPr>
            <a:xfrm flipH="1">
              <a:off x="1457855" y="2597354"/>
              <a:ext cx="445334" cy="394848"/>
            </a:xfrm>
            <a:custGeom>
              <a:avLst/>
              <a:gdLst/>
              <a:ahLst/>
              <a:cxnLst/>
              <a:rect l="l" t="t" r="r" b="b"/>
              <a:pathLst>
                <a:path w="22788" h="20202" extrusionOk="0">
                  <a:moveTo>
                    <a:pt x="12932" y="1"/>
                  </a:moveTo>
                  <a:cubicBezTo>
                    <a:pt x="10271" y="1"/>
                    <a:pt x="7599" y="908"/>
                    <a:pt x="5423" y="2762"/>
                  </a:cubicBezTo>
                  <a:cubicBezTo>
                    <a:pt x="570" y="6932"/>
                    <a:pt x="1" y="14212"/>
                    <a:pt x="4172" y="19102"/>
                  </a:cubicBezTo>
                  <a:lnTo>
                    <a:pt x="5119" y="20202"/>
                  </a:lnTo>
                  <a:lnTo>
                    <a:pt x="7470" y="18193"/>
                  </a:lnTo>
                  <a:lnTo>
                    <a:pt x="6522" y="17093"/>
                  </a:lnTo>
                  <a:cubicBezTo>
                    <a:pt x="3489" y="13491"/>
                    <a:pt x="3944" y="8145"/>
                    <a:pt x="7508" y="5150"/>
                  </a:cubicBezTo>
                  <a:cubicBezTo>
                    <a:pt x="9113" y="3799"/>
                    <a:pt x="11064" y="3140"/>
                    <a:pt x="12999" y="3140"/>
                  </a:cubicBezTo>
                  <a:cubicBezTo>
                    <a:pt x="15407" y="3140"/>
                    <a:pt x="17790" y="4160"/>
                    <a:pt x="19451" y="6136"/>
                  </a:cubicBezTo>
                  <a:lnTo>
                    <a:pt x="20399" y="7273"/>
                  </a:lnTo>
                  <a:lnTo>
                    <a:pt x="22787" y="5264"/>
                  </a:lnTo>
                  <a:lnTo>
                    <a:pt x="21764" y="4051"/>
                  </a:lnTo>
                  <a:cubicBezTo>
                    <a:pt x="19463" y="1374"/>
                    <a:pt x="16206" y="1"/>
                    <a:pt x="129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50"/>
            <p:cNvSpPr/>
            <p:nvPr/>
          </p:nvSpPr>
          <p:spPr>
            <a:xfrm flipH="1">
              <a:off x="3496900" y="1991166"/>
              <a:ext cx="752816" cy="591432"/>
            </a:xfrm>
            <a:custGeom>
              <a:avLst/>
              <a:gdLst/>
              <a:ahLst/>
              <a:cxnLst/>
              <a:rect l="l" t="t" r="r" b="b"/>
              <a:pathLst>
                <a:path w="38522" h="30260" extrusionOk="0">
                  <a:moveTo>
                    <a:pt x="31253" y="1"/>
                  </a:moveTo>
                  <a:cubicBezTo>
                    <a:pt x="31175" y="1"/>
                    <a:pt x="31095" y="11"/>
                    <a:pt x="31014" y="33"/>
                  </a:cubicBezTo>
                  <a:lnTo>
                    <a:pt x="16304" y="4621"/>
                  </a:lnTo>
                  <a:cubicBezTo>
                    <a:pt x="16219" y="4657"/>
                    <a:pt x="16134" y="4674"/>
                    <a:pt x="16051" y="4674"/>
                  </a:cubicBezTo>
                  <a:cubicBezTo>
                    <a:pt x="15876" y="4674"/>
                    <a:pt x="15712" y="4598"/>
                    <a:pt x="15584" y="4469"/>
                  </a:cubicBezTo>
                  <a:lnTo>
                    <a:pt x="13460" y="2156"/>
                  </a:lnTo>
                  <a:cubicBezTo>
                    <a:pt x="13107" y="1803"/>
                    <a:pt x="12638" y="1606"/>
                    <a:pt x="12163" y="1606"/>
                  </a:cubicBezTo>
                  <a:cubicBezTo>
                    <a:pt x="11974" y="1606"/>
                    <a:pt x="11785" y="1637"/>
                    <a:pt x="11603" y="1701"/>
                  </a:cubicBezTo>
                  <a:lnTo>
                    <a:pt x="1517" y="4848"/>
                  </a:lnTo>
                  <a:cubicBezTo>
                    <a:pt x="570" y="5152"/>
                    <a:pt x="1" y="6137"/>
                    <a:pt x="304" y="7123"/>
                  </a:cubicBezTo>
                  <a:lnTo>
                    <a:pt x="7394" y="29720"/>
                  </a:lnTo>
                  <a:cubicBezTo>
                    <a:pt x="7484" y="30049"/>
                    <a:pt x="7786" y="30260"/>
                    <a:pt x="8114" y="30260"/>
                  </a:cubicBezTo>
                  <a:cubicBezTo>
                    <a:pt x="8202" y="30260"/>
                    <a:pt x="8292" y="30245"/>
                    <a:pt x="8380" y="30213"/>
                  </a:cubicBezTo>
                  <a:lnTo>
                    <a:pt x="37877" y="21000"/>
                  </a:lnTo>
                  <a:cubicBezTo>
                    <a:pt x="38294" y="20848"/>
                    <a:pt x="38521" y="20393"/>
                    <a:pt x="38370" y="19976"/>
                  </a:cubicBezTo>
                  <a:lnTo>
                    <a:pt x="32000" y="526"/>
                  </a:lnTo>
                  <a:cubicBezTo>
                    <a:pt x="31878" y="189"/>
                    <a:pt x="31582" y="1"/>
                    <a:pt x="31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50"/>
            <p:cNvSpPr/>
            <p:nvPr/>
          </p:nvSpPr>
          <p:spPr>
            <a:xfrm flipH="1">
              <a:off x="4010360" y="2053319"/>
              <a:ext cx="186748" cy="104488"/>
            </a:xfrm>
            <a:custGeom>
              <a:avLst/>
              <a:gdLst/>
              <a:ahLst/>
              <a:cxnLst/>
              <a:rect l="l" t="t" r="r" b="b"/>
              <a:pathLst>
                <a:path w="9556" h="5346" extrusionOk="0">
                  <a:moveTo>
                    <a:pt x="8759" y="0"/>
                  </a:moveTo>
                  <a:lnTo>
                    <a:pt x="1" y="2730"/>
                  </a:lnTo>
                  <a:lnTo>
                    <a:pt x="835" y="5346"/>
                  </a:lnTo>
                  <a:lnTo>
                    <a:pt x="9555" y="2616"/>
                  </a:lnTo>
                  <a:lnTo>
                    <a:pt x="87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50"/>
            <p:cNvSpPr/>
            <p:nvPr/>
          </p:nvSpPr>
          <p:spPr>
            <a:xfrm flipH="1">
              <a:off x="1392661" y="4314187"/>
              <a:ext cx="2459912" cy="290497"/>
            </a:xfrm>
            <a:custGeom>
              <a:avLst/>
              <a:gdLst/>
              <a:ahLst/>
              <a:cxnLst/>
              <a:rect l="l" t="t" r="r" b="b"/>
              <a:pathLst>
                <a:path w="125875" h="14863" fill="none" extrusionOk="0">
                  <a:moveTo>
                    <a:pt x="87733" y="0"/>
                  </a:moveTo>
                  <a:cubicBezTo>
                    <a:pt x="110178" y="1176"/>
                    <a:pt x="125875" y="3943"/>
                    <a:pt x="125875" y="7128"/>
                  </a:cubicBezTo>
                  <a:cubicBezTo>
                    <a:pt x="125875" y="11374"/>
                    <a:pt x="97705" y="14863"/>
                    <a:pt x="62938" y="14863"/>
                  </a:cubicBezTo>
                  <a:cubicBezTo>
                    <a:pt x="28171" y="14863"/>
                    <a:pt x="1" y="11412"/>
                    <a:pt x="1" y="7128"/>
                  </a:cubicBezTo>
                  <a:cubicBezTo>
                    <a:pt x="1" y="5195"/>
                    <a:pt x="7697" y="3033"/>
                    <a:pt x="17327" y="1669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50"/>
            <p:cNvSpPr/>
            <p:nvPr/>
          </p:nvSpPr>
          <p:spPr>
            <a:xfrm flipH="1">
              <a:off x="1504542" y="1040986"/>
              <a:ext cx="1241809" cy="553866"/>
            </a:xfrm>
            <a:custGeom>
              <a:avLst/>
              <a:gdLst/>
              <a:ahLst/>
              <a:cxnLst/>
              <a:rect l="l" t="t" r="r" b="b"/>
              <a:pathLst>
                <a:path w="63544" h="28338" extrusionOk="0">
                  <a:moveTo>
                    <a:pt x="13614" y="0"/>
                  </a:moveTo>
                  <a:cubicBezTo>
                    <a:pt x="12242" y="0"/>
                    <a:pt x="10885" y="201"/>
                    <a:pt x="9516" y="535"/>
                  </a:cubicBezTo>
                  <a:cubicBezTo>
                    <a:pt x="8948" y="687"/>
                    <a:pt x="8379" y="877"/>
                    <a:pt x="7848" y="1066"/>
                  </a:cubicBezTo>
                  <a:cubicBezTo>
                    <a:pt x="4588" y="2431"/>
                    <a:pt x="2085" y="5161"/>
                    <a:pt x="1024" y="8535"/>
                  </a:cubicBezTo>
                  <a:cubicBezTo>
                    <a:pt x="683" y="9597"/>
                    <a:pt x="152" y="10621"/>
                    <a:pt x="152" y="11758"/>
                  </a:cubicBezTo>
                  <a:cubicBezTo>
                    <a:pt x="0" y="17256"/>
                    <a:pt x="4057" y="17293"/>
                    <a:pt x="5232" y="20213"/>
                  </a:cubicBezTo>
                  <a:cubicBezTo>
                    <a:pt x="5232" y="20213"/>
                    <a:pt x="7264" y="24871"/>
                    <a:pt x="13387" y="24871"/>
                  </a:cubicBezTo>
                  <a:cubicBezTo>
                    <a:pt x="14508" y="24871"/>
                    <a:pt x="15767" y="24715"/>
                    <a:pt x="17175" y="24345"/>
                  </a:cubicBezTo>
                  <a:cubicBezTo>
                    <a:pt x="18329" y="24000"/>
                    <a:pt x="19513" y="23831"/>
                    <a:pt x="20690" y="23831"/>
                  </a:cubicBezTo>
                  <a:cubicBezTo>
                    <a:pt x="23265" y="23831"/>
                    <a:pt x="25809" y="24642"/>
                    <a:pt x="27943" y="26203"/>
                  </a:cubicBezTo>
                  <a:cubicBezTo>
                    <a:pt x="28663" y="26734"/>
                    <a:pt x="29459" y="27189"/>
                    <a:pt x="30293" y="27454"/>
                  </a:cubicBezTo>
                  <a:cubicBezTo>
                    <a:pt x="31538" y="27869"/>
                    <a:pt x="33314" y="28337"/>
                    <a:pt x="35112" y="28337"/>
                  </a:cubicBezTo>
                  <a:cubicBezTo>
                    <a:pt x="35944" y="28337"/>
                    <a:pt x="36781" y="28237"/>
                    <a:pt x="37573" y="27985"/>
                  </a:cubicBezTo>
                  <a:cubicBezTo>
                    <a:pt x="40874" y="26917"/>
                    <a:pt x="42048" y="25711"/>
                    <a:pt x="45033" y="25711"/>
                  </a:cubicBezTo>
                  <a:cubicBezTo>
                    <a:pt x="45545" y="25711"/>
                    <a:pt x="46110" y="25746"/>
                    <a:pt x="46748" y="25824"/>
                  </a:cubicBezTo>
                  <a:cubicBezTo>
                    <a:pt x="50725" y="26278"/>
                    <a:pt x="52294" y="27405"/>
                    <a:pt x="55207" y="27405"/>
                  </a:cubicBezTo>
                  <a:cubicBezTo>
                    <a:pt x="55460" y="27405"/>
                    <a:pt x="55723" y="27397"/>
                    <a:pt x="55999" y="27379"/>
                  </a:cubicBezTo>
                  <a:cubicBezTo>
                    <a:pt x="59297" y="27227"/>
                    <a:pt x="60890" y="25293"/>
                    <a:pt x="63544" y="23284"/>
                  </a:cubicBezTo>
                  <a:lnTo>
                    <a:pt x="62406" y="12971"/>
                  </a:lnTo>
                  <a:cubicBezTo>
                    <a:pt x="62406" y="12971"/>
                    <a:pt x="59299" y="14288"/>
                    <a:pt x="57518" y="14288"/>
                  </a:cubicBezTo>
                  <a:cubicBezTo>
                    <a:pt x="57161" y="14288"/>
                    <a:pt x="56858" y="14235"/>
                    <a:pt x="56643" y="14109"/>
                  </a:cubicBezTo>
                  <a:cubicBezTo>
                    <a:pt x="56643" y="14109"/>
                    <a:pt x="62444" y="12099"/>
                    <a:pt x="62141" y="10014"/>
                  </a:cubicBezTo>
                  <a:cubicBezTo>
                    <a:pt x="62027" y="9218"/>
                    <a:pt x="60662" y="2052"/>
                    <a:pt x="60662" y="2052"/>
                  </a:cubicBezTo>
                  <a:cubicBezTo>
                    <a:pt x="59373" y="3227"/>
                    <a:pt x="58312" y="4858"/>
                    <a:pt x="56643" y="5388"/>
                  </a:cubicBezTo>
                  <a:cubicBezTo>
                    <a:pt x="56216" y="5531"/>
                    <a:pt x="55791" y="5593"/>
                    <a:pt x="55366" y="5593"/>
                  </a:cubicBezTo>
                  <a:cubicBezTo>
                    <a:pt x="53300" y="5593"/>
                    <a:pt x="51256" y="4134"/>
                    <a:pt x="49212" y="3379"/>
                  </a:cubicBezTo>
                  <a:cubicBezTo>
                    <a:pt x="48169" y="2975"/>
                    <a:pt x="47219" y="2770"/>
                    <a:pt x="46254" y="2770"/>
                  </a:cubicBezTo>
                  <a:cubicBezTo>
                    <a:pt x="43781" y="2770"/>
                    <a:pt x="41211" y="4112"/>
                    <a:pt x="36739" y="6867"/>
                  </a:cubicBezTo>
                  <a:cubicBezTo>
                    <a:pt x="35454" y="7553"/>
                    <a:pt x="34088" y="7921"/>
                    <a:pt x="32723" y="7921"/>
                  </a:cubicBezTo>
                  <a:cubicBezTo>
                    <a:pt x="31148" y="7921"/>
                    <a:pt x="29575" y="7431"/>
                    <a:pt x="28132" y="6374"/>
                  </a:cubicBezTo>
                  <a:cubicBezTo>
                    <a:pt x="25971" y="4706"/>
                    <a:pt x="23620" y="3265"/>
                    <a:pt x="21118" y="2090"/>
                  </a:cubicBezTo>
                  <a:lnTo>
                    <a:pt x="19943" y="1559"/>
                  </a:lnTo>
                  <a:cubicBezTo>
                    <a:pt x="17741" y="447"/>
                    <a:pt x="15661" y="0"/>
                    <a:pt x="13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98" name="Google Shape;9198;p50"/>
            <p:cNvGrpSpPr/>
            <p:nvPr/>
          </p:nvGrpSpPr>
          <p:grpSpPr>
            <a:xfrm>
              <a:off x="1503799" y="1150008"/>
              <a:ext cx="626103" cy="437437"/>
              <a:chOff x="1503799" y="1150008"/>
              <a:chExt cx="626103" cy="437437"/>
            </a:xfrm>
          </p:grpSpPr>
          <p:sp>
            <p:nvSpPr>
              <p:cNvPr id="9199" name="Google Shape;9199;p50"/>
              <p:cNvSpPr/>
              <p:nvPr/>
            </p:nvSpPr>
            <p:spPr>
              <a:xfrm flipH="1">
                <a:off x="1809053" y="1418243"/>
                <a:ext cx="8911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18" extrusionOk="0">
                    <a:moveTo>
                      <a:pt x="152" y="1"/>
                    </a:moveTo>
                    <a:cubicBezTo>
                      <a:pt x="76" y="39"/>
                      <a:pt x="38" y="115"/>
                      <a:pt x="0" y="190"/>
                    </a:cubicBezTo>
                    <a:cubicBezTo>
                      <a:pt x="0" y="266"/>
                      <a:pt x="76" y="380"/>
                      <a:pt x="152" y="418"/>
                    </a:cubicBezTo>
                    <a:cubicBezTo>
                      <a:pt x="455" y="418"/>
                      <a:pt x="417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0" name="Google Shape;9200;p50"/>
              <p:cNvSpPr/>
              <p:nvPr/>
            </p:nvSpPr>
            <p:spPr>
              <a:xfrm flipH="1">
                <a:off x="1769050" y="1412321"/>
                <a:ext cx="4475" cy="3733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91" extrusionOk="0">
                    <a:moveTo>
                      <a:pt x="77" y="1"/>
                    </a:moveTo>
                    <a:lnTo>
                      <a:pt x="1" y="76"/>
                    </a:lnTo>
                    <a:cubicBezTo>
                      <a:pt x="1" y="114"/>
                      <a:pt x="39" y="152"/>
                      <a:pt x="77" y="190"/>
                    </a:cubicBezTo>
                    <a:lnTo>
                      <a:pt x="115" y="190"/>
                    </a:lnTo>
                    <a:lnTo>
                      <a:pt x="228" y="76"/>
                    </a:lnTo>
                    <a:cubicBezTo>
                      <a:pt x="228" y="38"/>
                      <a:pt x="190" y="1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1" name="Google Shape;9201;p50"/>
              <p:cNvSpPr/>
              <p:nvPr/>
            </p:nvSpPr>
            <p:spPr>
              <a:xfrm flipH="1">
                <a:off x="1771532" y="1433039"/>
                <a:ext cx="36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274" extrusionOk="0">
                    <a:moveTo>
                      <a:pt x="1499" y="0"/>
                    </a:moveTo>
                    <a:cubicBezTo>
                      <a:pt x="1488" y="0"/>
                      <a:pt x="1476" y="1"/>
                      <a:pt x="1465" y="2"/>
                    </a:cubicBezTo>
                    <a:cubicBezTo>
                      <a:pt x="1351" y="40"/>
                      <a:pt x="1237" y="78"/>
                      <a:pt x="1199" y="192"/>
                    </a:cubicBezTo>
                    <a:cubicBezTo>
                      <a:pt x="1161" y="116"/>
                      <a:pt x="1048" y="78"/>
                      <a:pt x="972" y="78"/>
                    </a:cubicBezTo>
                    <a:cubicBezTo>
                      <a:pt x="896" y="116"/>
                      <a:pt x="820" y="192"/>
                      <a:pt x="782" y="268"/>
                    </a:cubicBezTo>
                    <a:cubicBezTo>
                      <a:pt x="782" y="305"/>
                      <a:pt x="782" y="343"/>
                      <a:pt x="782" y="381"/>
                    </a:cubicBezTo>
                    <a:cubicBezTo>
                      <a:pt x="668" y="305"/>
                      <a:pt x="593" y="305"/>
                      <a:pt x="479" y="305"/>
                    </a:cubicBezTo>
                    <a:cubicBezTo>
                      <a:pt x="289" y="381"/>
                      <a:pt x="176" y="457"/>
                      <a:pt x="100" y="647"/>
                    </a:cubicBezTo>
                    <a:cubicBezTo>
                      <a:pt x="0" y="946"/>
                      <a:pt x="221" y="1274"/>
                      <a:pt x="532" y="1274"/>
                    </a:cubicBezTo>
                    <a:cubicBezTo>
                      <a:pt x="576" y="1274"/>
                      <a:pt x="622" y="1267"/>
                      <a:pt x="668" y="1253"/>
                    </a:cubicBezTo>
                    <a:cubicBezTo>
                      <a:pt x="972" y="1215"/>
                      <a:pt x="1123" y="874"/>
                      <a:pt x="1010" y="571"/>
                    </a:cubicBezTo>
                    <a:lnTo>
                      <a:pt x="1085" y="571"/>
                    </a:lnTo>
                    <a:cubicBezTo>
                      <a:pt x="1161" y="571"/>
                      <a:pt x="1199" y="495"/>
                      <a:pt x="1237" y="419"/>
                    </a:cubicBezTo>
                    <a:cubicBezTo>
                      <a:pt x="1313" y="495"/>
                      <a:pt x="1389" y="571"/>
                      <a:pt x="1503" y="571"/>
                    </a:cubicBezTo>
                    <a:cubicBezTo>
                      <a:pt x="1869" y="498"/>
                      <a:pt x="1811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2" name="Google Shape;9202;p50"/>
              <p:cNvSpPr/>
              <p:nvPr/>
            </p:nvSpPr>
            <p:spPr>
              <a:xfrm flipH="1">
                <a:off x="1954879" y="1532855"/>
                <a:ext cx="26206" cy="2107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078" extrusionOk="0">
                    <a:moveTo>
                      <a:pt x="621" y="0"/>
                    </a:moveTo>
                    <a:cubicBezTo>
                      <a:pt x="582" y="0"/>
                      <a:pt x="541" y="4"/>
                      <a:pt x="499" y="14"/>
                    </a:cubicBezTo>
                    <a:cubicBezTo>
                      <a:pt x="309" y="89"/>
                      <a:pt x="158" y="165"/>
                      <a:pt x="82" y="431"/>
                    </a:cubicBezTo>
                    <a:cubicBezTo>
                      <a:pt x="0" y="783"/>
                      <a:pt x="307" y="1078"/>
                      <a:pt x="628" y="1078"/>
                    </a:cubicBezTo>
                    <a:cubicBezTo>
                      <a:pt x="755" y="1078"/>
                      <a:pt x="884" y="1031"/>
                      <a:pt x="992" y="923"/>
                    </a:cubicBezTo>
                    <a:cubicBezTo>
                      <a:pt x="1341" y="574"/>
                      <a:pt x="1079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3" name="Google Shape;9203;p50"/>
              <p:cNvSpPr/>
              <p:nvPr/>
            </p:nvSpPr>
            <p:spPr>
              <a:xfrm flipH="1">
                <a:off x="1972800" y="1558303"/>
                <a:ext cx="25894" cy="22301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141" extrusionOk="0">
                    <a:moveTo>
                      <a:pt x="566" y="1"/>
                    </a:moveTo>
                    <a:cubicBezTo>
                      <a:pt x="338" y="114"/>
                      <a:pt x="149" y="152"/>
                      <a:pt x="73" y="418"/>
                    </a:cubicBezTo>
                    <a:cubicBezTo>
                      <a:pt x="0" y="744"/>
                      <a:pt x="240" y="1140"/>
                      <a:pt x="594" y="1140"/>
                    </a:cubicBezTo>
                    <a:cubicBezTo>
                      <a:pt x="609" y="1140"/>
                      <a:pt x="625" y="1140"/>
                      <a:pt x="642" y="1138"/>
                    </a:cubicBezTo>
                    <a:cubicBezTo>
                      <a:pt x="831" y="1100"/>
                      <a:pt x="983" y="1024"/>
                      <a:pt x="1097" y="873"/>
                    </a:cubicBezTo>
                    <a:cubicBezTo>
                      <a:pt x="1324" y="493"/>
                      <a:pt x="1021" y="1"/>
                      <a:pt x="5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4" name="Google Shape;9204;p50"/>
              <p:cNvSpPr/>
              <p:nvPr/>
            </p:nvSpPr>
            <p:spPr>
              <a:xfrm flipH="1">
                <a:off x="1999886" y="1542608"/>
                <a:ext cx="23431" cy="18431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43" extrusionOk="0">
                    <a:moveTo>
                      <a:pt x="549" y="1"/>
                    </a:moveTo>
                    <a:cubicBezTo>
                      <a:pt x="521" y="1"/>
                      <a:pt x="491" y="3"/>
                      <a:pt x="461" y="7"/>
                    </a:cubicBezTo>
                    <a:cubicBezTo>
                      <a:pt x="309" y="83"/>
                      <a:pt x="158" y="159"/>
                      <a:pt x="82" y="349"/>
                    </a:cubicBezTo>
                    <a:cubicBezTo>
                      <a:pt x="0" y="675"/>
                      <a:pt x="269" y="942"/>
                      <a:pt x="554" y="942"/>
                    </a:cubicBezTo>
                    <a:cubicBezTo>
                      <a:pt x="666" y="942"/>
                      <a:pt x="781" y="900"/>
                      <a:pt x="878" y="804"/>
                    </a:cubicBezTo>
                    <a:cubicBezTo>
                      <a:pt x="1198" y="519"/>
                      <a:pt x="984" y="1"/>
                      <a:pt x="5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5" name="Google Shape;9205;p50"/>
              <p:cNvSpPr/>
              <p:nvPr/>
            </p:nvSpPr>
            <p:spPr>
              <a:xfrm flipH="1">
                <a:off x="2015539" y="1567841"/>
                <a:ext cx="25229" cy="19604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003" extrusionOk="0">
                    <a:moveTo>
                      <a:pt x="593" y="1"/>
                    </a:moveTo>
                    <a:cubicBezTo>
                      <a:pt x="569" y="1"/>
                      <a:pt x="545" y="2"/>
                      <a:pt x="520" y="5"/>
                    </a:cubicBezTo>
                    <a:cubicBezTo>
                      <a:pt x="292" y="81"/>
                      <a:pt x="141" y="157"/>
                      <a:pt x="103" y="385"/>
                    </a:cubicBezTo>
                    <a:cubicBezTo>
                      <a:pt x="1" y="724"/>
                      <a:pt x="264" y="1003"/>
                      <a:pt x="592" y="1003"/>
                    </a:cubicBezTo>
                    <a:cubicBezTo>
                      <a:pt x="631" y="1003"/>
                      <a:pt x="670" y="999"/>
                      <a:pt x="709" y="991"/>
                    </a:cubicBezTo>
                    <a:cubicBezTo>
                      <a:pt x="1291" y="810"/>
                      <a:pt x="1141" y="1"/>
                      <a:pt x="5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6" name="Google Shape;9206;p50"/>
              <p:cNvSpPr/>
              <p:nvPr/>
            </p:nvSpPr>
            <p:spPr>
              <a:xfrm flipH="1">
                <a:off x="2119505" y="1547924"/>
                <a:ext cx="10397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18" extrusionOk="0">
                    <a:moveTo>
                      <a:pt x="266" y="1"/>
                    </a:moveTo>
                    <a:cubicBezTo>
                      <a:pt x="38" y="115"/>
                      <a:pt x="0" y="304"/>
                      <a:pt x="266" y="418"/>
                    </a:cubicBezTo>
                    <a:cubicBezTo>
                      <a:pt x="531" y="418"/>
                      <a:pt x="531" y="1"/>
                      <a:pt x="2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7" name="Google Shape;9207;p50"/>
              <p:cNvSpPr/>
              <p:nvPr/>
            </p:nvSpPr>
            <p:spPr>
              <a:xfrm flipH="1">
                <a:off x="2103207" y="1521988"/>
                <a:ext cx="8169" cy="758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8" extrusionOk="0">
                    <a:moveTo>
                      <a:pt x="190" y="1"/>
                    </a:moveTo>
                    <a:cubicBezTo>
                      <a:pt x="114" y="39"/>
                      <a:pt x="38" y="115"/>
                      <a:pt x="0" y="190"/>
                    </a:cubicBezTo>
                    <a:cubicBezTo>
                      <a:pt x="0" y="289"/>
                      <a:pt x="114" y="387"/>
                      <a:pt x="218" y="387"/>
                    </a:cubicBezTo>
                    <a:cubicBezTo>
                      <a:pt x="234" y="387"/>
                      <a:pt x="250" y="385"/>
                      <a:pt x="266" y="380"/>
                    </a:cubicBezTo>
                    <a:cubicBezTo>
                      <a:pt x="341" y="342"/>
                      <a:pt x="379" y="304"/>
                      <a:pt x="417" y="228"/>
                    </a:cubicBezTo>
                    <a:cubicBezTo>
                      <a:pt x="417" y="115"/>
                      <a:pt x="304" y="1"/>
                      <a:pt x="1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8" name="Google Shape;9208;p50"/>
              <p:cNvSpPr/>
              <p:nvPr/>
            </p:nvSpPr>
            <p:spPr>
              <a:xfrm flipH="1">
                <a:off x="2086909" y="1496795"/>
                <a:ext cx="6684" cy="668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42" extrusionOk="0">
                    <a:moveTo>
                      <a:pt x="152" y="1"/>
                    </a:moveTo>
                    <a:cubicBezTo>
                      <a:pt x="114" y="39"/>
                      <a:pt x="38" y="77"/>
                      <a:pt x="0" y="152"/>
                    </a:cubicBezTo>
                    <a:cubicBezTo>
                      <a:pt x="38" y="228"/>
                      <a:pt x="76" y="304"/>
                      <a:pt x="190" y="342"/>
                    </a:cubicBezTo>
                    <a:cubicBezTo>
                      <a:pt x="266" y="342"/>
                      <a:pt x="341" y="266"/>
                      <a:pt x="341" y="190"/>
                    </a:cubicBezTo>
                    <a:cubicBezTo>
                      <a:pt x="341" y="77"/>
                      <a:pt x="266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9" name="Google Shape;9209;p50"/>
              <p:cNvSpPr/>
              <p:nvPr/>
            </p:nvSpPr>
            <p:spPr>
              <a:xfrm flipH="1">
                <a:off x="1938464" y="1507837"/>
                <a:ext cx="24624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94" extrusionOk="0">
                    <a:moveTo>
                      <a:pt x="560" y="0"/>
                    </a:moveTo>
                    <a:cubicBezTo>
                      <a:pt x="537" y="0"/>
                      <a:pt x="513" y="2"/>
                      <a:pt x="488" y="4"/>
                    </a:cubicBezTo>
                    <a:cubicBezTo>
                      <a:pt x="298" y="80"/>
                      <a:pt x="147" y="156"/>
                      <a:pt x="109" y="346"/>
                    </a:cubicBezTo>
                    <a:cubicBezTo>
                      <a:pt x="1" y="669"/>
                      <a:pt x="234" y="993"/>
                      <a:pt x="582" y="993"/>
                    </a:cubicBezTo>
                    <a:cubicBezTo>
                      <a:pt x="601" y="993"/>
                      <a:pt x="620" y="992"/>
                      <a:pt x="640" y="990"/>
                    </a:cubicBezTo>
                    <a:cubicBezTo>
                      <a:pt x="1259" y="881"/>
                      <a:pt x="1143" y="0"/>
                      <a:pt x="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0" name="Google Shape;9210;p50"/>
              <p:cNvSpPr/>
              <p:nvPr/>
            </p:nvSpPr>
            <p:spPr>
              <a:xfrm flipH="1">
                <a:off x="2090133" y="1562720"/>
                <a:ext cx="15947" cy="12724"/>
              </a:xfrm>
              <a:custGeom>
                <a:avLst/>
                <a:gdLst/>
                <a:ahLst/>
                <a:cxnLst/>
                <a:rect l="l" t="t" r="r" b="b"/>
                <a:pathLst>
                  <a:path w="816" h="651" extrusionOk="0">
                    <a:moveTo>
                      <a:pt x="374" y="0"/>
                    </a:moveTo>
                    <a:cubicBezTo>
                      <a:pt x="362" y="0"/>
                      <a:pt x="349" y="1"/>
                      <a:pt x="336" y="2"/>
                    </a:cubicBezTo>
                    <a:cubicBezTo>
                      <a:pt x="222" y="40"/>
                      <a:pt x="146" y="116"/>
                      <a:pt x="70" y="230"/>
                    </a:cubicBezTo>
                    <a:cubicBezTo>
                      <a:pt x="0" y="440"/>
                      <a:pt x="190" y="651"/>
                      <a:pt x="399" y="651"/>
                    </a:cubicBezTo>
                    <a:cubicBezTo>
                      <a:pt x="416" y="651"/>
                      <a:pt x="433" y="649"/>
                      <a:pt x="450" y="647"/>
                    </a:cubicBezTo>
                    <a:cubicBezTo>
                      <a:pt x="816" y="500"/>
                      <a:pt x="722" y="0"/>
                      <a:pt x="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1" name="Google Shape;9211;p50"/>
              <p:cNvSpPr/>
              <p:nvPr/>
            </p:nvSpPr>
            <p:spPr>
              <a:xfrm flipH="1">
                <a:off x="1920934" y="1418243"/>
                <a:ext cx="9361" cy="774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96" extrusionOk="0">
                    <a:moveTo>
                      <a:pt x="175" y="1"/>
                    </a:moveTo>
                    <a:cubicBezTo>
                      <a:pt x="23" y="1"/>
                      <a:pt x="23" y="77"/>
                      <a:pt x="23" y="190"/>
                    </a:cubicBezTo>
                    <a:cubicBezTo>
                      <a:pt x="0" y="327"/>
                      <a:pt x="100" y="395"/>
                      <a:pt x="209" y="395"/>
                    </a:cubicBezTo>
                    <a:cubicBezTo>
                      <a:pt x="281" y="395"/>
                      <a:pt x="357" y="365"/>
                      <a:pt x="402" y="304"/>
                    </a:cubicBezTo>
                    <a:cubicBezTo>
                      <a:pt x="478" y="190"/>
                      <a:pt x="326" y="1"/>
                      <a:pt x="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2" name="Google Shape;9212;p50"/>
              <p:cNvSpPr/>
              <p:nvPr/>
            </p:nvSpPr>
            <p:spPr>
              <a:xfrm flipH="1">
                <a:off x="1923631" y="1483348"/>
                <a:ext cx="20891" cy="166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53" extrusionOk="0">
                    <a:moveTo>
                      <a:pt x="520" y="1"/>
                    </a:moveTo>
                    <a:cubicBezTo>
                      <a:pt x="497" y="1"/>
                      <a:pt x="473" y="3"/>
                      <a:pt x="448" y="6"/>
                    </a:cubicBezTo>
                    <a:cubicBezTo>
                      <a:pt x="258" y="44"/>
                      <a:pt x="144" y="120"/>
                      <a:pt x="69" y="310"/>
                    </a:cubicBezTo>
                    <a:cubicBezTo>
                      <a:pt x="1" y="581"/>
                      <a:pt x="206" y="852"/>
                      <a:pt x="494" y="852"/>
                    </a:cubicBezTo>
                    <a:cubicBezTo>
                      <a:pt x="528" y="852"/>
                      <a:pt x="563" y="848"/>
                      <a:pt x="599" y="840"/>
                    </a:cubicBezTo>
                    <a:cubicBezTo>
                      <a:pt x="1069" y="696"/>
                      <a:pt x="98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3" name="Google Shape;9213;p50"/>
              <p:cNvSpPr/>
              <p:nvPr/>
            </p:nvSpPr>
            <p:spPr>
              <a:xfrm flipH="1">
                <a:off x="1950834" y="1467125"/>
                <a:ext cx="17549" cy="1413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723" extrusionOk="0">
                    <a:moveTo>
                      <a:pt x="379" y="1"/>
                    </a:moveTo>
                    <a:cubicBezTo>
                      <a:pt x="367" y="1"/>
                      <a:pt x="354" y="1"/>
                      <a:pt x="342" y="2"/>
                    </a:cubicBezTo>
                    <a:cubicBezTo>
                      <a:pt x="190" y="78"/>
                      <a:pt x="114" y="116"/>
                      <a:pt x="38" y="268"/>
                    </a:cubicBezTo>
                    <a:cubicBezTo>
                      <a:pt x="1" y="533"/>
                      <a:pt x="190" y="723"/>
                      <a:pt x="418" y="723"/>
                    </a:cubicBezTo>
                    <a:cubicBezTo>
                      <a:pt x="898" y="686"/>
                      <a:pt x="838" y="1"/>
                      <a:pt x="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4" name="Google Shape;9214;p50"/>
              <p:cNvSpPr/>
              <p:nvPr/>
            </p:nvSpPr>
            <p:spPr>
              <a:xfrm flipH="1">
                <a:off x="1963420" y="1427097"/>
                <a:ext cx="9400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90" extrusionOk="0">
                    <a:moveTo>
                      <a:pt x="188" y="0"/>
                    </a:moveTo>
                    <a:cubicBezTo>
                      <a:pt x="177" y="0"/>
                      <a:pt x="164" y="1"/>
                      <a:pt x="152" y="3"/>
                    </a:cubicBezTo>
                    <a:cubicBezTo>
                      <a:pt x="76" y="41"/>
                      <a:pt x="38" y="79"/>
                      <a:pt x="0" y="154"/>
                    </a:cubicBezTo>
                    <a:cubicBezTo>
                      <a:pt x="0" y="286"/>
                      <a:pt x="57" y="389"/>
                      <a:pt x="172" y="389"/>
                    </a:cubicBezTo>
                    <a:cubicBezTo>
                      <a:pt x="189" y="389"/>
                      <a:pt x="208" y="387"/>
                      <a:pt x="228" y="382"/>
                    </a:cubicBezTo>
                    <a:cubicBezTo>
                      <a:pt x="480" y="346"/>
                      <a:pt x="424" y="0"/>
                      <a:pt x="1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5" name="Google Shape;9215;p50"/>
              <p:cNvSpPr/>
              <p:nvPr/>
            </p:nvSpPr>
            <p:spPr>
              <a:xfrm flipH="1">
                <a:off x="1892793" y="1433821"/>
                <a:ext cx="14696" cy="11942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11" extrusionOk="0">
                    <a:moveTo>
                      <a:pt x="335" y="0"/>
                    </a:moveTo>
                    <a:cubicBezTo>
                      <a:pt x="259" y="38"/>
                      <a:pt x="183" y="76"/>
                      <a:pt x="107" y="152"/>
                    </a:cubicBezTo>
                    <a:cubicBezTo>
                      <a:pt x="1" y="364"/>
                      <a:pt x="160" y="610"/>
                      <a:pt x="398" y="610"/>
                    </a:cubicBezTo>
                    <a:cubicBezTo>
                      <a:pt x="414" y="610"/>
                      <a:pt x="431" y="609"/>
                      <a:pt x="448" y="607"/>
                    </a:cubicBezTo>
                    <a:cubicBezTo>
                      <a:pt x="752" y="493"/>
                      <a:pt x="676" y="0"/>
                      <a:pt x="3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6" name="Google Shape;9216;p50"/>
              <p:cNvSpPr/>
              <p:nvPr/>
            </p:nvSpPr>
            <p:spPr>
              <a:xfrm flipH="1">
                <a:off x="1850796" y="1426354"/>
                <a:ext cx="12253" cy="9792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01" extrusionOk="0">
                    <a:moveTo>
                      <a:pt x="295" y="1"/>
                    </a:moveTo>
                    <a:cubicBezTo>
                      <a:pt x="284" y="1"/>
                      <a:pt x="272" y="1"/>
                      <a:pt x="260" y="3"/>
                    </a:cubicBezTo>
                    <a:cubicBezTo>
                      <a:pt x="184" y="3"/>
                      <a:pt x="108" y="79"/>
                      <a:pt x="70" y="155"/>
                    </a:cubicBezTo>
                    <a:cubicBezTo>
                      <a:pt x="1" y="328"/>
                      <a:pt x="121" y="501"/>
                      <a:pt x="287" y="501"/>
                    </a:cubicBezTo>
                    <a:cubicBezTo>
                      <a:pt x="303" y="501"/>
                      <a:pt x="319" y="499"/>
                      <a:pt x="336" y="496"/>
                    </a:cubicBezTo>
                    <a:cubicBezTo>
                      <a:pt x="627" y="423"/>
                      <a:pt x="568" y="1"/>
                      <a:pt x="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7" name="Google Shape;9217;p50"/>
              <p:cNvSpPr/>
              <p:nvPr/>
            </p:nvSpPr>
            <p:spPr>
              <a:xfrm flipH="1">
                <a:off x="1837370" y="1402627"/>
                <a:ext cx="5062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73" extrusionOk="0">
                    <a:moveTo>
                      <a:pt x="137" y="1"/>
                    </a:moveTo>
                    <a:cubicBezTo>
                      <a:pt x="130" y="1"/>
                      <a:pt x="123" y="2"/>
                      <a:pt x="115" y="4"/>
                    </a:cubicBezTo>
                    <a:cubicBezTo>
                      <a:pt x="39" y="42"/>
                      <a:pt x="1" y="42"/>
                      <a:pt x="1" y="155"/>
                    </a:cubicBezTo>
                    <a:cubicBezTo>
                      <a:pt x="39" y="193"/>
                      <a:pt x="77" y="231"/>
                      <a:pt x="115" y="269"/>
                    </a:cubicBezTo>
                    <a:cubicBezTo>
                      <a:pt x="123" y="271"/>
                      <a:pt x="130" y="272"/>
                      <a:pt x="137" y="272"/>
                    </a:cubicBezTo>
                    <a:cubicBezTo>
                      <a:pt x="259" y="272"/>
                      <a:pt x="259" y="1"/>
                      <a:pt x="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8" name="Google Shape;9218;p50"/>
              <p:cNvSpPr/>
              <p:nvPr/>
            </p:nvSpPr>
            <p:spPr>
              <a:xfrm flipH="1">
                <a:off x="1966546" y="1492201"/>
                <a:ext cx="20520" cy="16203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829" extrusionOk="0">
                    <a:moveTo>
                      <a:pt x="510" y="0"/>
                    </a:moveTo>
                    <a:cubicBezTo>
                      <a:pt x="483" y="0"/>
                      <a:pt x="455" y="3"/>
                      <a:pt x="426" y="8"/>
                    </a:cubicBezTo>
                    <a:cubicBezTo>
                      <a:pt x="274" y="84"/>
                      <a:pt x="122" y="122"/>
                      <a:pt x="85" y="312"/>
                    </a:cubicBezTo>
                    <a:cubicBezTo>
                      <a:pt x="1" y="591"/>
                      <a:pt x="246" y="829"/>
                      <a:pt x="502" y="829"/>
                    </a:cubicBezTo>
                    <a:cubicBezTo>
                      <a:pt x="594" y="829"/>
                      <a:pt x="687" y="799"/>
                      <a:pt x="767" y="729"/>
                    </a:cubicBezTo>
                    <a:cubicBezTo>
                      <a:pt x="1049" y="447"/>
                      <a:pt x="872" y="0"/>
                      <a:pt x="5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9" name="Google Shape;9219;p50"/>
              <p:cNvSpPr/>
              <p:nvPr/>
            </p:nvSpPr>
            <p:spPr>
              <a:xfrm flipH="1">
                <a:off x="1907997" y="1458095"/>
                <a:ext cx="17725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907" h="762" extrusionOk="0">
                    <a:moveTo>
                      <a:pt x="433" y="1"/>
                    </a:moveTo>
                    <a:cubicBezTo>
                      <a:pt x="409" y="1"/>
                      <a:pt x="383" y="4"/>
                      <a:pt x="358" y="9"/>
                    </a:cubicBezTo>
                    <a:cubicBezTo>
                      <a:pt x="206" y="85"/>
                      <a:pt x="92" y="161"/>
                      <a:pt x="54" y="313"/>
                    </a:cubicBezTo>
                    <a:cubicBezTo>
                      <a:pt x="0" y="557"/>
                      <a:pt x="198" y="762"/>
                      <a:pt x="412" y="762"/>
                    </a:cubicBezTo>
                    <a:cubicBezTo>
                      <a:pt x="498" y="762"/>
                      <a:pt x="586" y="729"/>
                      <a:pt x="661" y="654"/>
                    </a:cubicBezTo>
                    <a:cubicBezTo>
                      <a:pt x="907" y="408"/>
                      <a:pt x="730" y="1"/>
                      <a:pt x="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0" name="Google Shape;9220;p50"/>
              <p:cNvSpPr/>
              <p:nvPr/>
            </p:nvSpPr>
            <p:spPr>
              <a:xfrm flipH="1">
                <a:off x="1879445" y="1410093"/>
                <a:ext cx="8169" cy="725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190" y="1"/>
                    </a:moveTo>
                    <a:cubicBezTo>
                      <a:pt x="76" y="1"/>
                      <a:pt x="0" y="115"/>
                      <a:pt x="38" y="228"/>
                    </a:cubicBezTo>
                    <a:cubicBezTo>
                      <a:pt x="57" y="323"/>
                      <a:pt x="133" y="370"/>
                      <a:pt x="213" y="370"/>
                    </a:cubicBezTo>
                    <a:cubicBezTo>
                      <a:pt x="294" y="370"/>
                      <a:pt x="379" y="323"/>
                      <a:pt x="417" y="228"/>
                    </a:cubicBezTo>
                    <a:cubicBezTo>
                      <a:pt x="417" y="190"/>
                      <a:pt x="417" y="152"/>
                      <a:pt x="417" y="152"/>
                    </a:cubicBezTo>
                    <a:cubicBezTo>
                      <a:pt x="341" y="77"/>
                      <a:pt x="303" y="1"/>
                      <a:pt x="1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1" name="Google Shape;9221;p50"/>
              <p:cNvSpPr/>
              <p:nvPr/>
            </p:nvSpPr>
            <p:spPr>
              <a:xfrm flipH="1">
                <a:off x="1935767" y="1442714"/>
                <a:ext cx="15693" cy="11297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78" extrusionOk="0">
                    <a:moveTo>
                      <a:pt x="386" y="0"/>
                    </a:moveTo>
                    <a:cubicBezTo>
                      <a:pt x="0" y="175"/>
                      <a:pt x="101" y="577"/>
                      <a:pt x="387" y="577"/>
                    </a:cubicBezTo>
                    <a:cubicBezTo>
                      <a:pt x="411" y="577"/>
                      <a:pt x="436" y="574"/>
                      <a:pt x="462" y="569"/>
                    </a:cubicBezTo>
                    <a:cubicBezTo>
                      <a:pt x="803" y="455"/>
                      <a:pt x="727" y="0"/>
                      <a:pt x="3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2" name="Google Shape;9222;p50"/>
              <p:cNvSpPr/>
              <p:nvPr/>
            </p:nvSpPr>
            <p:spPr>
              <a:xfrm flipH="1">
                <a:off x="2055992" y="1511571"/>
                <a:ext cx="15478" cy="1161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594" extrusionOk="0">
                    <a:moveTo>
                      <a:pt x="389" y="0"/>
                    </a:moveTo>
                    <a:cubicBezTo>
                      <a:pt x="375" y="0"/>
                      <a:pt x="361" y="1"/>
                      <a:pt x="347" y="3"/>
                    </a:cubicBezTo>
                    <a:cubicBezTo>
                      <a:pt x="271" y="3"/>
                      <a:pt x="157" y="79"/>
                      <a:pt x="119" y="155"/>
                    </a:cubicBezTo>
                    <a:cubicBezTo>
                      <a:pt x="1" y="362"/>
                      <a:pt x="184" y="593"/>
                      <a:pt x="396" y="593"/>
                    </a:cubicBezTo>
                    <a:cubicBezTo>
                      <a:pt x="455" y="593"/>
                      <a:pt x="516" y="575"/>
                      <a:pt x="574" y="534"/>
                    </a:cubicBezTo>
                    <a:cubicBezTo>
                      <a:pt x="791" y="353"/>
                      <a:pt x="664" y="0"/>
                      <a:pt x="3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3" name="Google Shape;9223;p50"/>
              <p:cNvSpPr/>
              <p:nvPr/>
            </p:nvSpPr>
            <p:spPr>
              <a:xfrm flipH="1">
                <a:off x="2044325" y="1552224"/>
                <a:ext cx="20500" cy="16652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52" extrusionOk="0">
                    <a:moveTo>
                      <a:pt x="503" y="1"/>
                    </a:moveTo>
                    <a:cubicBezTo>
                      <a:pt x="478" y="1"/>
                      <a:pt x="451" y="3"/>
                      <a:pt x="424" y="8"/>
                    </a:cubicBezTo>
                    <a:cubicBezTo>
                      <a:pt x="272" y="84"/>
                      <a:pt x="121" y="160"/>
                      <a:pt x="83" y="312"/>
                    </a:cubicBezTo>
                    <a:cubicBezTo>
                      <a:pt x="1" y="611"/>
                      <a:pt x="232" y="852"/>
                      <a:pt x="481" y="852"/>
                    </a:cubicBezTo>
                    <a:cubicBezTo>
                      <a:pt x="579" y="852"/>
                      <a:pt x="679" y="814"/>
                      <a:pt x="765" y="729"/>
                    </a:cubicBezTo>
                    <a:cubicBezTo>
                      <a:pt x="1048" y="481"/>
                      <a:pt x="868" y="1"/>
                      <a:pt x="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4" name="Google Shape;9224;p50"/>
              <p:cNvSpPr/>
              <p:nvPr/>
            </p:nvSpPr>
            <p:spPr>
              <a:xfrm flipH="1">
                <a:off x="2069868" y="1471601"/>
                <a:ext cx="5218" cy="486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49" extrusionOk="0">
                    <a:moveTo>
                      <a:pt x="77" y="1"/>
                    </a:moveTo>
                    <a:cubicBezTo>
                      <a:pt x="39" y="39"/>
                      <a:pt x="39" y="76"/>
                      <a:pt x="1" y="114"/>
                    </a:cubicBezTo>
                    <a:cubicBezTo>
                      <a:pt x="1" y="200"/>
                      <a:pt x="61" y="249"/>
                      <a:pt x="120" y="249"/>
                    </a:cubicBezTo>
                    <a:cubicBezTo>
                      <a:pt x="166" y="249"/>
                      <a:pt x="212" y="219"/>
                      <a:pt x="228" y="152"/>
                    </a:cubicBezTo>
                    <a:cubicBezTo>
                      <a:pt x="266" y="76"/>
                      <a:pt x="191" y="39"/>
                      <a:pt x="1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5" name="Google Shape;9225;p50"/>
              <p:cNvSpPr/>
              <p:nvPr/>
            </p:nvSpPr>
            <p:spPr>
              <a:xfrm flipH="1">
                <a:off x="2039713" y="1486377"/>
                <a:ext cx="13367" cy="992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08" extrusionOk="0">
                    <a:moveTo>
                      <a:pt x="356" y="0"/>
                    </a:moveTo>
                    <a:cubicBezTo>
                      <a:pt x="343" y="0"/>
                      <a:pt x="330" y="1"/>
                      <a:pt x="316" y="3"/>
                    </a:cubicBezTo>
                    <a:cubicBezTo>
                      <a:pt x="202" y="3"/>
                      <a:pt x="126" y="79"/>
                      <a:pt x="88" y="155"/>
                    </a:cubicBezTo>
                    <a:cubicBezTo>
                      <a:pt x="0" y="331"/>
                      <a:pt x="162" y="507"/>
                      <a:pt x="328" y="507"/>
                    </a:cubicBezTo>
                    <a:cubicBezTo>
                      <a:pt x="376" y="507"/>
                      <a:pt x="425" y="492"/>
                      <a:pt x="467" y="458"/>
                    </a:cubicBezTo>
                    <a:cubicBezTo>
                      <a:pt x="683" y="314"/>
                      <a:pt x="592" y="0"/>
                      <a:pt x="3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6" name="Google Shape;9226;p50"/>
              <p:cNvSpPr/>
              <p:nvPr/>
            </p:nvSpPr>
            <p:spPr>
              <a:xfrm flipH="1">
                <a:off x="2072330" y="1536784"/>
                <a:ext cx="16083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7" extrusionOk="0">
                    <a:moveTo>
                      <a:pt x="341" y="0"/>
                    </a:moveTo>
                    <a:cubicBezTo>
                      <a:pt x="329" y="0"/>
                      <a:pt x="316" y="1"/>
                      <a:pt x="304" y="2"/>
                    </a:cubicBezTo>
                    <a:cubicBezTo>
                      <a:pt x="190" y="78"/>
                      <a:pt x="114" y="116"/>
                      <a:pt x="76" y="230"/>
                    </a:cubicBezTo>
                    <a:cubicBezTo>
                      <a:pt x="1" y="457"/>
                      <a:pt x="190" y="647"/>
                      <a:pt x="418" y="647"/>
                    </a:cubicBezTo>
                    <a:cubicBezTo>
                      <a:pt x="822" y="573"/>
                      <a:pt x="727" y="0"/>
                      <a:pt x="3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7" name="Google Shape;9227;p50"/>
              <p:cNvSpPr/>
              <p:nvPr/>
            </p:nvSpPr>
            <p:spPr>
              <a:xfrm flipH="1">
                <a:off x="1978975" y="1451548"/>
                <a:ext cx="13719" cy="1053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9" extrusionOk="0">
                    <a:moveTo>
                      <a:pt x="296" y="1"/>
                    </a:moveTo>
                    <a:cubicBezTo>
                      <a:pt x="284" y="1"/>
                      <a:pt x="271" y="2"/>
                      <a:pt x="259" y="3"/>
                    </a:cubicBezTo>
                    <a:cubicBezTo>
                      <a:pt x="183" y="41"/>
                      <a:pt x="107" y="117"/>
                      <a:pt x="69" y="193"/>
                    </a:cubicBezTo>
                    <a:cubicBezTo>
                      <a:pt x="0" y="366"/>
                      <a:pt x="152" y="539"/>
                      <a:pt x="323" y="539"/>
                    </a:cubicBezTo>
                    <a:cubicBezTo>
                      <a:pt x="340" y="539"/>
                      <a:pt x="356" y="537"/>
                      <a:pt x="373" y="534"/>
                    </a:cubicBezTo>
                    <a:cubicBezTo>
                      <a:pt x="701" y="461"/>
                      <a:pt x="608" y="1"/>
                      <a:pt x="2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8" name="Google Shape;9228;p50"/>
              <p:cNvSpPr/>
              <p:nvPr/>
            </p:nvSpPr>
            <p:spPr>
              <a:xfrm flipH="1">
                <a:off x="1985405" y="1517551"/>
                <a:ext cx="19288" cy="178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11" extrusionOk="0">
                    <a:moveTo>
                      <a:pt x="456" y="0"/>
                    </a:moveTo>
                    <a:cubicBezTo>
                      <a:pt x="228" y="76"/>
                      <a:pt x="115" y="114"/>
                      <a:pt x="39" y="342"/>
                    </a:cubicBezTo>
                    <a:cubicBezTo>
                      <a:pt x="1" y="645"/>
                      <a:pt x="228" y="910"/>
                      <a:pt x="532" y="910"/>
                    </a:cubicBezTo>
                    <a:cubicBezTo>
                      <a:pt x="987" y="721"/>
                      <a:pt x="911" y="38"/>
                      <a:pt x="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9" name="Google Shape;9229;p50"/>
              <p:cNvSpPr/>
              <p:nvPr/>
            </p:nvSpPr>
            <p:spPr>
              <a:xfrm flipH="1">
                <a:off x="2027871" y="1527148"/>
                <a:ext cx="19797" cy="1561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99" extrusionOk="0">
                    <a:moveTo>
                      <a:pt x="494" y="1"/>
                    </a:moveTo>
                    <a:cubicBezTo>
                      <a:pt x="481" y="1"/>
                      <a:pt x="469" y="1"/>
                      <a:pt x="456" y="2"/>
                    </a:cubicBezTo>
                    <a:cubicBezTo>
                      <a:pt x="304" y="40"/>
                      <a:pt x="190" y="78"/>
                      <a:pt x="115" y="230"/>
                    </a:cubicBezTo>
                    <a:cubicBezTo>
                      <a:pt x="1" y="533"/>
                      <a:pt x="228" y="798"/>
                      <a:pt x="532" y="798"/>
                    </a:cubicBezTo>
                    <a:cubicBezTo>
                      <a:pt x="1012" y="724"/>
                      <a:pt x="988" y="1"/>
                      <a:pt x="4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0" name="Google Shape;9230;p50"/>
              <p:cNvSpPr/>
              <p:nvPr/>
            </p:nvSpPr>
            <p:spPr>
              <a:xfrm flipH="1">
                <a:off x="1995274" y="1476761"/>
                <a:ext cx="15282" cy="12724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51" extrusionOk="0">
                    <a:moveTo>
                      <a:pt x="374" y="0"/>
                    </a:moveTo>
                    <a:cubicBezTo>
                      <a:pt x="363" y="0"/>
                      <a:pt x="351" y="1"/>
                      <a:pt x="339" y="2"/>
                    </a:cubicBezTo>
                    <a:cubicBezTo>
                      <a:pt x="187" y="40"/>
                      <a:pt x="73" y="78"/>
                      <a:pt x="35" y="230"/>
                    </a:cubicBezTo>
                    <a:cubicBezTo>
                      <a:pt x="0" y="440"/>
                      <a:pt x="160" y="651"/>
                      <a:pt x="365" y="651"/>
                    </a:cubicBezTo>
                    <a:cubicBezTo>
                      <a:pt x="381" y="651"/>
                      <a:pt x="398" y="649"/>
                      <a:pt x="415" y="647"/>
                    </a:cubicBezTo>
                    <a:cubicBezTo>
                      <a:pt x="781" y="537"/>
                      <a:pt x="722" y="0"/>
                      <a:pt x="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1" name="Google Shape;9231;p50"/>
              <p:cNvSpPr/>
              <p:nvPr/>
            </p:nvSpPr>
            <p:spPr>
              <a:xfrm flipH="1">
                <a:off x="2023923" y="1461223"/>
                <a:ext cx="10397" cy="8913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56" extrusionOk="0">
                    <a:moveTo>
                      <a:pt x="228" y="1"/>
                    </a:moveTo>
                    <a:cubicBezTo>
                      <a:pt x="152" y="39"/>
                      <a:pt x="76" y="77"/>
                      <a:pt x="38" y="153"/>
                    </a:cubicBezTo>
                    <a:cubicBezTo>
                      <a:pt x="0" y="304"/>
                      <a:pt x="114" y="456"/>
                      <a:pt x="304" y="456"/>
                    </a:cubicBezTo>
                    <a:cubicBezTo>
                      <a:pt x="531" y="380"/>
                      <a:pt x="493" y="1"/>
                      <a:pt x="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2" name="Google Shape;9232;p50"/>
              <p:cNvSpPr/>
              <p:nvPr/>
            </p:nvSpPr>
            <p:spPr>
              <a:xfrm flipH="1">
                <a:off x="2009032" y="1436772"/>
                <a:ext cx="6351" cy="486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49" extrusionOk="0">
                    <a:moveTo>
                      <a:pt x="131" y="1"/>
                    </a:moveTo>
                    <a:cubicBezTo>
                      <a:pt x="93" y="39"/>
                      <a:pt x="55" y="77"/>
                      <a:pt x="17" y="152"/>
                    </a:cubicBezTo>
                    <a:cubicBezTo>
                      <a:pt x="0" y="219"/>
                      <a:pt x="64" y="249"/>
                      <a:pt x="134" y="249"/>
                    </a:cubicBezTo>
                    <a:cubicBezTo>
                      <a:pt x="224" y="249"/>
                      <a:pt x="325" y="200"/>
                      <a:pt x="282" y="114"/>
                    </a:cubicBez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3" name="Google Shape;9233;p50"/>
              <p:cNvSpPr/>
              <p:nvPr/>
            </p:nvSpPr>
            <p:spPr>
              <a:xfrm flipH="1">
                <a:off x="1822655" y="1441932"/>
                <a:ext cx="27027" cy="23259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190" extrusionOk="0">
                    <a:moveTo>
                      <a:pt x="903" y="0"/>
                    </a:moveTo>
                    <a:cubicBezTo>
                      <a:pt x="891" y="0"/>
                      <a:pt x="878" y="1"/>
                      <a:pt x="865" y="2"/>
                    </a:cubicBezTo>
                    <a:cubicBezTo>
                      <a:pt x="751" y="78"/>
                      <a:pt x="675" y="154"/>
                      <a:pt x="637" y="268"/>
                    </a:cubicBezTo>
                    <a:cubicBezTo>
                      <a:pt x="599" y="305"/>
                      <a:pt x="599" y="343"/>
                      <a:pt x="637" y="381"/>
                    </a:cubicBezTo>
                    <a:cubicBezTo>
                      <a:pt x="561" y="343"/>
                      <a:pt x="486" y="343"/>
                      <a:pt x="410" y="343"/>
                    </a:cubicBezTo>
                    <a:cubicBezTo>
                      <a:pt x="258" y="419"/>
                      <a:pt x="144" y="495"/>
                      <a:pt x="69" y="647"/>
                    </a:cubicBezTo>
                    <a:cubicBezTo>
                      <a:pt x="1" y="918"/>
                      <a:pt x="206" y="1189"/>
                      <a:pt x="467" y="1189"/>
                    </a:cubicBezTo>
                    <a:cubicBezTo>
                      <a:pt x="498" y="1189"/>
                      <a:pt x="529" y="1185"/>
                      <a:pt x="561" y="1177"/>
                    </a:cubicBezTo>
                    <a:cubicBezTo>
                      <a:pt x="827" y="1102"/>
                      <a:pt x="941" y="874"/>
                      <a:pt x="865" y="647"/>
                    </a:cubicBezTo>
                    <a:lnTo>
                      <a:pt x="1016" y="647"/>
                    </a:lnTo>
                    <a:cubicBezTo>
                      <a:pt x="1383" y="500"/>
                      <a:pt x="1254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4" name="Google Shape;9234;p50"/>
              <p:cNvSpPr/>
              <p:nvPr/>
            </p:nvSpPr>
            <p:spPr>
              <a:xfrm flipH="1">
                <a:off x="2011338" y="1501251"/>
                <a:ext cx="17706" cy="14913"/>
              </a:xfrm>
              <a:custGeom>
                <a:avLst/>
                <a:gdLst/>
                <a:ahLst/>
                <a:cxnLst/>
                <a:rect l="l" t="t" r="r" b="b"/>
                <a:pathLst>
                  <a:path w="906" h="763" extrusionOk="0">
                    <a:moveTo>
                      <a:pt x="375" y="0"/>
                    </a:moveTo>
                    <a:cubicBezTo>
                      <a:pt x="261" y="76"/>
                      <a:pt x="109" y="114"/>
                      <a:pt x="71" y="304"/>
                    </a:cubicBezTo>
                    <a:cubicBezTo>
                      <a:pt x="1" y="516"/>
                      <a:pt x="195" y="762"/>
                      <a:pt x="437" y="762"/>
                    </a:cubicBezTo>
                    <a:cubicBezTo>
                      <a:pt x="454" y="762"/>
                      <a:pt x="471" y="761"/>
                      <a:pt x="489" y="758"/>
                    </a:cubicBezTo>
                    <a:cubicBezTo>
                      <a:pt x="906" y="645"/>
                      <a:pt x="830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5" name="Google Shape;9235;p50"/>
              <p:cNvSpPr/>
              <p:nvPr/>
            </p:nvSpPr>
            <p:spPr>
              <a:xfrm flipH="1">
                <a:off x="1939832" y="1496052"/>
                <a:ext cx="7426" cy="6333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24" extrusionOk="0">
                    <a:moveTo>
                      <a:pt x="171" y="1"/>
                    </a:moveTo>
                    <a:cubicBezTo>
                      <a:pt x="95" y="39"/>
                      <a:pt x="19" y="77"/>
                      <a:pt x="19" y="152"/>
                    </a:cubicBezTo>
                    <a:cubicBezTo>
                      <a:pt x="0" y="266"/>
                      <a:pt x="95" y="323"/>
                      <a:pt x="190" y="323"/>
                    </a:cubicBezTo>
                    <a:cubicBezTo>
                      <a:pt x="284" y="323"/>
                      <a:pt x="379" y="266"/>
                      <a:pt x="360" y="152"/>
                    </a:cubicBezTo>
                    <a:cubicBezTo>
                      <a:pt x="322" y="77"/>
                      <a:pt x="284" y="1"/>
                      <a:pt x="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6" name="Google Shape;9236;p50"/>
              <p:cNvSpPr/>
              <p:nvPr/>
            </p:nvSpPr>
            <p:spPr>
              <a:xfrm flipH="1">
                <a:off x="1851988" y="1490697"/>
                <a:ext cx="31776" cy="26366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349" extrusionOk="0">
                    <a:moveTo>
                      <a:pt x="965" y="0"/>
                    </a:moveTo>
                    <a:cubicBezTo>
                      <a:pt x="933" y="0"/>
                      <a:pt x="900" y="3"/>
                      <a:pt x="865" y="9"/>
                    </a:cubicBezTo>
                    <a:cubicBezTo>
                      <a:pt x="637" y="85"/>
                      <a:pt x="486" y="161"/>
                      <a:pt x="448" y="389"/>
                    </a:cubicBezTo>
                    <a:cubicBezTo>
                      <a:pt x="448" y="426"/>
                      <a:pt x="448" y="464"/>
                      <a:pt x="448" y="502"/>
                    </a:cubicBezTo>
                    <a:lnTo>
                      <a:pt x="410" y="502"/>
                    </a:lnTo>
                    <a:cubicBezTo>
                      <a:pt x="220" y="578"/>
                      <a:pt x="106" y="616"/>
                      <a:pt x="69" y="806"/>
                    </a:cubicBezTo>
                    <a:cubicBezTo>
                      <a:pt x="1" y="1077"/>
                      <a:pt x="206" y="1348"/>
                      <a:pt x="467" y="1348"/>
                    </a:cubicBezTo>
                    <a:cubicBezTo>
                      <a:pt x="498" y="1348"/>
                      <a:pt x="529" y="1344"/>
                      <a:pt x="561" y="1336"/>
                    </a:cubicBezTo>
                    <a:cubicBezTo>
                      <a:pt x="751" y="1298"/>
                      <a:pt x="865" y="1147"/>
                      <a:pt x="865" y="995"/>
                    </a:cubicBezTo>
                    <a:lnTo>
                      <a:pt x="1016" y="995"/>
                    </a:lnTo>
                    <a:cubicBezTo>
                      <a:pt x="1626" y="888"/>
                      <a:pt x="1523" y="0"/>
                      <a:pt x="9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7" name="Google Shape;9237;p50"/>
              <p:cNvSpPr/>
              <p:nvPr/>
            </p:nvSpPr>
            <p:spPr>
              <a:xfrm flipH="1">
                <a:off x="1837664" y="1466324"/>
                <a:ext cx="29001" cy="25037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281" extrusionOk="0">
                    <a:moveTo>
                      <a:pt x="929" y="0"/>
                    </a:moveTo>
                    <a:cubicBezTo>
                      <a:pt x="907" y="0"/>
                      <a:pt x="885" y="2"/>
                      <a:pt x="862" y="5"/>
                    </a:cubicBezTo>
                    <a:cubicBezTo>
                      <a:pt x="710" y="81"/>
                      <a:pt x="596" y="119"/>
                      <a:pt x="521" y="309"/>
                    </a:cubicBezTo>
                    <a:cubicBezTo>
                      <a:pt x="521" y="346"/>
                      <a:pt x="521" y="384"/>
                      <a:pt x="521" y="422"/>
                    </a:cubicBezTo>
                    <a:lnTo>
                      <a:pt x="407" y="422"/>
                    </a:lnTo>
                    <a:cubicBezTo>
                      <a:pt x="255" y="498"/>
                      <a:pt x="141" y="574"/>
                      <a:pt x="66" y="726"/>
                    </a:cubicBezTo>
                    <a:cubicBezTo>
                      <a:pt x="1" y="1017"/>
                      <a:pt x="213" y="1281"/>
                      <a:pt x="465" y="1281"/>
                    </a:cubicBezTo>
                    <a:cubicBezTo>
                      <a:pt x="508" y="1281"/>
                      <a:pt x="552" y="1273"/>
                      <a:pt x="596" y="1256"/>
                    </a:cubicBezTo>
                    <a:cubicBezTo>
                      <a:pt x="786" y="1219"/>
                      <a:pt x="900" y="1029"/>
                      <a:pt x="900" y="801"/>
                    </a:cubicBezTo>
                    <a:lnTo>
                      <a:pt x="976" y="801"/>
                    </a:lnTo>
                    <a:cubicBezTo>
                      <a:pt x="1483" y="765"/>
                      <a:pt x="1401" y="0"/>
                      <a:pt x="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8" name="Google Shape;9238;p50"/>
              <p:cNvSpPr/>
              <p:nvPr/>
            </p:nvSpPr>
            <p:spPr>
              <a:xfrm flipH="1">
                <a:off x="1880931" y="1473829"/>
                <a:ext cx="26695" cy="23728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14" extrusionOk="0">
                    <a:moveTo>
                      <a:pt x="759" y="0"/>
                    </a:moveTo>
                    <a:cubicBezTo>
                      <a:pt x="607" y="76"/>
                      <a:pt x="493" y="114"/>
                      <a:pt x="418" y="266"/>
                    </a:cubicBezTo>
                    <a:cubicBezTo>
                      <a:pt x="380" y="380"/>
                      <a:pt x="380" y="455"/>
                      <a:pt x="418" y="569"/>
                    </a:cubicBezTo>
                    <a:lnTo>
                      <a:pt x="342" y="569"/>
                    </a:lnTo>
                    <a:cubicBezTo>
                      <a:pt x="190" y="645"/>
                      <a:pt x="76" y="645"/>
                      <a:pt x="38" y="797"/>
                    </a:cubicBezTo>
                    <a:cubicBezTo>
                      <a:pt x="1" y="1024"/>
                      <a:pt x="152" y="1214"/>
                      <a:pt x="380" y="1214"/>
                    </a:cubicBezTo>
                    <a:cubicBezTo>
                      <a:pt x="531" y="1176"/>
                      <a:pt x="683" y="1024"/>
                      <a:pt x="645" y="872"/>
                    </a:cubicBezTo>
                    <a:lnTo>
                      <a:pt x="645" y="872"/>
                    </a:lnTo>
                    <a:cubicBezTo>
                      <a:pt x="683" y="891"/>
                      <a:pt x="721" y="901"/>
                      <a:pt x="754" y="901"/>
                    </a:cubicBezTo>
                    <a:cubicBezTo>
                      <a:pt x="787" y="901"/>
                      <a:pt x="816" y="891"/>
                      <a:pt x="835" y="872"/>
                    </a:cubicBezTo>
                    <a:cubicBezTo>
                      <a:pt x="1365" y="797"/>
                      <a:pt x="1327" y="0"/>
                      <a:pt x="7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9" name="Google Shape;9239;p50"/>
              <p:cNvSpPr/>
              <p:nvPr/>
            </p:nvSpPr>
            <p:spPr>
              <a:xfrm flipH="1">
                <a:off x="1915404" y="1524158"/>
                <a:ext cx="25444" cy="23884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22" extrusionOk="0">
                    <a:moveTo>
                      <a:pt x="767" y="0"/>
                    </a:moveTo>
                    <a:cubicBezTo>
                      <a:pt x="750" y="0"/>
                      <a:pt x="733" y="1"/>
                      <a:pt x="715" y="4"/>
                    </a:cubicBezTo>
                    <a:cubicBezTo>
                      <a:pt x="487" y="79"/>
                      <a:pt x="336" y="117"/>
                      <a:pt x="260" y="345"/>
                    </a:cubicBezTo>
                    <a:cubicBezTo>
                      <a:pt x="184" y="459"/>
                      <a:pt x="184" y="572"/>
                      <a:pt x="260" y="686"/>
                    </a:cubicBezTo>
                    <a:cubicBezTo>
                      <a:pt x="146" y="724"/>
                      <a:pt x="108" y="800"/>
                      <a:pt x="70" y="876"/>
                    </a:cubicBezTo>
                    <a:cubicBezTo>
                      <a:pt x="1" y="1049"/>
                      <a:pt x="121" y="1222"/>
                      <a:pt x="316" y="1222"/>
                    </a:cubicBezTo>
                    <a:cubicBezTo>
                      <a:pt x="334" y="1222"/>
                      <a:pt x="354" y="1220"/>
                      <a:pt x="374" y="1217"/>
                    </a:cubicBezTo>
                    <a:cubicBezTo>
                      <a:pt x="449" y="1217"/>
                      <a:pt x="525" y="1141"/>
                      <a:pt x="563" y="1065"/>
                    </a:cubicBezTo>
                    <a:cubicBezTo>
                      <a:pt x="601" y="1065"/>
                      <a:pt x="639" y="1065"/>
                      <a:pt x="677" y="1103"/>
                    </a:cubicBezTo>
                    <a:cubicBezTo>
                      <a:pt x="695" y="1105"/>
                      <a:pt x="712" y="1106"/>
                      <a:pt x="729" y="1106"/>
                    </a:cubicBezTo>
                    <a:cubicBezTo>
                      <a:pt x="1268" y="1106"/>
                      <a:pt x="1302" y="0"/>
                      <a:pt x="7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0" name="Google Shape;9240;p50"/>
              <p:cNvSpPr/>
              <p:nvPr/>
            </p:nvSpPr>
            <p:spPr>
              <a:xfrm flipH="1">
                <a:off x="1895744" y="1499023"/>
                <a:ext cx="28806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218" extrusionOk="0">
                    <a:moveTo>
                      <a:pt x="791" y="0"/>
                    </a:moveTo>
                    <a:cubicBezTo>
                      <a:pt x="563" y="76"/>
                      <a:pt x="412" y="114"/>
                      <a:pt x="298" y="304"/>
                    </a:cubicBezTo>
                    <a:cubicBezTo>
                      <a:pt x="298" y="418"/>
                      <a:pt x="298" y="531"/>
                      <a:pt x="298" y="607"/>
                    </a:cubicBezTo>
                    <a:cubicBezTo>
                      <a:pt x="184" y="683"/>
                      <a:pt x="108" y="721"/>
                      <a:pt x="70" y="835"/>
                    </a:cubicBezTo>
                    <a:cubicBezTo>
                      <a:pt x="0" y="1010"/>
                      <a:pt x="125" y="1218"/>
                      <a:pt x="324" y="1218"/>
                    </a:cubicBezTo>
                    <a:cubicBezTo>
                      <a:pt x="340" y="1218"/>
                      <a:pt x="357" y="1217"/>
                      <a:pt x="374" y="1214"/>
                    </a:cubicBezTo>
                    <a:cubicBezTo>
                      <a:pt x="487" y="1214"/>
                      <a:pt x="601" y="1100"/>
                      <a:pt x="601" y="986"/>
                    </a:cubicBezTo>
                    <a:cubicBezTo>
                      <a:pt x="677" y="1024"/>
                      <a:pt x="791" y="1024"/>
                      <a:pt x="867" y="1024"/>
                    </a:cubicBezTo>
                    <a:cubicBezTo>
                      <a:pt x="1473" y="910"/>
                      <a:pt x="1435" y="0"/>
                      <a:pt x="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1" name="Google Shape;9241;p50"/>
              <p:cNvSpPr/>
              <p:nvPr/>
            </p:nvSpPr>
            <p:spPr>
              <a:xfrm flipH="1">
                <a:off x="1841670" y="1407884"/>
                <a:ext cx="14090" cy="11864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07" extrusionOk="0">
                    <a:moveTo>
                      <a:pt x="304" y="0"/>
                    </a:moveTo>
                    <a:cubicBezTo>
                      <a:pt x="228" y="0"/>
                      <a:pt x="152" y="76"/>
                      <a:pt x="76" y="152"/>
                    </a:cubicBezTo>
                    <a:cubicBezTo>
                      <a:pt x="0" y="379"/>
                      <a:pt x="152" y="607"/>
                      <a:pt x="380" y="607"/>
                    </a:cubicBezTo>
                    <a:cubicBezTo>
                      <a:pt x="721" y="493"/>
                      <a:pt x="683" y="0"/>
                      <a:pt x="3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2" name="Google Shape;9242;p50"/>
              <p:cNvSpPr/>
              <p:nvPr/>
            </p:nvSpPr>
            <p:spPr>
              <a:xfrm flipH="1">
                <a:off x="1790762" y="1458819"/>
                <a:ext cx="34473" cy="2562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311" extrusionOk="0">
                    <a:moveTo>
                      <a:pt x="1056" y="0"/>
                    </a:moveTo>
                    <a:cubicBezTo>
                      <a:pt x="1031" y="0"/>
                      <a:pt x="1006" y="3"/>
                      <a:pt x="979" y="10"/>
                    </a:cubicBezTo>
                    <a:cubicBezTo>
                      <a:pt x="827" y="48"/>
                      <a:pt x="713" y="86"/>
                      <a:pt x="675" y="238"/>
                    </a:cubicBezTo>
                    <a:cubicBezTo>
                      <a:pt x="675" y="238"/>
                      <a:pt x="675" y="276"/>
                      <a:pt x="675" y="313"/>
                    </a:cubicBezTo>
                    <a:cubicBezTo>
                      <a:pt x="637" y="294"/>
                      <a:pt x="609" y="285"/>
                      <a:pt x="581" y="285"/>
                    </a:cubicBezTo>
                    <a:cubicBezTo>
                      <a:pt x="552" y="285"/>
                      <a:pt x="524" y="294"/>
                      <a:pt x="486" y="313"/>
                    </a:cubicBezTo>
                    <a:cubicBezTo>
                      <a:pt x="296" y="389"/>
                      <a:pt x="145" y="465"/>
                      <a:pt x="69" y="693"/>
                    </a:cubicBezTo>
                    <a:cubicBezTo>
                      <a:pt x="1" y="1032"/>
                      <a:pt x="267" y="1311"/>
                      <a:pt x="596" y="1311"/>
                    </a:cubicBezTo>
                    <a:cubicBezTo>
                      <a:pt x="635" y="1311"/>
                      <a:pt x="674" y="1307"/>
                      <a:pt x="713" y="1299"/>
                    </a:cubicBezTo>
                    <a:cubicBezTo>
                      <a:pt x="979" y="1223"/>
                      <a:pt x="1130" y="996"/>
                      <a:pt x="1055" y="730"/>
                    </a:cubicBezTo>
                    <a:cubicBezTo>
                      <a:pt x="1206" y="693"/>
                      <a:pt x="1320" y="579"/>
                      <a:pt x="1358" y="427"/>
                    </a:cubicBezTo>
                    <a:cubicBezTo>
                      <a:pt x="1396" y="465"/>
                      <a:pt x="1434" y="503"/>
                      <a:pt x="1509" y="503"/>
                    </a:cubicBezTo>
                    <a:cubicBezTo>
                      <a:pt x="1763" y="467"/>
                      <a:pt x="1705" y="84"/>
                      <a:pt x="1467" y="84"/>
                    </a:cubicBezTo>
                    <a:cubicBezTo>
                      <a:pt x="1456" y="84"/>
                      <a:pt x="1445" y="84"/>
                      <a:pt x="1434" y="86"/>
                    </a:cubicBezTo>
                    <a:cubicBezTo>
                      <a:pt x="1396" y="86"/>
                      <a:pt x="1358" y="124"/>
                      <a:pt x="1320" y="162"/>
                    </a:cubicBezTo>
                    <a:cubicBezTo>
                      <a:pt x="1258" y="68"/>
                      <a:pt x="1169" y="0"/>
                      <a:pt x="10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3" name="Google Shape;9243;p50"/>
              <p:cNvSpPr/>
              <p:nvPr/>
            </p:nvSpPr>
            <p:spPr>
              <a:xfrm flipH="1">
                <a:off x="1751657" y="1388457"/>
                <a:ext cx="20539" cy="162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30" extrusionOk="0">
                    <a:moveTo>
                      <a:pt x="505" y="1"/>
                    </a:moveTo>
                    <a:cubicBezTo>
                      <a:pt x="480" y="1"/>
                      <a:pt x="453" y="3"/>
                      <a:pt x="426" y="8"/>
                    </a:cubicBezTo>
                    <a:cubicBezTo>
                      <a:pt x="274" y="84"/>
                      <a:pt x="122" y="122"/>
                      <a:pt x="85" y="312"/>
                    </a:cubicBezTo>
                    <a:cubicBezTo>
                      <a:pt x="1" y="591"/>
                      <a:pt x="246" y="829"/>
                      <a:pt x="502" y="829"/>
                    </a:cubicBezTo>
                    <a:cubicBezTo>
                      <a:pt x="594" y="829"/>
                      <a:pt x="687" y="799"/>
                      <a:pt x="767" y="729"/>
                    </a:cubicBezTo>
                    <a:cubicBezTo>
                      <a:pt x="1050" y="481"/>
                      <a:pt x="870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4" name="Google Shape;9244;p50"/>
              <p:cNvSpPr/>
              <p:nvPr/>
            </p:nvSpPr>
            <p:spPr>
              <a:xfrm flipH="1">
                <a:off x="1622501" y="1298882"/>
                <a:ext cx="5062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73" extrusionOk="0">
                    <a:moveTo>
                      <a:pt x="137" y="1"/>
                    </a:moveTo>
                    <a:cubicBezTo>
                      <a:pt x="130" y="1"/>
                      <a:pt x="123" y="2"/>
                      <a:pt x="115" y="4"/>
                    </a:cubicBezTo>
                    <a:cubicBezTo>
                      <a:pt x="39" y="42"/>
                      <a:pt x="1" y="42"/>
                      <a:pt x="1" y="155"/>
                    </a:cubicBezTo>
                    <a:cubicBezTo>
                      <a:pt x="39" y="193"/>
                      <a:pt x="77" y="231"/>
                      <a:pt x="115" y="269"/>
                    </a:cubicBezTo>
                    <a:cubicBezTo>
                      <a:pt x="123" y="271"/>
                      <a:pt x="130" y="272"/>
                      <a:pt x="137" y="272"/>
                    </a:cubicBezTo>
                    <a:cubicBezTo>
                      <a:pt x="259" y="272"/>
                      <a:pt x="259" y="1"/>
                      <a:pt x="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5" name="Google Shape;9245;p50"/>
              <p:cNvSpPr/>
              <p:nvPr/>
            </p:nvSpPr>
            <p:spPr>
              <a:xfrm flipH="1">
                <a:off x="1646049" y="1346376"/>
                <a:ext cx="25210" cy="34497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765" extrusionOk="0">
                    <a:moveTo>
                      <a:pt x="569" y="0"/>
                    </a:moveTo>
                    <a:cubicBezTo>
                      <a:pt x="417" y="76"/>
                      <a:pt x="303" y="114"/>
                      <a:pt x="265" y="266"/>
                    </a:cubicBezTo>
                    <a:cubicBezTo>
                      <a:pt x="228" y="417"/>
                      <a:pt x="303" y="607"/>
                      <a:pt x="455" y="683"/>
                    </a:cubicBezTo>
                    <a:cubicBezTo>
                      <a:pt x="341" y="683"/>
                      <a:pt x="228" y="796"/>
                      <a:pt x="152" y="910"/>
                    </a:cubicBezTo>
                    <a:cubicBezTo>
                      <a:pt x="0" y="1213"/>
                      <a:pt x="114" y="1593"/>
                      <a:pt x="455" y="1744"/>
                    </a:cubicBezTo>
                    <a:cubicBezTo>
                      <a:pt x="490" y="1758"/>
                      <a:pt x="539" y="1765"/>
                      <a:pt x="595" y="1765"/>
                    </a:cubicBezTo>
                    <a:cubicBezTo>
                      <a:pt x="839" y="1765"/>
                      <a:pt x="1220" y="1647"/>
                      <a:pt x="1251" y="1555"/>
                    </a:cubicBezTo>
                    <a:cubicBezTo>
                      <a:pt x="1289" y="1441"/>
                      <a:pt x="1251" y="1327"/>
                      <a:pt x="1213" y="1213"/>
                    </a:cubicBezTo>
                    <a:cubicBezTo>
                      <a:pt x="1137" y="910"/>
                      <a:pt x="1137" y="683"/>
                      <a:pt x="834" y="607"/>
                    </a:cubicBezTo>
                    <a:cubicBezTo>
                      <a:pt x="1062" y="379"/>
                      <a:pt x="910" y="0"/>
                      <a:pt x="5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6" name="Google Shape;9246;p50"/>
              <p:cNvSpPr/>
              <p:nvPr/>
            </p:nvSpPr>
            <p:spPr>
              <a:xfrm flipH="1">
                <a:off x="1708019" y="1379603"/>
                <a:ext cx="21047" cy="33539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716" extrusionOk="0">
                    <a:moveTo>
                      <a:pt x="493" y="0"/>
                    </a:moveTo>
                    <a:cubicBezTo>
                      <a:pt x="468" y="0"/>
                      <a:pt x="444" y="2"/>
                      <a:pt x="418" y="6"/>
                    </a:cubicBezTo>
                    <a:cubicBezTo>
                      <a:pt x="228" y="82"/>
                      <a:pt x="114" y="120"/>
                      <a:pt x="77" y="310"/>
                    </a:cubicBezTo>
                    <a:cubicBezTo>
                      <a:pt x="1" y="537"/>
                      <a:pt x="114" y="765"/>
                      <a:pt x="342" y="840"/>
                    </a:cubicBezTo>
                    <a:cubicBezTo>
                      <a:pt x="228" y="878"/>
                      <a:pt x="114" y="992"/>
                      <a:pt x="77" y="1144"/>
                    </a:cubicBezTo>
                    <a:cubicBezTo>
                      <a:pt x="5" y="1430"/>
                      <a:pt x="237" y="1716"/>
                      <a:pt x="550" y="1716"/>
                    </a:cubicBezTo>
                    <a:cubicBezTo>
                      <a:pt x="569" y="1716"/>
                      <a:pt x="588" y="1715"/>
                      <a:pt x="607" y="1712"/>
                    </a:cubicBezTo>
                    <a:cubicBezTo>
                      <a:pt x="1062" y="1599"/>
                      <a:pt x="1062" y="992"/>
                      <a:pt x="645" y="803"/>
                    </a:cubicBezTo>
                    <a:cubicBezTo>
                      <a:pt x="1076" y="623"/>
                      <a:pt x="929" y="0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7" name="Google Shape;9247;p50"/>
              <p:cNvSpPr/>
              <p:nvPr/>
            </p:nvSpPr>
            <p:spPr>
              <a:xfrm flipH="1">
                <a:off x="1594184" y="1314498"/>
                <a:ext cx="8911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18" extrusionOk="0">
                    <a:moveTo>
                      <a:pt x="190" y="1"/>
                    </a:moveTo>
                    <a:cubicBezTo>
                      <a:pt x="114" y="39"/>
                      <a:pt x="38" y="115"/>
                      <a:pt x="38" y="190"/>
                    </a:cubicBezTo>
                    <a:cubicBezTo>
                      <a:pt x="0" y="304"/>
                      <a:pt x="76" y="380"/>
                      <a:pt x="190" y="418"/>
                    </a:cubicBezTo>
                    <a:cubicBezTo>
                      <a:pt x="455" y="418"/>
                      <a:pt x="455" y="1"/>
                      <a:pt x="1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8" name="Google Shape;9248;p50"/>
              <p:cNvSpPr/>
              <p:nvPr/>
            </p:nvSpPr>
            <p:spPr>
              <a:xfrm flipH="1">
                <a:off x="1677181" y="1330076"/>
                <a:ext cx="15380" cy="1194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611" extrusionOk="0">
                    <a:moveTo>
                      <a:pt x="332" y="0"/>
                    </a:moveTo>
                    <a:cubicBezTo>
                      <a:pt x="256" y="38"/>
                      <a:pt x="180" y="76"/>
                      <a:pt x="142" y="152"/>
                    </a:cubicBezTo>
                    <a:cubicBezTo>
                      <a:pt x="0" y="364"/>
                      <a:pt x="157" y="610"/>
                      <a:pt x="395" y="610"/>
                    </a:cubicBezTo>
                    <a:cubicBezTo>
                      <a:pt x="411" y="610"/>
                      <a:pt x="428" y="609"/>
                      <a:pt x="445" y="607"/>
                    </a:cubicBezTo>
                    <a:cubicBezTo>
                      <a:pt x="787" y="493"/>
                      <a:pt x="673" y="0"/>
                      <a:pt x="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9" name="Google Shape;9249;p50"/>
              <p:cNvSpPr/>
              <p:nvPr/>
            </p:nvSpPr>
            <p:spPr>
              <a:xfrm flipH="1">
                <a:off x="1735945" y="1363380"/>
                <a:ext cx="174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727" extrusionOk="0">
                    <a:moveTo>
                      <a:pt x="373" y="1"/>
                    </a:moveTo>
                    <a:cubicBezTo>
                      <a:pt x="361" y="1"/>
                      <a:pt x="348" y="1"/>
                      <a:pt x="336" y="2"/>
                    </a:cubicBezTo>
                    <a:cubicBezTo>
                      <a:pt x="222" y="78"/>
                      <a:pt x="108" y="116"/>
                      <a:pt x="70" y="268"/>
                    </a:cubicBezTo>
                    <a:cubicBezTo>
                      <a:pt x="0" y="513"/>
                      <a:pt x="158" y="727"/>
                      <a:pt x="392" y="727"/>
                    </a:cubicBezTo>
                    <a:cubicBezTo>
                      <a:pt x="411" y="727"/>
                      <a:pt x="430" y="725"/>
                      <a:pt x="450" y="723"/>
                    </a:cubicBezTo>
                    <a:cubicBezTo>
                      <a:pt x="893" y="686"/>
                      <a:pt x="832" y="1"/>
                      <a:pt x="3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0" name="Google Shape;9250;p50"/>
              <p:cNvSpPr/>
              <p:nvPr/>
            </p:nvSpPr>
            <p:spPr>
              <a:xfrm flipH="1">
                <a:off x="1664576" y="1306348"/>
                <a:ext cx="8169" cy="725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190" y="1"/>
                    </a:moveTo>
                    <a:cubicBezTo>
                      <a:pt x="76" y="1"/>
                      <a:pt x="0" y="115"/>
                      <a:pt x="38" y="228"/>
                    </a:cubicBezTo>
                    <a:cubicBezTo>
                      <a:pt x="76" y="323"/>
                      <a:pt x="152" y="371"/>
                      <a:pt x="228" y="371"/>
                    </a:cubicBezTo>
                    <a:cubicBezTo>
                      <a:pt x="304" y="371"/>
                      <a:pt x="379" y="323"/>
                      <a:pt x="417" y="228"/>
                    </a:cubicBezTo>
                    <a:cubicBezTo>
                      <a:pt x="417" y="190"/>
                      <a:pt x="417" y="153"/>
                      <a:pt x="417" y="153"/>
                    </a:cubicBezTo>
                    <a:cubicBezTo>
                      <a:pt x="379" y="77"/>
                      <a:pt x="341" y="1"/>
                      <a:pt x="1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1" name="Google Shape;9251;p50"/>
              <p:cNvSpPr/>
              <p:nvPr/>
            </p:nvSpPr>
            <p:spPr>
              <a:xfrm flipH="1">
                <a:off x="1769363" y="1413259"/>
                <a:ext cx="20461" cy="1849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46" extrusionOk="0">
                    <a:moveTo>
                      <a:pt x="580" y="1"/>
                    </a:moveTo>
                    <a:cubicBezTo>
                      <a:pt x="542" y="1"/>
                      <a:pt x="500" y="9"/>
                      <a:pt x="456" y="28"/>
                    </a:cubicBezTo>
                    <a:cubicBezTo>
                      <a:pt x="266" y="104"/>
                      <a:pt x="115" y="142"/>
                      <a:pt x="39" y="370"/>
                    </a:cubicBezTo>
                    <a:cubicBezTo>
                      <a:pt x="1" y="673"/>
                      <a:pt x="228" y="938"/>
                      <a:pt x="532" y="938"/>
                    </a:cubicBezTo>
                    <a:cubicBezTo>
                      <a:pt x="556" y="943"/>
                      <a:pt x="580" y="946"/>
                      <a:pt x="602" y="946"/>
                    </a:cubicBezTo>
                    <a:cubicBezTo>
                      <a:pt x="1047" y="946"/>
                      <a:pt x="981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2" name="Google Shape;9252;p50"/>
              <p:cNvSpPr/>
              <p:nvPr/>
            </p:nvSpPr>
            <p:spPr>
              <a:xfrm flipH="1">
                <a:off x="1706064" y="1314498"/>
                <a:ext cx="9361" cy="774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396" extrusionOk="0">
                    <a:moveTo>
                      <a:pt x="213" y="1"/>
                    </a:moveTo>
                    <a:cubicBezTo>
                      <a:pt x="61" y="1"/>
                      <a:pt x="23" y="77"/>
                      <a:pt x="23" y="190"/>
                    </a:cubicBezTo>
                    <a:cubicBezTo>
                      <a:pt x="0" y="327"/>
                      <a:pt x="100" y="395"/>
                      <a:pt x="209" y="395"/>
                    </a:cubicBezTo>
                    <a:cubicBezTo>
                      <a:pt x="281" y="395"/>
                      <a:pt x="357" y="365"/>
                      <a:pt x="402" y="304"/>
                    </a:cubicBezTo>
                    <a:cubicBezTo>
                      <a:pt x="478" y="190"/>
                      <a:pt x="364" y="1"/>
                      <a:pt x="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3" name="Google Shape;9253;p50"/>
              <p:cNvSpPr/>
              <p:nvPr/>
            </p:nvSpPr>
            <p:spPr>
              <a:xfrm flipH="1">
                <a:off x="1720897" y="1338969"/>
                <a:ext cx="15009" cy="11297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78" extrusionOk="0">
                    <a:moveTo>
                      <a:pt x="351" y="0"/>
                    </a:moveTo>
                    <a:cubicBezTo>
                      <a:pt x="0" y="175"/>
                      <a:pt x="71" y="577"/>
                      <a:pt x="383" y="577"/>
                    </a:cubicBezTo>
                    <a:cubicBezTo>
                      <a:pt x="409" y="577"/>
                      <a:pt x="436" y="575"/>
                      <a:pt x="464" y="569"/>
                    </a:cubicBezTo>
                    <a:cubicBezTo>
                      <a:pt x="768" y="455"/>
                      <a:pt x="692" y="0"/>
                      <a:pt x="3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4" name="Google Shape;9254;p50"/>
              <p:cNvSpPr/>
              <p:nvPr/>
            </p:nvSpPr>
            <p:spPr>
              <a:xfrm flipH="1">
                <a:off x="1854998" y="1367856"/>
                <a:ext cx="5218" cy="486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49" extrusionOk="0">
                    <a:moveTo>
                      <a:pt x="115" y="1"/>
                    </a:moveTo>
                    <a:cubicBezTo>
                      <a:pt x="77" y="39"/>
                      <a:pt x="39" y="77"/>
                      <a:pt x="1" y="114"/>
                    </a:cubicBezTo>
                    <a:cubicBezTo>
                      <a:pt x="1" y="200"/>
                      <a:pt x="61" y="249"/>
                      <a:pt x="127" y="249"/>
                    </a:cubicBezTo>
                    <a:cubicBezTo>
                      <a:pt x="178" y="249"/>
                      <a:pt x="233" y="219"/>
                      <a:pt x="266" y="152"/>
                    </a:cubicBezTo>
                    <a:cubicBezTo>
                      <a:pt x="266" y="77"/>
                      <a:pt x="191" y="39"/>
                      <a:pt x="1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5" name="Google Shape;9255;p50"/>
              <p:cNvSpPr/>
              <p:nvPr/>
            </p:nvSpPr>
            <p:spPr>
              <a:xfrm flipH="1">
                <a:off x="1865375" y="1450121"/>
                <a:ext cx="25777" cy="21578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104" extrusionOk="0">
                    <a:moveTo>
                      <a:pt x="826" y="0"/>
                    </a:moveTo>
                    <a:cubicBezTo>
                      <a:pt x="674" y="76"/>
                      <a:pt x="560" y="114"/>
                      <a:pt x="522" y="266"/>
                    </a:cubicBezTo>
                    <a:cubicBezTo>
                      <a:pt x="484" y="341"/>
                      <a:pt x="484" y="417"/>
                      <a:pt x="522" y="493"/>
                    </a:cubicBezTo>
                    <a:cubicBezTo>
                      <a:pt x="484" y="455"/>
                      <a:pt x="409" y="455"/>
                      <a:pt x="333" y="455"/>
                    </a:cubicBezTo>
                    <a:cubicBezTo>
                      <a:pt x="219" y="493"/>
                      <a:pt x="143" y="569"/>
                      <a:pt x="105" y="683"/>
                    </a:cubicBezTo>
                    <a:cubicBezTo>
                      <a:pt x="0" y="893"/>
                      <a:pt x="187" y="1104"/>
                      <a:pt x="426" y="1104"/>
                    </a:cubicBezTo>
                    <a:cubicBezTo>
                      <a:pt x="445" y="1104"/>
                      <a:pt x="465" y="1102"/>
                      <a:pt x="484" y="1100"/>
                    </a:cubicBezTo>
                    <a:cubicBezTo>
                      <a:pt x="674" y="1062"/>
                      <a:pt x="750" y="834"/>
                      <a:pt x="674" y="645"/>
                    </a:cubicBezTo>
                    <a:lnTo>
                      <a:pt x="674" y="645"/>
                    </a:lnTo>
                    <a:cubicBezTo>
                      <a:pt x="750" y="721"/>
                      <a:pt x="826" y="721"/>
                      <a:pt x="939" y="721"/>
                    </a:cubicBezTo>
                    <a:cubicBezTo>
                      <a:pt x="1319" y="569"/>
                      <a:pt x="1243" y="0"/>
                      <a:pt x="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6" name="Google Shape;9256;p50"/>
              <p:cNvSpPr/>
              <p:nvPr/>
            </p:nvSpPr>
            <p:spPr>
              <a:xfrm flipH="1">
                <a:off x="1887595" y="1418243"/>
                <a:ext cx="8169" cy="758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8" extrusionOk="0">
                    <a:moveTo>
                      <a:pt x="152" y="1"/>
                    </a:moveTo>
                    <a:cubicBezTo>
                      <a:pt x="76" y="39"/>
                      <a:pt x="0" y="115"/>
                      <a:pt x="0" y="190"/>
                    </a:cubicBezTo>
                    <a:cubicBezTo>
                      <a:pt x="0" y="289"/>
                      <a:pt x="85" y="387"/>
                      <a:pt x="182" y="387"/>
                    </a:cubicBezTo>
                    <a:cubicBezTo>
                      <a:pt x="197" y="387"/>
                      <a:pt x="212" y="385"/>
                      <a:pt x="228" y="380"/>
                    </a:cubicBezTo>
                    <a:cubicBezTo>
                      <a:pt x="303" y="342"/>
                      <a:pt x="341" y="304"/>
                      <a:pt x="379" y="228"/>
                    </a:cubicBezTo>
                    <a:cubicBezTo>
                      <a:pt x="417" y="115"/>
                      <a:pt x="303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7" name="Google Shape;9257;p50"/>
              <p:cNvSpPr/>
              <p:nvPr/>
            </p:nvSpPr>
            <p:spPr>
              <a:xfrm flipH="1">
                <a:off x="1904636" y="1444179"/>
                <a:ext cx="10397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18" extrusionOk="0">
                    <a:moveTo>
                      <a:pt x="266" y="1"/>
                    </a:moveTo>
                    <a:cubicBezTo>
                      <a:pt x="76" y="115"/>
                      <a:pt x="0" y="304"/>
                      <a:pt x="266" y="418"/>
                    </a:cubicBezTo>
                    <a:cubicBezTo>
                      <a:pt x="531" y="418"/>
                      <a:pt x="531" y="1"/>
                      <a:pt x="2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8" name="Google Shape;9258;p50"/>
              <p:cNvSpPr/>
              <p:nvPr/>
            </p:nvSpPr>
            <p:spPr>
              <a:xfrm flipH="1">
                <a:off x="1921872" y="1470057"/>
                <a:ext cx="8716" cy="76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91" extrusionOk="0">
                    <a:moveTo>
                      <a:pt x="186" y="1"/>
                    </a:moveTo>
                    <a:cubicBezTo>
                      <a:pt x="175" y="1"/>
                      <a:pt x="164" y="2"/>
                      <a:pt x="152" y="4"/>
                    </a:cubicBezTo>
                    <a:cubicBezTo>
                      <a:pt x="114" y="42"/>
                      <a:pt x="38" y="80"/>
                      <a:pt x="0" y="155"/>
                    </a:cubicBezTo>
                    <a:cubicBezTo>
                      <a:pt x="0" y="287"/>
                      <a:pt x="86" y="390"/>
                      <a:pt x="208" y="390"/>
                    </a:cubicBezTo>
                    <a:cubicBezTo>
                      <a:pt x="226" y="390"/>
                      <a:pt x="246" y="388"/>
                      <a:pt x="266" y="383"/>
                    </a:cubicBezTo>
                    <a:cubicBezTo>
                      <a:pt x="445" y="311"/>
                      <a:pt x="387" y="1"/>
                      <a:pt x="1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9" name="Google Shape;9259;p50"/>
              <p:cNvSpPr/>
              <p:nvPr/>
            </p:nvSpPr>
            <p:spPr>
              <a:xfrm flipH="1">
                <a:off x="1871296" y="1393050"/>
                <a:ext cx="6684" cy="670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43" extrusionOk="0">
                    <a:moveTo>
                      <a:pt x="152" y="1"/>
                    </a:moveTo>
                    <a:cubicBezTo>
                      <a:pt x="76" y="39"/>
                      <a:pt x="0" y="77"/>
                      <a:pt x="0" y="152"/>
                    </a:cubicBezTo>
                    <a:cubicBezTo>
                      <a:pt x="0" y="228"/>
                      <a:pt x="38" y="304"/>
                      <a:pt x="152" y="342"/>
                    </a:cubicBezTo>
                    <a:cubicBezTo>
                      <a:pt x="228" y="342"/>
                      <a:pt x="303" y="266"/>
                      <a:pt x="303" y="190"/>
                    </a:cubicBezTo>
                    <a:cubicBezTo>
                      <a:pt x="341" y="77"/>
                      <a:pt x="228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0" name="Google Shape;9260;p50"/>
              <p:cNvSpPr/>
              <p:nvPr/>
            </p:nvSpPr>
            <p:spPr>
              <a:xfrm flipH="1">
                <a:off x="1857460" y="1433039"/>
                <a:ext cx="16083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7" extrusionOk="0">
                    <a:moveTo>
                      <a:pt x="341" y="0"/>
                    </a:moveTo>
                    <a:cubicBezTo>
                      <a:pt x="329" y="0"/>
                      <a:pt x="316" y="1"/>
                      <a:pt x="304" y="2"/>
                    </a:cubicBezTo>
                    <a:cubicBezTo>
                      <a:pt x="228" y="78"/>
                      <a:pt x="114" y="116"/>
                      <a:pt x="76" y="230"/>
                    </a:cubicBezTo>
                    <a:cubicBezTo>
                      <a:pt x="1" y="457"/>
                      <a:pt x="190" y="647"/>
                      <a:pt x="418" y="647"/>
                    </a:cubicBezTo>
                    <a:cubicBezTo>
                      <a:pt x="822" y="573"/>
                      <a:pt x="727" y="0"/>
                      <a:pt x="3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1" name="Google Shape;9261;p50"/>
              <p:cNvSpPr/>
              <p:nvPr/>
            </p:nvSpPr>
            <p:spPr>
              <a:xfrm flipH="1">
                <a:off x="1554180" y="1308576"/>
                <a:ext cx="3733" cy="373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91" extrusionOk="0">
                    <a:moveTo>
                      <a:pt x="77" y="1"/>
                    </a:moveTo>
                    <a:cubicBezTo>
                      <a:pt x="39" y="1"/>
                      <a:pt x="39" y="39"/>
                      <a:pt x="1" y="76"/>
                    </a:cubicBezTo>
                    <a:cubicBezTo>
                      <a:pt x="1" y="114"/>
                      <a:pt x="39" y="152"/>
                      <a:pt x="77" y="190"/>
                    </a:cubicBezTo>
                    <a:lnTo>
                      <a:pt x="115" y="152"/>
                    </a:lnTo>
                    <a:lnTo>
                      <a:pt x="190" y="114"/>
                    </a:lnTo>
                    <a:lnTo>
                      <a:pt x="190" y="76"/>
                    </a:lnTo>
                    <a:cubicBezTo>
                      <a:pt x="190" y="39"/>
                      <a:pt x="152" y="1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2" name="Google Shape;9262;p50"/>
              <p:cNvSpPr/>
              <p:nvPr/>
            </p:nvSpPr>
            <p:spPr>
              <a:xfrm flipH="1">
                <a:off x="1958729" y="1522731"/>
                <a:ext cx="5198" cy="596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05" extrusionOk="0">
                    <a:moveTo>
                      <a:pt x="114" y="1"/>
                    </a:moveTo>
                    <a:cubicBezTo>
                      <a:pt x="76" y="39"/>
                      <a:pt x="38" y="77"/>
                      <a:pt x="0" y="114"/>
                    </a:cubicBezTo>
                    <a:cubicBezTo>
                      <a:pt x="0" y="228"/>
                      <a:pt x="76" y="266"/>
                      <a:pt x="152" y="304"/>
                    </a:cubicBezTo>
                    <a:cubicBezTo>
                      <a:pt x="190" y="266"/>
                      <a:pt x="265" y="228"/>
                      <a:pt x="265" y="190"/>
                    </a:cubicBezTo>
                    <a:lnTo>
                      <a:pt x="265" y="114"/>
                    </a:lnTo>
                    <a:cubicBezTo>
                      <a:pt x="265" y="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3" name="Google Shape;9263;p50"/>
              <p:cNvSpPr/>
              <p:nvPr/>
            </p:nvSpPr>
            <p:spPr>
              <a:xfrm flipH="1">
                <a:off x="1686561" y="1355152"/>
                <a:ext cx="25913" cy="3316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697" extrusionOk="0">
                    <a:moveTo>
                      <a:pt x="513" y="0"/>
                    </a:moveTo>
                    <a:cubicBezTo>
                      <a:pt x="490" y="0"/>
                      <a:pt x="466" y="2"/>
                      <a:pt x="441" y="6"/>
                    </a:cubicBezTo>
                    <a:cubicBezTo>
                      <a:pt x="289" y="44"/>
                      <a:pt x="175" y="120"/>
                      <a:pt x="138" y="272"/>
                    </a:cubicBezTo>
                    <a:cubicBezTo>
                      <a:pt x="100" y="461"/>
                      <a:pt x="251" y="689"/>
                      <a:pt x="441" y="727"/>
                    </a:cubicBezTo>
                    <a:cubicBezTo>
                      <a:pt x="251" y="802"/>
                      <a:pt x="138" y="878"/>
                      <a:pt x="100" y="1068"/>
                    </a:cubicBezTo>
                    <a:cubicBezTo>
                      <a:pt x="1" y="1396"/>
                      <a:pt x="244" y="1697"/>
                      <a:pt x="558" y="1697"/>
                    </a:cubicBezTo>
                    <a:cubicBezTo>
                      <a:pt x="606" y="1697"/>
                      <a:pt x="656" y="1690"/>
                      <a:pt x="706" y="1674"/>
                    </a:cubicBezTo>
                    <a:cubicBezTo>
                      <a:pt x="1326" y="1601"/>
                      <a:pt x="1245" y="722"/>
                      <a:pt x="664" y="722"/>
                    </a:cubicBezTo>
                    <a:cubicBezTo>
                      <a:pt x="641" y="722"/>
                      <a:pt x="617" y="724"/>
                      <a:pt x="592" y="727"/>
                    </a:cubicBezTo>
                    <a:cubicBezTo>
                      <a:pt x="986" y="583"/>
                      <a:pt x="907" y="0"/>
                      <a:pt x="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4" name="Google Shape;9264;p50"/>
              <p:cNvSpPr/>
              <p:nvPr/>
            </p:nvSpPr>
            <p:spPr>
              <a:xfrm flipH="1">
                <a:off x="1526762" y="1324134"/>
                <a:ext cx="5960" cy="576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95" extrusionOk="0">
                    <a:moveTo>
                      <a:pt x="115" y="1"/>
                    </a:moveTo>
                    <a:cubicBezTo>
                      <a:pt x="77" y="39"/>
                      <a:pt x="39" y="77"/>
                      <a:pt x="1" y="152"/>
                    </a:cubicBezTo>
                    <a:cubicBezTo>
                      <a:pt x="1" y="247"/>
                      <a:pt x="77" y="295"/>
                      <a:pt x="153" y="295"/>
                    </a:cubicBezTo>
                    <a:cubicBezTo>
                      <a:pt x="228" y="295"/>
                      <a:pt x="304" y="247"/>
                      <a:pt x="304" y="152"/>
                    </a:cubicBezTo>
                    <a:cubicBezTo>
                      <a:pt x="266" y="77"/>
                      <a:pt x="228" y="1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5" name="Google Shape;9265;p50"/>
              <p:cNvSpPr/>
              <p:nvPr/>
            </p:nvSpPr>
            <p:spPr>
              <a:xfrm flipH="1">
                <a:off x="1779642" y="1372997"/>
                <a:ext cx="16474" cy="1254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42" extrusionOk="0">
                    <a:moveTo>
                      <a:pt x="399" y="1"/>
                    </a:moveTo>
                    <a:cubicBezTo>
                      <a:pt x="387" y="1"/>
                      <a:pt x="374" y="1"/>
                      <a:pt x="361" y="3"/>
                    </a:cubicBezTo>
                    <a:cubicBezTo>
                      <a:pt x="209" y="41"/>
                      <a:pt x="95" y="79"/>
                      <a:pt x="57" y="231"/>
                    </a:cubicBezTo>
                    <a:cubicBezTo>
                      <a:pt x="1" y="457"/>
                      <a:pt x="198" y="641"/>
                      <a:pt x="396" y="641"/>
                    </a:cubicBezTo>
                    <a:cubicBezTo>
                      <a:pt x="463" y="641"/>
                      <a:pt x="531" y="620"/>
                      <a:pt x="588" y="572"/>
                    </a:cubicBezTo>
                    <a:cubicBezTo>
                      <a:pt x="842" y="390"/>
                      <a:pt x="680" y="1"/>
                      <a:pt x="3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6" name="Google Shape;9266;p50"/>
              <p:cNvSpPr/>
              <p:nvPr/>
            </p:nvSpPr>
            <p:spPr>
              <a:xfrm flipH="1">
                <a:off x="1764106" y="1347803"/>
                <a:ext cx="13054" cy="1053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9" extrusionOk="0">
                    <a:moveTo>
                      <a:pt x="299" y="1"/>
                    </a:moveTo>
                    <a:cubicBezTo>
                      <a:pt x="288" y="1"/>
                      <a:pt x="275" y="2"/>
                      <a:pt x="263" y="3"/>
                    </a:cubicBezTo>
                    <a:cubicBezTo>
                      <a:pt x="149" y="41"/>
                      <a:pt x="73" y="117"/>
                      <a:pt x="35" y="193"/>
                    </a:cubicBezTo>
                    <a:cubicBezTo>
                      <a:pt x="1" y="366"/>
                      <a:pt x="124" y="539"/>
                      <a:pt x="290" y="539"/>
                    </a:cubicBezTo>
                    <a:cubicBezTo>
                      <a:pt x="306" y="539"/>
                      <a:pt x="322" y="537"/>
                      <a:pt x="339" y="534"/>
                    </a:cubicBezTo>
                    <a:cubicBezTo>
                      <a:pt x="667" y="461"/>
                      <a:pt x="609" y="1"/>
                      <a:pt x="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7" name="Google Shape;9267;p50"/>
              <p:cNvSpPr/>
              <p:nvPr/>
            </p:nvSpPr>
            <p:spPr>
              <a:xfrm flipH="1">
                <a:off x="1750524" y="1323391"/>
                <a:ext cx="7426" cy="7583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88" extrusionOk="0">
                    <a:moveTo>
                      <a:pt x="152" y="1"/>
                    </a:moveTo>
                    <a:cubicBezTo>
                      <a:pt x="114" y="39"/>
                      <a:pt x="38" y="77"/>
                      <a:pt x="0" y="153"/>
                    </a:cubicBezTo>
                    <a:cubicBezTo>
                      <a:pt x="0" y="284"/>
                      <a:pt x="86" y="387"/>
                      <a:pt x="183" y="387"/>
                    </a:cubicBezTo>
                    <a:cubicBezTo>
                      <a:pt x="198" y="387"/>
                      <a:pt x="213" y="385"/>
                      <a:pt x="228" y="380"/>
                    </a:cubicBezTo>
                    <a:cubicBezTo>
                      <a:pt x="303" y="342"/>
                      <a:pt x="379" y="266"/>
                      <a:pt x="379" y="190"/>
                    </a:cubicBezTo>
                    <a:cubicBezTo>
                      <a:pt x="379" y="77"/>
                      <a:pt x="265" y="1"/>
                      <a:pt x="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8" name="Google Shape;9268;p50"/>
              <p:cNvSpPr/>
              <p:nvPr/>
            </p:nvSpPr>
            <p:spPr>
              <a:xfrm flipH="1">
                <a:off x="1812239" y="1423403"/>
                <a:ext cx="20051" cy="15558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796" extrusionOk="0">
                    <a:moveTo>
                      <a:pt x="475" y="0"/>
                    </a:moveTo>
                    <a:cubicBezTo>
                      <a:pt x="460" y="0"/>
                      <a:pt x="445" y="1"/>
                      <a:pt x="430" y="2"/>
                    </a:cubicBezTo>
                    <a:cubicBezTo>
                      <a:pt x="278" y="40"/>
                      <a:pt x="164" y="78"/>
                      <a:pt x="89" y="230"/>
                    </a:cubicBezTo>
                    <a:cubicBezTo>
                      <a:pt x="0" y="524"/>
                      <a:pt x="232" y="796"/>
                      <a:pt x="500" y="796"/>
                    </a:cubicBezTo>
                    <a:cubicBezTo>
                      <a:pt x="577" y="796"/>
                      <a:pt x="657" y="773"/>
                      <a:pt x="733" y="723"/>
                    </a:cubicBezTo>
                    <a:cubicBezTo>
                      <a:pt x="1025" y="467"/>
                      <a:pt x="860" y="0"/>
                      <a:pt x="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9" name="Google Shape;9269;p50"/>
              <p:cNvSpPr/>
              <p:nvPr/>
            </p:nvSpPr>
            <p:spPr>
              <a:xfrm flipH="1">
                <a:off x="1794240" y="1333027"/>
                <a:ext cx="5941" cy="5688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91" extrusionOk="0">
                    <a:moveTo>
                      <a:pt x="114" y="1"/>
                    </a:moveTo>
                    <a:cubicBezTo>
                      <a:pt x="76" y="39"/>
                      <a:pt x="38" y="77"/>
                      <a:pt x="0" y="152"/>
                    </a:cubicBezTo>
                    <a:cubicBezTo>
                      <a:pt x="0" y="243"/>
                      <a:pt x="69" y="290"/>
                      <a:pt x="141" y="290"/>
                    </a:cubicBezTo>
                    <a:cubicBezTo>
                      <a:pt x="220" y="290"/>
                      <a:pt x="303" y="233"/>
                      <a:pt x="303" y="115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0" name="Google Shape;9270;p50"/>
              <p:cNvSpPr/>
              <p:nvPr/>
            </p:nvSpPr>
            <p:spPr>
              <a:xfrm flipH="1">
                <a:off x="1808330" y="1357478"/>
                <a:ext cx="11120" cy="8913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6" extrusionOk="0">
                    <a:moveTo>
                      <a:pt x="228" y="1"/>
                    </a:moveTo>
                    <a:cubicBezTo>
                      <a:pt x="152" y="39"/>
                      <a:pt x="76" y="77"/>
                      <a:pt x="38" y="153"/>
                    </a:cubicBezTo>
                    <a:cubicBezTo>
                      <a:pt x="0" y="304"/>
                      <a:pt x="114" y="456"/>
                      <a:pt x="304" y="456"/>
                    </a:cubicBezTo>
                    <a:cubicBezTo>
                      <a:pt x="569" y="380"/>
                      <a:pt x="493" y="1"/>
                      <a:pt x="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1" name="Google Shape;9271;p50"/>
              <p:cNvSpPr/>
              <p:nvPr/>
            </p:nvSpPr>
            <p:spPr>
              <a:xfrm flipH="1">
                <a:off x="1825371" y="1382671"/>
                <a:ext cx="12605" cy="10398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32" extrusionOk="0">
                    <a:moveTo>
                      <a:pt x="304" y="1"/>
                    </a:moveTo>
                    <a:cubicBezTo>
                      <a:pt x="190" y="1"/>
                      <a:pt x="114" y="77"/>
                      <a:pt x="76" y="153"/>
                    </a:cubicBezTo>
                    <a:cubicBezTo>
                      <a:pt x="0" y="342"/>
                      <a:pt x="152" y="532"/>
                      <a:pt x="342" y="532"/>
                    </a:cubicBezTo>
                    <a:cubicBezTo>
                      <a:pt x="645" y="456"/>
                      <a:pt x="607" y="1"/>
                      <a:pt x="3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2" name="Google Shape;9272;p50"/>
              <p:cNvSpPr/>
              <p:nvPr/>
            </p:nvSpPr>
            <p:spPr>
              <a:xfrm flipH="1">
                <a:off x="1795960" y="1397467"/>
                <a:ext cx="18214" cy="1495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765" extrusionOk="0">
                    <a:moveTo>
                      <a:pt x="411" y="1"/>
                    </a:moveTo>
                    <a:cubicBezTo>
                      <a:pt x="399" y="1"/>
                      <a:pt x="387" y="1"/>
                      <a:pt x="375" y="2"/>
                    </a:cubicBezTo>
                    <a:cubicBezTo>
                      <a:pt x="223" y="78"/>
                      <a:pt x="109" y="116"/>
                      <a:pt x="71" y="306"/>
                    </a:cubicBezTo>
                    <a:cubicBezTo>
                      <a:pt x="1" y="518"/>
                      <a:pt x="195" y="764"/>
                      <a:pt x="437" y="764"/>
                    </a:cubicBezTo>
                    <a:cubicBezTo>
                      <a:pt x="454" y="764"/>
                      <a:pt x="471" y="763"/>
                      <a:pt x="489" y="761"/>
                    </a:cubicBezTo>
                    <a:cubicBezTo>
                      <a:pt x="931" y="650"/>
                      <a:pt x="835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3" name="Google Shape;9273;p50"/>
              <p:cNvSpPr/>
              <p:nvPr/>
            </p:nvSpPr>
            <p:spPr>
              <a:xfrm flipH="1">
                <a:off x="1775714" y="1322649"/>
                <a:ext cx="6703" cy="744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81" extrusionOk="0">
                    <a:moveTo>
                      <a:pt x="153" y="1"/>
                    </a:moveTo>
                    <a:cubicBezTo>
                      <a:pt x="77" y="39"/>
                      <a:pt x="39" y="115"/>
                      <a:pt x="1" y="153"/>
                    </a:cubicBezTo>
                    <a:cubicBezTo>
                      <a:pt x="1" y="266"/>
                      <a:pt x="39" y="342"/>
                      <a:pt x="153" y="380"/>
                    </a:cubicBezTo>
                    <a:cubicBezTo>
                      <a:pt x="266" y="380"/>
                      <a:pt x="342" y="266"/>
                      <a:pt x="342" y="153"/>
                    </a:cubicBezTo>
                    <a:cubicBezTo>
                      <a:pt x="304" y="115"/>
                      <a:pt x="266" y="39"/>
                      <a:pt x="1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4" name="Google Shape;9274;p50"/>
              <p:cNvSpPr/>
              <p:nvPr/>
            </p:nvSpPr>
            <p:spPr>
              <a:xfrm flipH="1">
                <a:off x="1664224" y="1275096"/>
                <a:ext cx="20696" cy="16633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51" extrusionOk="0">
                    <a:moveTo>
                      <a:pt x="507" y="0"/>
                    </a:moveTo>
                    <a:cubicBezTo>
                      <a:pt x="483" y="0"/>
                      <a:pt x="458" y="3"/>
                      <a:pt x="434" y="7"/>
                    </a:cubicBezTo>
                    <a:cubicBezTo>
                      <a:pt x="244" y="83"/>
                      <a:pt x="130" y="159"/>
                      <a:pt x="54" y="311"/>
                    </a:cubicBezTo>
                    <a:cubicBezTo>
                      <a:pt x="0" y="610"/>
                      <a:pt x="239" y="851"/>
                      <a:pt x="490" y="851"/>
                    </a:cubicBezTo>
                    <a:cubicBezTo>
                      <a:pt x="588" y="851"/>
                      <a:pt x="689" y="814"/>
                      <a:pt x="775" y="728"/>
                    </a:cubicBezTo>
                    <a:cubicBezTo>
                      <a:pt x="1058" y="480"/>
                      <a:pt x="845" y="0"/>
                      <a:pt x="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5" name="Google Shape;9275;p50"/>
              <p:cNvSpPr/>
              <p:nvPr/>
            </p:nvSpPr>
            <p:spPr>
              <a:xfrm flipH="1">
                <a:off x="1660882" y="1209288"/>
                <a:ext cx="12605" cy="10378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31" extrusionOk="0">
                    <a:moveTo>
                      <a:pt x="304" y="0"/>
                    </a:moveTo>
                    <a:cubicBezTo>
                      <a:pt x="228" y="38"/>
                      <a:pt x="152" y="76"/>
                      <a:pt x="76" y="152"/>
                    </a:cubicBezTo>
                    <a:cubicBezTo>
                      <a:pt x="0" y="341"/>
                      <a:pt x="152" y="531"/>
                      <a:pt x="379" y="531"/>
                    </a:cubicBezTo>
                    <a:cubicBezTo>
                      <a:pt x="645" y="455"/>
                      <a:pt x="607" y="0"/>
                      <a:pt x="3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6" name="Google Shape;9276;p50"/>
              <p:cNvSpPr/>
              <p:nvPr/>
            </p:nvSpPr>
            <p:spPr>
              <a:xfrm flipH="1">
                <a:off x="1643841" y="1184094"/>
                <a:ext cx="10377" cy="891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56" extrusionOk="0">
                    <a:moveTo>
                      <a:pt x="228" y="0"/>
                    </a:moveTo>
                    <a:cubicBezTo>
                      <a:pt x="114" y="38"/>
                      <a:pt x="38" y="76"/>
                      <a:pt x="38" y="190"/>
                    </a:cubicBezTo>
                    <a:cubicBezTo>
                      <a:pt x="0" y="303"/>
                      <a:pt x="114" y="455"/>
                      <a:pt x="265" y="455"/>
                    </a:cubicBezTo>
                    <a:cubicBezTo>
                      <a:pt x="531" y="379"/>
                      <a:pt x="493" y="0"/>
                      <a:pt x="2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7" name="Google Shape;9277;p50"/>
              <p:cNvSpPr/>
              <p:nvPr/>
            </p:nvSpPr>
            <p:spPr>
              <a:xfrm flipH="1">
                <a:off x="1706807" y="1219646"/>
                <a:ext cx="6703" cy="670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53" y="1"/>
                    </a:moveTo>
                    <a:cubicBezTo>
                      <a:pt x="77" y="39"/>
                      <a:pt x="39" y="77"/>
                      <a:pt x="1" y="153"/>
                    </a:cubicBezTo>
                    <a:cubicBezTo>
                      <a:pt x="1" y="228"/>
                      <a:pt x="77" y="304"/>
                      <a:pt x="153" y="342"/>
                    </a:cubicBezTo>
                    <a:cubicBezTo>
                      <a:pt x="228" y="342"/>
                      <a:pt x="304" y="266"/>
                      <a:pt x="342" y="191"/>
                    </a:cubicBezTo>
                    <a:cubicBezTo>
                      <a:pt x="342" y="77"/>
                      <a:pt x="266" y="1"/>
                      <a:pt x="1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8" name="Google Shape;9278;p50"/>
              <p:cNvSpPr/>
              <p:nvPr/>
            </p:nvSpPr>
            <p:spPr>
              <a:xfrm flipH="1">
                <a:off x="1693713" y="1260378"/>
                <a:ext cx="14540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14" extrusionOk="0">
                    <a:moveTo>
                      <a:pt x="336" y="0"/>
                    </a:moveTo>
                    <a:cubicBezTo>
                      <a:pt x="325" y="0"/>
                      <a:pt x="313" y="1"/>
                      <a:pt x="301" y="2"/>
                    </a:cubicBezTo>
                    <a:cubicBezTo>
                      <a:pt x="187" y="40"/>
                      <a:pt x="73" y="78"/>
                      <a:pt x="35" y="230"/>
                    </a:cubicBezTo>
                    <a:cubicBezTo>
                      <a:pt x="0" y="405"/>
                      <a:pt x="127" y="613"/>
                      <a:pt x="327" y="613"/>
                    </a:cubicBezTo>
                    <a:cubicBezTo>
                      <a:pt x="343" y="613"/>
                      <a:pt x="359" y="612"/>
                      <a:pt x="376" y="609"/>
                    </a:cubicBezTo>
                    <a:cubicBezTo>
                      <a:pt x="743" y="535"/>
                      <a:pt x="684" y="0"/>
                      <a:pt x="3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9" name="Google Shape;9279;p50"/>
              <p:cNvSpPr/>
              <p:nvPr/>
            </p:nvSpPr>
            <p:spPr>
              <a:xfrm flipH="1">
                <a:off x="1689766" y="1194453"/>
                <a:ext cx="5218" cy="465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8" extrusionOk="0">
                    <a:moveTo>
                      <a:pt x="77" y="1"/>
                    </a:moveTo>
                    <a:cubicBezTo>
                      <a:pt x="39" y="39"/>
                      <a:pt x="1" y="77"/>
                      <a:pt x="1" y="153"/>
                    </a:cubicBezTo>
                    <a:cubicBezTo>
                      <a:pt x="1" y="209"/>
                      <a:pt x="39" y="238"/>
                      <a:pt x="86" y="238"/>
                    </a:cubicBezTo>
                    <a:cubicBezTo>
                      <a:pt x="133" y="238"/>
                      <a:pt x="190" y="209"/>
                      <a:pt x="228" y="153"/>
                    </a:cubicBezTo>
                    <a:cubicBezTo>
                      <a:pt x="266" y="77"/>
                      <a:pt x="190" y="39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0" name="Google Shape;9280;p50"/>
              <p:cNvSpPr/>
              <p:nvPr/>
            </p:nvSpPr>
            <p:spPr>
              <a:xfrm flipH="1">
                <a:off x="1677181" y="1234481"/>
                <a:ext cx="14090" cy="11864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07" extrusionOk="0">
                    <a:moveTo>
                      <a:pt x="342" y="0"/>
                    </a:moveTo>
                    <a:cubicBezTo>
                      <a:pt x="228" y="38"/>
                      <a:pt x="152" y="76"/>
                      <a:pt x="114" y="152"/>
                    </a:cubicBezTo>
                    <a:cubicBezTo>
                      <a:pt x="0" y="379"/>
                      <a:pt x="152" y="607"/>
                      <a:pt x="379" y="607"/>
                    </a:cubicBezTo>
                    <a:cubicBezTo>
                      <a:pt x="721" y="493"/>
                      <a:pt x="683" y="0"/>
                      <a:pt x="3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1" name="Google Shape;9281;p50"/>
              <p:cNvSpPr/>
              <p:nvPr/>
            </p:nvSpPr>
            <p:spPr>
              <a:xfrm flipH="1">
                <a:off x="1630943" y="1224728"/>
                <a:ext cx="17979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920" h="731" extrusionOk="0">
                    <a:moveTo>
                      <a:pt x="444" y="1"/>
                    </a:moveTo>
                    <a:cubicBezTo>
                      <a:pt x="422" y="1"/>
                      <a:pt x="398" y="3"/>
                      <a:pt x="374" y="6"/>
                    </a:cubicBezTo>
                    <a:cubicBezTo>
                      <a:pt x="222" y="44"/>
                      <a:pt x="108" y="120"/>
                      <a:pt x="70" y="272"/>
                    </a:cubicBezTo>
                    <a:cubicBezTo>
                      <a:pt x="0" y="518"/>
                      <a:pt x="190" y="731"/>
                      <a:pt x="429" y="731"/>
                    </a:cubicBezTo>
                    <a:cubicBezTo>
                      <a:pt x="448" y="731"/>
                      <a:pt x="468" y="729"/>
                      <a:pt x="487" y="727"/>
                    </a:cubicBezTo>
                    <a:cubicBezTo>
                      <a:pt x="920" y="655"/>
                      <a:pt x="873" y="1"/>
                      <a:pt x="4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2" name="Google Shape;9282;p50"/>
              <p:cNvSpPr/>
              <p:nvPr/>
            </p:nvSpPr>
            <p:spPr>
              <a:xfrm flipH="1">
                <a:off x="1629751" y="1160366"/>
                <a:ext cx="5960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53" extrusionOk="0">
                    <a:moveTo>
                      <a:pt x="153" y="1"/>
                    </a:moveTo>
                    <a:cubicBezTo>
                      <a:pt x="77" y="1"/>
                      <a:pt x="39" y="39"/>
                      <a:pt x="1" y="115"/>
                    </a:cubicBezTo>
                    <a:cubicBezTo>
                      <a:pt x="1" y="205"/>
                      <a:pt x="70" y="252"/>
                      <a:pt x="142" y="252"/>
                    </a:cubicBezTo>
                    <a:cubicBezTo>
                      <a:pt x="221" y="252"/>
                      <a:pt x="304" y="196"/>
                      <a:pt x="304" y="77"/>
                    </a:cubicBez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3" name="Google Shape;9283;p50"/>
              <p:cNvSpPr/>
              <p:nvPr/>
            </p:nvSpPr>
            <p:spPr>
              <a:xfrm flipH="1">
                <a:off x="1709484" y="1285494"/>
                <a:ext cx="16494" cy="12802"/>
              </a:xfrm>
              <a:custGeom>
                <a:avLst/>
                <a:gdLst/>
                <a:ahLst/>
                <a:cxnLst/>
                <a:rect l="l" t="t" r="r" b="b"/>
                <a:pathLst>
                  <a:path w="844" h="655" extrusionOk="0">
                    <a:moveTo>
                      <a:pt x="364" y="0"/>
                    </a:moveTo>
                    <a:cubicBezTo>
                      <a:pt x="343" y="0"/>
                      <a:pt x="321" y="2"/>
                      <a:pt x="298" y="6"/>
                    </a:cubicBezTo>
                    <a:cubicBezTo>
                      <a:pt x="184" y="44"/>
                      <a:pt x="108" y="120"/>
                      <a:pt x="70" y="234"/>
                    </a:cubicBezTo>
                    <a:cubicBezTo>
                      <a:pt x="0" y="444"/>
                      <a:pt x="157" y="655"/>
                      <a:pt x="392" y="655"/>
                    </a:cubicBezTo>
                    <a:cubicBezTo>
                      <a:pt x="410" y="655"/>
                      <a:pt x="430" y="654"/>
                      <a:pt x="449" y="651"/>
                    </a:cubicBezTo>
                    <a:cubicBezTo>
                      <a:pt x="843" y="579"/>
                      <a:pt x="730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4" name="Google Shape;9284;p50"/>
              <p:cNvSpPr/>
              <p:nvPr/>
            </p:nvSpPr>
            <p:spPr>
              <a:xfrm flipH="1">
                <a:off x="1647750" y="1250000"/>
                <a:ext cx="19894" cy="1555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796" extrusionOk="0">
                    <a:moveTo>
                      <a:pt x="500" y="0"/>
                    </a:moveTo>
                    <a:cubicBezTo>
                      <a:pt x="487" y="0"/>
                      <a:pt x="473" y="1"/>
                      <a:pt x="460" y="2"/>
                    </a:cubicBezTo>
                    <a:cubicBezTo>
                      <a:pt x="308" y="40"/>
                      <a:pt x="156" y="78"/>
                      <a:pt x="118" y="230"/>
                    </a:cubicBezTo>
                    <a:cubicBezTo>
                      <a:pt x="1" y="524"/>
                      <a:pt x="226" y="796"/>
                      <a:pt x="492" y="796"/>
                    </a:cubicBezTo>
                    <a:cubicBezTo>
                      <a:pt x="569" y="796"/>
                      <a:pt x="649" y="774"/>
                      <a:pt x="725" y="723"/>
                    </a:cubicBezTo>
                    <a:cubicBezTo>
                      <a:pt x="1017" y="467"/>
                      <a:pt x="852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5" name="Google Shape;9285;p50"/>
              <p:cNvSpPr/>
              <p:nvPr/>
            </p:nvSpPr>
            <p:spPr>
              <a:xfrm flipH="1">
                <a:off x="1744602" y="1337483"/>
                <a:ext cx="15790" cy="1239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634" extrusionOk="0">
                    <a:moveTo>
                      <a:pt x="353" y="0"/>
                    </a:moveTo>
                    <a:cubicBezTo>
                      <a:pt x="239" y="76"/>
                      <a:pt x="125" y="114"/>
                      <a:pt x="87" y="228"/>
                    </a:cubicBezTo>
                    <a:cubicBezTo>
                      <a:pt x="0" y="430"/>
                      <a:pt x="179" y="633"/>
                      <a:pt x="369" y="633"/>
                    </a:cubicBezTo>
                    <a:cubicBezTo>
                      <a:pt x="428" y="633"/>
                      <a:pt x="488" y="614"/>
                      <a:pt x="542" y="569"/>
                    </a:cubicBezTo>
                    <a:cubicBezTo>
                      <a:pt x="808" y="379"/>
                      <a:pt x="656" y="0"/>
                      <a:pt x="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6" name="Google Shape;9286;p50"/>
              <p:cNvSpPr/>
              <p:nvPr/>
            </p:nvSpPr>
            <p:spPr>
              <a:xfrm flipH="1">
                <a:off x="1794240" y="1349328"/>
                <a:ext cx="5648" cy="592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03" extrusionOk="0">
                    <a:moveTo>
                      <a:pt x="137" y="1"/>
                    </a:moveTo>
                    <a:cubicBezTo>
                      <a:pt x="99" y="39"/>
                      <a:pt x="61" y="77"/>
                      <a:pt x="23" y="153"/>
                    </a:cubicBezTo>
                    <a:cubicBezTo>
                      <a:pt x="1" y="240"/>
                      <a:pt x="81" y="303"/>
                      <a:pt x="159" y="303"/>
                    </a:cubicBezTo>
                    <a:cubicBezTo>
                      <a:pt x="216" y="303"/>
                      <a:pt x="272" y="270"/>
                      <a:pt x="288" y="190"/>
                    </a:cubicBezTo>
                    <a:cubicBezTo>
                      <a:pt x="288" y="153"/>
                      <a:pt x="288" y="153"/>
                      <a:pt x="288" y="115"/>
                    </a:cubicBezTo>
                    <a:cubicBezTo>
                      <a:pt x="250" y="77"/>
                      <a:pt x="250" y="1"/>
                      <a:pt x="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7" name="Google Shape;9287;p50"/>
              <p:cNvSpPr/>
              <p:nvPr/>
            </p:nvSpPr>
            <p:spPr>
              <a:xfrm flipH="1">
                <a:off x="1756679" y="1296673"/>
                <a:ext cx="9419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90" extrusionOk="0">
                    <a:moveTo>
                      <a:pt x="224" y="0"/>
                    </a:moveTo>
                    <a:cubicBezTo>
                      <a:pt x="213" y="0"/>
                      <a:pt x="202" y="1"/>
                      <a:pt x="190" y="3"/>
                    </a:cubicBezTo>
                    <a:cubicBezTo>
                      <a:pt x="114" y="41"/>
                      <a:pt x="38" y="79"/>
                      <a:pt x="0" y="155"/>
                    </a:cubicBezTo>
                    <a:cubicBezTo>
                      <a:pt x="0" y="286"/>
                      <a:pt x="86" y="389"/>
                      <a:pt x="208" y="389"/>
                    </a:cubicBezTo>
                    <a:cubicBezTo>
                      <a:pt x="226" y="389"/>
                      <a:pt x="246" y="387"/>
                      <a:pt x="265" y="382"/>
                    </a:cubicBezTo>
                    <a:cubicBezTo>
                      <a:pt x="481" y="310"/>
                      <a:pt x="424" y="0"/>
                      <a:pt x="2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8" name="Google Shape;9288;p50"/>
              <p:cNvSpPr/>
              <p:nvPr/>
            </p:nvSpPr>
            <p:spPr>
              <a:xfrm flipH="1">
                <a:off x="1723105" y="1244859"/>
                <a:ext cx="8188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8" extrusionOk="0">
                    <a:moveTo>
                      <a:pt x="153" y="0"/>
                    </a:moveTo>
                    <a:cubicBezTo>
                      <a:pt x="77" y="38"/>
                      <a:pt x="39" y="114"/>
                      <a:pt x="1" y="190"/>
                    </a:cubicBezTo>
                    <a:cubicBezTo>
                      <a:pt x="1" y="303"/>
                      <a:pt x="115" y="417"/>
                      <a:pt x="266" y="417"/>
                    </a:cubicBezTo>
                    <a:cubicBezTo>
                      <a:pt x="304" y="341"/>
                      <a:pt x="342" y="303"/>
                      <a:pt x="380" y="227"/>
                    </a:cubicBezTo>
                    <a:cubicBezTo>
                      <a:pt x="418" y="114"/>
                      <a:pt x="304" y="0"/>
                      <a:pt x="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9" name="Google Shape;9289;p50"/>
              <p:cNvSpPr/>
              <p:nvPr/>
            </p:nvSpPr>
            <p:spPr>
              <a:xfrm flipH="1">
                <a:off x="1727561" y="1311547"/>
                <a:ext cx="14833" cy="12607"/>
              </a:xfrm>
              <a:custGeom>
                <a:avLst/>
                <a:gdLst/>
                <a:ahLst/>
                <a:cxnLst/>
                <a:rect l="l" t="t" r="r" b="b"/>
                <a:pathLst>
                  <a:path w="759" h="645" extrusionOk="0">
                    <a:moveTo>
                      <a:pt x="304" y="0"/>
                    </a:moveTo>
                    <a:cubicBezTo>
                      <a:pt x="152" y="76"/>
                      <a:pt x="76" y="114"/>
                      <a:pt x="38" y="228"/>
                    </a:cubicBezTo>
                    <a:cubicBezTo>
                      <a:pt x="0" y="455"/>
                      <a:pt x="152" y="645"/>
                      <a:pt x="379" y="645"/>
                    </a:cubicBezTo>
                    <a:cubicBezTo>
                      <a:pt x="759" y="569"/>
                      <a:pt x="721" y="0"/>
                      <a:pt x="3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0" name="Google Shape;9290;p50"/>
              <p:cNvSpPr/>
              <p:nvPr/>
            </p:nvSpPr>
            <p:spPr>
              <a:xfrm flipH="1">
                <a:off x="1741065" y="1270737"/>
                <a:ext cx="8735" cy="826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23" extrusionOk="0">
                    <a:moveTo>
                      <a:pt x="252" y="1"/>
                    </a:moveTo>
                    <a:cubicBezTo>
                      <a:pt x="244" y="1"/>
                      <a:pt x="236" y="2"/>
                      <a:pt x="228" y="3"/>
                    </a:cubicBezTo>
                    <a:cubicBezTo>
                      <a:pt x="38" y="117"/>
                      <a:pt x="0" y="306"/>
                      <a:pt x="228" y="420"/>
                    </a:cubicBezTo>
                    <a:cubicBezTo>
                      <a:pt x="236" y="421"/>
                      <a:pt x="244" y="422"/>
                      <a:pt x="252" y="422"/>
                    </a:cubicBezTo>
                    <a:cubicBezTo>
                      <a:pt x="447" y="422"/>
                      <a:pt x="447" y="1"/>
                      <a:pt x="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1" name="Google Shape;9291;p50"/>
              <p:cNvSpPr/>
              <p:nvPr/>
            </p:nvSpPr>
            <p:spPr>
              <a:xfrm flipH="1">
                <a:off x="1611967" y="1306348"/>
                <a:ext cx="25210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77" extrusionOk="0">
                    <a:moveTo>
                      <a:pt x="645" y="1"/>
                    </a:moveTo>
                    <a:cubicBezTo>
                      <a:pt x="417" y="115"/>
                      <a:pt x="228" y="153"/>
                      <a:pt x="152" y="380"/>
                    </a:cubicBezTo>
                    <a:cubicBezTo>
                      <a:pt x="0" y="721"/>
                      <a:pt x="190" y="1062"/>
                      <a:pt x="493" y="1176"/>
                    </a:cubicBezTo>
                    <a:cubicBezTo>
                      <a:pt x="607" y="1176"/>
                      <a:pt x="758" y="1138"/>
                      <a:pt x="872" y="1100"/>
                    </a:cubicBezTo>
                    <a:cubicBezTo>
                      <a:pt x="1024" y="1062"/>
                      <a:pt x="1213" y="1062"/>
                      <a:pt x="1251" y="911"/>
                    </a:cubicBezTo>
                    <a:cubicBezTo>
                      <a:pt x="1289" y="797"/>
                      <a:pt x="1289" y="721"/>
                      <a:pt x="1251" y="607"/>
                    </a:cubicBezTo>
                    <a:cubicBezTo>
                      <a:pt x="1175" y="228"/>
                      <a:pt x="1100" y="1"/>
                      <a:pt x="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2" name="Google Shape;9292;p50"/>
              <p:cNvSpPr/>
              <p:nvPr/>
            </p:nvSpPr>
            <p:spPr>
              <a:xfrm flipH="1">
                <a:off x="1618612" y="1265421"/>
                <a:ext cx="25014" cy="18959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70" extrusionOk="0">
                    <a:moveTo>
                      <a:pt x="586" y="0"/>
                    </a:moveTo>
                    <a:cubicBezTo>
                      <a:pt x="553" y="0"/>
                      <a:pt x="518" y="3"/>
                      <a:pt x="482" y="10"/>
                    </a:cubicBezTo>
                    <a:cubicBezTo>
                      <a:pt x="330" y="123"/>
                      <a:pt x="178" y="199"/>
                      <a:pt x="103" y="389"/>
                    </a:cubicBezTo>
                    <a:cubicBezTo>
                      <a:pt x="1" y="694"/>
                      <a:pt x="263" y="969"/>
                      <a:pt x="564" y="969"/>
                    </a:cubicBezTo>
                    <a:cubicBezTo>
                      <a:pt x="600" y="969"/>
                      <a:pt x="635" y="965"/>
                      <a:pt x="671" y="957"/>
                    </a:cubicBezTo>
                    <a:cubicBezTo>
                      <a:pt x="1279" y="850"/>
                      <a:pt x="1145" y="0"/>
                      <a:pt x="5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3" name="Google Shape;9293;p50"/>
              <p:cNvSpPr/>
              <p:nvPr/>
            </p:nvSpPr>
            <p:spPr>
              <a:xfrm flipH="1">
                <a:off x="1635438" y="1290712"/>
                <a:ext cx="25268" cy="19799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013" extrusionOk="0">
                    <a:moveTo>
                      <a:pt x="557" y="0"/>
                    </a:moveTo>
                    <a:cubicBezTo>
                      <a:pt x="533" y="0"/>
                      <a:pt x="509" y="2"/>
                      <a:pt x="484" y="5"/>
                    </a:cubicBezTo>
                    <a:cubicBezTo>
                      <a:pt x="294" y="118"/>
                      <a:pt x="142" y="156"/>
                      <a:pt x="67" y="384"/>
                    </a:cubicBezTo>
                    <a:cubicBezTo>
                      <a:pt x="1" y="712"/>
                      <a:pt x="249" y="1013"/>
                      <a:pt x="563" y="1013"/>
                    </a:cubicBezTo>
                    <a:cubicBezTo>
                      <a:pt x="611" y="1013"/>
                      <a:pt x="661" y="1006"/>
                      <a:pt x="711" y="990"/>
                    </a:cubicBezTo>
                    <a:cubicBezTo>
                      <a:pt x="1293" y="809"/>
                      <a:pt x="110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4" name="Google Shape;9294;p50"/>
              <p:cNvSpPr/>
              <p:nvPr/>
            </p:nvSpPr>
            <p:spPr>
              <a:xfrm flipH="1">
                <a:off x="1574192" y="1255785"/>
                <a:ext cx="27223" cy="21148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082" extrusionOk="0">
                    <a:moveTo>
                      <a:pt x="624" y="1"/>
                    </a:moveTo>
                    <a:cubicBezTo>
                      <a:pt x="591" y="1"/>
                      <a:pt x="556" y="4"/>
                      <a:pt x="521" y="10"/>
                    </a:cubicBezTo>
                    <a:cubicBezTo>
                      <a:pt x="331" y="123"/>
                      <a:pt x="142" y="199"/>
                      <a:pt x="104" y="427"/>
                    </a:cubicBezTo>
                    <a:cubicBezTo>
                      <a:pt x="1" y="770"/>
                      <a:pt x="270" y="1082"/>
                      <a:pt x="604" y="1082"/>
                    </a:cubicBezTo>
                    <a:cubicBezTo>
                      <a:pt x="639" y="1082"/>
                      <a:pt x="674" y="1079"/>
                      <a:pt x="710" y="1071"/>
                    </a:cubicBezTo>
                    <a:cubicBezTo>
                      <a:pt x="1393" y="928"/>
                      <a:pt x="1224" y="1"/>
                      <a:pt x="6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5" name="Google Shape;9295;p50"/>
              <p:cNvSpPr/>
              <p:nvPr/>
            </p:nvSpPr>
            <p:spPr>
              <a:xfrm flipH="1">
                <a:off x="1699049" y="1326968"/>
                <a:ext cx="20500" cy="1663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51" extrusionOk="0">
                    <a:moveTo>
                      <a:pt x="503" y="0"/>
                    </a:moveTo>
                    <a:cubicBezTo>
                      <a:pt x="478" y="0"/>
                      <a:pt x="451" y="2"/>
                      <a:pt x="424" y="7"/>
                    </a:cubicBezTo>
                    <a:cubicBezTo>
                      <a:pt x="272" y="83"/>
                      <a:pt x="120" y="121"/>
                      <a:pt x="82" y="311"/>
                    </a:cubicBezTo>
                    <a:cubicBezTo>
                      <a:pt x="1" y="610"/>
                      <a:pt x="232" y="851"/>
                      <a:pt x="481" y="851"/>
                    </a:cubicBezTo>
                    <a:cubicBezTo>
                      <a:pt x="578" y="851"/>
                      <a:pt x="679" y="813"/>
                      <a:pt x="765" y="728"/>
                    </a:cubicBezTo>
                    <a:cubicBezTo>
                      <a:pt x="1048" y="480"/>
                      <a:pt x="868" y="0"/>
                      <a:pt x="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6" name="Google Shape;9296;p50"/>
              <p:cNvSpPr/>
              <p:nvPr/>
            </p:nvSpPr>
            <p:spPr>
              <a:xfrm flipH="1">
                <a:off x="1652987" y="1316707"/>
                <a:ext cx="24878" cy="20112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029" extrusionOk="0">
                    <a:moveTo>
                      <a:pt x="563" y="1"/>
                    </a:moveTo>
                    <a:cubicBezTo>
                      <a:pt x="552" y="1"/>
                      <a:pt x="540" y="1"/>
                      <a:pt x="528" y="2"/>
                    </a:cubicBezTo>
                    <a:cubicBezTo>
                      <a:pt x="300" y="77"/>
                      <a:pt x="148" y="115"/>
                      <a:pt x="73" y="381"/>
                    </a:cubicBezTo>
                    <a:cubicBezTo>
                      <a:pt x="1" y="705"/>
                      <a:pt x="236" y="1028"/>
                      <a:pt x="552" y="1028"/>
                    </a:cubicBezTo>
                    <a:cubicBezTo>
                      <a:pt x="569" y="1028"/>
                      <a:pt x="586" y="1027"/>
                      <a:pt x="603" y="1025"/>
                    </a:cubicBezTo>
                    <a:cubicBezTo>
                      <a:pt x="1273" y="951"/>
                      <a:pt x="1176" y="1"/>
                      <a:pt x="5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7" name="Google Shape;9297;p50"/>
              <p:cNvSpPr/>
              <p:nvPr/>
            </p:nvSpPr>
            <p:spPr>
              <a:xfrm flipH="1">
                <a:off x="1592874" y="1281115"/>
                <a:ext cx="26363" cy="2171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11" extrusionOk="0">
                    <a:moveTo>
                      <a:pt x="614" y="1"/>
                    </a:moveTo>
                    <a:cubicBezTo>
                      <a:pt x="596" y="1"/>
                      <a:pt x="579" y="1"/>
                      <a:pt x="561" y="3"/>
                    </a:cubicBezTo>
                    <a:cubicBezTo>
                      <a:pt x="333" y="79"/>
                      <a:pt x="182" y="154"/>
                      <a:pt x="106" y="382"/>
                    </a:cubicBezTo>
                    <a:cubicBezTo>
                      <a:pt x="0" y="698"/>
                      <a:pt x="220" y="1111"/>
                      <a:pt x="553" y="1111"/>
                    </a:cubicBezTo>
                    <a:cubicBezTo>
                      <a:pt x="580" y="1111"/>
                      <a:pt x="608" y="1108"/>
                      <a:pt x="637" y="1102"/>
                    </a:cubicBezTo>
                    <a:cubicBezTo>
                      <a:pt x="826" y="1102"/>
                      <a:pt x="1016" y="1026"/>
                      <a:pt x="1129" y="875"/>
                    </a:cubicBezTo>
                    <a:cubicBezTo>
                      <a:pt x="1349" y="473"/>
                      <a:pt x="1075" y="1"/>
                      <a:pt x="6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8" name="Google Shape;9298;p50"/>
              <p:cNvSpPr/>
              <p:nvPr/>
            </p:nvSpPr>
            <p:spPr>
              <a:xfrm flipH="1">
                <a:off x="1530905" y="1246970"/>
                <a:ext cx="28317" cy="21714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11" extrusionOk="0">
                    <a:moveTo>
                      <a:pt x="714" y="0"/>
                    </a:moveTo>
                    <a:cubicBezTo>
                      <a:pt x="688" y="0"/>
                      <a:pt x="663" y="2"/>
                      <a:pt x="637" y="6"/>
                    </a:cubicBezTo>
                    <a:cubicBezTo>
                      <a:pt x="371" y="82"/>
                      <a:pt x="219" y="119"/>
                      <a:pt x="144" y="385"/>
                    </a:cubicBezTo>
                    <a:cubicBezTo>
                      <a:pt x="0" y="758"/>
                      <a:pt x="314" y="1110"/>
                      <a:pt x="672" y="1110"/>
                    </a:cubicBezTo>
                    <a:cubicBezTo>
                      <a:pt x="786" y="1110"/>
                      <a:pt x="905" y="1074"/>
                      <a:pt x="1016" y="992"/>
                    </a:cubicBezTo>
                    <a:cubicBezTo>
                      <a:pt x="1448" y="667"/>
                      <a:pt x="1195" y="0"/>
                      <a:pt x="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9" name="Google Shape;9299;p50"/>
              <p:cNvSpPr/>
              <p:nvPr/>
            </p:nvSpPr>
            <p:spPr>
              <a:xfrm flipH="1">
                <a:off x="1670008" y="1342643"/>
                <a:ext cx="25718" cy="20053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1026" extrusionOk="0">
                    <a:moveTo>
                      <a:pt x="608" y="1"/>
                    </a:moveTo>
                    <a:cubicBezTo>
                      <a:pt x="596" y="1"/>
                      <a:pt x="583" y="1"/>
                      <a:pt x="570" y="2"/>
                    </a:cubicBezTo>
                    <a:cubicBezTo>
                      <a:pt x="342" y="77"/>
                      <a:pt x="190" y="77"/>
                      <a:pt x="115" y="305"/>
                    </a:cubicBezTo>
                    <a:cubicBezTo>
                      <a:pt x="1" y="646"/>
                      <a:pt x="266" y="1025"/>
                      <a:pt x="645" y="1025"/>
                    </a:cubicBezTo>
                    <a:cubicBezTo>
                      <a:pt x="1315" y="988"/>
                      <a:pt x="1291" y="1"/>
                      <a:pt x="6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0" name="Google Shape;9300;p50"/>
              <p:cNvSpPr/>
              <p:nvPr/>
            </p:nvSpPr>
            <p:spPr>
              <a:xfrm flipH="1">
                <a:off x="1681265" y="1301032"/>
                <a:ext cx="21243" cy="16633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851" extrusionOk="0">
                    <a:moveTo>
                      <a:pt x="504" y="0"/>
                    </a:moveTo>
                    <a:cubicBezTo>
                      <a:pt x="478" y="0"/>
                      <a:pt x="451" y="2"/>
                      <a:pt x="424" y="7"/>
                    </a:cubicBezTo>
                    <a:cubicBezTo>
                      <a:pt x="272" y="83"/>
                      <a:pt x="158" y="121"/>
                      <a:pt x="82" y="311"/>
                    </a:cubicBezTo>
                    <a:cubicBezTo>
                      <a:pt x="1" y="610"/>
                      <a:pt x="232" y="851"/>
                      <a:pt x="495" y="851"/>
                    </a:cubicBezTo>
                    <a:cubicBezTo>
                      <a:pt x="598" y="851"/>
                      <a:pt x="706" y="813"/>
                      <a:pt x="803" y="728"/>
                    </a:cubicBezTo>
                    <a:cubicBezTo>
                      <a:pt x="1086" y="480"/>
                      <a:pt x="873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1" name="Google Shape;9301;p50"/>
              <p:cNvSpPr/>
              <p:nvPr/>
            </p:nvSpPr>
            <p:spPr>
              <a:xfrm flipH="1">
                <a:off x="1604150" y="1239856"/>
                <a:ext cx="20441" cy="18411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942" extrusionOk="0">
                    <a:moveTo>
                      <a:pt x="546" y="0"/>
                    </a:moveTo>
                    <a:cubicBezTo>
                      <a:pt x="506" y="0"/>
                      <a:pt x="463" y="9"/>
                      <a:pt x="418" y="29"/>
                    </a:cubicBezTo>
                    <a:cubicBezTo>
                      <a:pt x="228" y="104"/>
                      <a:pt x="76" y="180"/>
                      <a:pt x="39" y="370"/>
                    </a:cubicBezTo>
                    <a:cubicBezTo>
                      <a:pt x="1" y="673"/>
                      <a:pt x="228" y="938"/>
                      <a:pt x="531" y="938"/>
                    </a:cubicBezTo>
                    <a:cubicBezTo>
                      <a:pt x="549" y="941"/>
                      <a:pt x="565" y="942"/>
                      <a:pt x="581" y="942"/>
                    </a:cubicBezTo>
                    <a:cubicBezTo>
                      <a:pt x="1045" y="942"/>
                      <a:pt x="955" y="0"/>
                      <a:pt x="5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2" name="Google Shape;9302;p50"/>
              <p:cNvSpPr/>
              <p:nvPr/>
            </p:nvSpPr>
            <p:spPr>
              <a:xfrm flipH="1">
                <a:off x="1587168" y="1215073"/>
                <a:ext cx="20539" cy="16203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29" extrusionOk="0">
                    <a:moveTo>
                      <a:pt x="505" y="0"/>
                    </a:moveTo>
                    <a:cubicBezTo>
                      <a:pt x="480" y="0"/>
                      <a:pt x="453" y="2"/>
                      <a:pt x="426" y="7"/>
                    </a:cubicBezTo>
                    <a:cubicBezTo>
                      <a:pt x="274" y="83"/>
                      <a:pt x="160" y="121"/>
                      <a:pt x="84" y="311"/>
                    </a:cubicBezTo>
                    <a:cubicBezTo>
                      <a:pt x="1" y="590"/>
                      <a:pt x="246" y="828"/>
                      <a:pt x="502" y="828"/>
                    </a:cubicBezTo>
                    <a:cubicBezTo>
                      <a:pt x="594" y="828"/>
                      <a:pt x="687" y="798"/>
                      <a:pt x="767" y="728"/>
                    </a:cubicBezTo>
                    <a:cubicBezTo>
                      <a:pt x="1050" y="480"/>
                      <a:pt x="870" y="0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3" name="Google Shape;9303;p50"/>
              <p:cNvSpPr/>
              <p:nvPr/>
            </p:nvSpPr>
            <p:spPr>
              <a:xfrm flipH="1">
                <a:off x="1598893" y="1174419"/>
                <a:ext cx="14344" cy="1076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551" extrusionOk="0">
                    <a:moveTo>
                      <a:pt x="328" y="0"/>
                    </a:moveTo>
                    <a:cubicBezTo>
                      <a:pt x="317" y="0"/>
                      <a:pt x="304" y="1"/>
                      <a:pt x="292" y="2"/>
                    </a:cubicBezTo>
                    <a:cubicBezTo>
                      <a:pt x="178" y="40"/>
                      <a:pt x="102" y="116"/>
                      <a:pt x="64" y="230"/>
                    </a:cubicBezTo>
                    <a:cubicBezTo>
                      <a:pt x="0" y="390"/>
                      <a:pt x="126" y="550"/>
                      <a:pt x="303" y="550"/>
                    </a:cubicBezTo>
                    <a:cubicBezTo>
                      <a:pt x="336" y="550"/>
                      <a:pt x="370" y="545"/>
                      <a:pt x="405" y="533"/>
                    </a:cubicBezTo>
                    <a:cubicBezTo>
                      <a:pt x="734" y="460"/>
                      <a:pt x="641" y="0"/>
                      <a:pt x="3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4" name="Google Shape;9304;p50"/>
              <p:cNvSpPr/>
              <p:nvPr/>
            </p:nvSpPr>
            <p:spPr>
              <a:xfrm flipH="1">
                <a:off x="1716148" y="1352904"/>
                <a:ext cx="20481" cy="16183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828" extrusionOk="0">
                    <a:moveTo>
                      <a:pt x="505" y="0"/>
                    </a:moveTo>
                    <a:cubicBezTo>
                      <a:pt x="480" y="0"/>
                      <a:pt x="453" y="2"/>
                      <a:pt x="426" y="7"/>
                    </a:cubicBezTo>
                    <a:cubicBezTo>
                      <a:pt x="274" y="83"/>
                      <a:pt x="160" y="121"/>
                      <a:pt x="84" y="273"/>
                    </a:cubicBezTo>
                    <a:cubicBezTo>
                      <a:pt x="0" y="581"/>
                      <a:pt x="227" y="827"/>
                      <a:pt x="474" y="827"/>
                    </a:cubicBezTo>
                    <a:cubicBezTo>
                      <a:pt x="561" y="827"/>
                      <a:pt x="650" y="797"/>
                      <a:pt x="729" y="728"/>
                    </a:cubicBezTo>
                    <a:cubicBezTo>
                      <a:pt x="1048" y="480"/>
                      <a:pt x="870" y="0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5" name="Google Shape;9305;p50"/>
              <p:cNvSpPr/>
              <p:nvPr/>
            </p:nvSpPr>
            <p:spPr>
              <a:xfrm flipH="1">
                <a:off x="1571456" y="1189977"/>
                <a:ext cx="174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727" extrusionOk="0">
                    <a:moveTo>
                      <a:pt x="408" y="1"/>
                    </a:moveTo>
                    <a:cubicBezTo>
                      <a:pt x="397" y="1"/>
                      <a:pt x="385" y="1"/>
                      <a:pt x="374" y="2"/>
                    </a:cubicBezTo>
                    <a:cubicBezTo>
                      <a:pt x="222" y="78"/>
                      <a:pt x="108" y="154"/>
                      <a:pt x="70" y="268"/>
                    </a:cubicBezTo>
                    <a:cubicBezTo>
                      <a:pt x="0" y="514"/>
                      <a:pt x="158" y="727"/>
                      <a:pt x="392" y="727"/>
                    </a:cubicBezTo>
                    <a:cubicBezTo>
                      <a:pt x="411" y="727"/>
                      <a:pt x="430" y="726"/>
                      <a:pt x="449" y="723"/>
                    </a:cubicBezTo>
                    <a:cubicBezTo>
                      <a:pt x="893" y="686"/>
                      <a:pt x="832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6" name="Google Shape;9306;p50"/>
              <p:cNvSpPr/>
              <p:nvPr/>
            </p:nvSpPr>
            <p:spPr>
              <a:xfrm flipH="1">
                <a:off x="1615680" y="1199652"/>
                <a:ext cx="15517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9" extrusionOk="0">
                    <a:moveTo>
                      <a:pt x="339" y="0"/>
                    </a:moveTo>
                    <a:cubicBezTo>
                      <a:pt x="225" y="38"/>
                      <a:pt x="111" y="76"/>
                      <a:pt x="35" y="228"/>
                    </a:cubicBezTo>
                    <a:cubicBezTo>
                      <a:pt x="0" y="438"/>
                      <a:pt x="160" y="649"/>
                      <a:pt x="364" y="649"/>
                    </a:cubicBezTo>
                    <a:cubicBezTo>
                      <a:pt x="381" y="649"/>
                      <a:pt x="398" y="648"/>
                      <a:pt x="414" y="645"/>
                    </a:cubicBezTo>
                    <a:cubicBezTo>
                      <a:pt x="794" y="531"/>
                      <a:pt x="718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7" name="Google Shape;9307;p50"/>
              <p:cNvSpPr/>
              <p:nvPr/>
            </p:nvSpPr>
            <p:spPr>
              <a:xfrm flipH="1">
                <a:off x="1586034" y="1150008"/>
                <a:ext cx="7446" cy="7564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7" extrusionOk="0">
                    <a:moveTo>
                      <a:pt x="191" y="0"/>
                    </a:moveTo>
                    <a:cubicBezTo>
                      <a:pt x="115" y="38"/>
                      <a:pt x="39" y="114"/>
                      <a:pt x="1" y="152"/>
                    </a:cubicBezTo>
                    <a:cubicBezTo>
                      <a:pt x="1" y="283"/>
                      <a:pt x="87" y="387"/>
                      <a:pt x="209" y="387"/>
                    </a:cubicBezTo>
                    <a:cubicBezTo>
                      <a:pt x="227" y="387"/>
                      <a:pt x="246" y="384"/>
                      <a:pt x="266" y="379"/>
                    </a:cubicBezTo>
                    <a:cubicBezTo>
                      <a:pt x="342" y="341"/>
                      <a:pt x="380" y="265"/>
                      <a:pt x="380" y="190"/>
                    </a:cubicBezTo>
                    <a:cubicBezTo>
                      <a:pt x="380" y="76"/>
                      <a:pt x="26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8" name="Google Shape;9308;p50"/>
              <p:cNvSpPr/>
              <p:nvPr/>
            </p:nvSpPr>
            <p:spPr>
              <a:xfrm flipH="1">
                <a:off x="1801647" y="1417500"/>
                <a:ext cx="6703" cy="670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53" y="1"/>
                    </a:moveTo>
                    <a:cubicBezTo>
                      <a:pt x="77" y="39"/>
                      <a:pt x="39" y="115"/>
                      <a:pt x="1" y="153"/>
                    </a:cubicBezTo>
                    <a:cubicBezTo>
                      <a:pt x="1" y="266"/>
                      <a:pt x="39" y="342"/>
                      <a:pt x="153" y="342"/>
                    </a:cubicBezTo>
                    <a:cubicBezTo>
                      <a:pt x="228" y="342"/>
                      <a:pt x="304" y="304"/>
                      <a:pt x="342" y="228"/>
                    </a:cubicBezTo>
                    <a:cubicBezTo>
                      <a:pt x="342" y="115"/>
                      <a:pt x="228" y="1"/>
                      <a:pt x="1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9" name="Google Shape;9309;p50"/>
              <p:cNvSpPr/>
              <p:nvPr/>
            </p:nvSpPr>
            <p:spPr>
              <a:xfrm flipH="1">
                <a:off x="1559085" y="1230689"/>
                <a:ext cx="23940" cy="19428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994" extrusionOk="0">
                    <a:moveTo>
                      <a:pt x="559" y="0"/>
                    </a:moveTo>
                    <a:cubicBezTo>
                      <a:pt x="537" y="0"/>
                      <a:pt x="513" y="2"/>
                      <a:pt x="490" y="5"/>
                    </a:cubicBezTo>
                    <a:cubicBezTo>
                      <a:pt x="300" y="80"/>
                      <a:pt x="148" y="194"/>
                      <a:pt x="73" y="346"/>
                    </a:cubicBezTo>
                    <a:cubicBezTo>
                      <a:pt x="1" y="670"/>
                      <a:pt x="236" y="993"/>
                      <a:pt x="551" y="993"/>
                    </a:cubicBezTo>
                    <a:cubicBezTo>
                      <a:pt x="569" y="993"/>
                      <a:pt x="586" y="992"/>
                      <a:pt x="603" y="990"/>
                    </a:cubicBezTo>
                    <a:cubicBezTo>
                      <a:pt x="1224" y="917"/>
                      <a:pt x="1142" y="0"/>
                      <a:pt x="5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0" name="Google Shape;9310;p50"/>
              <p:cNvSpPr/>
              <p:nvPr/>
            </p:nvSpPr>
            <p:spPr>
              <a:xfrm flipH="1">
                <a:off x="1543451" y="1206180"/>
                <a:ext cx="21262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882" extrusionOk="0">
                    <a:moveTo>
                      <a:pt x="504" y="0"/>
                    </a:moveTo>
                    <a:cubicBezTo>
                      <a:pt x="479" y="0"/>
                      <a:pt x="452" y="3"/>
                      <a:pt x="425" y="7"/>
                    </a:cubicBezTo>
                    <a:cubicBezTo>
                      <a:pt x="273" y="83"/>
                      <a:pt x="121" y="159"/>
                      <a:pt x="83" y="311"/>
                    </a:cubicBezTo>
                    <a:cubicBezTo>
                      <a:pt x="0" y="617"/>
                      <a:pt x="243" y="882"/>
                      <a:pt x="513" y="882"/>
                    </a:cubicBezTo>
                    <a:cubicBezTo>
                      <a:pt x="611" y="882"/>
                      <a:pt x="713" y="847"/>
                      <a:pt x="804" y="766"/>
                    </a:cubicBezTo>
                    <a:cubicBezTo>
                      <a:pt x="1087" y="482"/>
                      <a:pt x="874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1" name="Google Shape;9311;p50"/>
              <p:cNvSpPr/>
              <p:nvPr/>
            </p:nvSpPr>
            <p:spPr>
              <a:xfrm flipH="1">
                <a:off x="1781147" y="1390782"/>
                <a:ext cx="13191" cy="9147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68" extrusionOk="0">
                    <a:moveTo>
                      <a:pt x="381" y="1"/>
                    </a:moveTo>
                    <a:cubicBezTo>
                      <a:pt x="369" y="1"/>
                      <a:pt x="358" y="2"/>
                      <a:pt x="346" y="3"/>
                    </a:cubicBezTo>
                    <a:cubicBezTo>
                      <a:pt x="0" y="141"/>
                      <a:pt x="95" y="468"/>
                      <a:pt x="315" y="468"/>
                    </a:cubicBezTo>
                    <a:cubicBezTo>
                      <a:pt x="337" y="468"/>
                      <a:pt x="360" y="465"/>
                      <a:pt x="383" y="458"/>
                    </a:cubicBezTo>
                    <a:cubicBezTo>
                      <a:pt x="675" y="422"/>
                      <a:pt x="651" y="1"/>
                      <a:pt x="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2" name="Google Shape;9312;p50"/>
              <p:cNvSpPr/>
              <p:nvPr/>
            </p:nvSpPr>
            <p:spPr>
              <a:xfrm flipH="1">
                <a:off x="1734968" y="1379720"/>
                <a:ext cx="17745" cy="1417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725" extrusionOk="0">
                    <a:moveTo>
                      <a:pt x="377" y="0"/>
                    </a:moveTo>
                    <a:cubicBezTo>
                      <a:pt x="225" y="38"/>
                      <a:pt x="111" y="114"/>
                      <a:pt x="35" y="304"/>
                    </a:cubicBezTo>
                    <a:cubicBezTo>
                      <a:pt x="0" y="514"/>
                      <a:pt x="193" y="725"/>
                      <a:pt x="402" y="725"/>
                    </a:cubicBezTo>
                    <a:cubicBezTo>
                      <a:pt x="419" y="725"/>
                      <a:pt x="436" y="724"/>
                      <a:pt x="452" y="721"/>
                    </a:cubicBezTo>
                    <a:cubicBezTo>
                      <a:pt x="907" y="645"/>
                      <a:pt x="832" y="0"/>
                      <a:pt x="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3" name="Google Shape;9313;p50"/>
              <p:cNvSpPr/>
              <p:nvPr/>
            </p:nvSpPr>
            <p:spPr>
              <a:xfrm flipH="1">
                <a:off x="1555392" y="1165429"/>
                <a:ext cx="15849" cy="1159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593" extrusionOk="0">
                    <a:moveTo>
                      <a:pt x="409" y="0"/>
                    </a:moveTo>
                    <a:cubicBezTo>
                      <a:pt x="388" y="0"/>
                      <a:pt x="365" y="3"/>
                      <a:pt x="342" y="7"/>
                    </a:cubicBezTo>
                    <a:cubicBezTo>
                      <a:pt x="1" y="178"/>
                      <a:pt x="89" y="593"/>
                      <a:pt x="358" y="593"/>
                    </a:cubicBezTo>
                    <a:cubicBezTo>
                      <a:pt x="388" y="593"/>
                      <a:pt x="421" y="587"/>
                      <a:pt x="455" y="576"/>
                    </a:cubicBezTo>
                    <a:cubicBezTo>
                      <a:pt x="811" y="505"/>
                      <a:pt x="733" y="0"/>
                      <a:pt x="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4" name="Google Shape;9314;p50"/>
              <p:cNvSpPr/>
              <p:nvPr/>
            </p:nvSpPr>
            <p:spPr>
              <a:xfrm flipH="1">
                <a:off x="1752966" y="1406340"/>
                <a:ext cx="16435" cy="1297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64" extrusionOk="0">
                    <a:moveTo>
                      <a:pt x="405" y="1"/>
                    </a:moveTo>
                    <a:cubicBezTo>
                      <a:pt x="390" y="1"/>
                      <a:pt x="375" y="1"/>
                      <a:pt x="359" y="3"/>
                    </a:cubicBezTo>
                    <a:cubicBezTo>
                      <a:pt x="207" y="41"/>
                      <a:pt x="93" y="79"/>
                      <a:pt x="55" y="231"/>
                    </a:cubicBezTo>
                    <a:cubicBezTo>
                      <a:pt x="1" y="477"/>
                      <a:pt x="182" y="664"/>
                      <a:pt x="387" y="664"/>
                    </a:cubicBezTo>
                    <a:cubicBezTo>
                      <a:pt x="467" y="664"/>
                      <a:pt x="550" y="635"/>
                      <a:pt x="624" y="572"/>
                    </a:cubicBezTo>
                    <a:cubicBezTo>
                      <a:pt x="841" y="355"/>
                      <a:pt x="713" y="1"/>
                      <a:pt x="4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5" name="Google Shape;9315;p50"/>
              <p:cNvSpPr/>
              <p:nvPr/>
            </p:nvSpPr>
            <p:spPr>
              <a:xfrm flipH="1">
                <a:off x="1762855" y="1364025"/>
                <a:ext cx="1356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694" h="543" extrusionOk="0">
                    <a:moveTo>
                      <a:pt x="324" y="0"/>
                    </a:moveTo>
                    <a:cubicBezTo>
                      <a:pt x="304" y="0"/>
                      <a:pt x="284" y="2"/>
                      <a:pt x="263" y="7"/>
                    </a:cubicBezTo>
                    <a:cubicBezTo>
                      <a:pt x="149" y="45"/>
                      <a:pt x="73" y="121"/>
                      <a:pt x="35" y="197"/>
                    </a:cubicBezTo>
                    <a:cubicBezTo>
                      <a:pt x="1" y="370"/>
                      <a:pt x="124" y="543"/>
                      <a:pt x="290" y="543"/>
                    </a:cubicBezTo>
                    <a:cubicBezTo>
                      <a:pt x="306" y="543"/>
                      <a:pt x="322" y="541"/>
                      <a:pt x="338" y="538"/>
                    </a:cubicBezTo>
                    <a:cubicBezTo>
                      <a:pt x="694" y="502"/>
                      <a:pt x="616" y="0"/>
                      <a:pt x="3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6" name="Google Shape;9316;p50"/>
              <p:cNvSpPr/>
              <p:nvPr/>
            </p:nvSpPr>
            <p:spPr>
              <a:xfrm flipH="1">
                <a:off x="1869322" y="1515323"/>
                <a:ext cx="42016" cy="3410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745" extrusionOk="0">
                    <a:moveTo>
                      <a:pt x="1404" y="1"/>
                    </a:moveTo>
                    <a:lnTo>
                      <a:pt x="1404" y="1"/>
                    </a:lnTo>
                    <a:cubicBezTo>
                      <a:pt x="1214" y="76"/>
                      <a:pt x="1063" y="76"/>
                      <a:pt x="987" y="266"/>
                    </a:cubicBezTo>
                    <a:cubicBezTo>
                      <a:pt x="911" y="342"/>
                      <a:pt x="873" y="456"/>
                      <a:pt x="911" y="569"/>
                    </a:cubicBezTo>
                    <a:cubicBezTo>
                      <a:pt x="759" y="645"/>
                      <a:pt x="645" y="683"/>
                      <a:pt x="608" y="835"/>
                    </a:cubicBezTo>
                    <a:cubicBezTo>
                      <a:pt x="532" y="1024"/>
                      <a:pt x="608" y="1214"/>
                      <a:pt x="759" y="1328"/>
                    </a:cubicBezTo>
                    <a:cubicBezTo>
                      <a:pt x="721" y="1309"/>
                      <a:pt x="693" y="1299"/>
                      <a:pt x="664" y="1299"/>
                    </a:cubicBezTo>
                    <a:cubicBezTo>
                      <a:pt x="636" y="1299"/>
                      <a:pt x="608" y="1309"/>
                      <a:pt x="570" y="1328"/>
                    </a:cubicBezTo>
                    <a:cubicBezTo>
                      <a:pt x="304" y="1441"/>
                      <a:pt x="77" y="1365"/>
                      <a:pt x="1" y="1669"/>
                    </a:cubicBezTo>
                    <a:cubicBezTo>
                      <a:pt x="1" y="1707"/>
                      <a:pt x="1" y="1745"/>
                      <a:pt x="1" y="1745"/>
                    </a:cubicBezTo>
                    <a:cubicBezTo>
                      <a:pt x="342" y="1669"/>
                      <a:pt x="683" y="1593"/>
                      <a:pt x="1063" y="1555"/>
                    </a:cubicBezTo>
                    <a:cubicBezTo>
                      <a:pt x="1025" y="1479"/>
                      <a:pt x="987" y="1441"/>
                      <a:pt x="949" y="1441"/>
                    </a:cubicBezTo>
                    <a:lnTo>
                      <a:pt x="1063" y="1441"/>
                    </a:lnTo>
                    <a:cubicBezTo>
                      <a:pt x="1214" y="1403"/>
                      <a:pt x="1328" y="1290"/>
                      <a:pt x="1366" y="1138"/>
                    </a:cubicBezTo>
                    <a:cubicBezTo>
                      <a:pt x="1378" y="1139"/>
                      <a:pt x="1391" y="1139"/>
                      <a:pt x="1403" y="1139"/>
                    </a:cubicBezTo>
                    <a:cubicBezTo>
                      <a:pt x="2125" y="1139"/>
                      <a:pt x="2150" y="38"/>
                      <a:pt x="1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7" name="Google Shape;9317;p50"/>
              <p:cNvSpPr/>
              <p:nvPr/>
            </p:nvSpPr>
            <p:spPr>
              <a:xfrm flipH="1">
                <a:off x="1812024" y="1482722"/>
                <a:ext cx="57807" cy="6078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3110" extrusionOk="0">
                    <a:moveTo>
                      <a:pt x="2313" y="0"/>
                    </a:moveTo>
                    <a:cubicBezTo>
                      <a:pt x="2161" y="76"/>
                      <a:pt x="2010" y="114"/>
                      <a:pt x="1972" y="304"/>
                    </a:cubicBezTo>
                    <a:cubicBezTo>
                      <a:pt x="1972" y="304"/>
                      <a:pt x="1972" y="342"/>
                      <a:pt x="1972" y="342"/>
                    </a:cubicBezTo>
                    <a:lnTo>
                      <a:pt x="1934" y="342"/>
                    </a:lnTo>
                    <a:cubicBezTo>
                      <a:pt x="1668" y="455"/>
                      <a:pt x="1517" y="493"/>
                      <a:pt x="1441" y="759"/>
                    </a:cubicBezTo>
                    <a:cubicBezTo>
                      <a:pt x="1403" y="948"/>
                      <a:pt x="1479" y="1138"/>
                      <a:pt x="1630" y="1289"/>
                    </a:cubicBezTo>
                    <a:cubicBezTo>
                      <a:pt x="1592" y="1252"/>
                      <a:pt x="1517" y="1252"/>
                      <a:pt x="1479" y="1252"/>
                    </a:cubicBezTo>
                    <a:cubicBezTo>
                      <a:pt x="1251" y="1327"/>
                      <a:pt x="1100" y="1365"/>
                      <a:pt x="986" y="1593"/>
                    </a:cubicBezTo>
                    <a:cubicBezTo>
                      <a:pt x="986" y="1631"/>
                      <a:pt x="986" y="1669"/>
                      <a:pt x="986" y="1706"/>
                    </a:cubicBezTo>
                    <a:cubicBezTo>
                      <a:pt x="796" y="1782"/>
                      <a:pt x="683" y="1820"/>
                      <a:pt x="607" y="2010"/>
                    </a:cubicBezTo>
                    <a:cubicBezTo>
                      <a:pt x="531" y="2161"/>
                      <a:pt x="569" y="2351"/>
                      <a:pt x="683" y="2503"/>
                    </a:cubicBezTo>
                    <a:lnTo>
                      <a:pt x="607" y="2503"/>
                    </a:lnTo>
                    <a:cubicBezTo>
                      <a:pt x="493" y="2579"/>
                      <a:pt x="379" y="2541"/>
                      <a:pt x="266" y="2616"/>
                    </a:cubicBezTo>
                    <a:cubicBezTo>
                      <a:pt x="152" y="2730"/>
                      <a:pt x="76" y="2882"/>
                      <a:pt x="76" y="3033"/>
                    </a:cubicBezTo>
                    <a:lnTo>
                      <a:pt x="0" y="3071"/>
                    </a:lnTo>
                    <a:cubicBezTo>
                      <a:pt x="379" y="3071"/>
                      <a:pt x="758" y="3071"/>
                      <a:pt x="1213" y="3109"/>
                    </a:cubicBezTo>
                    <a:cubicBezTo>
                      <a:pt x="1213" y="2996"/>
                      <a:pt x="1138" y="2844"/>
                      <a:pt x="1062" y="2730"/>
                    </a:cubicBezTo>
                    <a:lnTo>
                      <a:pt x="1100" y="2730"/>
                    </a:lnTo>
                    <a:cubicBezTo>
                      <a:pt x="1327" y="2692"/>
                      <a:pt x="1517" y="2541"/>
                      <a:pt x="1555" y="2313"/>
                    </a:cubicBezTo>
                    <a:lnTo>
                      <a:pt x="1592" y="2313"/>
                    </a:lnTo>
                    <a:cubicBezTo>
                      <a:pt x="2045" y="2238"/>
                      <a:pt x="2197" y="1676"/>
                      <a:pt x="1864" y="1371"/>
                    </a:cubicBezTo>
                    <a:lnTo>
                      <a:pt x="1864" y="1371"/>
                    </a:lnTo>
                    <a:cubicBezTo>
                      <a:pt x="1883" y="1386"/>
                      <a:pt x="1908" y="1394"/>
                      <a:pt x="1934" y="1394"/>
                    </a:cubicBezTo>
                    <a:cubicBezTo>
                      <a:pt x="1962" y="1394"/>
                      <a:pt x="1991" y="1384"/>
                      <a:pt x="2010" y="1365"/>
                    </a:cubicBezTo>
                    <a:cubicBezTo>
                      <a:pt x="2237" y="1327"/>
                      <a:pt x="2427" y="1138"/>
                      <a:pt x="2465" y="910"/>
                    </a:cubicBezTo>
                    <a:cubicBezTo>
                      <a:pt x="2654" y="872"/>
                      <a:pt x="2844" y="683"/>
                      <a:pt x="2844" y="493"/>
                    </a:cubicBezTo>
                    <a:cubicBezTo>
                      <a:pt x="2882" y="493"/>
                      <a:pt x="2919" y="455"/>
                      <a:pt x="2957" y="417"/>
                    </a:cubicBezTo>
                    <a:lnTo>
                      <a:pt x="2957" y="342"/>
                    </a:lnTo>
                    <a:cubicBezTo>
                      <a:pt x="2919" y="304"/>
                      <a:pt x="2882" y="266"/>
                      <a:pt x="2844" y="266"/>
                    </a:cubicBezTo>
                    <a:lnTo>
                      <a:pt x="2806" y="304"/>
                    </a:lnTo>
                    <a:cubicBezTo>
                      <a:pt x="2730" y="114"/>
                      <a:pt x="2540" y="0"/>
                      <a:pt x="2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8" name="Google Shape;9318;p50"/>
              <p:cNvSpPr/>
              <p:nvPr/>
            </p:nvSpPr>
            <p:spPr>
              <a:xfrm flipH="1">
                <a:off x="1556408" y="1271968"/>
                <a:ext cx="19288" cy="15147"/>
              </a:xfrm>
              <a:custGeom>
                <a:avLst/>
                <a:gdLst/>
                <a:ahLst/>
                <a:cxnLst/>
                <a:rect l="l" t="t" r="r" b="b"/>
                <a:pathLst>
                  <a:path w="987" h="775" extrusionOk="0">
                    <a:moveTo>
                      <a:pt x="616" y="1"/>
                    </a:moveTo>
                    <a:cubicBezTo>
                      <a:pt x="575" y="1"/>
                      <a:pt x="534" y="6"/>
                      <a:pt x="494" y="16"/>
                    </a:cubicBezTo>
                    <a:lnTo>
                      <a:pt x="304" y="92"/>
                    </a:lnTo>
                    <a:cubicBezTo>
                      <a:pt x="190" y="167"/>
                      <a:pt x="115" y="243"/>
                      <a:pt x="39" y="395"/>
                    </a:cubicBezTo>
                    <a:cubicBezTo>
                      <a:pt x="1" y="509"/>
                      <a:pt x="1" y="622"/>
                      <a:pt x="39" y="774"/>
                    </a:cubicBezTo>
                    <a:cubicBezTo>
                      <a:pt x="380" y="585"/>
                      <a:pt x="683" y="357"/>
                      <a:pt x="987" y="130"/>
                    </a:cubicBezTo>
                    <a:cubicBezTo>
                      <a:pt x="987" y="130"/>
                      <a:pt x="949" y="92"/>
                      <a:pt x="949" y="92"/>
                    </a:cubicBezTo>
                    <a:cubicBezTo>
                      <a:pt x="838" y="36"/>
                      <a:pt x="727" y="1"/>
                      <a:pt x="6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9" name="Google Shape;9319;p50"/>
              <p:cNvSpPr/>
              <p:nvPr/>
            </p:nvSpPr>
            <p:spPr>
              <a:xfrm flipH="1">
                <a:off x="1503799" y="1294504"/>
                <a:ext cx="330483" cy="281917"/>
              </a:xfrm>
              <a:custGeom>
                <a:avLst/>
                <a:gdLst/>
                <a:ahLst/>
                <a:cxnLst/>
                <a:rect l="l" t="t" r="r" b="b"/>
                <a:pathLst>
                  <a:path w="16911" h="14424" extrusionOk="0">
                    <a:moveTo>
                      <a:pt x="13195" y="1251"/>
                    </a:moveTo>
                    <a:cubicBezTo>
                      <a:pt x="13726" y="1251"/>
                      <a:pt x="13802" y="1896"/>
                      <a:pt x="13536" y="2237"/>
                    </a:cubicBezTo>
                    <a:cubicBezTo>
                      <a:pt x="13641" y="2062"/>
                      <a:pt x="13519" y="1854"/>
                      <a:pt x="13320" y="1854"/>
                    </a:cubicBezTo>
                    <a:cubicBezTo>
                      <a:pt x="13304" y="1854"/>
                      <a:pt x="13288" y="1855"/>
                      <a:pt x="13271" y="1858"/>
                    </a:cubicBezTo>
                    <a:cubicBezTo>
                      <a:pt x="13195" y="1896"/>
                      <a:pt x="13119" y="1972"/>
                      <a:pt x="13081" y="2010"/>
                    </a:cubicBezTo>
                    <a:cubicBezTo>
                      <a:pt x="13047" y="2183"/>
                      <a:pt x="13170" y="2356"/>
                      <a:pt x="13336" y="2356"/>
                    </a:cubicBezTo>
                    <a:cubicBezTo>
                      <a:pt x="13352" y="2356"/>
                      <a:pt x="13368" y="2354"/>
                      <a:pt x="13385" y="2351"/>
                    </a:cubicBezTo>
                    <a:lnTo>
                      <a:pt x="13385" y="2351"/>
                    </a:lnTo>
                    <a:cubicBezTo>
                      <a:pt x="13271" y="2389"/>
                      <a:pt x="13195" y="2389"/>
                      <a:pt x="13081" y="2389"/>
                    </a:cubicBezTo>
                    <a:cubicBezTo>
                      <a:pt x="12740" y="2351"/>
                      <a:pt x="12664" y="2199"/>
                      <a:pt x="12588" y="1896"/>
                    </a:cubicBezTo>
                    <a:cubicBezTo>
                      <a:pt x="12550" y="1744"/>
                      <a:pt x="12588" y="1593"/>
                      <a:pt x="12664" y="1479"/>
                    </a:cubicBezTo>
                    <a:lnTo>
                      <a:pt x="12626" y="1479"/>
                    </a:lnTo>
                    <a:cubicBezTo>
                      <a:pt x="12740" y="1289"/>
                      <a:pt x="13005" y="1327"/>
                      <a:pt x="13195" y="1251"/>
                    </a:cubicBezTo>
                    <a:close/>
                    <a:moveTo>
                      <a:pt x="14456" y="2197"/>
                    </a:moveTo>
                    <a:cubicBezTo>
                      <a:pt x="14812" y="2197"/>
                      <a:pt x="15083" y="2593"/>
                      <a:pt x="14901" y="2920"/>
                    </a:cubicBezTo>
                    <a:cubicBezTo>
                      <a:pt x="14901" y="2806"/>
                      <a:pt x="14749" y="2730"/>
                      <a:pt x="14636" y="2730"/>
                    </a:cubicBezTo>
                    <a:cubicBezTo>
                      <a:pt x="14446" y="2806"/>
                      <a:pt x="14370" y="3033"/>
                      <a:pt x="14484" y="3185"/>
                    </a:cubicBezTo>
                    <a:cubicBezTo>
                      <a:pt x="14465" y="3187"/>
                      <a:pt x="14445" y="3188"/>
                      <a:pt x="14427" y="3188"/>
                    </a:cubicBezTo>
                    <a:cubicBezTo>
                      <a:pt x="14118" y="3188"/>
                      <a:pt x="13920" y="2902"/>
                      <a:pt x="13991" y="2616"/>
                    </a:cubicBezTo>
                    <a:lnTo>
                      <a:pt x="13991" y="2578"/>
                    </a:lnTo>
                    <a:cubicBezTo>
                      <a:pt x="14067" y="2351"/>
                      <a:pt x="14219" y="2313"/>
                      <a:pt x="14408" y="2199"/>
                    </a:cubicBezTo>
                    <a:cubicBezTo>
                      <a:pt x="14424" y="2198"/>
                      <a:pt x="14440" y="2197"/>
                      <a:pt x="14456" y="2197"/>
                    </a:cubicBezTo>
                    <a:close/>
                    <a:moveTo>
                      <a:pt x="12337" y="2614"/>
                    </a:moveTo>
                    <a:cubicBezTo>
                      <a:pt x="12688" y="2614"/>
                      <a:pt x="12923" y="2973"/>
                      <a:pt x="12778" y="3299"/>
                    </a:cubicBezTo>
                    <a:cubicBezTo>
                      <a:pt x="12747" y="3173"/>
                      <a:pt x="12637" y="3100"/>
                      <a:pt x="12514" y="3100"/>
                    </a:cubicBezTo>
                    <a:cubicBezTo>
                      <a:pt x="12489" y="3100"/>
                      <a:pt x="12463" y="3103"/>
                      <a:pt x="12437" y="3109"/>
                    </a:cubicBezTo>
                    <a:cubicBezTo>
                      <a:pt x="12285" y="3147"/>
                      <a:pt x="12171" y="3185"/>
                      <a:pt x="12133" y="3337"/>
                    </a:cubicBezTo>
                    <a:cubicBezTo>
                      <a:pt x="12095" y="3450"/>
                      <a:pt x="12133" y="3602"/>
                      <a:pt x="12247" y="3716"/>
                    </a:cubicBezTo>
                    <a:cubicBezTo>
                      <a:pt x="11868" y="3678"/>
                      <a:pt x="11641" y="3299"/>
                      <a:pt x="11754" y="2920"/>
                    </a:cubicBezTo>
                    <a:cubicBezTo>
                      <a:pt x="11868" y="2654"/>
                      <a:pt x="12020" y="2692"/>
                      <a:pt x="12285" y="2616"/>
                    </a:cubicBezTo>
                    <a:cubicBezTo>
                      <a:pt x="12303" y="2615"/>
                      <a:pt x="12320" y="2614"/>
                      <a:pt x="12337" y="2614"/>
                    </a:cubicBezTo>
                    <a:close/>
                    <a:moveTo>
                      <a:pt x="13604" y="3551"/>
                    </a:moveTo>
                    <a:cubicBezTo>
                      <a:pt x="13868" y="3551"/>
                      <a:pt x="14100" y="3789"/>
                      <a:pt x="14067" y="4057"/>
                    </a:cubicBezTo>
                    <a:cubicBezTo>
                      <a:pt x="13953" y="3981"/>
                      <a:pt x="13840" y="3943"/>
                      <a:pt x="13726" y="3943"/>
                    </a:cubicBezTo>
                    <a:cubicBezTo>
                      <a:pt x="13574" y="4019"/>
                      <a:pt x="13460" y="4095"/>
                      <a:pt x="13422" y="4247"/>
                    </a:cubicBezTo>
                    <a:cubicBezTo>
                      <a:pt x="13385" y="4322"/>
                      <a:pt x="13385" y="4398"/>
                      <a:pt x="13422" y="4474"/>
                    </a:cubicBezTo>
                    <a:cubicBezTo>
                      <a:pt x="13195" y="4398"/>
                      <a:pt x="13043" y="4171"/>
                      <a:pt x="13119" y="3943"/>
                    </a:cubicBezTo>
                    <a:cubicBezTo>
                      <a:pt x="13157" y="3716"/>
                      <a:pt x="13309" y="3678"/>
                      <a:pt x="13498" y="3564"/>
                    </a:cubicBezTo>
                    <a:cubicBezTo>
                      <a:pt x="13534" y="3555"/>
                      <a:pt x="13569" y="3551"/>
                      <a:pt x="13604" y="3551"/>
                    </a:cubicBezTo>
                    <a:close/>
                    <a:moveTo>
                      <a:pt x="11395" y="3940"/>
                    </a:moveTo>
                    <a:cubicBezTo>
                      <a:pt x="11678" y="3940"/>
                      <a:pt x="11944" y="4193"/>
                      <a:pt x="11944" y="4512"/>
                    </a:cubicBezTo>
                    <a:cubicBezTo>
                      <a:pt x="11830" y="4360"/>
                      <a:pt x="11678" y="4322"/>
                      <a:pt x="11527" y="4322"/>
                    </a:cubicBezTo>
                    <a:cubicBezTo>
                      <a:pt x="11375" y="4398"/>
                      <a:pt x="11223" y="4436"/>
                      <a:pt x="11186" y="4626"/>
                    </a:cubicBezTo>
                    <a:cubicBezTo>
                      <a:pt x="11110" y="4739"/>
                      <a:pt x="11148" y="4891"/>
                      <a:pt x="11223" y="5005"/>
                    </a:cubicBezTo>
                    <a:cubicBezTo>
                      <a:pt x="10958" y="4891"/>
                      <a:pt x="10769" y="4588"/>
                      <a:pt x="10844" y="4322"/>
                    </a:cubicBezTo>
                    <a:cubicBezTo>
                      <a:pt x="10920" y="4057"/>
                      <a:pt x="11110" y="4019"/>
                      <a:pt x="11337" y="3943"/>
                    </a:cubicBezTo>
                    <a:cubicBezTo>
                      <a:pt x="11357" y="3941"/>
                      <a:pt x="11376" y="3940"/>
                      <a:pt x="11395" y="3940"/>
                    </a:cubicBezTo>
                    <a:close/>
                    <a:moveTo>
                      <a:pt x="14901" y="4550"/>
                    </a:moveTo>
                    <a:cubicBezTo>
                      <a:pt x="15091" y="4550"/>
                      <a:pt x="15280" y="4664"/>
                      <a:pt x="15318" y="4891"/>
                    </a:cubicBezTo>
                    <a:cubicBezTo>
                      <a:pt x="15242" y="4853"/>
                      <a:pt x="15167" y="4815"/>
                      <a:pt x="15091" y="4815"/>
                    </a:cubicBezTo>
                    <a:cubicBezTo>
                      <a:pt x="14939" y="4891"/>
                      <a:pt x="14825" y="4929"/>
                      <a:pt x="14749" y="5081"/>
                    </a:cubicBezTo>
                    <a:cubicBezTo>
                      <a:pt x="14712" y="5119"/>
                      <a:pt x="14712" y="5194"/>
                      <a:pt x="14712" y="5232"/>
                    </a:cubicBezTo>
                    <a:cubicBezTo>
                      <a:pt x="14598" y="5157"/>
                      <a:pt x="14522" y="5005"/>
                      <a:pt x="14560" y="4853"/>
                    </a:cubicBezTo>
                    <a:cubicBezTo>
                      <a:pt x="14598" y="4664"/>
                      <a:pt x="14749" y="4626"/>
                      <a:pt x="14901" y="4550"/>
                    </a:cubicBezTo>
                    <a:close/>
                    <a:moveTo>
                      <a:pt x="12664" y="4891"/>
                    </a:moveTo>
                    <a:cubicBezTo>
                      <a:pt x="12892" y="4891"/>
                      <a:pt x="13081" y="5043"/>
                      <a:pt x="13119" y="5270"/>
                    </a:cubicBezTo>
                    <a:cubicBezTo>
                      <a:pt x="13043" y="5194"/>
                      <a:pt x="12930" y="5157"/>
                      <a:pt x="12854" y="5157"/>
                    </a:cubicBezTo>
                    <a:cubicBezTo>
                      <a:pt x="12664" y="5270"/>
                      <a:pt x="12513" y="5308"/>
                      <a:pt x="12437" y="5536"/>
                    </a:cubicBezTo>
                    <a:cubicBezTo>
                      <a:pt x="12399" y="5574"/>
                      <a:pt x="12399" y="5649"/>
                      <a:pt x="12437" y="5725"/>
                    </a:cubicBezTo>
                    <a:cubicBezTo>
                      <a:pt x="12285" y="5649"/>
                      <a:pt x="12209" y="5460"/>
                      <a:pt x="12247" y="5270"/>
                    </a:cubicBezTo>
                    <a:cubicBezTo>
                      <a:pt x="12285" y="5043"/>
                      <a:pt x="12437" y="4967"/>
                      <a:pt x="12664" y="4891"/>
                    </a:cubicBezTo>
                    <a:close/>
                    <a:moveTo>
                      <a:pt x="10562" y="5266"/>
                    </a:moveTo>
                    <a:cubicBezTo>
                      <a:pt x="10806" y="5266"/>
                      <a:pt x="11037" y="5479"/>
                      <a:pt x="11072" y="5725"/>
                    </a:cubicBezTo>
                    <a:cubicBezTo>
                      <a:pt x="10958" y="5649"/>
                      <a:pt x="10806" y="5574"/>
                      <a:pt x="10693" y="5574"/>
                    </a:cubicBezTo>
                    <a:cubicBezTo>
                      <a:pt x="10465" y="5687"/>
                      <a:pt x="10276" y="5725"/>
                      <a:pt x="10200" y="5953"/>
                    </a:cubicBezTo>
                    <a:cubicBezTo>
                      <a:pt x="10162" y="6066"/>
                      <a:pt x="10162" y="6218"/>
                      <a:pt x="10200" y="6332"/>
                    </a:cubicBezTo>
                    <a:cubicBezTo>
                      <a:pt x="10086" y="6256"/>
                      <a:pt x="9972" y="6066"/>
                      <a:pt x="9972" y="5915"/>
                    </a:cubicBezTo>
                    <a:cubicBezTo>
                      <a:pt x="9934" y="5801"/>
                      <a:pt x="9934" y="5687"/>
                      <a:pt x="9972" y="5574"/>
                    </a:cubicBezTo>
                    <a:cubicBezTo>
                      <a:pt x="10048" y="5346"/>
                      <a:pt x="10238" y="5346"/>
                      <a:pt x="10503" y="5270"/>
                    </a:cubicBezTo>
                    <a:cubicBezTo>
                      <a:pt x="10523" y="5267"/>
                      <a:pt x="10542" y="5266"/>
                      <a:pt x="10562" y="5266"/>
                    </a:cubicBezTo>
                    <a:close/>
                    <a:moveTo>
                      <a:pt x="14029" y="5877"/>
                    </a:moveTo>
                    <a:cubicBezTo>
                      <a:pt x="14143" y="5877"/>
                      <a:pt x="14294" y="5953"/>
                      <a:pt x="14370" y="6066"/>
                    </a:cubicBezTo>
                    <a:lnTo>
                      <a:pt x="14332" y="6066"/>
                    </a:lnTo>
                    <a:cubicBezTo>
                      <a:pt x="14307" y="6066"/>
                      <a:pt x="14265" y="6050"/>
                      <a:pt x="14217" y="6050"/>
                    </a:cubicBezTo>
                    <a:cubicBezTo>
                      <a:pt x="14193" y="6050"/>
                      <a:pt x="14168" y="6054"/>
                      <a:pt x="14143" y="6066"/>
                    </a:cubicBezTo>
                    <a:cubicBezTo>
                      <a:pt x="13953" y="6142"/>
                      <a:pt x="13802" y="6218"/>
                      <a:pt x="13726" y="6446"/>
                    </a:cubicBezTo>
                    <a:lnTo>
                      <a:pt x="13726" y="6484"/>
                    </a:lnTo>
                    <a:cubicBezTo>
                      <a:pt x="13688" y="6408"/>
                      <a:pt x="13650" y="6256"/>
                      <a:pt x="13688" y="6180"/>
                    </a:cubicBezTo>
                    <a:cubicBezTo>
                      <a:pt x="13726" y="5991"/>
                      <a:pt x="13840" y="5953"/>
                      <a:pt x="14029" y="5877"/>
                    </a:cubicBezTo>
                    <a:close/>
                    <a:moveTo>
                      <a:pt x="11754" y="6180"/>
                    </a:moveTo>
                    <a:cubicBezTo>
                      <a:pt x="11944" y="6180"/>
                      <a:pt x="12171" y="6294"/>
                      <a:pt x="12247" y="6484"/>
                    </a:cubicBezTo>
                    <a:cubicBezTo>
                      <a:pt x="12171" y="6446"/>
                      <a:pt x="12058" y="6408"/>
                      <a:pt x="11944" y="6408"/>
                    </a:cubicBezTo>
                    <a:cubicBezTo>
                      <a:pt x="11716" y="6521"/>
                      <a:pt x="11603" y="6559"/>
                      <a:pt x="11489" y="6787"/>
                    </a:cubicBezTo>
                    <a:cubicBezTo>
                      <a:pt x="11451" y="6863"/>
                      <a:pt x="11451" y="6938"/>
                      <a:pt x="11451" y="7014"/>
                    </a:cubicBezTo>
                    <a:cubicBezTo>
                      <a:pt x="11337" y="6901"/>
                      <a:pt x="11299" y="6711"/>
                      <a:pt x="11375" y="6559"/>
                    </a:cubicBezTo>
                    <a:lnTo>
                      <a:pt x="11337" y="6521"/>
                    </a:lnTo>
                    <a:cubicBezTo>
                      <a:pt x="11413" y="6332"/>
                      <a:pt x="11565" y="6294"/>
                      <a:pt x="11754" y="6180"/>
                    </a:cubicBezTo>
                    <a:close/>
                    <a:moveTo>
                      <a:pt x="15356" y="6901"/>
                    </a:moveTo>
                    <a:cubicBezTo>
                      <a:pt x="15394" y="6901"/>
                      <a:pt x="15470" y="6901"/>
                      <a:pt x="15508" y="6938"/>
                    </a:cubicBezTo>
                    <a:cubicBezTo>
                      <a:pt x="15356" y="6976"/>
                      <a:pt x="15204" y="7052"/>
                      <a:pt x="15129" y="7204"/>
                    </a:cubicBezTo>
                    <a:cubicBezTo>
                      <a:pt x="15091" y="7166"/>
                      <a:pt x="15091" y="7128"/>
                      <a:pt x="15129" y="7090"/>
                    </a:cubicBezTo>
                    <a:cubicBezTo>
                      <a:pt x="15167" y="6976"/>
                      <a:pt x="15242" y="6901"/>
                      <a:pt x="15356" y="6901"/>
                    </a:cubicBezTo>
                    <a:close/>
                    <a:moveTo>
                      <a:pt x="9669" y="6559"/>
                    </a:moveTo>
                    <a:cubicBezTo>
                      <a:pt x="9896" y="6559"/>
                      <a:pt x="10086" y="6711"/>
                      <a:pt x="10162" y="6938"/>
                    </a:cubicBezTo>
                    <a:cubicBezTo>
                      <a:pt x="10048" y="6863"/>
                      <a:pt x="9934" y="6825"/>
                      <a:pt x="9783" y="6825"/>
                    </a:cubicBezTo>
                    <a:cubicBezTo>
                      <a:pt x="9669" y="6901"/>
                      <a:pt x="9555" y="6863"/>
                      <a:pt x="9442" y="6938"/>
                    </a:cubicBezTo>
                    <a:cubicBezTo>
                      <a:pt x="9252" y="7128"/>
                      <a:pt x="9176" y="7431"/>
                      <a:pt x="9290" y="7697"/>
                    </a:cubicBezTo>
                    <a:cubicBezTo>
                      <a:pt x="9214" y="7659"/>
                      <a:pt x="9176" y="7621"/>
                      <a:pt x="9138" y="7545"/>
                    </a:cubicBezTo>
                    <a:lnTo>
                      <a:pt x="9062" y="7242"/>
                    </a:lnTo>
                    <a:cubicBezTo>
                      <a:pt x="9024" y="7052"/>
                      <a:pt x="8987" y="6901"/>
                      <a:pt x="8987" y="6749"/>
                    </a:cubicBezTo>
                    <a:lnTo>
                      <a:pt x="9024" y="6711"/>
                    </a:lnTo>
                    <a:cubicBezTo>
                      <a:pt x="9214" y="6635"/>
                      <a:pt x="9479" y="6635"/>
                      <a:pt x="9669" y="6559"/>
                    </a:cubicBezTo>
                    <a:close/>
                    <a:moveTo>
                      <a:pt x="13043" y="7166"/>
                    </a:moveTo>
                    <a:cubicBezTo>
                      <a:pt x="13195" y="7166"/>
                      <a:pt x="13309" y="7204"/>
                      <a:pt x="13422" y="7318"/>
                    </a:cubicBezTo>
                    <a:cubicBezTo>
                      <a:pt x="13385" y="7299"/>
                      <a:pt x="13356" y="7289"/>
                      <a:pt x="13332" y="7289"/>
                    </a:cubicBezTo>
                    <a:cubicBezTo>
                      <a:pt x="13309" y="7289"/>
                      <a:pt x="13290" y="7299"/>
                      <a:pt x="13271" y="7318"/>
                    </a:cubicBezTo>
                    <a:cubicBezTo>
                      <a:pt x="13043" y="7393"/>
                      <a:pt x="12854" y="7431"/>
                      <a:pt x="12816" y="7659"/>
                    </a:cubicBezTo>
                    <a:cubicBezTo>
                      <a:pt x="12778" y="7697"/>
                      <a:pt x="12778" y="7735"/>
                      <a:pt x="12778" y="7773"/>
                    </a:cubicBezTo>
                    <a:cubicBezTo>
                      <a:pt x="12740" y="7659"/>
                      <a:pt x="12740" y="7583"/>
                      <a:pt x="12778" y="7507"/>
                    </a:cubicBezTo>
                    <a:lnTo>
                      <a:pt x="12740" y="7469"/>
                    </a:lnTo>
                    <a:cubicBezTo>
                      <a:pt x="12778" y="7318"/>
                      <a:pt x="12892" y="7242"/>
                      <a:pt x="13043" y="7166"/>
                    </a:cubicBezTo>
                    <a:close/>
                    <a:moveTo>
                      <a:pt x="8949" y="7860"/>
                    </a:moveTo>
                    <a:cubicBezTo>
                      <a:pt x="8999" y="7860"/>
                      <a:pt x="9050" y="7867"/>
                      <a:pt x="9100" y="7886"/>
                    </a:cubicBezTo>
                    <a:lnTo>
                      <a:pt x="9062" y="7886"/>
                    </a:lnTo>
                    <a:cubicBezTo>
                      <a:pt x="9176" y="7924"/>
                      <a:pt x="9214" y="8000"/>
                      <a:pt x="9252" y="8076"/>
                    </a:cubicBezTo>
                    <a:cubicBezTo>
                      <a:pt x="8987" y="8076"/>
                      <a:pt x="8683" y="8228"/>
                      <a:pt x="8380" y="8228"/>
                    </a:cubicBezTo>
                    <a:cubicBezTo>
                      <a:pt x="8266" y="8152"/>
                      <a:pt x="8228" y="8038"/>
                      <a:pt x="8190" y="7886"/>
                    </a:cubicBezTo>
                    <a:lnTo>
                      <a:pt x="8190" y="7886"/>
                    </a:lnTo>
                    <a:cubicBezTo>
                      <a:pt x="8266" y="7934"/>
                      <a:pt x="8342" y="7950"/>
                      <a:pt x="8418" y="7950"/>
                    </a:cubicBezTo>
                    <a:cubicBezTo>
                      <a:pt x="8595" y="7950"/>
                      <a:pt x="8772" y="7860"/>
                      <a:pt x="8949" y="7860"/>
                    </a:cubicBezTo>
                    <a:close/>
                    <a:moveTo>
                      <a:pt x="10963" y="7498"/>
                    </a:moveTo>
                    <a:cubicBezTo>
                      <a:pt x="11097" y="7498"/>
                      <a:pt x="11243" y="7571"/>
                      <a:pt x="11337" y="7697"/>
                    </a:cubicBezTo>
                    <a:lnTo>
                      <a:pt x="11186" y="7697"/>
                    </a:lnTo>
                    <a:cubicBezTo>
                      <a:pt x="10958" y="7735"/>
                      <a:pt x="10655" y="7773"/>
                      <a:pt x="10541" y="7962"/>
                    </a:cubicBezTo>
                    <a:cubicBezTo>
                      <a:pt x="10503" y="8114"/>
                      <a:pt x="10541" y="8265"/>
                      <a:pt x="10617" y="8417"/>
                    </a:cubicBezTo>
                    <a:lnTo>
                      <a:pt x="10579" y="8417"/>
                    </a:lnTo>
                    <a:cubicBezTo>
                      <a:pt x="10427" y="8303"/>
                      <a:pt x="10389" y="8114"/>
                      <a:pt x="10427" y="7886"/>
                    </a:cubicBezTo>
                    <a:cubicBezTo>
                      <a:pt x="10465" y="7659"/>
                      <a:pt x="10655" y="7583"/>
                      <a:pt x="10882" y="7507"/>
                    </a:cubicBezTo>
                    <a:cubicBezTo>
                      <a:pt x="10908" y="7501"/>
                      <a:pt x="10935" y="7498"/>
                      <a:pt x="10963" y="7498"/>
                    </a:cubicBezTo>
                    <a:close/>
                    <a:moveTo>
                      <a:pt x="14484" y="8161"/>
                    </a:moveTo>
                    <a:cubicBezTo>
                      <a:pt x="14512" y="8161"/>
                      <a:pt x="14541" y="8171"/>
                      <a:pt x="14560" y="8190"/>
                    </a:cubicBezTo>
                    <a:cubicBezTo>
                      <a:pt x="14408" y="8228"/>
                      <a:pt x="14257" y="8303"/>
                      <a:pt x="14181" y="8455"/>
                    </a:cubicBezTo>
                    <a:cubicBezTo>
                      <a:pt x="14181" y="8455"/>
                      <a:pt x="14181" y="8417"/>
                      <a:pt x="14181" y="8379"/>
                    </a:cubicBezTo>
                    <a:cubicBezTo>
                      <a:pt x="14219" y="8303"/>
                      <a:pt x="14294" y="8190"/>
                      <a:pt x="14408" y="8190"/>
                    </a:cubicBezTo>
                    <a:cubicBezTo>
                      <a:pt x="14427" y="8171"/>
                      <a:pt x="14456" y="8161"/>
                      <a:pt x="14484" y="8161"/>
                    </a:cubicBezTo>
                    <a:close/>
                    <a:moveTo>
                      <a:pt x="12209" y="8455"/>
                    </a:moveTo>
                    <a:cubicBezTo>
                      <a:pt x="12323" y="8455"/>
                      <a:pt x="12475" y="8493"/>
                      <a:pt x="12550" y="8569"/>
                    </a:cubicBezTo>
                    <a:cubicBezTo>
                      <a:pt x="12378" y="8598"/>
                      <a:pt x="12205" y="8670"/>
                      <a:pt x="12049" y="8670"/>
                    </a:cubicBezTo>
                    <a:cubicBezTo>
                      <a:pt x="11999" y="8670"/>
                      <a:pt x="11952" y="8663"/>
                      <a:pt x="11906" y="8645"/>
                    </a:cubicBezTo>
                    <a:lnTo>
                      <a:pt x="11868" y="8645"/>
                    </a:lnTo>
                    <a:cubicBezTo>
                      <a:pt x="11982" y="8531"/>
                      <a:pt x="12095" y="8493"/>
                      <a:pt x="12209" y="8455"/>
                    </a:cubicBezTo>
                    <a:close/>
                    <a:moveTo>
                      <a:pt x="10086" y="8796"/>
                    </a:moveTo>
                    <a:cubicBezTo>
                      <a:pt x="10238" y="8796"/>
                      <a:pt x="10389" y="8834"/>
                      <a:pt x="10503" y="8948"/>
                    </a:cubicBezTo>
                    <a:cubicBezTo>
                      <a:pt x="10427" y="9024"/>
                      <a:pt x="10314" y="9024"/>
                      <a:pt x="10238" y="9062"/>
                    </a:cubicBezTo>
                    <a:cubicBezTo>
                      <a:pt x="10146" y="9082"/>
                      <a:pt x="10068" y="9091"/>
                      <a:pt x="10001" y="9091"/>
                    </a:cubicBezTo>
                    <a:cubicBezTo>
                      <a:pt x="9833" y="9091"/>
                      <a:pt x="9732" y="9032"/>
                      <a:pt x="9653" y="8937"/>
                    </a:cubicBezTo>
                    <a:lnTo>
                      <a:pt x="9653" y="8937"/>
                    </a:lnTo>
                    <a:cubicBezTo>
                      <a:pt x="9797" y="8868"/>
                      <a:pt x="9942" y="8832"/>
                      <a:pt x="10086" y="8796"/>
                    </a:cubicBezTo>
                    <a:close/>
                    <a:moveTo>
                      <a:pt x="15811" y="9137"/>
                    </a:moveTo>
                    <a:cubicBezTo>
                      <a:pt x="15775" y="9137"/>
                      <a:pt x="15748" y="9146"/>
                      <a:pt x="15725" y="9155"/>
                    </a:cubicBezTo>
                    <a:lnTo>
                      <a:pt x="15725" y="9155"/>
                    </a:lnTo>
                    <a:cubicBezTo>
                      <a:pt x="15741" y="9144"/>
                      <a:pt x="15757" y="9137"/>
                      <a:pt x="15773" y="9137"/>
                    </a:cubicBezTo>
                    <a:close/>
                    <a:moveTo>
                      <a:pt x="11792" y="8872"/>
                    </a:moveTo>
                    <a:lnTo>
                      <a:pt x="11792" y="8872"/>
                    </a:lnTo>
                    <a:cubicBezTo>
                      <a:pt x="11830" y="8986"/>
                      <a:pt x="11868" y="9062"/>
                      <a:pt x="11868" y="9175"/>
                    </a:cubicBezTo>
                    <a:cubicBezTo>
                      <a:pt x="11868" y="9175"/>
                      <a:pt x="11906" y="9213"/>
                      <a:pt x="11906" y="9251"/>
                    </a:cubicBezTo>
                    <a:lnTo>
                      <a:pt x="11868" y="9213"/>
                    </a:lnTo>
                    <a:cubicBezTo>
                      <a:pt x="11830" y="9100"/>
                      <a:pt x="11792" y="8986"/>
                      <a:pt x="11792" y="8872"/>
                    </a:cubicBezTo>
                    <a:close/>
                    <a:moveTo>
                      <a:pt x="8152" y="8341"/>
                    </a:moveTo>
                    <a:cubicBezTo>
                      <a:pt x="8342" y="8417"/>
                      <a:pt x="8342" y="8569"/>
                      <a:pt x="8418" y="8796"/>
                    </a:cubicBezTo>
                    <a:cubicBezTo>
                      <a:pt x="8418" y="8910"/>
                      <a:pt x="8456" y="8986"/>
                      <a:pt x="8418" y="9062"/>
                    </a:cubicBezTo>
                    <a:cubicBezTo>
                      <a:pt x="8357" y="9336"/>
                      <a:pt x="8101" y="9512"/>
                      <a:pt x="7825" y="9512"/>
                    </a:cubicBezTo>
                    <a:cubicBezTo>
                      <a:pt x="7758" y="9512"/>
                      <a:pt x="7689" y="9501"/>
                      <a:pt x="7622" y="9479"/>
                    </a:cubicBezTo>
                    <a:cubicBezTo>
                      <a:pt x="7546" y="9441"/>
                      <a:pt x="7470" y="9365"/>
                      <a:pt x="7394" y="9289"/>
                    </a:cubicBezTo>
                    <a:cubicBezTo>
                      <a:pt x="7356" y="9213"/>
                      <a:pt x="7318" y="9175"/>
                      <a:pt x="7280" y="9100"/>
                    </a:cubicBezTo>
                    <a:lnTo>
                      <a:pt x="7280" y="9100"/>
                    </a:lnTo>
                    <a:cubicBezTo>
                      <a:pt x="7432" y="9213"/>
                      <a:pt x="7584" y="9251"/>
                      <a:pt x="7773" y="9251"/>
                    </a:cubicBezTo>
                    <a:cubicBezTo>
                      <a:pt x="8115" y="9251"/>
                      <a:pt x="8380" y="8910"/>
                      <a:pt x="8228" y="8569"/>
                    </a:cubicBezTo>
                    <a:cubicBezTo>
                      <a:pt x="8228" y="8493"/>
                      <a:pt x="8190" y="8417"/>
                      <a:pt x="8152" y="8341"/>
                    </a:cubicBezTo>
                    <a:close/>
                    <a:moveTo>
                      <a:pt x="13612" y="9403"/>
                    </a:moveTo>
                    <a:cubicBezTo>
                      <a:pt x="13688" y="9403"/>
                      <a:pt x="13764" y="9441"/>
                      <a:pt x="13802" y="9479"/>
                    </a:cubicBezTo>
                    <a:cubicBezTo>
                      <a:pt x="13650" y="9555"/>
                      <a:pt x="13498" y="9555"/>
                      <a:pt x="13309" y="9555"/>
                    </a:cubicBezTo>
                    <a:cubicBezTo>
                      <a:pt x="13385" y="9479"/>
                      <a:pt x="13498" y="9441"/>
                      <a:pt x="13612" y="9403"/>
                    </a:cubicBezTo>
                    <a:close/>
                    <a:moveTo>
                      <a:pt x="9517" y="9403"/>
                    </a:moveTo>
                    <a:cubicBezTo>
                      <a:pt x="9669" y="9517"/>
                      <a:pt x="9745" y="9706"/>
                      <a:pt x="9707" y="9858"/>
                    </a:cubicBezTo>
                    <a:cubicBezTo>
                      <a:pt x="9669" y="9858"/>
                      <a:pt x="9631" y="9820"/>
                      <a:pt x="9593" y="9744"/>
                    </a:cubicBezTo>
                    <a:cubicBezTo>
                      <a:pt x="9555" y="9630"/>
                      <a:pt x="9517" y="9517"/>
                      <a:pt x="9517" y="9403"/>
                    </a:cubicBezTo>
                    <a:close/>
                    <a:moveTo>
                      <a:pt x="11337" y="9744"/>
                    </a:moveTo>
                    <a:cubicBezTo>
                      <a:pt x="11489" y="9744"/>
                      <a:pt x="11603" y="9782"/>
                      <a:pt x="11716" y="9858"/>
                    </a:cubicBezTo>
                    <a:cubicBezTo>
                      <a:pt x="11633" y="9913"/>
                      <a:pt x="11530" y="9949"/>
                      <a:pt x="11420" y="9949"/>
                    </a:cubicBezTo>
                    <a:cubicBezTo>
                      <a:pt x="11381" y="9949"/>
                      <a:pt x="11340" y="9944"/>
                      <a:pt x="11299" y="9934"/>
                    </a:cubicBezTo>
                    <a:lnTo>
                      <a:pt x="11299" y="9972"/>
                    </a:lnTo>
                    <a:cubicBezTo>
                      <a:pt x="11223" y="9934"/>
                      <a:pt x="11148" y="9896"/>
                      <a:pt x="11072" y="9858"/>
                    </a:cubicBezTo>
                    <a:cubicBezTo>
                      <a:pt x="11148" y="9820"/>
                      <a:pt x="11261" y="9782"/>
                      <a:pt x="11337" y="9744"/>
                    </a:cubicBezTo>
                    <a:close/>
                    <a:moveTo>
                      <a:pt x="5991" y="8758"/>
                    </a:moveTo>
                    <a:cubicBezTo>
                      <a:pt x="6143" y="8834"/>
                      <a:pt x="6143" y="9024"/>
                      <a:pt x="6181" y="9213"/>
                    </a:cubicBezTo>
                    <a:cubicBezTo>
                      <a:pt x="6219" y="9327"/>
                      <a:pt x="6219" y="9441"/>
                      <a:pt x="6219" y="9555"/>
                    </a:cubicBezTo>
                    <a:cubicBezTo>
                      <a:pt x="6115" y="9797"/>
                      <a:pt x="5852" y="9976"/>
                      <a:pt x="5576" y="9976"/>
                    </a:cubicBezTo>
                    <a:cubicBezTo>
                      <a:pt x="5551" y="9976"/>
                      <a:pt x="5525" y="9975"/>
                      <a:pt x="5498" y="9972"/>
                    </a:cubicBezTo>
                    <a:cubicBezTo>
                      <a:pt x="5157" y="9896"/>
                      <a:pt x="5119" y="9706"/>
                      <a:pt x="5081" y="9479"/>
                    </a:cubicBezTo>
                    <a:cubicBezTo>
                      <a:pt x="5119" y="9479"/>
                      <a:pt x="5157" y="9479"/>
                      <a:pt x="5157" y="9441"/>
                    </a:cubicBezTo>
                    <a:cubicBezTo>
                      <a:pt x="5243" y="9526"/>
                      <a:pt x="5328" y="9569"/>
                      <a:pt x="5429" y="9569"/>
                    </a:cubicBezTo>
                    <a:cubicBezTo>
                      <a:pt x="5463" y="9569"/>
                      <a:pt x="5498" y="9564"/>
                      <a:pt x="5536" y="9555"/>
                    </a:cubicBezTo>
                    <a:cubicBezTo>
                      <a:pt x="5916" y="9479"/>
                      <a:pt x="6029" y="9024"/>
                      <a:pt x="5764" y="8758"/>
                    </a:cubicBezTo>
                    <a:close/>
                    <a:moveTo>
                      <a:pt x="9426" y="10086"/>
                    </a:moveTo>
                    <a:cubicBezTo>
                      <a:pt x="9490" y="10086"/>
                      <a:pt x="9547" y="10096"/>
                      <a:pt x="9593" y="10123"/>
                    </a:cubicBezTo>
                    <a:cubicBezTo>
                      <a:pt x="9517" y="10237"/>
                      <a:pt x="9366" y="10313"/>
                      <a:pt x="9252" y="10351"/>
                    </a:cubicBezTo>
                    <a:cubicBezTo>
                      <a:pt x="9220" y="10357"/>
                      <a:pt x="9189" y="10360"/>
                      <a:pt x="9158" y="10360"/>
                    </a:cubicBezTo>
                    <a:cubicBezTo>
                      <a:pt x="9001" y="10360"/>
                      <a:pt x="8854" y="10281"/>
                      <a:pt x="8759" y="10123"/>
                    </a:cubicBezTo>
                    <a:lnTo>
                      <a:pt x="8759" y="10123"/>
                    </a:lnTo>
                    <a:cubicBezTo>
                      <a:pt x="8806" y="10137"/>
                      <a:pt x="8856" y="10142"/>
                      <a:pt x="8908" y="10142"/>
                    </a:cubicBezTo>
                    <a:cubicBezTo>
                      <a:pt x="9080" y="10142"/>
                      <a:pt x="9273" y="10086"/>
                      <a:pt x="9426" y="10086"/>
                    </a:cubicBezTo>
                    <a:close/>
                    <a:moveTo>
                      <a:pt x="14863" y="10351"/>
                    </a:moveTo>
                    <a:cubicBezTo>
                      <a:pt x="14939" y="10351"/>
                      <a:pt x="15015" y="10351"/>
                      <a:pt x="15091" y="10389"/>
                    </a:cubicBezTo>
                    <a:cubicBezTo>
                      <a:pt x="14951" y="10424"/>
                      <a:pt x="14844" y="10426"/>
                      <a:pt x="14739" y="10427"/>
                    </a:cubicBezTo>
                    <a:lnTo>
                      <a:pt x="14739" y="10427"/>
                    </a:lnTo>
                    <a:cubicBezTo>
                      <a:pt x="14779" y="10387"/>
                      <a:pt x="14833" y="10381"/>
                      <a:pt x="14863" y="10351"/>
                    </a:cubicBezTo>
                    <a:close/>
                    <a:moveTo>
                      <a:pt x="7280" y="9820"/>
                    </a:moveTo>
                    <a:cubicBezTo>
                      <a:pt x="7663" y="10120"/>
                      <a:pt x="7121" y="10617"/>
                      <a:pt x="6731" y="10617"/>
                    </a:cubicBezTo>
                    <a:cubicBezTo>
                      <a:pt x="6580" y="10617"/>
                      <a:pt x="6451" y="10542"/>
                      <a:pt x="6408" y="10351"/>
                    </a:cubicBezTo>
                    <a:lnTo>
                      <a:pt x="6446" y="10351"/>
                    </a:lnTo>
                    <a:cubicBezTo>
                      <a:pt x="6509" y="10444"/>
                      <a:pt x="6648" y="10512"/>
                      <a:pt x="6780" y="10512"/>
                    </a:cubicBezTo>
                    <a:cubicBezTo>
                      <a:pt x="6808" y="10512"/>
                      <a:pt x="6837" y="10509"/>
                      <a:pt x="6863" y="10502"/>
                    </a:cubicBezTo>
                    <a:cubicBezTo>
                      <a:pt x="7205" y="10464"/>
                      <a:pt x="7394" y="10123"/>
                      <a:pt x="7280" y="9820"/>
                    </a:cubicBezTo>
                    <a:close/>
                    <a:moveTo>
                      <a:pt x="12664" y="10654"/>
                    </a:moveTo>
                    <a:cubicBezTo>
                      <a:pt x="12778" y="10654"/>
                      <a:pt x="12892" y="10692"/>
                      <a:pt x="13005" y="10768"/>
                    </a:cubicBezTo>
                    <a:cubicBezTo>
                      <a:pt x="12939" y="10812"/>
                      <a:pt x="12859" y="10831"/>
                      <a:pt x="12782" y="10831"/>
                    </a:cubicBezTo>
                    <a:cubicBezTo>
                      <a:pt x="12727" y="10831"/>
                      <a:pt x="12673" y="10821"/>
                      <a:pt x="12626" y="10806"/>
                    </a:cubicBezTo>
                    <a:lnTo>
                      <a:pt x="12626" y="10844"/>
                    </a:lnTo>
                    <a:cubicBezTo>
                      <a:pt x="12588" y="10806"/>
                      <a:pt x="12513" y="10806"/>
                      <a:pt x="12475" y="10768"/>
                    </a:cubicBezTo>
                    <a:lnTo>
                      <a:pt x="12664" y="10654"/>
                    </a:lnTo>
                    <a:close/>
                    <a:moveTo>
                      <a:pt x="10503" y="10995"/>
                    </a:moveTo>
                    <a:cubicBezTo>
                      <a:pt x="10617" y="10995"/>
                      <a:pt x="10731" y="11033"/>
                      <a:pt x="10806" y="11109"/>
                    </a:cubicBezTo>
                    <a:cubicBezTo>
                      <a:pt x="10731" y="11147"/>
                      <a:pt x="10655" y="11185"/>
                      <a:pt x="10579" y="11223"/>
                    </a:cubicBezTo>
                    <a:cubicBezTo>
                      <a:pt x="10440" y="11223"/>
                      <a:pt x="10302" y="11191"/>
                      <a:pt x="10192" y="11099"/>
                    </a:cubicBezTo>
                    <a:lnTo>
                      <a:pt x="10192" y="11099"/>
                    </a:lnTo>
                    <a:cubicBezTo>
                      <a:pt x="10296" y="11064"/>
                      <a:pt x="10399" y="11030"/>
                      <a:pt x="10503" y="10995"/>
                    </a:cubicBezTo>
                    <a:close/>
                    <a:moveTo>
                      <a:pt x="4778" y="10123"/>
                    </a:moveTo>
                    <a:cubicBezTo>
                      <a:pt x="5467" y="10123"/>
                      <a:pt x="5428" y="11268"/>
                      <a:pt x="4759" y="11268"/>
                    </a:cubicBezTo>
                    <a:cubicBezTo>
                      <a:pt x="4729" y="11268"/>
                      <a:pt x="4697" y="11266"/>
                      <a:pt x="4664" y="11261"/>
                    </a:cubicBezTo>
                    <a:cubicBezTo>
                      <a:pt x="4475" y="11223"/>
                      <a:pt x="4285" y="11109"/>
                      <a:pt x="4247" y="10882"/>
                    </a:cubicBezTo>
                    <a:cubicBezTo>
                      <a:pt x="4285" y="10844"/>
                      <a:pt x="4361" y="10806"/>
                      <a:pt x="4399" y="10768"/>
                    </a:cubicBezTo>
                    <a:cubicBezTo>
                      <a:pt x="4476" y="10819"/>
                      <a:pt x="4552" y="10841"/>
                      <a:pt x="4623" y="10841"/>
                    </a:cubicBezTo>
                    <a:cubicBezTo>
                      <a:pt x="4969" y="10841"/>
                      <a:pt x="5188" y="10312"/>
                      <a:pt x="4778" y="10123"/>
                    </a:cubicBezTo>
                    <a:close/>
                    <a:moveTo>
                      <a:pt x="8683" y="10882"/>
                    </a:moveTo>
                    <a:lnTo>
                      <a:pt x="8683" y="10882"/>
                    </a:lnTo>
                    <a:cubicBezTo>
                      <a:pt x="8873" y="11185"/>
                      <a:pt x="8683" y="11602"/>
                      <a:pt x="8304" y="11602"/>
                    </a:cubicBezTo>
                    <a:cubicBezTo>
                      <a:pt x="8152" y="11602"/>
                      <a:pt x="7963" y="11526"/>
                      <a:pt x="7887" y="11374"/>
                    </a:cubicBezTo>
                    <a:lnTo>
                      <a:pt x="7887" y="11374"/>
                    </a:lnTo>
                    <a:cubicBezTo>
                      <a:pt x="7925" y="11412"/>
                      <a:pt x="8001" y="11412"/>
                      <a:pt x="8039" y="11450"/>
                    </a:cubicBezTo>
                    <a:cubicBezTo>
                      <a:pt x="8075" y="11458"/>
                      <a:pt x="8110" y="11462"/>
                      <a:pt x="8146" y="11462"/>
                    </a:cubicBezTo>
                    <a:cubicBezTo>
                      <a:pt x="8447" y="11462"/>
                      <a:pt x="8717" y="11187"/>
                      <a:pt x="8683" y="10882"/>
                    </a:cubicBezTo>
                    <a:close/>
                    <a:moveTo>
                      <a:pt x="13991" y="11564"/>
                    </a:moveTo>
                    <a:cubicBezTo>
                      <a:pt x="14105" y="11564"/>
                      <a:pt x="14219" y="11602"/>
                      <a:pt x="14332" y="11678"/>
                    </a:cubicBezTo>
                    <a:cubicBezTo>
                      <a:pt x="14230" y="11712"/>
                      <a:pt x="14127" y="11715"/>
                      <a:pt x="14025" y="11716"/>
                    </a:cubicBezTo>
                    <a:lnTo>
                      <a:pt x="14025" y="11716"/>
                    </a:lnTo>
                    <a:cubicBezTo>
                      <a:pt x="13951" y="11714"/>
                      <a:pt x="13877" y="11677"/>
                      <a:pt x="13840" y="11640"/>
                    </a:cubicBezTo>
                    <a:lnTo>
                      <a:pt x="13991" y="11564"/>
                    </a:lnTo>
                    <a:close/>
                    <a:moveTo>
                      <a:pt x="11754" y="11905"/>
                    </a:moveTo>
                    <a:cubicBezTo>
                      <a:pt x="11868" y="11905"/>
                      <a:pt x="11982" y="11943"/>
                      <a:pt x="12095" y="11981"/>
                    </a:cubicBezTo>
                    <a:cubicBezTo>
                      <a:pt x="12058" y="12019"/>
                      <a:pt x="11982" y="12057"/>
                      <a:pt x="11944" y="12057"/>
                    </a:cubicBezTo>
                    <a:cubicBezTo>
                      <a:pt x="11903" y="12067"/>
                      <a:pt x="11865" y="12072"/>
                      <a:pt x="11829" y="12072"/>
                    </a:cubicBezTo>
                    <a:cubicBezTo>
                      <a:pt x="11731" y="12072"/>
                      <a:pt x="11648" y="12037"/>
                      <a:pt x="11565" y="11981"/>
                    </a:cubicBezTo>
                    <a:lnTo>
                      <a:pt x="11754" y="11905"/>
                    </a:lnTo>
                    <a:close/>
                    <a:moveTo>
                      <a:pt x="6333" y="11147"/>
                    </a:moveTo>
                    <a:lnTo>
                      <a:pt x="6333" y="11147"/>
                    </a:lnTo>
                    <a:cubicBezTo>
                      <a:pt x="6825" y="11336"/>
                      <a:pt x="6712" y="12095"/>
                      <a:pt x="6181" y="12095"/>
                    </a:cubicBezTo>
                    <a:cubicBezTo>
                      <a:pt x="6153" y="12099"/>
                      <a:pt x="6126" y="12101"/>
                      <a:pt x="6099" y="12101"/>
                    </a:cubicBezTo>
                    <a:cubicBezTo>
                      <a:pt x="5870" y="12101"/>
                      <a:pt x="5680" y="11961"/>
                      <a:pt x="5612" y="11791"/>
                    </a:cubicBezTo>
                    <a:lnTo>
                      <a:pt x="5612" y="11754"/>
                    </a:lnTo>
                    <a:cubicBezTo>
                      <a:pt x="5650" y="11754"/>
                      <a:pt x="5650" y="11716"/>
                      <a:pt x="5688" y="11716"/>
                    </a:cubicBezTo>
                    <a:cubicBezTo>
                      <a:pt x="5768" y="11742"/>
                      <a:pt x="5849" y="11769"/>
                      <a:pt x="5929" y="11769"/>
                    </a:cubicBezTo>
                    <a:cubicBezTo>
                      <a:pt x="5963" y="11769"/>
                      <a:pt x="5996" y="11765"/>
                      <a:pt x="6029" y="11754"/>
                    </a:cubicBezTo>
                    <a:cubicBezTo>
                      <a:pt x="6295" y="11716"/>
                      <a:pt x="6446" y="11412"/>
                      <a:pt x="6333" y="11147"/>
                    </a:cubicBezTo>
                    <a:close/>
                    <a:moveTo>
                      <a:pt x="9972" y="12284"/>
                    </a:moveTo>
                    <a:cubicBezTo>
                      <a:pt x="9896" y="12360"/>
                      <a:pt x="9821" y="12398"/>
                      <a:pt x="9745" y="12436"/>
                    </a:cubicBezTo>
                    <a:cubicBezTo>
                      <a:pt x="9704" y="12446"/>
                      <a:pt x="9664" y="12451"/>
                      <a:pt x="9624" y="12451"/>
                    </a:cubicBezTo>
                    <a:cubicBezTo>
                      <a:pt x="9517" y="12451"/>
                      <a:pt x="9421" y="12416"/>
                      <a:pt x="9366" y="12360"/>
                    </a:cubicBezTo>
                    <a:cubicBezTo>
                      <a:pt x="9479" y="12360"/>
                      <a:pt x="9593" y="12360"/>
                      <a:pt x="9707" y="12322"/>
                    </a:cubicBezTo>
                    <a:cubicBezTo>
                      <a:pt x="9783" y="12284"/>
                      <a:pt x="9859" y="12284"/>
                      <a:pt x="9972" y="12284"/>
                    </a:cubicBezTo>
                    <a:close/>
                    <a:moveTo>
                      <a:pt x="3830" y="11450"/>
                    </a:moveTo>
                    <a:cubicBezTo>
                      <a:pt x="4285" y="11450"/>
                      <a:pt x="4551" y="11943"/>
                      <a:pt x="4285" y="12322"/>
                    </a:cubicBezTo>
                    <a:cubicBezTo>
                      <a:pt x="4209" y="12360"/>
                      <a:pt x="4171" y="12398"/>
                      <a:pt x="4096" y="12474"/>
                    </a:cubicBezTo>
                    <a:cubicBezTo>
                      <a:pt x="4058" y="12512"/>
                      <a:pt x="4020" y="12550"/>
                      <a:pt x="3944" y="12550"/>
                    </a:cubicBezTo>
                    <a:cubicBezTo>
                      <a:pt x="3915" y="12555"/>
                      <a:pt x="3885" y="12557"/>
                      <a:pt x="3856" y="12557"/>
                    </a:cubicBezTo>
                    <a:cubicBezTo>
                      <a:pt x="3660" y="12557"/>
                      <a:pt x="3474" y="12449"/>
                      <a:pt x="3375" y="12284"/>
                    </a:cubicBezTo>
                    <a:cubicBezTo>
                      <a:pt x="3489" y="12246"/>
                      <a:pt x="3603" y="12171"/>
                      <a:pt x="3641" y="12057"/>
                    </a:cubicBezTo>
                    <a:lnTo>
                      <a:pt x="3792" y="12057"/>
                    </a:lnTo>
                    <a:cubicBezTo>
                      <a:pt x="4058" y="11981"/>
                      <a:pt x="4096" y="11564"/>
                      <a:pt x="3792" y="11450"/>
                    </a:cubicBezTo>
                    <a:close/>
                    <a:moveTo>
                      <a:pt x="7735" y="12209"/>
                    </a:moveTo>
                    <a:cubicBezTo>
                      <a:pt x="7925" y="12474"/>
                      <a:pt x="7773" y="12815"/>
                      <a:pt x="7470" y="12891"/>
                    </a:cubicBezTo>
                    <a:lnTo>
                      <a:pt x="7470" y="12853"/>
                    </a:lnTo>
                    <a:cubicBezTo>
                      <a:pt x="7437" y="12860"/>
                      <a:pt x="7406" y="12863"/>
                      <a:pt x="7376" y="12863"/>
                    </a:cubicBezTo>
                    <a:cubicBezTo>
                      <a:pt x="7231" y="12863"/>
                      <a:pt x="7116" y="12789"/>
                      <a:pt x="7053" y="12663"/>
                    </a:cubicBezTo>
                    <a:lnTo>
                      <a:pt x="7053" y="12663"/>
                    </a:lnTo>
                    <a:cubicBezTo>
                      <a:pt x="7129" y="12701"/>
                      <a:pt x="7205" y="12701"/>
                      <a:pt x="7318" y="12701"/>
                    </a:cubicBezTo>
                    <a:cubicBezTo>
                      <a:pt x="7546" y="12663"/>
                      <a:pt x="7735" y="12474"/>
                      <a:pt x="7735" y="12209"/>
                    </a:cubicBezTo>
                    <a:close/>
                    <a:moveTo>
                      <a:pt x="13157" y="12815"/>
                    </a:moveTo>
                    <a:cubicBezTo>
                      <a:pt x="13233" y="12815"/>
                      <a:pt x="13347" y="12853"/>
                      <a:pt x="13422" y="12891"/>
                    </a:cubicBezTo>
                    <a:cubicBezTo>
                      <a:pt x="13347" y="12929"/>
                      <a:pt x="13271" y="12929"/>
                      <a:pt x="13195" y="12967"/>
                    </a:cubicBezTo>
                    <a:cubicBezTo>
                      <a:pt x="13119" y="12967"/>
                      <a:pt x="13005" y="12967"/>
                      <a:pt x="12930" y="12891"/>
                    </a:cubicBezTo>
                    <a:lnTo>
                      <a:pt x="13157" y="12815"/>
                    </a:lnTo>
                    <a:close/>
                    <a:moveTo>
                      <a:pt x="11223" y="13194"/>
                    </a:moveTo>
                    <a:cubicBezTo>
                      <a:pt x="11148" y="13232"/>
                      <a:pt x="11034" y="13270"/>
                      <a:pt x="10958" y="13308"/>
                    </a:cubicBezTo>
                    <a:cubicBezTo>
                      <a:pt x="10882" y="13308"/>
                      <a:pt x="10844" y="13308"/>
                      <a:pt x="10769" y="13270"/>
                    </a:cubicBezTo>
                    <a:cubicBezTo>
                      <a:pt x="10920" y="13232"/>
                      <a:pt x="11072" y="13194"/>
                      <a:pt x="11223" y="13194"/>
                    </a:cubicBezTo>
                    <a:close/>
                    <a:moveTo>
                      <a:pt x="5347" y="12474"/>
                    </a:moveTo>
                    <a:cubicBezTo>
                      <a:pt x="5764" y="12626"/>
                      <a:pt x="5726" y="13232"/>
                      <a:pt x="5309" y="13346"/>
                    </a:cubicBezTo>
                    <a:cubicBezTo>
                      <a:pt x="5260" y="13366"/>
                      <a:pt x="5208" y="13375"/>
                      <a:pt x="5157" y="13375"/>
                    </a:cubicBezTo>
                    <a:cubicBezTo>
                      <a:pt x="5009" y="13375"/>
                      <a:pt x="4862" y="13297"/>
                      <a:pt x="4778" y="13156"/>
                    </a:cubicBezTo>
                    <a:cubicBezTo>
                      <a:pt x="4854" y="13118"/>
                      <a:pt x="4892" y="13081"/>
                      <a:pt x="4930" y="13005"/>
                    </a:cubicBezTo>
                    <a:lnTo>
                      <a:pt x="5081" y="13005"/>
                    </a:lnTo>
                    <a:cubicBezTo>
                      <a:pt x="5309" y="12967"/>
                      <a:pt x="5461" y="12701"/>
                      <a:pt x="5347" y="12474"/>
                    </a:cubicBezTo>
                    <a:close/>
                    <a:moveTo>
                      <a:pt x="9062" y="13308"/>
                    </a:moveTo>
                    <a:lnTo>
                      <a:pt x="9062" y="13308"/>
                    </a:lnTo>
                    <a:cubicBezTo>
                      <a:pt x="9100" y="13498"/>
                      <a:pt x="8949" y="13649"/>
                      <a:pt x="8759" y="13687"/>
                    </a:cubicBezTo>
                    <a:lnTo>
                      <a:pt x="8797" y="13649"/>
                    </a:lnTo>
                    <a:lnTo>
                      <a:pt x="8797" y="13649"/>
                    </a:lnTo>
                    <a:cubicBezTo>
                      <a:pt x="8775" y="13660"/>
                      <a:pt x="8753" y="13665"/>
                      <a:pt x="8730" y="13665"/>
                    </a:cubicBezTo>
                    <a:cubicBezTo>
                      <a:pt x="8677" y="13665"/>
                      <a:pt x="8623" y="13638"/>
                      <a:pt x="8570" y="13611"/>
                    </a:cubicBezTo>
                    <a:lnTo>
                      <a:pt x="8683" y="13611"/>
                    </a:lnTo>
                    <a:cubicBezTo>
                      <a:pt x="8835" y="13573"/>
                      <a:pt x="8987" y="13460"/>
                      <a:pt x="9062" y="13308"/>
                    </a:cubicBezTo>
                    <a:close/>
                    <a:moveTo>
                      <a:pt x="6788" y="13498"/>
                    </a:moveTo>
                    <a:lnTo>
                      <a:pt x="6788" y="13498"/>
                    </a:lnTo>
                    <a:cubicBezTo>
                      <a:pt x="7053" y="13725"/>
                      <a:pt x="6901" y="14104"/>
                      <a:pt x="6598" y="14180"/>
                    </a:cubicBezTo>
                    <a:lnTo>
                      <a:pt x="6598" y="14142"/>
                    </a:lnTo>
                    <a:cubicBezTo>
                      <a:pt x="6565" y="14149"/>
                      <a:pt x="6534" y="14152"/>
                      <a:pt x="6504" y="14152"/>
                    </a:cubicBezTo>
                    <a:cubicBezTo>
                      <a:pt x="6359" y="14152"/>
                      <a:pt x="6244" y="14078"/>
                      <a:pt x="6181" y="13953"/>
                    </a:cubicBezTo>
                    <a:lnTo>
                      <a:pt x="6219" y="13915"/>
                    </a:lnTo>
                    <a:cubicBezTo>
                      <a:pt x="6257" y="13934"/>
                      <a:pt x="6295" y="13943"/>
                      <a:pt x="6328" y="13943"/>
                    </a:cubicBezTo>
                    <a:cubicBezTo>
                      <a:pt x="6361" y="13943"/>
                      <a:pt x="6389" y="13934"/>
                      <a:pt x="6408" y="13915"/>
                    </a:cubicBezTo>
                    <a:cubicBezTo>
                      <a:pt x="6636" y="13877"/>
                      <a:pt x="6788" y="13687"/>
                      <a:pt x="6788" y="13498"/>
                    </a:cubicBezTo>
                    <a:close/>
                    <a:moveTo>
                      <a:pt x="15697" y="0"/>
                    </a:moveTo>
                    <a:cubicBezTo>
                      <a:pt x="15546" y="76"/>
                      <a:pt x="15167" y="228"/>
                      <a:pt x="14636" y="417"/>
                    </a:cubicBezTo>
                    <a:cubicBezTo>
                      <a:pt x="14674" y="493"/>
                      <a:pt x="14674" y="569"/>
                      <a:pt x="14636" y="683"/>
                    </a:cubicBezTo>
                    <a:cubicBezTo>
                      <a:pt x="14568" y="955"/>
                      <a:pt x="14316" y="1105"/>
                      <a:pt x="14045" y="1105"/>
                    </a:cubicBezTo>
                    <a:cubicBezTo>
                      <a:pt x="14015" y="1105"/>
                      <a:pt x="13984" y="1104"/>
                      <a:pt x="13953" y="1100"/>
                    </a:cubicBezTo>
                    <a:cubicBezTo>
                      <a:pt x="13650" y="1062"/>
                      <a:pt x="13574" y="910"/>
                      <a:pt x="13574" y="759"/>
                    </a:cubicBezTo>
                    <a:cubicBezTo>
                      <a:pt x="13195" y="872"/>
                      <a:pt x="12854" y="948"/>
                      <a:pt x="12475" y="1062"/>
                    </a:cubicBezTo>
                    <a:cubicBezTo>
                      <a:pt x="12513" y="1138"/>
                      <a:pt x="12513" y="1213"/>
                      <a:pt x="12475" y="1251"/>
                    </a:cubicBezTo>
                    <a:cubicBezTo>
                      <a:pt x="12361" y="1593"/>
                      <a:pt x="11792" y="1441"/>
                      <a:pt x="11565" y="1631"/>
                    </a:cubicBezTo>
                    <a:cubicBezTo>
                      <a:pt x="11337" y="1820"/>
                      <a:pt x="11641" y="2161"/>
                      <a:pt x="11565" y="2465"/>
                    </a:cubicBezTo>
                    <a:cubicBezTo>
                      <a:pt x="11565" y="2578"/>
                      <a:pt x="11489" y="2654"/>
                      <a:pt x="11413" y="2692"/>
                    </a:cubicBezTo>
                    <a:cubicBezTo>
                      <a:pt x="11555" y="2479"/>
                      <a:pt x="11365" y="2234"/>
                      <a:pt x="11123" y="2234"/>
                    </a:cubicBezTo>
                    <a:cubicBezTo>
                      <a:pt x="11106" y="2234"/>
                      <a:pt x="11089" y="2235"/>
                      <a:pt x="11072" y="2237"/>
                    </a:cubicBezTo>
                    <a:cubicBezTo>
                      <a:pt x="10996" y="2275"/>
                      <a:pt x="10882" y="2351"/>
                      <a:pt x="10844" y="2503"/>
                    </a:cubicBezTo>
                    <a:cubicBezTo>
                      <a:pt x="10806" y="2616"/>
                      <a:pt x="10882" y="2768"/>
                      <a:pt x="11034" y="2844"/>
                    </a:cubicBezTo>
                    <a:lnTo>
                      <a:pt x="10920" y="2844"/>
                    </a:lnTo>
                    <a:cubicBezTo>
                      <a:pt x="10863" y="2863"/>
                      <a:pt x="10806" y="2872"/>
                      <a:pt x="10754" y="2872"/>
                    </a:cubicBezTo>
                    <a:cubicBezTo>
                      <a:pt x="10702" y="2872"/>
                      <a:pt x="10655" y="2863"/>
                      <a:pt x="10617" y="2844"/>
                    </a:cubicBezTo>
                    <a:cubicBezTo>
                      <a:pt x="10296" y="2701"/>
                      <a:pt x="10579" y="1886"/>
                      <a:pt x="9981" y="1886"/>
                    </a:cubicBezTo>
                    <a:cubicBezTo>
                      <a:pt x="9944" y="1886"/>
                      <a:pt x="9903" y="1889"/>
                      <a:pt x="9859" y="1896"/>
                    </a:cubicBezTo>
                    <a:cubicBezTo>
                      <a:pt x="10186" y="1823"/>
                      <a:pt x="10129" y="1401"/>
                      <a:pt x="9822" y="1401"/>
                    </a:cubicBezTo>
                    <a:cubicBezTo>
                      <a:pt x="9810" y="1401"/>
                      <a:pt x="9796" y="1402"/>
                      <a:pt x="9783" y="1403"/>
                    </a:cubicBezTo>
                    <a:cubicBezTo>
                      <a:pt x="9707" y="1441"/>
                      <a:pt x="9631" y="1479"/>
                      <a:pt x="9593" y="1555"/>
                    </a:cubicBezTo>
                    <a:cubicBezTo>
                      <a:pt x="9559" y="1728"/>
                      <a:pt x="9650" y="1901"/>
                      <a:pt x="9811" y="1901"/>
                    </a:cubicBezTo>
                    <a:cubicBezTo>
                      <a:pt x="9826" y="1901"/>
                      <a:pt x="9842" y="1899"/>
                      <a:pt x="9859" y="1896"/>
                    </a:cubicBezTo>
                    <a:lnTo>
                      <a:pt x="9859" y="1896"/>
                    </a:lnTo>
                    <a:lnTo>
                      <a:pt x="9669" y="1972"/>
                    </a:lnTo>
                    <a:cubicBezTo>
                      <a:pt x="9593" y="2010"/>
                      <a:pt x="9517" y="2048"/>
                      <a:pt x="9442" y="2123"/>
                    </a:cubicBezTo>
                    <a:cubicBezTo>
                      <a:pt x="9214" y="2389"/>
                      <a:pt x="9328" y="2995"/>
                      <a:pt x="9707" y="3071"/>
                    </a:cubicBezTo>
                    <a:cubicBezTo>
                      <a:pt x="9934" y="3071"/>
                      <a:pt x="10200" y="3033"/>
                      <a:pt x="10427" y="2995"/>
                    </a:cubicBezTo>
                    <a:cubicBezTo>
                      <a:pt x="10541" y="3071"/>
                      <a:pt x="10541" y="3147"/>
                      <a:pt x="10617" y="3337"/>
                    </a:cubicBezTo>
                    <a:cubicBezTo>
                      <a:pt x="10655" y="3488"/>
                      <a:pt x="10655" y="3678"/>
                      <a:pt x="10655" y="3830"/>
                    </a:cubicBezTo>
                    <a:cubicBezTo>
                      <a:pt x="10621" y="3626"/>
                      <a:pt x="10465" y="3483"/>
                      <a:pt x="10269" y="3483"/>
                    </a:cubicBezTo>
                    <a:cubicBezTo>
                      <a:pt x="10246" y="3483"/>
                      <a:pt x="10223" y="3484"/>
                      <a:pt x="10200" y="3488"/>
                    </a:cubicBezTo>
                    <a:cubicBezTo>
                      <a:pt x="10048" y="3564"/>
                      <a:pt x="9934" y="3602"/>
                      <a:pt x="9859" y="3792"/>
                    </a:cubicBezTo>
                    <a:cubicBezTo>
                      <a:pt x="9821" y="3943"/>
                      <a:pt x="9896" y="4095"/>
                      <a:pt x="10010" y="4209"/>
                    </a:cubicBezTo>
                    <a:cubicBezTo>
                      <a:pt x="9859" y="4209"/>
                      <a:pt x="9707" y="4285"/>
                      <a:pt x="9669" y="4360"/>
                    </a:cubicBezTo>
                    <a:cubicBezTo>
                      <a:pt x="9669" y="4436"/>
                      <a:pt x="9669" y="4512"/>
                      <a:pt x="9707" y="4550"/>
                    </a:cubicBezTo>
                    <a:cubicBezTo>
                      <a:pt x="9745" y="4702"/>
                      <a:pt x="9783" y="4815"/>
                      <a:pt x="9783" y="4967"/>
                    </a:cubicBezTo>
                    <a:cubicBezTo>
                      <a:pt x="9717" y="4835"/>
                      <a:pt x="9565" y="4732"/>
                      <a:pt x="9402" y="4732"/>
                    </a:cubicBezTo>
                    <a:cubicBezTo>
                      <a:pt x="9378" y="4732"/>
                      <a:pt x="9353" y="4734"/>
                      <a:pt x="9328" y="4739"/>
                    </a:cubicBezTo>
                    <a:cubicBezTo>
                      <a:pt x="9100" y="4815"/>
                      <a:pt x="8949" y="4891"/>
                      <a:pt x="8911" y="5119"/>
                    </a:cubicBezTo>
                    <a:cubicBezTo>
                      <a:pt x="8873" y="5270"/>
                      <a:pt x="8911" y="5422"/>
                      <a:pt x="9024" y="5574"/>
                    </a:cubicBezTo>
                    <a:cubicBezTo>
                      <a:pt x="8949" y="5574"/>
                      <a:pt x="8873" y="5649"/>
                      <a:pt x="8835" y="5725"/>
                    </a:cubicBezTo>
                    <a:cubicBezTo>
                      <a:pt x="8797" y="5839"/>
                      <a:pt x="8797" y="5991"/>
                      <a:pt x="8835" y="6104"/>
                    </a:cubicBezTo>
                    <a:cubicBezTo>
                      <a:pt x="8721" y="6029"/>
                      <a:pt x="8570" y="5991"/>
                      <a:pt x="8456" y="5991"/>
                    </a:cubicBezTo>
                    <a:cubicBezTo>
                      <a:pt x="8228" y="6066"/>
                      <a:pt x="8115" y="6066"/>
                      <a:pt x="8001" y="6256"/>
                    </a:cubicBezTo>
                    <a:cubicBezTo>
                      <a:pt x="7887" y="6484"/>
                      <a:pt x="7925" y="6787"/>
                      <a:pt x="8115" y="6938"/>
                    </a:cubicBezTo>
                    <a:cubicBezTo>
                      <a:pt x="8001" y="7052"/>
                      <a:pt x="7925" y="7204"/>
                      <a:pt x="7963" y="7356"/>
                    </a:cubicBezTo>
                    <a:cubicBezTo>
                      <a:pt x="7880" y="7300"/>
                      <a:pt x="7796" y="7265"/>
                      <a:pt x="7713" y="7265"/>
                    </a:cubicBezTo>
                    <a:cubicBezTo>
                      <a:pt x="7683" y="7265"/>
                      <a:pt x="7652" y="7270"/>
                      <a:pt x="7622" y="7280"/>
                    </a:cubicBezTo>
                    <a:cubicBezTo>
                      <a:pt x="7356" y="7393"/>
                      <a:pt x="7129" y="7318"/>
                      <a:pt x="7015" y="7621"/>
                    </a:cubicBezTo>
                    <a:cubicBezTo>
                      <a:pt x="6939" y="7924"/>
                      <a:pt x="7318" y="8379"/>
                      <a:pt x="6977" y="8531"/>
                    </a:cubicBezTo>
                    <a:cubicBezTo>
                      <a:pt x="6864" y="8587"/>
                      <a:pt x="6458" y="8686"/>
                      <a:pt x="6226" y="8686"/>
                    </a:cubicBezTo>
                    <a:cubicBezTo>
                      <a:pt x="6146" y="8686"/>
                      <a:pt x="6087" y="8674"/>
                      <a:pt x="6067" y="8645"/>
                    </a:cubicBezTo>
                    <a:cubicBezTo>
                      <a:pt x="5991" y="8455"/>
                      <a:pt x="5916" y="8265"/>
                      <a:pt x="5916" y="8076"/>
                    </a:cubicBezTo>
                    <a:lnTo>
                      <a:pt x="5916" y="8076"/>
                    </a:lnTo>
                    <a:cubicBezTo>
                      <a:pt x="6014" y="8208"/>
                      <a:pt x="6170" y="8311"/>
                      <a:pt x="6309" y="8311"/>
                    </a:cubicBezTo>
                    <a:cubicBezTo>
                      <a:pt x="6330" y="8311"/>
                      <a:pt x="6351" y="8308"/>
                      <a:pt x="6371" y="8303"/>
                    </a:cubicBezTo>
                    <a:cubicBezTo>
                      <a:pt x="6825" y="8265"/>
                      <a:pt x="7015" y="7697"/>
                      <a:pt x="6674" y="7431"/>
                    </a:cubicBezTo>
                    <a:cubicBezTo>
                      <a:pt x="6825" y="7280"/>
                      <a:pt x="6863" y="7052"/>
                      <a:pt x="6825" y="6863"/>
                    </a:cubicBezTo>
                    <a:lnTo>
                      <a:pt x="6825" y="6863"/>
                    </a:lnTo>
                    <a:cubicBezTo>
                      <a:pt x="6902" y="6946"/>
                      <a:pt x="6990" y="6981"/>
                      <a:pt x="7081" y="6981"/>
                    </a:cubicBezTo>
                    <a:cubicBezTo>
                      <a:pt x="7488" y="6981"/>
                      <a:pt x="7935" y="6277"/>
                      <a:pt x="7470" y="6029"/>
                    </a:cubicBezTo>
                    <a:cubicBezTo>
                      <a:pt x="7660" y="5877"/>
                      <a:pt x="7697" y="5649"/>
                      <a:pt x="7622" y="5460"/>
                    </a:cubicBezTo>
                    <a:lnTo>
                      <a:pt x="7622" y="5460"/>
                    </a:lnTo>
                    <a:cubicBezTo>
                      <a:pt x="7697" y="5611"/>
                      <a:pt x="7849" y="5687"/>
                      <a:pt x="7963" y="5725"/>
                    </a:cubicBezTo>
                    <a:cubicBezTo>
                      <a:pt x="8077" y="5725"/>
                      <a:pt x="8190" y="5725"/>
                      <a:pt x="8266" y="5687"/>
                    </a:cubicBezTo>
                    <a:cubicBezTo>
                      <a:pt x="8570" y="5611"/>
                      <a:pt x="8759" y="5460"/>
                      <a:pt x="8645" y="5119"/>
                    </a:cubicBezTo>
                    <a:cubicBezTo>
                      <a:pt x="8607" y="4891"/>
                      <a:pt x="8532" y="4702"/>
                      <a:pt x="8342" y="4626"/>
                    </a:cubicBezTo>
                    <a:cubicBezTo>
                      <a:pt x="8634" y="4370"/>
                      <a:pt x="8434" y="3903"/>
                      <a:pt x="8046" y="3903"/>
                    </a:cubicBezTo>
                    <a:cubicBezTo>
                      <a:pt x="8031" y="3903"/>
                      <a:pt x="8016" y="3904"/>
                      <a:pt x="8001" y="3905"/>
                    </a:cubicBezTo>
                    <a:cubicBezTo>
                      <a:pt x="7849" y="3981"/>
                      <a:pt x="7735" y="4019"/>
                      <a:pt x="7660" y="4171"/>
                    </a:cubicBezTo>
                    <a:cubicBezTo>
                      <a:pt x="7584" y="4360"/>
                      <a:pt x="7660" y="4588"/>
                      <a:pt x="7811" y="4702"/>
                    </a:cubicBezTo>
                    <a:cubicBezTo>
                      <a:pt x="7697" y="4739"/>
                      <a:pt x="7622" y="4853"/>
                      <a:pt x="7584" y="4967"/>
                    </a:cubicBezTo>
                    <a:cubicBezTo>
                      <a:pt x="7549" y="5106"/>
                      <a:pt x="7546" y="5245"/>
                      <a:pt x="7604" y="5384"/>
                    </a:cubicBezTo>
                    <a:lnTo>
                      <a:pt x="7604" y="5384"/>
                    </a:lnTo>
                    <a:cubicBezTo>
                      <a:pt x="7520" y="5222"/>
                      <a:pt x="7343" y="5157"/>
                      <a:pt x="7167" y="5157"/>
                    </a:cubicBezTo>
                    <a:cubicBezTo>
                      <a:pt x="6977" y="5232"/>
                      <a:pt x="6825" y="5270"/>
                      <a:pt x="6712" y="5460"/>
                    </a:cubicBezTo>
                    <a:cubicBezTo>
                      <a:pt x="6636" y="5687"/>
                      <a:pt x="6712" y="5953"/>
                      <a:pt x="6901" y="6066"/>
                    </a:cubicBezTo>
                    <a:cubicBezTo>
                      <a:pt x="6825" y="6142"/>
                      <a:pt x="6750" y="6218"/>
                      <a:pt x="6712" y="6332"/>
                    </a:cubicBezTo>
                    <a:cubicBezTo>
                      <a:pt x="6712" y="6446"/>
                      <a:pt x="6712" y="6521"/>
                      <a:pt x="6712" y="6597"/>
                    </a:cubicBezTo>
                    <a:cubicBezTo>
                      <a:pt x="6618" y="6504"/>
                      <a:pt x="6473" y="6436"/>
                      <a:pt x="6340" y="6436"/>
                    </a:cubicBezTo>
                    <a:cubicBezTo>
                      <a:pt x="6312" y="6436"/>
                      <a:pt x="6284" y="6439"/>
                      <a:pt x="6257" y="6446"/>
                    </a:cubicBezTo>
                    <a:cubicBezTo>
                      <a:pt x="5991" y="6521"/>
                      <a:pt x="5840" y="6559"/>
                      <a:pt x="5764" y="6787"/>
                    </a:cubicBezTo>
                    <a:cubicBezTo>
                      <a:pt x="5688" y="7052"/>
                      <a:pt x="5764" y="7318"/>
                      <a:pt x="5991" y="7469"/>
                    </a:cubicBezTo>
                    <a:cubicBezTo>
                      <a:pt x="5953" y="7507"/>
                      <a:pt x="5878" y="7583"/>
                      <a:pt x="5878" y="7659"/>
                    </a:cubicBezTo>
                    <a:cubicBezTo>
                      <a:pt x="5802" y="7697"/>
                      <a:pt x="5764" y="7735"/>
                      <a:pt x="5726" y="7773"/>
                    </a:cubicBezTo>
                    <a:cubicBezTo>
                      <a:pt x="5659" y="7728"/>
                      <a:pt x="5567" y="7710"/>
                      <a:pt x="5471" y="7710"/>
                    </a:cubicBezTo>
                    <a:cubicBezTo>
                      <a:pt x="5403" y="7710"/>
                      <a:pt x="5334" y="7719"/>
                      <a:pt x="5271" y="7735"/>
                    </a:cubicBezTo>
                    <a:lnTo>
                      <a:pt x="5081" y="7811"/>
                    </a:lnTo>
                    <a:cubicBezTo>
                      <a:pt x="4968" y="7848"/>
                      <a:pt x="4892" y="7962"/>
                      <a:pt x="4854" y="8076"/>
                    </a:cubicBezTo>
                    <a:cubicBezTo>
                      <a:pt x="4778" y="8379"/>
                      <a:pt x="4892" y="8683"/>
                      <a:pt x="5081" y="8872"/>
                    </a:cubicBezTo>
                    <a:lnTo>
                      <a:pt x="5081" y="8910"/>
                    </a:lnTo>
                    <a:lnTo>
                      <a:pt x="4930" y="8910"/>
                    </a:lnTo>
                    <a:cubicBezTo>
                      <a:pt x="4892" y="8948"/>
                      <a:pt x="4854" y="8986"/>
                      <a:pt x="4778" y="9024"/>
                    </a:cubicBezTo>
                    <a:cubicBezTo>
                      <a:pt x="4626" y="9024"/>
                      <a:pt x="4513" y="9062"/>
                      <a:pt x="4361" y="9100"/>
                    </a:cubicBezTo>
                    <a:cubicBezTo>
                      <a:pt x="4247" y="9100"/>
                      <a:pt x="4171" y="9137"/>
                      <a:pt x="4058" y="9175"/>
                    </a:cubicBezTo>
                    <a:cubicBezTo>
                      <a:pt x="3754" y="9441"/>
                      <a:pt x="4171" y="9858"/>
                      <a:pt x="4020" y="10123"/>
                    </a:cubicBezTo>
                    <a:cubicBezTo>
                      <a:pt x="3944" y="10161"/>
                      <a:pt x="3830" y="10237"/>
                      <a:pt x="3754" y="10351"/>
                    </a:cubicBezTo>
                    <a:cubicBezTo>
                      <a:pt x="3565" y="10389"/>
                      <a:pt x="3262" y="10351"/>
                      <a:pt x="3110" y="10502"/>
                    </a:cubicBezTo>
                    <a:cubicBezTo>
                      <a:pt x="2882" y="10692"/>
                      <a:pt x="3224" y="11033"/>
                      <a:pt x="3148" y="11336"/>
                    </a:cubicBezTo>
                    <a:cubicBezTo>
                      <a:pt x="2996" y="11374"/>
                      <a:pt x="2882" y="11488"/>
                      <a:pt x="2807" y="11640"/>
                    </a:cubicBezTo>
                    <a:lnTo>
                      <a:pt x="2503" y="11716"/>
                    </a:lnTo>
                    <a:cubicBezTo>
                      <a:pt x="2390" y="11754"/>
                      <a:pt x="2314" y="11754"/>
                      <a:pt x="2200" y="11754"/>
                    </a:cubicBezTo>
                    <a:cubicBezTo>
                      <a:pt x="2086" y="11678"/>
                      <a:pt x="2048" y="11564"/>
                      <a:pt x="2048" y="11412"/>
                    </a:cubicBezTo>
                    <a:cubicBezTo>
                      <a:pt x="2200" y="11374"/>
                      <a:pt x="2314" y="11261"/>
                      <a:pt x="2390" y="11147"/>
                    </a:cubicBezTo>
                    <a:lnTo>
                      <a:pt x="2465" y="11147"/>
                    </a:lnTo>
                    <a:cubicBezTo>
                      <a:pt x="2746" y="11077"/>
                      <a:pt x="2670" y="10683"/>
                      <a:pt x="2418" y="10683"/>
                    </a:cubicBezTo>
                    <a:cubicBezTo>
                      <a:pt x="2397" y="10683"/>
                      <a:pt x="2375" y="10686"/>
                      <a:pt x="2352" y="10692"/>
                    </a:cubicBezTo>
                    <a:lnTo>
                      <a:pt x="2314" y="10692"/>
                    </a:lnTo>
                    <a:cubicBezTo>
                      <a:pt x="2314" y="10654"/>
                      <a:pt x="2276" y="10654"/>
                      <a:pt x="2276" y="10654"/>
                    </a:cubicBezTo>
                    <a:cubicBezTo>
                      <a:pt x="2352" y="10616"/>
                      <a:pt x="2427" y="10616"/>
                      <a:pt x="2541" y="10578"/>
                    </a:cubicBezTo>
                    <a:cubicBezTo>
                      <a:pt x="2693" y="10540"/>
                      <a:pt x="2882" y="10540"/>
                      <a:pt x="2958" y="10389"/>
                    </a:cubicBezTo>
                    <a:cubicBezTo>
                      <a:pt x="2958" y="10275"/>
                      <a:pt x="2958" y="10161"/>
                      <a:pt x="2920" y="10085"/>
                    </a:cubicBezTo>
                    <a:cubicBezTo>
                      <a:pt x="2920" y="10047"/>
                      <a:pt x="2920" y="10010"/>
                      <a:pt x="2920" y="10010"/>
                    </a:cubicBezTo>
                    <a:lnTo>
                      <a:pt x="2958" y="10010"/>
                    </a:lnTo>
                    <a:cubicBezTo>
                      <a:pt x="3034" y="9972"/>
                      <a:pt x="3110" y="9934"/>
                      <a:pt x="3148" y="9820"/>
                    </a:cubicBezTo>
                    <a:cubicBezTo>
                      <a:pt x="3201" y="9847"/>
                      <a:pt x="3255" y="9874"/>
                      <a:pt x="3295" y="9874"/>
                    </a:cubicBezTo>
                    <a:cubicBezTo>
                      <a:pt x="3312" y="9874"/>
                      <a:pt x="3326" y="9869"/>
                      <a:pt x="3337" y="9858"/>
                    </a:cubicBezTo>
                    <a:cubicBezTo>
                      <a:pt x="3641" y="9820"/>
                      <a:pt x="3679" y="9365"/>
                      <a:pt x="3375" y="9251"/>
                    </a:cubicBezTo>
                    <a:cubicBezTo>
                      <a:pt x="3527" y="9251"/>
                      <a:pt x="3679" y="9175"/>
                      <a:pt x="3754" y="9062"/>
                    </a:cubicBezTo>
                    <a:cubicBezTo>
                      <a:pt x="3868" y="8910"/>
                      <a:pt x="3868" y="8758"/>
                      <a:pt x="3792" y="8569"/>
                    </a:cubicBezTo>
                    <a:cubicBezTo>
                      <a:pt x="3830" y="8569"/>
                      <a:pt x="3868" y="8531"/>
                      <a:pt x="3906" y="8531"/>
                    </a:cubicBezTo>
                    <a:cubicBezTo>
                      <a:pt x="3982" y="8607"/>
                      <a:pt x="4134" y="8645"/>
                      <a:pt x="4247" y="8645"/>
                    </a:cubicBezTo>
                    <a:cubicBezTo>
                      <a:pt x="4589" y="8531"/>
                      <a:pt x="4664" y="8076"/>
                      <a:pt x="4323" y="7924"/>
                    </a:cubicBezTo>
                    <a:cubicBezTo>
                      <a:pt x="4664" y="7811"/>
                      <a:pt x="4778" y="7356"/>
                      <a:pt x="4551" y="7090"/>
                    </a:cubicBezTo>
                    <a:lnTo>
                      <a:pt x="4551" y="7090"/>
                    </a:lnTo>
                    <a:cubicBezTo>
                      <a:pt x="4570" y="7109"/>
                      <a:pt x="4589" y="7119"/>
                      <a:pt x="4608" y="7119"/>
                    </a:cubicBezTo>
                    <a:cubicBezTo>
                      <a:pt x="4626" y="7119"/>
                      <a:pt x="4645" y="7109"/>
                      <a:pt x="4664" y="7090"/>
                    </a:cubicBezTo>
                    <a:cubicBezTo>
                      <a:pt x="4730" y="7255"/>
                      <a:pt x="4883" y="7363"/>
                      <a:pt x="5046" y="7363"/>
                    </a:cubicBezTo>
                    <a:cubicBezTo>
                      <a:pt x="5070" y="7363"/>
                      <a:pt x="5095" y="7360"/>
                      <a:pt x="5119" y="7356"/>
                    </a:cubicBezTo>
                    <a:cubicBezTo>
                      <a:pt x="5536" y="7318"/>
                      <a:pt x="5612" y="6711"/>
                      <a:pt x="5233" y="6559"/>
                    </a:cubicBezTo>
                    <a:cubicBezTo>
                      <a:pt x="5785" y="6387"/>
                      <a:pt x="5615" y="5587"/>
                      <a:pt x="5094" y="5587"/>
                    </a:cubicBezTo>
                    <a:cubicBezTo>
                      <a:pt x="5043" y="5587"/>
                      <a:pt x="4988" y="5594"/>
                      <a:pt x="4930" y="5611"/>
                    </a:cubicBezTo>
                    <a:cubicBezTo>
                      <a:pt x="4778" y="5687"/>
                      <a:pt x="4626" y="5763"/>
                      <a:pt x="4551" y="5953"/>
                    </a:cubicBezTo>
                    <a:cubicBezTo>
                      <a:pt x="4475" y="6218"/>
                      <a:pt x="4626" y="6484"/>
                      <a:pt x="4892" y="6559"/>
                    </a:cubicBezTo>
                    <a:cubicBezTo>
                      <a:pt x="4778" y="6597"/>
                      <a:pt x="4702" y="6711"/>
                      <a:pt x="4664" y="6825"/>
                    </a:cubicBezTo>
                    <a:cubicBezTo>
                      <a:pt x="4664" y="6825"/>
                      <a:pt x="4664" y="6825"/>
                      <a:pt x="4664" y="6863"/>
                    </a:cubicBezTo>
                    <a:cubicBezTo>
                      <a:pt x="4645" y="6844"/>
                      <a:pt x="4636" y="6834"/>
                      <a:pt x="4626" y="6834"/>
                    </a:cubicBezTo>
                    <a:cubicBezTo>
                      <a:pt x="4617" y="6834"/>
                      <a:pt x="4608" y="6844"/>
                      <a:pt x="4589" y="6863"/>
                    </a:cubicBezTo>
                    <a:cubicBezTo>
                      <a:pt x="4551" y="6863"/>
                      <a:pt x="4475" y="6938"/>
                      <a:pt x="4475" y="6976"/>
                    </a:cubicBezTo>
                    <a:cubicBezTo>
                      <a:pt x="4475" y="7014"/>
                      <a:pt x="4475" y="7014"/>
                      <a:pt x="4475" y="7052"/>
                    </a:cubicBezTo>
                    <a:cubicBezTo>
                      <a:pt x="4361" y="6938"/>
                      <a:pt x="4209" y="6901"/>
                      <a:pt x="4058" y="6901"/>
                    </a:cubicBezTo>
                    <a:cubicBezTo>
                      <a:pt x="3830" y="7014"/>
                      <a:pt x="3679" y="7090"/>
                      <a:pt x="3641" y="7318"/>
                    </a:cubicBezTo>
                    <a:cubicBezTo>
                      <a:pt x="3565" y="7621"/>
                      <a:pt x="3717" y="7886"/>
                      <a:pt x="4020" y="7962"/>
                    </a:cubicBezTo>
                    <a:cubicBezTo>
                      <a:pt x="3944" y="8000"/>
                      <a:pt x="3906" y="8038"/>
                      <a:pt x="3868" y="8114"/>
                    </a:cubicBezTo>
                    <a:cubicBezTo>
                      <a:pt x="3830" y="8076"/>
                      <a:pt x="3754" y="8038"/>
                      <a:pt x="3679" y="8038"/>
                    </a:cubicBezTo>
                    <a:cubicBezTo>
                      <a:pt x="3603" y="8076"/>
                      <a:pt x="3527" y="8152"/>
                      <a:pt x="3489" y="8265"/>
                    </a:cubicBezTo>
                    <a:cubicBezTo>
                      <a:pt x="3375" y="8228"/>
                      <a:pt x="3299" y="8190"/>
                      <a:pt x="3186" y="8190"/>
                    </a:cubicBezTo>
                    <a:cubicBezTo>
                      <a:pt x="2958" y="8303"/>
                      <a:pt x="2807" y="8341"/>
                      <a:pt x="2731" y="8607"/>
                    </a:cubicBezTo>
                    <a:cubicBezTo>
                      <a:pt x="2617" y="8948"/>
                      <a:pt x="2845" y="9289"/>
                      <a:pt x="3186" y="9327"/>
                    </a:cubicBezTo>
                    <a:cubicBezTo>
                      <a:pt x="3148" y="9327"/>
                      <a:pt x="3110" y="9365"/>
                      <a:pt x="3110" y="9403"/>
                    </a:cubicBezTo>
                    <a:cubicBezTo>
                      <a:pt x="2996" y="9289"/>
                      <a:pt x="2882" y="9251"/>
                      <a:pt x="2769" y="9251"/>
                    </a:cubicBezTo>
                    <a:cubicBezTo>
                      <a:pt x="2655" y="9327"/>
                      <a:pt x="2541" y="9403"/>
                      <a:pt x="2503" y="9517"/>
                    </a:cubicBezTo>
                    <a:cubicBezTo>
                      <a:pt x="2465" y="9498"/>
                      <a:pt x="2437" y="9488"/>
                      <a:pt x="2413" y="9488"/>
                    </a:cubicBezTo>
                    <a:cubicBezTo>
                      <a:pt x="2390" y="9488"/>
                      <a:pt x="2371" y="9498"/>
                      <a:pt x="2352" y="9517"/>
                    </a:cubicBezTo>
                    <a:cubicBezTo>
                      <a:pt x="2086" y="9592"/>
                      <a:pt x="1935" y="9630"/>
                      <a:pt x="1821" y="9896"/>
                    </a:cubicBezTo>
                    <a:cubicBezTo>
                      <a:pt x="1745" y="10085"/>
                      <a:pt x="1821" y="10351"/>
                      <a:pt x="1972" y="10502"/>
                    </a:cubicBezTo>
                    <a:lnTo>
                      <a:pt x="1935" y="10502"/>
                    </a:lnTo>
                    <a:cubicBezTo>
                      <a:pt x="1707" y="10616"/>
                      <a:pt x="1593" y="10654"/>
                      <a:pt x="1518" y="10844"/>
                    </a:cubicBezTo>
                    <a:lnTo>
                      <a:pt x="1442" y="10844"/>
                    </a:lnTo>
                    <a:lnTo>
                      <a:pt x="1252" y="10882"/>
                    </a:lnTo>
                    <a:cubicBezTo>
                      <a:pt x="1138" y="10919"/>
                      <a:pt x="1063" y="10957"/>
                      <a:pt x="1025" y="11033"/>
                    </a:cubicBezTo>
                    <a:cubicBezTo>
                      <a:pt x="873" y="11261"/>
                      <a:pt x="835" y="11526"/>
                      <a:pt x="987" y="11754"/>
                    </a:cubicBezTo>
                    <a:cubicBezTo>
                      <a:pt x="759" y="11867"/>
                      <a:pt x="608" y="11905"/>
                      <a:pt x="494" y="12133"/>
                    </a:cubicBezTo>
                    <a:lnTo>
                      <a:pt x="494" y="12171"/>
                    </a:lnTo>
                    <a:cubicBezTo>
                      <a:pt x="304" y="12246"/>
                      <a:pt x="228" y="12246"/>
                      <a:pt x="77" y="12436"/>
                    </a:cubicBezTo>
                    <a:cubicBezTo>
                      <a:pt x="1" y="12550"/>
                      <a:pt x="1" y="12701"/>
                      <a:pt x="39" y="12853"/>
                    </a:cubicBezTo>
                    <a:lnTo>
                      <a:pt x="77" y="12853"/>
                    </a:lnTo>
                    <a:cubicBezTo>
                      <a:pt x="456" y="12891"/>
                      <a:pt x="835" y="12929"/>
                      <a:pt x="1214" y="13005"/>
                    </a:cubicBezTo>
                    <a:cubicBezTo>
                      <a:pt x="1214" y="12967"/>
                      <a:pt x="1214" y="12929"/>
                      <a:pt x="1214" y="12853"/>
                    </a:cubicBezTo>
                    <a:cubicBezTo>
                      <a:pt x="1442" y="12815"/>
                      <a:pt x="1593" y="12588"/>
                      <a:pt x="1593" y="12322"/>
                    </a:cubicBezTo>
                    <a:cubicBezTo>
                      <a:pt x="1631" y="12284"/>
                      <a:pt x="1631" y="12246"/>
                      <a:pt x="1631" y="12246"/>
                    </a:cubicBezTo>
                    <a:lnTo>
                      <a:pt x="1593" y="12171"/>
                    </a:lnTo>
                    <a:cubicBezTo>
                      <a:pt x="1555" y="12095"/>
                      <a:pt x="1518" y="12019"/>
                      <a:pt x="1480" y="11981"/>
                    </a:cubicBezTo>
                    <a:cubicBezTo>
                      <a:pt x="1669" y="11943"/>
                      <a:pt x="1897" y="11905"/>
                      <a:pt x="2010" y="11867"/>
                    </a:cubicBezTo>
                    <a:cubicBezTo>
                      <a:pt x="2162" y="11943"/>
                      <a:pt x="2162" y="12057"/>
                      <a:pt x="2200" y="12209"/>
                    </a:cubicBezTo>
                    <a:cubicBezTo>
                      <a:pt x="2238" y="12360"/>
                      <a:pt x="2276" y="12512"/>
                      <a:pt x="2276" y="12663"/>
                    </a:cubicBezTo>
                    <a:cubicBezTo>
                      <a:pt x="2086" y="12739"/>
                      <a:pt x="1897" y="12777"/>
                      <a:pt x="1821" y="12967"/>
                    </a:cubicBezTo>
                    <a:cubicBezTo>
                      <a:pt x="1821" y="13005"/>
                      <a:pt x="1821" y="13043"/>
                      <a:pt x="1821" y="13043"/>
                    </a:cubicBezTo>
                    <a:lnTo>
                      <a:pt x="1707" y="13043"/>
                    </a:lnTo>
                    <a:cubicBezTo>
                      <a:pt x="2162" y="13156"/>
                      <a:pt x="2541" y="13232"/>
                      <a:pt x="2958" y="13308"/>
                    </a:cubicBezTo>
                    <a:cubicBezTo>
                      <a:pt x="3034" y="13232"/>
                      <a:pt x="3072" y="13156"/>
                      <a:pt x="3072" y="13081"/>
                    </a:cubicBezTo>
                    <a:cubicBezTo>
                      <a:pt x="3034" y="13005"/>
                      <a:pt x="2996" y="12929"/>
                      <a:pt x="2882" y="12891"/>
                    </a:cubicBezTo>
                    <a:cubicBezTo>
                      <a:pt x="2882" y="12891"/>
                      <a:pt x="2845" y="12853"/>
                      <a:pt x="2845" y="12853"/>
                    </a:cubicBezTo>
                    <a:lnTo>
                      <a:pt x="2958" y="12815"/>
                    </a:lnTo>
                    <a:cubicBezTo>
                      <a:pt x="2976" y="12813"/>
                      <a:pt x="2993" y="12812"/>
                      <a:pt x="3010" y="12812"/>
                    </a:cubicBezTo>
                    <a:cubicBezTo>
                      <a:pt x="3330" y="12812"/>
                      <a:pt x="3599" y="13136"/>
                      <a:pt x="3527" y="13460"/>
                    </a:cubicBezTo>
                    <a:cubicBezTo>
                      <a:pt x="5385" y="13941"/>
                      <a:pt x="6712" y="14423"/>
                      <a:pt x="8698" y="14423"/>
                    </a:cubicBezTo>
                    <a:cubicBezTo>
                      <a:pt x="8901" y="14423"/>
                      <a:pt x="9110" y="14418"/>
                      <a:pt x="9328" y="14408"/>
                    </a:cubicBezTo>
                    <a:cubicBezTo>
                      <a:pt x="12664" y="14218"/>
                      <a:pt x="14257" y="12284"/>
                      <a:pt x="16911" y="10313"/>
                    </a:cubicBezTo>
                    <a:lnTo>
                      <a:pt x="16380" y="5687"/>
                    </a:lnTo>
                    <a:cubicBezTo>
                      <a:pt x="16228" y="5725"/>
                      <a:pt x="16114" y="5839"/>
                      <a:pt x="16039" y="5991"/>
                    </a:cubicBezTo>
                    <a:cubicBezTo>
                      <a:pt x="16001" y="5915"/>
                      <a:pt x="15963" y="5801"/>
                      <a:pt x="16001" y="5725"/>
                    </a:cubicBezTo>
                    <a:cubicBezTo>
                      <a:pt x="16039" y="5611"/>
                      <a:pt x="16114" y="5574"/>
                      <a:pt x="16190" y="5536"/>
                    </a:cubicBezTo>
                    <a:lnTo>
                      <a:pt x="16342" y="5536"/>
                    </a:lnTo>
                    <a:lnTo>
                      <a:pt x="16152" y="3640"/>
                    </a:lnTo>
                    <a:cubicBezTo>
                      <a:pt x="16099" y="3613"/>
                      <a:pt x="16045" y="3586"/>
                      <a:pt x="15991" y="3586"/>
                    </a:cubicBezTo>
                    <a:cubicBezTo>
                      <a:pt x="15969" y="3586"/>
                      <a:pt x="15947" y="3591"/>
                      <a:pt x="15925" y="3602"/>
                    </a:cubicBezTo>
                    <a:cubicBezTo>
                      <a:pt x="15849" y="3602"/>
                      <a:pt x="15773" y="3678"/>
                      <a:pt x="15735" y="3754"/>
                    </a:cubicBezTo>
                    <a:cubicBezTo>
                      <a:pt x="15697" y="3830"/>
                      <a:pt x="15697" y="3905"/>
                      <a:pt x="15735" y="3981"/>
                    </a:cubicBezTo>
                    <a:cubicBezTo>
                      <a:pt x="15508" y="3943"/>
                      <a:pt x="15356" y="3678"/>
                      <a:pt x="15432" y="3450"/>
                    </a:cubicBezTo>
                    <a:cubicBezTo>
                      <a:pt x="15470" y="3261"/>
                      <a:pt x="15621" y="3223"/>
                      <a:pt x="15811" y="3147"/>
                    </a:cubicBezTo>
                    <a:cubicBezTo>
                      <a:pt x="15925" y="3147"/>
                      <a:pt x="16039" y="3223"/>
                      <a:pt x="16114" y="3299"/>
                    </a:cubicBezTo>
                    <a:lnTo>
                      <a:pt x="15887" y="1441"/>
                    </a:lnTo>
                    <a:cubicBezTo>
                      <a:pt x="15855" y="1764"/>
                      <a:pt x="15622" y="1909"/>
                      <a:pt x="15384" y="1909"/>
                    </a:cubicBezTo>
                    <a:cubicBezTo>
                      <a:pt x="15064" y="1909"/>
                      <a:pt x="14733" y="1648"/>
                      <a:pt x="14863" y="1213"/>
                    </a:cubicBezTo>
                    <a:cubicBezTo>
                      <a:pt x="14901" y="986"/>
                      <a:pt x="15091" y="948"/>
                      <a:pt x="15318" y="834"/>
                    </a:cubicBezTo>
                    <a:cubicBezTo>
                      <a:pt x="15347" y="830"/>
                      <a:pt x="15376" y="827"/>
                      <a:pt x="15405" y="827"/>
                    </a:cubicBezTo>
                    <a:cubicBezTo>
                      <a:pt x="15602" y="827"/>
                      <a:pt x="15788" y="939"/>
                      <a:pt x="15887" y="1138"/>
                    </a:cubicBezTo>
                    <a:lnTo>
                      <a:pt x="15811" y="417"/>
                    </a:lnTo>
                    <a:cubicBezTo>
                      <a:pt x="15735" y="266"/>
                      <a:pt x="15697" y="152"/>
                      <a:pt x="156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0" name="Google Shape;9320;p50"/>
              <p:cNvSpPr/>
              <p:nvPr/>
            </p:nvSpPr>
            <p:spPr>
              <a:xfrm flipH="1">
                <a:off x="1932796" y="1548921"/>
                <a:ext cx="22239" cy="15323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784" extrusionOk="0">
                    <a:moveTo>
                      <a:pt x="679" y="1"/>
                    </a:moveTo>
                    <a:cubicBezTo>
                      <a:pt x="619" y="1"/>
                      <a:pt x="556" y="10"/>
                      <a:pt x="493" y="26"/>
                    </a:cubicBezTo>
                    <a:lnTo>
                      <a:pt x="303" y="64"/>
                    </a:lnTo>
                    <a:cubicBezTo>
                      <a:pt x="190" y="139"/>
                      <a:pt x="114" y="253"/>
                      <a:pt x="38" y="367"/>
                    </a:cubicBezTo>
                    <a:cubicBezTo>
                      <a:pt x="0" y="518"/>
                      <a:pt x="38" y="632"/>
                      <a:pt x="76" y="784"/>
                    </a:cubicBezTo>
                    <a:cubicBezTo>
                      <a:pt x="455" y="632"/>
                      <a:pt x="796" y="481"/>
                      <a:pt x="1137" y="329"/>
                    </a:cubicBezTo>
                    <a:cubicBezTo>
                      <a:pt x="1100" y="215"/>
                      <a:pt x="1024" y="139"/>
                      <a:pt x="910" y="64"/>
                    </a:cubicBezTo>
                    <a:cubicBezTo>
                      <a:pt x="843" y="19"/>
                      <a:pt x="764" y="1"/>
                      <a:pt x="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21" name="Google Shape;9321;p50"/>
            <p:cNvSpPr/>
            <p:nvPr/>
          </p:nvSpPr>
          <p:spPr>
            <a:xfrm flipH="1">
              <a:off x="2394390" y="1440485"/>
              <a:ext cx="208225" cy="292725"/>
            </a:xfrm>
            <a:custGeom>
              <a:avLst/>
              <a:gdLst/>
              <a:ahLst/>
              <a:cxnLst/>
              <a:rect l="l" t="t" r="r" b="b"/>
              <a:pathLst>
                <a:path w="10655" h="14977" extrusionOk="0">
                  <a:moveTo>
                    <a:pt x="10654" y="0"/>
                  </a:moveTo>
                  <a:lnTo>
                    <a:pt x="0" y="6029"/>
                  </a:lnTo>
                  <a:lnTo>
                    <a:pt x="0" y="14976"/>
                  </a:lnTo>
                  <a:lnTo>
                    <a:pt x="10275" y="14976"/>
                  </a:lnTo>
                  <a:lnTo>
                    <a:pt x="10654" y="0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50"/>
            <p:cNvSpPr/>
            <p:nvPr/>
          </p:nvSpPr>
          <p:spPr>
            <a:xfrm flipH="1">
              <a:off x="2389212" y="1087014"/>
              <a:ext cx="333434" cy="471582"/>
            </a:xfrm>
            <a:custGeom>
              <a:avLst/>
              <a:gdLst/>
              <a:ahLst/>
              <a:cxnLst/>
              <a:rect l="l" t="t" r="r" b="b"/>
              <a:pathLst>
                <a:path w="17062" h="24128" extrusionOk="0">
                  <a:moveTo>
                    <a:pt x="8712" y="0"/>
                  </a:moveTo>
                  <a:cubicBezTo>
                    <a:pt x="8690" y="0"/>
                    <a:pt x="8667" y="0"/>
                    <a:pt x="8645" y="0"/>
                  </a:cubicBezTo>
                  <a:cubicBezTo>
                    <a:pt x="2844" y="76"/>
                    <a:pt x="607" y="7280"/>
                    <a:pt x="607" y="7280"/>
                  </a:cubicBezTo>
                  <a:cubicBezTo>
                    <a:pt x="531" y="7469"/>
                    <a:pt x="0" y="16190"/>
                    <a:pt x="266" y="18275"/>
                  </a:cubicBezTo>
                  <a:cubicBezTo>
                    <a:pt x="493" y="20360"/>
                    <a:pt x="2313" y="23848"/>
                    <a:pt x="6332" y="24114"/>
                  </a:cubicBezTo>
                  <a:cubicBezTo>
                    <a:pt x="6467" y="24123"/>
                    <a:pt x="6604" y="24128"/>
                    <a:pt x="6740" y="24128"/>
                  </a:cubicBezTo>
                  <a:cubicBezTo>
                    <a:pt x="11542" y="24128"/>
                    <a:pt x="17062" y="18464"/>
                    <a:pt x="17062" y="18464"/>
                  </a:cubicBezTo>
                  <a:lnTo>
                    <a:pt x="17062" y="4853"/>
                  </a:lnTo>
                  <a:cubicBezTo>
                    <a:pt x="17062" y="4853"/>
                    <a:pt x="14503" y="0"/>
                    <a:pt x="8712" y="0"/>
                  </a:cubicBez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50"/>
            <p:cNvSpPr/>
            <p:nvPr/>
          </p:nvSpPr>
          <p:spPr>
            <a:xfrm flipH="1">
              <a:off x="2632985" y="1285982"/>
              <a:ext cx="83740" cy="66883"/>
            </a:xfrm>
            <a:custGeom>
              <a:avLst/>
              <a:gdLst/>
              <a:ahLst/>
              <a:cxnLst/>
              <a:rect l="l" t="t" r="r" b="b"/>
              <a:pathLst>
                <a:path w="4285" h="3422" extrusionOk="0">
                  <a:moveTo>
                    <a:pt x="574" y="0"/>
                  </a:moveTo>
                  <a:cubicBezTo>
                    <a:pt x="418" y="0"/>
                    <a:pt x="266" y="19"/>
                    <a:pt x="114" y="57"/>
                  </a:cubicBezTo>
                  <a:lnTo>
                    <a:pt x="1" y="3052"/>
                  </a:lnTo>
                  <a:cubicBezTo>
                    <a:pt x="304" y="3204"/>
                    <a:pt x="645" y="3318"/>
                    <a:pt x="948" y="3356"/>
                  </a:cubicBezTo>
                  <a:cubicBezTo>
                    <a:pt x="1254" y="3401"/>
                    <a:pt x="1538" y="3421"/>
                    <a:pt x="1800" y="3421"/>
                  </a:cubicBezTo>
                  <a:cubicBezTo>
                    <a:pt x="3489" y="3421"/>
                    <a:pt x="4285" y="2597"/>
                    <a:pt x="4285" y="2597"/>
                  </a:cubicBezTo>
                  <a:cubicBezTo>
                    <a:pt x="4285" y="2597"/>
                    <a:pt x="3830" y="588"/>
                    <a:pt x="1062" y="57"/>
                  </a:cubicBezTo>
                  <a:cubicBezTo>
                    <a:pt x="892" y="19"/>
                    <a:pt x="730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50"/>
            <p:cNvSpPr/>
            <p:nvPr/>
          </p:nvSpPr>
          <p:spPr>
            <a:xfrm flipH="1">
              <a:off x="2466268" y="1232996"/>
              <a:ext cx="89681" cy="24568"/>
            </a:xfrm>
            <a:custGeom>
              <a:avLst/>
              <a:gdLst/>
              <a:ahLst/>
              <a:cxnLst/>
              <a:rect l="l" t="t" r="r" b="b"/>
              <a:pathLst>
                <a:path w="4589" h="1257" extrusionOk="0">
                  <a:moveTo>
                    <a:pt x="2314" y="0"/>
                  </a:moveTo>
                  <a:cubicBezTo>
                    <a:pt x="1707" y="0"/>
                    <a:pt x="1100" y="114"/>
                    <a:pt x="570" y="417"/>
                  </a:cubicBezTo>
                  <a:cubicBezTo>
                    <a:pt x="190" y="645"/>
                    <a:pt x="1" y="910"/>
                    <a:pt x="77" y="1062"/>
                  </a:cubicBezTo>
                  <a:cubicBezTo>
                    <a:pt x="179" y="1226"/>
                    <a:pt x="491" y="1257"/>
                    <a:pt x="929" y="1257"/>
                  </a:cubicBezTo>
                  <a:cubicBezTo>
                    <a:pt x="1200" y="1257"/>
                    <a:pt x="1518" y="1245"/>
                    <a:pt x="1865" y="1245"/>
                  </a:cubicBezTo>
                  <a:cubicBezTo>
                    <a:pt x="1998" y="1245"/>
                    <a:pt x="2135" y="1247"/>
                    <a:pt x="2276" y="1252"/>
                  </a:cubicBezTo>
                  <a:lnTo>
                    <a:pt x="3754" y="1252"/>
                  </a:lnTo>
                  <a:cubicBezTo>
                    <a:pt x="4134" y="1252"/>
                    <a:pt x="4399" y="1252"/>
                    <a:pt x="4513" y="1100"/>
                  </a:cubicBezTo>
                  <a:cubicBezTo>
                    <a:pt x="4588" y="986"/>
                    <a:pt x="4437" y="683"/>
                    <a:pt x="4020" y="417"/>
                  </a:cubicBezTo>
                  <a:cubicBezTo>
                    <a:pt x="3489" y="114"/>
                    <a:pt x="2920" y="0"/>
                    <a:pt x="2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50"/>
            <p:cNvSpPr/>
            <p:nvPr/>
          </p:nvSpPr>
          <p:spPr>
            <a:xfrm flipH="1">
              <a:off x="2610003" y="1345634"/>
              <a:ext cx="26695" cy="54843"/>
            </a:xfrm>
            <a:custGeom>
              <a:avLst/>
              <a:gdLst/>
              <a:ahLst/>
              <a:cxnLst/>
              <a:rect l="l" t="t" r="r" b="b"/>
              <a:pathLst>
                <a:path w="1366" h="2806" fill="none" extrusionOk="0">
                  <a:moveTo>
                    <a:pt x="1100" y="0"/>
                  </a:moveTo>
                  <a:cubicBezTo>
                    <a:pt x="759" y="569"/>
                    <a:pt x="455" y="1138"/>
                    <a:pt x="152" y="1706"/>
                  </a:cubicBezTo>
                  <a:cubicBezTo>
                    <a:pt x="38" y="1820"/>
                    <a:pt x="0" y="2010"/>
                    <a:pt x="38" y="2161"/>
                  </a:cubicBezTo>
                  <a:cubicBezTo>
                    <a:pt x="114" y="2313"/>
                    <a:pt x="228" y="2389"/>
                    <a:pt x="379" y="2465"/>
                  </a:cubicBezTo>
                  <a:cubicBezTo>
                    <a:pt x="683" y="2616"/>
                    <a:pt x="1024" y="2730"/>
                    <a:pt x="1365" y="2806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50"/>
            <p:cNvSpPr/>
            <p:nvPr/>
          </p:nvSpPr>
          <p:spPr>
            <a:xfrm flipH="1">
              <a:off x="2298808" y="1317430"/>
              <a:ext cx="124505" cy="136913"/>
            </a:xfrm>
            <a:custGeom>
              <a:avLst/>
              <a:gdLst/>
              <a:ahLst/>
              <a:cxnLst/>
              <a:rect l="l" t="t" r="r" b="b"/>
              <a:pathLst>
                <a:path w="6371" h="7005" extrusionOk="0">
                  <a:moveTo>
                    <a:pt x="3429" y="1"/>
                  </a:moveTo>
                  <a:cubicBezTo>
                    <a:pt x="3398" y="1"/>
                    <a:pt x="3368" y="2"/>
                    <a:pt x="3337" y="3"/>
                  </a:cubicBezTo>
                  <a:cubicBezTo>
                    <a:pt x="2275" y="78"/>
                    <a:pt x="607" y="761"/>
                    <a:pt x="531" y="1860"/>
                  </a:cubicBezTo>
                  <a:lnTo>
                    <a:pt x="0" y="6903"/>
                  </a:lnTo>
                  <a:cubicBezTo>
                    <a:pt x="380" y="6971"/>
                    <a:pt x="764" y="7004"/>
                    <a:pt x="1149" y="7004"/>
                  </a:cubicBezTo>
                  <a:cubicBezTo>
                    <a:pt x="1843" y="7004"/>
                    <a:pt x="2541" y="6895"/>
                    <a:pt x="3223" y="6675"/>
                  </a:cubicBezTo>
                  <a:cubicBezTo>
                    <a:pt x="4247" y="6334"/>
                    <a:pt x="5119" y="5652"/>
                    <a:pt x="5725" y="4742"/>
                  </a:cubicBezTo>
                  <a:cubicBezTo>
                    <a:pt x="6294" y="3794"/>
                    <a:pt x="6370" y="2619"/>
                    <a:pt x="5953" y="1633"/>
                  </a:cubicBezTo>
                  <a:cubicBezTo>
                    <a:pt x="5474" y="638"/>
                    <a:pt x="4493" y="1"/>
                    <a:pt x="3429" y="1"/>
                  </a:cubicBez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50"/>
            <p:cNvSpPr/>
            <p:nvPr/>
          </p:nvSpPr>
          <p:spPr>
            <a:xfrm flipH="1">
              <a:off x="2460346" y="1504202"/>
              <a:ext cx="142269" cy="96357"/>
            </a:xfrm>
            <a:custGeom>
              <a:avLst/>
              <a:gdLst/>
              <a:ahLst/>
              <a:cxnLst/>
              <a:rect l="l" t="t" r="r" b="b"/>
              <a:pathLst>
                <a:path w="7280" h="4930" extrusionOk="0">
                  <a:moveTo>
                    <a:pt x="7280" y="1"/>
                  </a:moveTo>
                  <a:lnTo>
                    <a:pt x="7280" y="1"/>
                  </a:lnTo>
                  <a:cubicBezTo>
                    <a:pt x="4285" y="2314"/>
                    <a:pt x="1289" y="2769"/>
                    <a:pt x="0" y="2769"/>
                  </a:cubicBezTo>
                  <a:lnTo>
                    <a:pt x="0" y="4930"/>
                  </a:lnTo>
                  <a:cubicBezTo>
                    <a:pt x="6521" y="4588"/>
                    <a:pt x="7280" y="1"/>
                    <a:pt x="7280" y="1"/>
                  </a:cubicBezTo>
                  <a:close/>
                </a:path>
              </a:pathLst>
            </a:custGeom>
            <a:solidFill>
              <a:srgbClr val="C39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50"/>
            <p:cNvSpPr/>
            <p:nvPr/>
          </p:nvSpPr>
          <p:spPr>
            <a:xfrm flipH="1">
              <a:off x="2641876" y="1236436"/>
              <a:ext cx="66699" cy="25956"/>
            </a:xfrm>
            <a:custGeom>
              <a:avLst/>
              <a:gdLst/>
              <a:ahLst/>
              <a:cxnLst/>
              <a:rect l="l" t="t" r="r" b="b"/>
              <a:pathLst>
                <a:path w="3413" h="1328" extrusionOk="0">
                  <a:moveTo>
                    <a:pt x="1520" y="0"/>
                  </a:moveTo>
                  <a:cubicBezTo>
                    <a:pt x="1191" y="0"/>
                    <a:pt x="850" y="50"/>
                    <a:pt x="531" y="166"/>
                  </a:cubicBezTo>
                  <a:cubicBezTo>
                    <a:pt x="190" y="279"/>
                    <a:pt x="1" y="469"/>
                    <a:pt x="39" y="621"/>
                  </a:cubicBezTo>
                  <a:cubicBezTo>
                    <a:pt x="114" y="962"/>
                    <a:pt x="835" y="1113"/>
                    <a:pt x="1669" y="1227"/>
                  </a:cubicBezTo>
                  <a:cubicBezTo>
                    <a:pt x="2049" y="1281"/>
                    <a:pt x="2411" y="1327"/>
                    <a:pt x="2707" y="1327"/>
                  </a:cubicBezTo>
                  <a:cubicBezTo>
                    <a:pt x="3031" y="1327"/>
                    <a:pt x="3276" y="1272"/>
                    <a:pt x="3375" y="1113"/>
                  </a:cubicBezTo>
                  <a:cubicBezTo>
                    <a:pt x="3413" y="962"/>
                    <a:pt x="3337" y="734"/>
                    <a:pt x="3034" y="507"/>
                  </a:cubicBezTo>
                  <a:cubicBezTo>
                    <a:pt x="2693" y="241"/>
                    <a:pt x="2276" y="90"/>
                    <a:pt x="1821" y="14"/>
                  </a:cubicBezTo>
                  <a:cubicBezTo>
                    <a:pt x="1722" y="5"/>
                    <a:pt x="1622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50"/>
            <p:cNvSpPr/>
            <p:nvPr/>
          </p:nvSpPr>
          <p:spPr>
            <a:xfrm flipH="1">
              <a:off x="2672988" y="1285982"/>
              <a:ext cx="44479" cy="67078"/>
            </a:xfrm>
            <a:custGeom>
              <a:avLst/>
              <a:gdLst/>
              <a:ahLst/>
              <a:cxnLst/>
              <a:rect l="l" t="t" r="r" b="b"/>
              <a:pathLst>
                <a:path w="2276" h="3432" extrusionOk="0">
                  <a:moveTo>
                    <a:pt x="626" y="0"/>
                  </a:moveTo>
                  <a:cubicBezTo>
                    <a:pt x="465" y="0"/>
                    <a:pt x="304" y="19"/>
                    <a:pt x="152" y="57"/>
                  </a:cubicBezTo>
                  <a:lnTo>
                    <a:pt x="39" y="1270"/>
                  </a:lnTo>
                  <a:cubicBezTo>
                    <a:pt x="1" y="1498"/>
                    <a:pt x="1" y="1687"/>
                    <a:pt x="1" y="1915"/>
                  </a:cubicBezTo>
                  <a:lnTo>
                    <a:pt x="1" y="3052"/>
                  </a:lnTo>
                  <a:cubicBezTo>
                    <a:pt x="304" y="3204"/>
                    <a:pt x="645" y="3318"/>
                    <a:pt x="949" y="3356"/>
                  </a:cubicBezTo>
                  <a:cubicBezTo>
                    <a:pt x="1176" y="3394"/>
                    <a:pt x="1441" y="3431"/>
                    <a:pt x="1669" y="3431"/>
                  </a:cubicBezTo>
                  <a:cubicBezTo>
                    <a:pt x="2276" y="2711"/>
                    <a:pt x="1821" y="285"/>
                    <a:pt x="1821" y="247"/>
                  </a:cubicBezTo>
                  <a:cubicBezTo>
                    <a:pt x="1593" y="171"/>
                    <a:pt x="1328" y="95"/>
                    <a:pt x="1100" y="57"/>
                  </a:cubicBezTo>
                  <a:cubicBezTo>
                    <a:pt x="949" y="19"/>
                    <a:pt x="787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50"/>
            <p:cNvSpPr/>
            <p:nvPr/>
          </p:nvSpPr>
          <p:spPr>
            <a:xfrm flipH="1">
              <a:off x="2346980" y="1080642"/>
              <a:ext cx="366774" cy="272418"/>
            </a:xfrm>
            <a:custGeom>
              <a:avLst/>
              <a:gdLst/>
              <a:ahLst/>
              <a:cxnLst/>
              <a:rect l="l" t="t" r="r" b="b"/>
              <a:pathLst>
                <a:path w="18768" h="13938" extrusionOk="0">
                  <a:moveTo>
                    <a:pt x="8748" y="0"/>
                  </a:moveTo>
                  <a:cubicBezTo>
                    <a:pt x="8234" y="0"/>
                    <a:pt x="7718" y="33"/>
                    <a:pt x="7204" y="99"/>
                  </a:cubicBezTo>
                  <a:cubicBezTo>
                    <a:pt x="2123" y="668"/>
                    <a:pt x="0" y="7113"/>
                    <a:pt x="0" y="7113"/>
                  </a:cubicBezTo>
                  <a:cubicBezTo>
                    <a:pt x="1345" y="7651"/>
                    <a:pt x="2757" y="7913"/>
                    <a:pt x="4159" y="7913"/>
                  </a:cubicBezTo>
                  <a:cubicBezTo>
                    <a:pt x="7107" y="7913"/>
                    <a:pt x="10013" y="6756"/>
                    <a:pt x="12171" y="4573"/>
                  </a:cubicBezTo>
                  <a:cubicBezTo>
                    <a:pt x="12967" y="5824"/>
                    <a:pt x="14104" y="6810"/>
                    <a:pt x="15469" y="7378"/>
                  </a:cubicBezTo>
                  <a:cubicBezTo>
                    <a:pt x="14976" y="9615"/>
                    <a:pt x="15317" y="11928"/>
                    <a:pt x="16417" y="13937"/>
                  </a:cubicBezTo>
                  <a:cubicBezTo>
                    <a:pt x="18123" y="13065"/>
                    <a:pt x="18692" y="11094"/>
                    <a:pt x="18654" y="9388"/>
                  </a:cubicBezTo>
                  <a:cubicBezTo>
                    <a:pt x="18654" y="9084"/>
                    <a:pt x="18768" y="8819"/>
                    <a:pt x="18654" y="8554"/>
                  </a:cubicBezTo>
                  <a:cubicBezTo>
                    <a:pt x="18540" y="8364"/>
                    <a:pt x="18388" y="8212"/>
                    <a:pt x="18199" y="8099"/>
                  </a:cubicBezTo>
                  <a:cubicBezTo>
                    <a:pt x="17858" y="7909"/>
                    <a:pt x="18313" y="5331"/>
                    <a:pt x="18009" y="5141"/>
                  </a:cubicBezTo>
                  <a:lnTo>
                    <a:pt x="15621" y="2146"/>
                  </a:lnTo>
                  <a:cubicBezTo>
                    <a:pt x="13585" y="737"/>
                    <a:pt x="11187" y="0"/>
                    <a:pt x="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50"/>
            <p:cNvSpPr/>
            <p:nvPr/>
          </p:nvSpPr>
          <p:spPr>
            <a:xfrm flipH="1">
              <a:off x="2329196" y="1345634"/>
              <a:ext cx="65213" cy="73372"/>
            </a:xfrm>
            <a:custGeom>
              <a:avLst/>
              <a:gdLst/>
              <a:ahLst/>
              <a:cxnLst/>
              <a:rect l="l" t="t" r="r" b="b"/>
              <a:pathLst>
                <a:path w="3337" h="3754" fill="none" extrusionOk="0">
                  <a:moveTo>
                    <a:pt x="38" y="910"/>
                  </a:moveTo>
                  <a:cubicBezTo>
                    <a:pt x="303" y="569"/>
                    <a:pt x="683" y="304"/>
                    <a:pt x="1062" y="152"/>
                  </a:cubicBezTo>
                  <a:cubicBezTo>
                    <a:pt x="1479" y="0"/>
                    <a:pt x="1934" y="0"/>
                    <a:pt x="2351" y="152"/>
                  </a:cubicBezTo>
                  <a:cubicBezTo>
                    <a:pt x="2995" y="455"/>
                    <a:pt x="3337" y="1176"/>
                    <a:pt x="3261" y="1896"/>
                  </a:cubicBezTo>
                  <a:cubicBezTo>
                    <a:pt x="3147" y="2578"/>
                    <a:pt x="2692" y="3185"/>
                    <a:pt x="2010" y="3450"/>
                  </a:cubicBezTo>
                  <a:cubicBezTo>
                    <a:pt x="1365" y="3716"/>
                    <a:pt x="645" y="3754"/>
                    <a:pt x="0" y="3526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50"/>
            <p:cNvSpPr/>
            <p:nvPr/>
          </p:nvSpPr>
          <p:spPr>
            <a:xfrm flipH="1">
              <a:off x="2443305" y="1285630"/>
              <a:ext cx="135605" cy="67841"/>
            </a:xfrm>
            <a:custGeom>
              <a:avLst/>
              <a:gdLst/>
              <a:ahLst/>
              <a:cxnLst/>
              <a:rect l="l" t="t" r="r" b="b"/>
              <a:pathLst>
                <a:path w="6939" h="3471" extrusionOk="0">
                  <a:moveTo>
                    <a:pt x="3995" y="1"/>
                  </a:moveTo>
                  <a:cubicBezTo>
                    <a:pt x="3722" y="1"/>
                    <a:pt x="3427" y="24"/>
                    <a:pt x="3110" y="75"/>
                  </a:cubicBezTo>
                  <a:cubicBezTo>
                    <a:pt x="266" y="568"/>
                    <a:pt x="1" y="2540"/>
                    <a:pt x="1" y="2540"/>
                  </a:cubicBezTo>
                  <a:cubicBezTo>
                    <a:pt x="1" y="2540"/>
                    <a:pt x="1425" y="3471"/>
                    <a:pt x="3110" y="3471"/>
                  </a:cubicBezTo>
                  <a:cubicBezTo>
                    <a:pt x="3407" y="3471"/>
                    <a:pt x="3712" y="3442"/>
                    <a:pt x="4019" y="3374"/>
                  </a:cubicBezTo>
                  <a:cubicBezTo>
                    <a:pt x="6294" y="2881"/>
                    <a:pt x="6939" y="1402"/>
                    <a:pt x="6939" y="1402"/>
                  </a:cubicBezTo>
                  <a:cubicBezTo>
                    <a:pt x="6939" y="1402"/>
                    <a:pt x="6134" y="1"/>
                    <a:pt x="3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50"/>
            <p:cNvSpPr/>
            <p:nvPr/>
          </p:nvSpPr>
          <p:spPr>
            <a:xfrm flipH="1">
              <a:off x="2501092" y="1287096"/>
              <a:ext cx="81512" cy="65964"/>
            </a:xfrm>
            <a:custGeom>
              <a:avLst/>
              <a:gdLst/>
              <a:ahLst/>
              <a:cxnLst/>
              <a:rect l="l" t="t" r="r" b="b"/>
              <a:pathLst>
                <a:path w="4171" h="3375" extrusionOk="0">
                  <a:moveTo>
                    <a:pt x="3071" y="0"/>
                  </a:moveTo>
                  <a:cubicBezTo>
                    <a:pt x="265" y="493"/>
                    <a:pt x="0" y="2427"/>
                    <a:pt x="0" y="2427"/>
                  </a:cubicBezTo>
                  <a:cubicBezTo>
                    <a:pt x="986" y="3071"/>
                    <a:pt x="2085" y="3374"/>
                    <a:pt x="3261" y="3374"/>
                  </a:cubicBezTo>
                  <a:cubicBezTo>
                    <a:pt x="4171" y="1782"/>
                    <a:pt x="3223" y="0"/>
                    <a:pt x="3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50"/>
            <p:cNvSpPr/>
            <p:nvPr/>
          </p:nvSpPr>
          <p:spPr>
            <a:xfrm flipH="1">
              <a:off x="2547037" y="1411578"/>
              <a:ext cx="62985" cy="43038"/>
            </a:xfrm>
            <a:custGeom>
              <a:avLst/>
              <a:gdLst/>
              <a:ahLst/>
              <a:cxnLst/>
              <a:rect l="l" t="t" r="r" b="b"/>
              <a:pathLst>
                <a:path w="3223" h="2202" extrusionOk="0">
                  <a:moveTo>
                    <a:pt x="2280" y="1"/>
                  </a:moveTo>
                  <a:cubicBezTo>
                    <a:pt x="2104" y="1"/>
                    <a:pt x="1934" y="39"/>
                    <a:pt x="1782" y="114"/>
                  </a:cubicBezTo>
                  <a:cubicBezTo>
                    <a:pt x="1138" y="380"/>
                    <a:pt x="531" y="759"/>
                    <a:pt x="38" y="1252"/>
                  </a:cubicBezTo>
                  <a:lnTo>
                    <a:pt x="0" y="1252"/>
                  </a:lnTo>
                  <a:cubicBezTo>
                    <a:pt x="76" y="1555"/>
                    <a:pt x="266" y="1783"/>
                    <a:pt x="531" y="1934"/>
                  </a:cubicBezTo>
                  <a:cubicBezTo>
                    <a:pt x="848" y="2115"/>
                    <a:pt x="1205" y="2202"/>
                    <a:pt x="1563" y="2202"/>
                  </a:cubicBezTo>
                  <a:cubicBezTo>
                    <a:pt x="1804" y="2202"/>
                    <a:pt x="2046" y="2162"/>
                    <a:pt x="2275" y="2086"/>
                  </a:cubicBezTo>
                  <a:cubicBezTo>
                    <a:pt x="2844" y="1858"/>
                    <a:pt x="3223" y="1290"/>
                    <a:pt x="3147" y="721"/>
                  </a:cubicBezTo>
                  <a:cubicBezTo>
                    <a:pt x="3109" y="456"/>
                    <a:pt x="2995" y="266"/>
                    <a:pt x="2806" y="114"/>
                  </a:cubicBezTo>
                  <a:cubicBezTo>
                    <a:pt x="2635" y="39"/>
                    <a:pt x="2455" y="1"/>
                    <a:pt x="2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50"/>
            <p:cNvSpPr/>
            <p:nvPr/>
          </p:nvSpPr>
          <p:spPr>
            <a:xfrm flipH="1">
              <a:off x="2299551" y="1064811"/>
              <a:ext cx="375685" cy="254906"/>
            </a:xfrm>
            <a:custGeom>
              <a:avLst/>
              <a:gdLst/>
              <a:ahLst/>
              <a:cxnLst/>
              <a:rect l="l" t="t" r="r" b="b"/>
              <a:pathLst>
                <a:path w="19224" h="13042" extrusionOk="0">
                  <a:moveTo>
                    <a:pt x="8509" y="0"/>
                  </a:moveTo>
                  <a:cubicBezTo>
                    <a:pt x="5308" y="0"/>
                    <a:pt x="2418" y="1416"/>
                    <a:pt x="949" y="2388"/>
                  </a:cubicBezTo>
                  <a:lnTo>
                    <a:pt x="1" y="3070"/>
                  </a:lnTo>
                  <a:cubicBezTo>
                    <a:pt x="2150" y="2592"/>
                    <a:pt x="4015" y="2383"/>
                    <a:pt x="5635" y="2383"/>
                  </a:cubicBezTo>
                  <a:cubicBezTo>
                    <a:pt x="17131" y="2383"/>
                    <a:pt x="16228" y="12928"/>
                    <a:pt x="16228" y="12928"/>
                  </a:cubicBezTo>
                  <a:lnTo>
                    <a:pt x="17100" y="13041"/>
                  </a:lnTo>
                  <a:lnTo>
                    <a:pt x="17176" y="12890"/>
                  </a:lnTo>
                  <a:cubicBezTo>
                    <a:pt x="19223" y="9060"/>
                    <a:pt x="17858" y="4549"/>
                    <a:pt x="14370" y="1933"/>
                  </a:cubicBezTo>
                  <a:cubicBezTo>
                    <a:pt x="12465" y="510"/>
                    <a:pt x="10431" y="0"/>
                    <a:pt x="85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50"/>
            <p:cNvSpPr/>
            <p:nvPr/>
          </p:nvSpPr>
          <p:spPr>
            <a:xfrm flipH="1">
              <a:off x="2755729" y="1712672"/>
              <a:ext cx="492002" cy="487081"/>
            </a:xfrm>
            <a:custGeom>
              <a:avLst/>
              <a:gdLst/>
              <a:ahLst/>
              <a:cxnLst/>
              <a:rect l="l" t="t" r="r" b="b"/>
              <a:pathLst>
                <a:path w="25176" h="24921" extrusionOk="0">
                  <a:moveTo>
                    <a:pt x="4285" y="0"/>
                  </a:moveTo>
                  <a:lnTo>
                    <a:pt x="0" y="5233"/>
                  </a:lnTo>
                  <a:lnTo>
                    <a:pt x="7697" y="21801"/>
                  </a:lnTo>
                  <a:cubicBezTo>
                    <a:pt x="8619" y="23810"/>
                    <a:pt x="10572" y="24920"/>
                    <a:pt x="12574" y="24920"/>
                  </a:cubicBezTo>
                  <a:cubicBezTo>
                    <a:pt x="13783" y="24920"/>
                    <a:pt x="15010" y="24515"/>
                    <a:pt x="16038" y="23659"/>
                  </a:cubicBezTo>
                  <a:lnTo>
                    <a:pt x="16531" y="23242"/>
                  </a:lnTo>
                  <a:lnTo>
                    <a:pt x="25175" y="12853"/>
                  </a:lnTo>
                  <a:lnTo>
                    <a:pt x="17933" y="7242"/>
                  </a:lnTo>
                  <a:lnTo>
                    <a:pt x="12815" y="14180"/>
                  </a:lnTo>
                  <a:lnTo>
                    <a:pt x="4285" y="0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50"/>
            <p:cNvSpPr/>
            <p:nvPr/>
          </p:nvSpPr>
          <p:spPr>
            <a:xfrm flipH="1">
              <a:off x="3157564" y="1581151"/>
              <a:ext cx="361595" cy="235048"/>
            </a:xfrm>
            <a:custGeom>
              <a:avLst/>
              <a:gdLst/>
              <a:ahLst/>
              <a:cxnLst/>
              <a:rect l="l" t="t" r="r" b="b"/>
              <a:pathLst>
                <a:path w="18503" h="12026" extrusionOk="0">
                  <a:moveTo>
                    <a:pt x="7750" y="0"/>
                  </a:moveTo>
                  <a:cubicBezTo>
                    <a:pt x="7139" y="0"/>
                    <a:pt x="6823" y="877"/>
                    <a:pt x="6712" y="1713"/>
                  </a:cubicBezTo>
                  <a:cubicBezTo>
                    <a:pt x="6636" y="2737"/>
                    <a:pt x="6674" y="3798"/>
                    <a:pt x="6863" y="4822"/>
                  </a:cubicBezTo>
                  <a:cubicBezTo>
                    <a:pt x="6863" y="4822"/>
                    <a:pt x="6476" y="5003"/>
                    <a:pt x="6131" y="5003"/>
                  </a:cubicBezTo>
                  <a:cubicBezTo>
                    <a:pt x="5885" y="5003"/>
                    <a:pt x="5660" y="4910"/>
                    <a:pt x="5612" y="4594"/>
                  </a:cubicBezTo>
                  <a:cubicBezTo>
                    <a:pt x="5498" y="3836"/>
                    <a:pt x="6029" y="765"/>
                    <a:pt x="5271" y="386"/>
                  </a:cubicBezTo>
                  <a:cubicBezTo>
                    <a:pt x="5049" y="253"/>
                    <a:pt x="4809" y="191"/>
                    <a:pt x="4572" y="191"/>
                  </a:cubicBezTo>
                  <a:cubicBezTo>
                    <a:pt x="3998" y="191"/>
                    <a:pt x="3449" y="554"/>
                    <a:pt x="3262" y="1144"/>
                  </a:cubicBezTo>
                  <a:cubicBezTo>
                    <a:pt x="3262" y="1144"/>
                    <a:pt x="2977" y="1021"/>
                    <a:pt x="2630" y="1021"/>
                  </a:cubicBezTo>
                  <a:cubicBezTo>
                    <a:pt x="2118" y="1021"/>
                    <a:pt x="1472" y="1290"/>
                    <a:pt x="1404" y="2623"/>
                  </a:cubicBezTo>
                  <a:lnTo>
                    <a:pt x="1366" y="3419"/>
                  </a:lnTo>
                  <a:cubicBezTo>
                    <a:pt x="1194" y="3274"/>
                    <a:pt x="990" y="3207"/>
                    <a:pt x="792" y="3207"/>
                  </a:cubicBezTo>
                  <a:cubicBezTo>
                    <a:pt x="423" y="3207"/>
                    <a:pt x="75" y="3441"/>
                    <a:pt x="1" y="3836"/>
                  </a:cubicBezTo>
                  <a:cubicBezTo>
                    <a:pt x="608" y="5808"/>
                    <a:pt x="2124" y="7362"/>
                    <a:pt x="4096" y="8007"/>
                  </a:cubicBezTo>
                  <a:cubicBezTo>
                    <a:pt x="6020" y="8626"/>
                    <a:pt x="8576" y="8755"/>
                    <a:pt x="10372" y="8755"/>
                  </a:cubicBezTo>
                  <a:cubicBezTo>
                    <a:pt x="11655" y="8755"/>
                    <a:pt x="12550" y="8689"/>
                    <a:pt x="12550" y="8689"/>
                  </a:cubicBezTo>
                  <a:lnTo>
                    <a:pt x="13915" y="12026"/>
                  </a:lnTo>
                  <a:lnTo>
                    <a:pt x="18238" y="6831"/>
                  </a:lnTo>
                  <a:cubicBezTo>
                    <a:pt x="18238" y="6831"/>
                    <a:pt x="18503" y="4253"/>
                    <a:pt x="15242" y="4253"/>
                  </a:cubicBezTo>
                  <a:lnTo>
                    <a:pt x="8949" y="4329"/>
                  </a:lnTo>
                  <a:cubicBezTo>
                    <a:pt x="8949" y="4329"/>
                    <a:pt x="9138" y="993"/>
                    <a:pt x="8532" y="386"/>
                  </a:cubicBezTo>
                  <a:cubicBezTo>
                    <a:pt x="8230" y="115"/>
                    <a:pt x="7971" y="0"/>
                    <a:pt x="7750" y="0"/>
                  </a:cubicBez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50"/>
            <p:cNvSpPr/>
            <p:nvPr/>
          </p:nvSpPr>
          <p:spPr>
            <a:xfrm flipH="1">
              <a:off x="3245720" y="1570264"/>
              <a:ext cx="74125" cy="116996"/>
            </a:xfrm>
            <a:custGeom>
              <a:avLst/>
              <a:gdLst/>
              <a:ahLst/>
              <a:cxnLst/>
              <a:rect l="l" t="t" r="r" b="b"/>
              <a:pathLst>
                <a:path w="3793" h="5986" extrusionOk="0">
                  <a:moveTo>
                    <a:pt x="1491" y="1"/>
                  </a:moveTo>
                  <a:cubicBezTo>
                    <a:pt x="1116" y="1"/>
                    <a:pt x="748" y="176"/>
                    <a:pt x="532" y="488"/>
                  </a:cubicBezTo>
                  <a:cubicBezTo>
                    <a:pt x="152" y="1019"/>
                    <a:pt x="1" y="1626"/>
                    <a:pt x="39" y="2232"/>
                  </a:cubicBezTo>
                  <a:cubicBezTo>
                    <a:pt x="39" y="3180"/>
                    <a:pt x="152" y="4166"/>
                    <a:pt x="456" y="5076"/>
                  </a:cubicBezTo>
                  <a:lnTo>
                    <a:pt x="3792" y="5986"/>
                  </a:lnTo>
                  <a:cubicBezTo>
                    <a:pt x="3792" y="4848"/>
                    <a:pt x="2617" y="4014"/>
                    <a:pt x="2465" y="2877"/>
                  </a:cubicBezTo>
                  <a:cubicBezTo>
                    <a:pt x="2427" y="2422"/>
                    <a:pt x="2465" y="1929"/>
                    <a:pt x="2541" y="1474"/>
                  </a:cubicBezTo>
                  <a:cubicBezTo>
                    <a:pt x="2617" y="1019"/>
                    <a:pt x="2465" y="526"/>
                    <a:pt x="2124" y="185"/>
                  </a:cubicBezTo>
                  <a:cubicBezTo>
                    <a:pt x="1929" y="60"/>
                    <a:pt x="1709" y="1"/>
                    <a:pt x="1491" y="1"/>
                  </a:cubicBez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50"/>
            <p:cNvSpPr/>
            <p:nvPr/>
          </p:nvSpPr>
          <p:spPr>
            <a:xfrm flipH="1">
              <a:off x="3361314" y="1579802"/>
              <a:ext cx="29646" cy="128958"/>
            </a:xfrm>
            <a:custGeom>
              <a:avLst/>
              <a:gdLst/>
              <a:ahLst/>
              <a:cxnLst/>
              <a:rect l="l" t="t" r="r" b="b"/>
              <a:pathLst>
                <a:path w="1517" h="6598" fill="none" extrusionOk="0">
                  <a:moveTo>
                    <a:pt x="1175" y="6597"/>
                  </a:moveTo>
                  <a:cubicBezTo>
                    <a:pt x="0" y="6597"/>
                    <a:pt x="152" y="5156"/>
                    <a:pt x="114" y="3905"/>
                  </a:cubicBezTo>
                  <a:cubicBezTo>
                    <a:pt x="76" y="3071"/>
                    <a:pt x="76" y="2199"/>
                    <a:pt x="152" y="1365"/>
                  </a:cubicBezTo>
                  <a:cubicBezTo>
                    <a:pt x="152" y="1062"/>
                    <a:pt x="265" y="758"/>
                    <a:pt x="417" y="493"/>
                  </a:cubicBezTo>
                  <a:cubicBezTo>
                    <a:pt x="607" y="228"/>
                    <a:pt x="1251" y="0"/>
                    <a:pt x="1517" y="228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50"/>
            <p:cNvSpPr/>
            <p:nvPr/>
          </p:nvSpPr>
          <p:spPr>
            <a:xfrm flipH="1">
              <a:off x="3412437" y="1602768"/>
              <a:ext cx="50400" cy="130443"/>
            </a:xfrm>
            <a:custGeom>
              <a:avLst/>
              <a:gdLst/>
              <a:ahLst/>
              <a:cxnLst/>
              <a:rect l="l" t="t" r="r" b="b"/>
              <a:pathLst>
                <a:path w="2579" h="6674" fill="none" extrusionOk="0">
                  <a:moveTo>
                    <a:pt x="493" y="0"/>
                  </a:moveTo>
                  <a:cubicBezTo>
                    <a:pt x="228" y="910"/>
                    <a:pt x="76" y="1858"/>
                    <a:pt x="38" y="2844"/>
                  </a:cubicBezTo>
                  <a:cubicBezTo>
                    <a:pt x="0" y="3792"/>
                    <a:pt x="266" y="4740"/>
                    <a:pt x="835" y="5536"/>
                  </a:cubicBezTo>
                  <a:cubicBezTo>
                    <a:pt x="1289" y="6067"/>
                    <a:pt x="1896" y="6484"/>
                    <a:pt x="2579" y="6673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50"/>
            <p:cNvSpPr/>
            <p:nvPr/>
          </p:nvSpPr>
          <p:spPr>
            <a:xfrm flipH="1">
              <a:off x="3474680" y="1647232"/>
              <a:ext cx="22982" cy="71887"/>
            </a:xfrm>
            <a:custGeom>
              <a:avLst/>
              <a:gdLst/>
              <a:ahLst/>
              <a:cxnLst/>
              <a:rect l="l" t="t" r="r" b="b"/>
              <a:pathLst>
                <a:path w="1176" h="3678" fill="none" extrusionOk="0">
                  <a:moveTo>
                    <a:pt x="266" y="0"/>
                  </a:moveTo>
                  <a:cubicBezTo>
                    <a:pt x="266" y="0"/>
                    <a:pt x="0" y="2578"/>
                    <a:pt x="1176" y="3678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50"/>
            <p:cNvSpPr/>
            <p:nvPr/>
          </p:nvSpPr>
          <p:spPr>
            <a:xfrm flipH="1">
              <a:off x="2057282" y="3628724"/>
              <a:ext cx="577930" cy="446134"/>
            </a:xfrm>
            <a:custGeom>
              <a:avLst/>
              <a:gdLst/>
              <a:ahLst/>
              <a:cxnLst/>
              <a:rect l="l" t="t" r="r" b="b"/>
              <a:pathLst>
                <a:path w="29573" h="22826" extrusionOk="0">
                  <a:moveTo>
                    <a:pt x="9630" y="1"/>
                  </a:moveTo>
                  <a:lnTo>
                    <a:pt x="0" y="10238"/>
                  </a:lnTo>
                  <a:lnTo>
                    <a:pt x="17592" y="22825"/>
                  </a:lnTo>
                  <a:lnTo>
                    <a:pt x="29573" y="14787"/>
                  </a:lnTo>
                  <a:lnTo>
                    <a:pt x="9630" y="1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50"/>
            <p:cNvSpPr/>
            <p:nvPr/>
          </p:nvSpPr>
          <p:spPr>
            <a:xfrm flipH="1">
              <a:off x="1972077" y="3828064"/>
              <a:ext cx="479397" cy="655090"/>
            </a:xfrm>
            <a:custGeom>
              <a:avLst/>
              <a:gdLst/>
              <a:ahLst/>
              <a:cxnLst/>
              <a:rect l="l" t="t" r="r" b="b"/>
              <a:pathLst>
                <a:path w="24531" h="33517" extrusionOk="0">
                  <a:moveTo>
                    <a:pt x="14711" y="1"/>
                  </a:moveTo>
                  <a:cubicBezTo>
                    <a:pt x="12512" y="1555"/>
                    <a:pt x="12550" y="3906"/>
                    <a:pt x="12740" y="5309"/>
                  </a:cubicBezTo>
                  <a:cubicBezTo>
                    <a:pt x="13005" y="7053"/>
                    <a:pt x="11982" y="8721"/>
                    <a:pt x="10313" y="9252"/>
                  </a:cubicBezTo>
                  <a:cubicBezTo>
                    <a:pt x="9593" y="9441"/>
                    <a:pt x="8911" y="9593"/>
                    <a:pt x="8190" y="9669"/>
                  </a:cubicBezTo>
                  <a:cubicBezTo>
                    <a:pt x="6939" y="9934"/>
                    <a:pt x="5839" y="9858"/>
                    <a:pt x="5119" y="10617"/>
                  </a:cubicBezTo>
                  <a:cubicBezTo>
                    <a:pt x="4399" y="11413"/>
                    <a:pt x="3110" y="21498"/>
                    <a:pt x="1555" y="26616"/>
                  </a:cubicBezTo>
                  <a:cubicBezTo>
                    <a:pt x="1" y="31735"/>
                    <a:pt x="2579" y="33517"/>
                    <a:pt x="2579" y="33517"/>
                  </a:cubicBezTo>
                  <a:lnTo>
                    <a:pt x="24531" y="6636"/>
                  </a:lnTo>
                  <a:lnTo>
                    <a:pt x="147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50"/>
            <p:cNvSpPr/>
            <p:nvPr/>
          </p:nvSpPr>
          <p:spPr>
            <a:xfrm flipH="1">
              <a:off x="2296600" y="4143012"/>
              <a:ext cx="83740" cy="18548"/>
            </a:xfrm>
            <a:custGeom>
              <a:avLst/>
              <a:gdLst/>
              <a:ahLst/>
              <a:cxnLst/>
              <a:rect l="l" t="t" r="r" b="b"/>
              <a:pathLst>
                <a:path w="4285" h="949" fill="none" extrusionOk="0">
                  <a:moveTo>
                    <a:pt x="0" y="948"/>
                  </a:moveTo>
                  <a:cubicBezTo>
                    <a:pt x="1290" y="152"/>
                    <a:pt x="2882" y="0"/>
                    <a:pt x="4285" y="569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50"/>
            <p:cNvSpPr/>
            <p:nvPr/>
          </p:nvSpPr>
          <p:spPr>
            <a:xfrm flipH="1">
              <a:off x="2301778" y="4191913"/>
              <a:ext cx="89681" cy="18548"/>
            </a:xfrm>
            <a:custGeom>
              <a:avLst/>
              <a:gdLst/>
              <a:ahLst/>
              <a:cxnLst/>
              <a:rect l="l" t="t" r="r" b="b"/>
              <a:pathLst>
                <a:path w="4589" h="949" fill="none" extrusionOk="0">
                  <a:moveTo>
                    <a:pt x="1" y="948"/>
                  </a:moveTo>
                  <a:cubicBezTo>
                    <a:pt x="1404" y="38"/>
                    <a:pt x="3148" y="1"/>
                    <a:pt x="4588" y="759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50"/>
            <p:cNvSpPr/>
            <p:nvPr/>
          </p:nvSpPr>
          <p:spPr>
            <a:xfrm flipH="1">
              <a:off x="2311413" y="4242300"/>
              <a:ext cx="89681" cy="19291"/>
            </a:xfrm>
            <a:custGeom>
              <a:avLst/>
              <a:gdLst/>
              <a:ahLst/>
              <a:cxnLst/>
              <a:rect l="l" t="t" r="r" b="b"/>
              <a:pathLst>
                <a:path w="4589" h="987" fill="none" extrusionOk="0">
                  <a:moveTo>
                    <a:pt x="1" y="986"/>
                  </a:moveTo>
                  <a:cubicBezTo>
                    <a:pt x="1404" y="76"/>
                    <a:pt x="3148" y="1"/>
                    <a:pt x="4588" y="797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50"/>
            <p:cNvSpPr/>
            <p:nvPr/>
          </p:nvSpPr>
          <p:spPr>
            <a:xfrm flipH="1">
              <a:off x="1903893" y="3958487"/>
              <a:ext cx="503122" cy="569131"/>
            </a:xfrm>
            <a:custGeom>
              <a:avLst/>
              <a:gdLst/>
              <a:ahLst/>
              <a:cxnLst/>
              <a:rect l="l" t="t" r="r" b="b"/>
              <a:pathLst>
                <a:path w="25745" h="29119" extrusionOk="0">
                  <a:moveTo>
                    <a:pt x="22218" y="1"/>
                  </a:moveTo>
                  <a:lnTo>
                    <a:pt x="1" y="26692"/>
                  </a:lnTo>
                  <a:lnTo>
                    <a:pt x="3034" y="29118"/>
                  </a:lnTo>
                  <a:cubicBezTo>
                    <a:pt x="5005" y="28246"/>
                    <a:pt x="5005" y="26768"/>
                    <a:pt x="5726" y="25782"/>
                  </a:cubicBezTo>
                  <a:cubicBezTo>
                    <a:pt x="6408" y="24796"/>
                    <a:pt x="8152" y="24266"/>
                    <a:pt x="8948" y="23318"/>
                  </a:cubicBezTo>
                  <a:cubicBezTo>
                    <a:pt x="10275" y="21687"/>
                    <a:pt x="10351" y="20171"/>
                    <a:pt x="11337" y="18882"/>
                  </a:cubicBezTo>
                  <a:cubicBezTo>
                    <a:pt x="12778" y="17062"/>
                    <a:pt x="14332" y="16986"/>
                    <a:pt x="15735" y="15015"/>
                  </a:cubicBezTo>
                  <a:cubicBezTo>
                    <a:pt x="16759" y="13536"/>
                    <a:pt x="16493" y="12550"/>
                    <a:pt x="17631" y="11147"/>
                  </a:cubicBezTo>
                  <a:cubicBezTo>
                    <a:pt x="18427" y="10124"/>
                    <a:pt x="20171" y="9669"/>
                    <a:pt x="21119" y="8455"/>
                  </a:cubicBezTo>
                  <a:cubicBezTo>
                    <a:pt x="22597" y="6636"/>
                    <a:pt x="21801" y="6370"/>
                    <a:pt x="22559" y="5309"/>
                  </a:cubicBezTo>
                  <a:cubicBezTo>
                    <a:pt x="23431" y="4095"/>
                    <a:pt x="24607" y="4702"/>
                    <a:pt x="25744" y="2882"/>
                  </a:cubicBezTo>
                  <a:lnTo>
                    <a:pt x="22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50"/>
            <p:cNvSpPr/>
            <p:nvPr/>
          </p:nvSpPr>
          <p:spPr>
            <a:xfrm flipH="1">
              <a:off x="1657169" y="1805058"/>
              <a:ext cx="493487" cy="754398"/>
            </a:xfrm>
            <a:custGeom>
              <a:avLst/>
              <a:gdLst/>
              <a:ahLst/>
              <a:cxnLst/>
              <a:rect l="l" t="t" r="r" b="b"/>
              <a:pathLst>
                <a:path w="25252" h="38598" extrusionOk="0">
                  <a:moveTo>
                    <a:pt x="6408" y="1"/>
                  </a:moveTo>
                  <a:lnTo>
                    <a:pt x="1" y="7242"/>
                  </a:lnTo>
                  <a:lnTo>
                    <a:pt x="14294" y="17707"/>
                  </a:lnTo>
                  <a:lnTo>
                    <a:pt x="19185" y="38597"/>
                  </a:lnTo>
                  <a:lnTo>
                    <a:pt x="25251" y="37877"/>
                  </a:lnTo>
                  <a:lnTo>
                    <a:pt x="22901" y="17138"/>
                  </a:lnTo>
                  <a:cubicBezTo>
                    <a:pt x="22711" y="14787"/>
                    <a:pt x="21612" y="12626"/>
                    <a:pt x="19792" y="11072"/>
                  </a:cubicBezTo>
                  <a:lnTo>
                    <a:pt x="6408" y="1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50"/>
            <p:cNvSpPr/>
            <p:nvPr/>
          </p:nvSpPr>
          <p:spPr>
            <a:xfrm flipH="1">
              <a:off x="1618905" y="2516457"/>
              <a:ext cx="253154" cy="306075"/>
            </a:xfrm>
            <a:custGeom>
              <a:avLst/>
              <a:gdLst/>
              <a:ahLst/>
              <a:cxnLst/>
              <a:rect l="l" t="t" r="r" b="b"/>
              <a:pathLst>
                <a:path w="12954" h="15660" extrusionOk="0">
                  <a:moveTo>
                    <a:pt x="5915" y="0"/>
                  </a:moveTo>
                  <a:cubicBezTo>
                    <a:pt x="5915" y="0"/>
                    <a:pt x="3716" y="2199"/>
                    <a:pt x="2920" y="3223"/>
                  </a:cubicBezTo>
                  <a:cubicBezTo>
                    <a:pt x="2086" y="4284"/>
                    <a:pt x="645" y="8455"/>
                    <a:pt x="645" y="8455"/>
                  </a:cubicBezTo>
                  <a:cubicBezTo>
                    <a:pt x="228" y="9782"/>
                    <a:pt x="0" y="11147"/>
                    <a:pt x="38" y="12550"/>
                  </a:cubicBezTo>
                  <a:lnTo>
                    <a:pt x="2503" y="8417"/>
                  </a:lnTo>
                  <a:cubicBezTo>
                    <a:pt x="2503" y="8417"/>
                    <a:pt x="3337" y="14900"/>
                    <a:pt x="4512" y="15507"/>
                  </a:cubicBezTo>
                  <a:cubicBezTo>
                    <a:pt x="4714" y="15615"/>
                    <a:pt x="4914" y="15659"/>
                    <a:pt x="5106" y="15659"/>
                  </a:cubicBezTo>
                  <a:cubicBezTo>
                    <a:pt x="5993" y="15659"/>
                    <a:pt x="6711" y="14711"/>
                    <a:pt x="6711" y="14711"/>
                  </a:cubicBezTo>
                  <a:lnTo>
                    <a:pt x="7886" y="14900"/>
                  </a:lnTo>
                  <a:cubicBezTo>
                    <a:pt x="7944" y="14908"/>
                    <a:pt x="8000" y="14911"/>
                    <a:pt x="8052" y="14911"/>
                  </a:cubicBezTo>
                  <a:cubicBezTo>
                    <a:pt x="9110" y="14911"/>
                    <a:pt x="9213" y="13535"/>
                    <a:pt x="9213" y="13535"/>
                  </a:cubicBezTo>
                  <a:cubicBezTo>
                    <a:pt x="9470" y="13627"/>
                    <a:pt x="9695" y="13666"/>
                    <a:pt x="9890" y="13666"/>
                  </a:cubicBezTo>
                  <a:cubicBezTo>
                    <a:pt x="10907" y="13666"/>
                    <a:pt x="11147" y="12626"/>
                    <a:pt x="11147" y="12626"/>
                  </a:cubicBezTo>
                  <a:cubicBezTo>
                    <a:pt x="11215" y="12628"/>
                    <a:pt x="11280" y="12630"/>
                    <a:pt x="11343" y="12630"/>
                  </a:cubicBezTo>
                  <a:cubicBezTo>
                    <a:pt x="12953" y="12630"/>
                    <a:pt x="12780" y="11700"/>
                    <a:pt x="12853" y="10313"/>
                  </a:cubicBezTo>
                  <a:cubicBezTo>
                    <a:pt x="12891" y="8910"/>
                    <a:pt x="11033" y="1138"/>
                    <a:pt x="10995" y="948"/>
                  </a:cubicBezTo>
                  <a:lnTo>
                    <a:pt x="5915" y="0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50"/>
            <p:cNvSpPr/>
            <p:nvPr/>
          </p:nvSpPr>
          <p:spPr>
            <a:xfrm flipH="1">
              <a:off x="2255834" y="2646881"/>
              <a:ext cx="981757" cy="1382770"/>
            </a:xfrm>
            <a:custGeom>
              <a:avLst/>
              <a:gdLst/>
              <a:ahLst/>
              <a:cxnLst/>
              <a:rect l="l" t="t" r="r" b="b"/>
              <a:pathLst>
                <a:path w="50237" h="70748" extrusionOk="0">
                  <a:moveTo>
                    <a:pt x="28436" y="0"/>
                  </a:moveTo>
                  <a:lnTo>
                    <a:pt x="24872" y="5953"/>
                  </a:lnTo>
                  <a:lnTo>
                    <a:pt x="6294" y="27829"/>
                  </a:lnTo>
                  <a:cubicBezTo>
                    <a:pt x="0" y="33895"/>
                    <a:pt x="834" y="42919"/>
                    <a:pt x="7318" y="48757"/>
                  </a:cubicBezTo>
                  <a:lnTo>
                    <a:pt x="37649" y="70747"/>
                  </a:lnTo>
                  <a:lnTo>
                    <a:pt x="50236" y="56378"/>
                  </a:lnTo>
                  <a:lnTo>
                    <a:pt x="23621" y="37156"/>
                  </a:lnTo>
                  <a:lnTo>
                    <a:pt x="48757" y="8644"/>
                  </a:lnTo>
                  <a:lnTo>
                    <a:pt x="284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51" name="Google Shape;9351;p50"/>
            <p:cNvGrpSpPr/>
            <p:nvPr/>
          </p:nvGrpSpPr>
          <p:grpSpPr>
            <a:xfrm>
              <a:off x="2315126" y="2685091"/>
              <a:ext cx="883946" cy="935502"/>
              <a:chOff x="2315126" y="2685091"/>
              <a:chExt cx="883946" cy="935502"/>
            </a:xfrm>
          </p:grpSpPr>
          <p:sp>
            <p:nvSpPr>
              <p:cNvPr id="9352" name="Google Shape;9352;p50"/>
              <p:cNvSpPr/>
              <p:nvPr/>
            </p:nvSpPr>
            <p:spPr>
              <a:xfrm flipH="1">
                <a:off x="2598160" y="3047768"/>
                <a:ext cx="31737" cy="24685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263" extrusionOk="0">
                    <a:moveTo>
                      <a:pt x="1017" y="0"/>
                    </a:moveTo>
                    <a:cubicBezTo>
                      <a:pt x="903" y="38"/>
                      <a:pt x="752" y="114"/>
                      <a:pt x="676" y="228"/>
                    </a:cubicBezTo>
                    <a:lnTo>
                      <a:pt x="486" y="228"/>
                    </a:lnTo>
                    <a:cubicBezTo>
                      <a:pt x="297" y="304"/>
                      <a:pt x="145" y="380"/>
                      <a:pt x="69" y="607"/>
                    </a:cubicBezTo>
                    <a:cubicBezTo>
                      <a:pt x="1" y="950"/>
                      <a:pt x="243" y="1262"/>
                      <a:pt x="570" y="1262"/>
                    </a:cubicBezTo>
                    <a:cubicBezTo>
                      <a:pt x="605" y="1262"/>
                      <a:pt x="640" y="1259"/>
                      <a:pt x="676" y="1252"/>
                    </a:cubicBezTo>
                    <a:cubicBezTo>
                      <a:pt x="866" y="1214"/>
                      <a:pt x="979" y="1100"/>
                      <a:pt x="1055" y="948"/>
                    </a:cubicBezTo>
                    <a:lnTo>
                      <a:pt x="1169" y="948"/>
                    </a:lnTo>
                    <a:cubicBezTo>
                      <a:pt x="1624" y="759"/>
                      <a:pt x="1510" y="76"/>
                      <a:pt x="10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3" name="Google Shape;9353;p50"/>
              <p:cNvSpPr/>
              <p:nvPr/>
            </p:nvSpPr>
            <p:spPr>
              <a:xfrm flipH="1">
                <a:off x="2658918" y="3082598"/>
                <a:ext cx="27223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039" extrusionOk="0">
                    <a:moveTo>
                      <a:pt x="824" y="0"/>
                    </a:moveTo>
                    <a:cubicBezTo>
                      <a:pt x="673" y="76"/>
                      <a:pt x="521" y="114"/>
                      <a:pt x="445" y="342"/>
                    </a:cubicBezTo>
                    <a:cubicBezTo>
                      <a:pt x="468" y="389"/>
                      <a:pt x="434" y="421"/>
                      <a:pt x="386" y="421"/>
                    </a:cubicBezTo>
                    <a:cubicBezTo>
                      <a:pt x="357" y="421"/>
                      <a:pt x="322" y="409"/>
                      <a:pt x="293" y="380"/>
                    </a:cubicBezTo>
                    <a:cubicBezTo>
                      <a:pt x="218" y="455"/>
                      <a:pt x="104" y="493"/>
                      <a:pt x="66" y="607"/>
                    </a:cubicBezTo>
                    <a:cubicBezTo>
                      <a:pt x="0" y="837"/>
                      <a:pt x="163" y="1039"/>
                      <a:pt x="380" y="1039"/>
                    </a:cubicBezTo>
                    <a:cubicBezTo>
                      <a:pt x="413" y="1039"/>
                      <a:pt x="448" y="1034"/>
                      <a:pt x="483" y="1024"/>
                    </a:cubicBezTo>
                    <a:cubicBezTo>
                      <a:pt x="559" y="1024"/>
                      <a:pt x="635" y="948"/>
                      <a:pt x="673" y="835"/>
                    </a:cubicBezTo>
                    <a:cubicBezTo>
                      <a:pt x="786" y="910"/>
                      <a:pt x="862" y="910"/>
                      <a:pt x="976" y="910"/>
                    </a:cubicBezTo>
                    <a:cubicBezTo>
                      <a:pt x="1393" y="683"/>
                      <a:pt x="1279" y="76"/>
                      <a:pt x="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4" name="Google Shape;9354;p50"/>
              <p:cNvSpPr/>
              <p:nvPr/>
            </p:nvSpPr>
            <p:spPr>
              <a:xfrm flipH="1">
                <a:off x="2615123" y="3074232"/>
                <a:ext cx="30291" cy="21969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24" extrusionOk="0">
                    <a:moveTo>
                      <a:pt x="1004" y="1"/>
                    </a:moveTo>
                    <a:cubicBezTo>
                      <a:pt x="972" y="1"/>
                      <a:pt x="937" y="4"/>
                      <a:pt x="901" y="11"/>
                    </a:cubicBezTo>
                    <a:cubicBezTo>
                      <a:pt x="788" y="49"/>
                      <a:pt x="674" y="163"/>
                      <a:pt x="598" y="277"/>
                    </a:cubicBezTo>
                    <a:lnTo>
                      <a:pt x="446" y="277"/>
                    </a:lnTo>
                    <a:cubicBezTo>
                      <a:pt x="257" y="353"/>
                      <a:pt x="105" y="391"/>
                      <a:pt x="67" y="618"/>
                    </a:cubicBezTo>
                    <a:cubicBezTo>
                      <a:pt x="0" y="886"/>
                      <a:pt x="229" y="1124"/>
                      <a:pt x="492" y="1124"/>
                    </a:cubicBezTo>
                    <a:cubicBezTo>
                      <a:pt x="527" y="1124"/>
                      <a:pt x="562" y="1120"/>
                      <a:pt x="598" y="1111"/>
                    </a:cubicBezTo>
                    <a:cubicBezTo>
                      <a:pt x="712" y="1073"/>
                      <a:pt x="825" y="959"/>
                      <a:pt x="901" y="845"/>
                    </a:cubicBezTo>
                    <a:lnTo>
                      <a:pt x="1053" y="845"/>
                    </a:lnTo>
                    <a:cubicBezTo>
                      <a:pt x="1550" y="739"/>
                      <a:pt x="1482" y="1"/>
                      <a:pt x="10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5" name="Google Shape;9355;p50"/>
              <p:cNvSpPr/>
              <p:nvPr/>
            </p:nvSpPr>
            <p:spPr>
              <a:xfrm flipH="1">
                <a:off x="2621357" y="3029220"/>
                <a:ext cx="3461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329" extrusionOk="0">
                    <a:moveTo>
                      <a:pt x="1062" y="1"/>
                    </a:moveTo>
                    <a:cubicBezTo>
                      <a:pt x="1050" y="1"/>
                      <a:pt x="1037" y="1"/>
                      <a:pt x="1024" y="2"/>
                    </a:cubicBezTo>
                    <a:cubicBezTo>
                      <a:pt x="835" y="77"/>
                      <a:pt x="683" y="115"/>
                      <a:pt x="607" y="305"/>
                    </a:cubicBezTo>
                    <a:lnTo>
                      <a:pt x="493" y="305"/>
                    </a:lnTo>
                    <a:cubicBezTo>
                      <a:pt x="304" y="381"/>
                      <a:pt x="152" y="457"/>
                      <a:pt x="76" y="684"/>
                    </a:cubicBezTo>
                    <a:cubicBezTo>
                      <a:pt x="1" y="987"/>
                      <a:pt x="266" y="1329"/>
                      <a:pt x="607" y="1329"/>
                    </a:cubicBezTo>
                    <a:cubicBezTo>
                      <a:pt x="759" y="1291"/>
                      <a:pt x="910" y="1215"/>
                      <a:pt x="1024" y="1063"/>
                    </a:cubicBezTo>
                    <a:lnTo>
                      <a:pt x="1138" y="1063"/>
                    </a:lnTo>
                    <a:cubicBezTo>
                      <a:pt x="1770" y="952"/>
                      <a:pt x="1709" y="1"/>
                      <a:pt x="10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6" name="Google Shape;9356;p50"/>
              <p:cNvSpPr/>
              <p:nvPr/>
            </p:nvSpPr>
            <p:spPr>
              <a:xfrm flipH="1">
                <a:off x="2638632" y="3055098"/>
                <a:ext cx="32851" cy="2417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37" extrusionOk="0">
                    <a:moveTo>
                      <a:pt x="979" y="1"/>
                    </a:moveTo>
                    <a:cubicBezTo>
                      <a:pt x="956" y="1"/>
                      <a:pt x="933" y="2"/>
                      <a:pt x="908" y="5"/>
                    </a:cubicBezTo>
                    <a:cubicBezTo>
                      <a:pt x="719" y="118"/>
                      <a:pt x="605" y="156"/>
                      <a:pt x="529" y="384"/>
                    </a:cubicBezTo>
                    <a:lnTo>
                      <a:pt x="453" y="384"/>
                    </a:lnTo>
                    <a:cubicBezTo>
                      <a:pt x="264" y="460"/>
                      <a:pt x="112" y="498"/>
                      <a:pt x="74" y="725"/>
                    </a:cubicBezTo>
                    <a:cubicBezTo>
                      <a:pt x="0" y="1021"/>
                      <a:pt x="247" y="1237"/>
                      <a:pt x="501" y="1237"/>
                    </a:cubicBezTo>
                    <a:cubicBezTo>
                      <a:pt x="638" y="1237"/>
                      <a:pt x="778" y="1174"/>
                      <a:pt x="870" y="1028"/>
                    </a:cubicBezTo>
                    <a:lnTo>
                      <a:pt x="1022" y="1028"/>
                    </a:lnTo>
                    <a:cubicBezTo>
                      <a:pt x="1680" y="955"/>
                      <a:pt x="1598" y="1"/>
                      <a:pt x="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7" name="Google Shape;9357;p50"/>
              <p:cNvSpPr/>
              <p:nvPr/>
            </p:nvSpPr>
            <p:spPr>
              <a:xfrm flipH="1">
                <a:off x="2573712" y="3067040"/>
                <a:ext cx="31033" cy="22301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141" extrusionOk="0">
                    <a:moveTo>
                      <a:pt x="1057" y="0"/>
                    </a:moveTo>
                    <a:cubicBezTo>
                      <a:pt x="981" y="38"/>
                      <a:pt x="868" y="76"/>
                      <a:pt x="830" y="152"/>
                    </a:cubicBezTo>
                    <a:cubicBezTo>
                      <a:pt x="716" y="114"/>
                      <a:pt x="640" y="114"/>
                      <a:pt x="564" y="114"/>
                    </a:cubicBezTo>
                    <a:cubicBezTo>
                      <a:pt x="337" y="190"/>
                      <a:pt x="185" y="228"/>
                      <a:pt x="109" y="455"/>
                    </a:cubicBezTo>
                    <a:cubicBezTo>
                      <a:pt x="1" y="781"/>
                      <a:pt x="272" y="1140"/>
                      <a:pt x="626" y="1140"/>
                    </a:cubicBezTo>
                    <a:cubicBezTo>
                      <a:pt x="643" y="1140"/>
                      <a:pt x="660" y="1139"/>
                      <a:pt x="678" y="1138"/>
                    </a:cubicBezTo>
                    <a:cubicBezTo>
                      <a:pt x="868" y="1100"/>
                      <a:pt x="1057" y="948"/>
                      <a:pt x="1095" y="721"/>
                    </a:cubicBezTo>
                    <a:lnTo>
                      <a:pt x="1171" y="721"/>
                    </a:lnTo>
                    <a:cubicBezTo>
                      <a:pt x="1588" y="607"/>
                      <a:pt x="1512" y="0"/>
                      <a:pt x="10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8" name="Google Shape;9358;p50"/>
              <p:cNvSpPr/>
              <p:nvPr/>
            </p:nvSpPr>
            <p:spPr>
              <a:xfrm flipH="1">
                <a:off x="2531715" y="3059593"/>
                <a:ext cx="32382" cy="2251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52" extrusionOk="0">
                    <a:moveTo>
                      <a:pt x="1215" y="0"/>
                    </a:moveTo>
                    <a:cubicBezTo>
                      <a:pt x="1203" y="0"/>
                      <a:pt x="1190" y="1"/>
                      <a:pt x="1176" y="2"/>
                    </a:cubicBezTo>
                    <a:cubicBezTo>
                      <a:pt x="1138" y="40"/>
                      <a:pt x="1138" y="40"/>
                      <a:pt x="1100" y="78"/>
                    </a:cubicBezTo>
                    <a:cubicBezTo>
                      <a:pt x="1025" y="2"/>
                      <a:pt x="911" y="2"/>
                      <a:pt x="797" y="2"/>
                    </a:cubicBezTo>
                    <a:cubicBezTo>
                      <a:pt x="607" y="78"/>
                      <a:pt x="380" y="40"/>
                      <a:pt x="266" y="230"/>
                    </a:cubicBezTo>
                    <a:cubicBezTo>
                      <a:pt x="1" y="609"/>
                      <a:pt x="228" y="1102"/>
                      <a:pt x="683" y="1140"/>
                    </a:cubicBezTo>
                    <a:cubicBezTo>
                      <a:pt x="723" y="1148"/>
                      <a:pt x="761" y="1151"/>
                      <a:pt x="797" y="1151"/>
                    </a:cubicBezTo>
                    <a:cubicBezTo>
                      <a:pt x="1101" y="1151"/>
                      <a:pt x="1256" y="880"/>
                      <a:pt x="1290" y="609"/>
                    </a:cubicBezTo>
                    <a:cubicBezTo>
                      <a:pt x="1657" y="535"/>
                      <a:pt x="1598" y="0"/>
                      <a:pt x="12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9" name="Google Shape;9359;p50"/>
              <p:cNvSpPr/>
              <p:nvPr/>
            </p:nvSpPr>
            <p:spPr>
              <a:xfrm flipH="1">
                <a:off x="2749302" y="3054433"/>
                <a:ext cx="26695" cy="21656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08" extrusionOk="0">
                    <a:moveTo>
                      <a:pt x="607" y="1"/>
                    </a:moveTo>
                    <a:cubicBezTo>
                      <a:pt x="342" y="114"/>
                      <a:pt x="228" y="114"/>
                      <a:pt x="114" y="380"/>
                    </a:cubicBezTo>
                    <a:cubicBezTo>
                      <a:pt x="76" y="494"/>
                      <a:pt x="76" y="645"/>
                      <a:pt x="152" y="797"/>
                    </a:cubicBezTo>
                    <a:lnTo>
                      <a:pt x="76" y="797"/>
                    </a:lnTo>
                    <a:lnTo>
                      <a:pt x="38" y="835"/>
                    </a:lnTo>
                    <a:cubicBezTo>
                      <a:pt x="1" y="835"/>
                      <a:pt x="38" y="873"/>
                      <a:pt x="76" y="911"/>
                    </a:cubicBezTo>
                    <a:lnTo>
                      <a:pt x="114" y="911"/>
                    </a:lnTo>
                    <a:cubicBezTo>
                      <a:pt x="152" y="873"/>
                      <a:pt x="152" y="873"/>
                      <a:pt x="152" y="835"/>
                    </a:cubicBezTo>
                    <a:cubicBezTo>
                      <a:pt x="251" y="1000"/>
                      <a:pt x="408" y="1107"/>
                      <a:pt x="597" y="1107"/>
                    </a:cubicBezTo>
                    <a:cubicBezTo>
                      <a:pt x="625" y="1107"/>
                      <a:pt x="654" y="1105"/>
                      <a:pt x="683" y="1100"/>
                    </a:cubicBezTo>
                    <a:cubicBezTo>
                      <a:pt x="1365" y="1024"/>
                      <a:pt x="1290" y="1"/>
                      <a:pt x="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0" name="Google Shape;9360;p50"/>
              <p:cNvSpPr/>
              <p:nvPr/>
            </p:nvSpPr>
            <p:spPr>
              <a:xfrm flipH="1">
                <a:off x="2550222" y="3086253"/>
                <a:ext cx="27203" cy="20073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027" extrusionOk="0">
                    <a:moveTo>
                      <a:pt x="1021" y="1"/>
                    </a:moveTo>
                    <a:cubicBezTo>
                      <a:pt x="1010" y="1"/>
                      <a:pt x="998" y="1"/>
                      <a:pt x="986" y="3"/>
                    </a:cubicBezTo>
                    <a:cubicBezTo>
                      <a:pt x="948" y="41"/>
                      <a:pt x="872" y="79"/>
                      <a:pt x="835" y="117"/>
                    </a:cubicBezTo>
                    <a:cubicBezTo>
                      <a:pt x="721" y="41"/>
                      <a:pt x="607" y="3"/>
                      <a:pt x="493" y="3"/>
                    </a:cubicBezTo>
                    <a:cubicBezTo>
                      <a:pt x="266" y="117"/>
                      <a:pt x="114" y="193"/>
                      <a:pt x="76" y="382"/>
                    </a:cubicBezTo>
                    <a:cubicBezTo>
                      <a:pt x="0" y="723"/>
                      <a:pt x="228" y="1027"/>
                      <a:pt x="569" y="1027"/>
                    </a:cubicBezTo>
                    <a:cubicBezTo>
                      <a:pt x="835" y="1027"/>
                      <a:pt x="1024" y="799"/>
                      <a:pt x="1024" y="534"/>
                    </a:cubicBezTo>
                    <a:lnTo>
                      <a:pt x="1100" y="534"/>
                    </a:lnTo>
                    <a:cubicBezTo>
                      <a:pt x="1391" y="425"/>
                      <a:pt x="1298" y="1"/>
                      <a:pt x="10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1" name="Google Shape;9361;p50"/>
              <p:cNvSpPr/>
              <p:nvPr/>
            </p:nvSpPr>
            <p:spPr>
              <a:xfrm flipH="1">
                <a:off x="2662240" y="3037390"/>
                <a:ext cx="34297" cy="2400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228" extrusionOk="0">
                    <a:moveTo>
                      <a:pt x="977" y="1"/>
                    </a:moveTo>
                    <a:cubicBezTo>
                      <a:pt x="787" y="77"/>
                      <a:pt x="598" y="39"/>
                      <a:pt x="484" y="190"/>
                    </a:cubicBezTo>
                    <a:cubicBezTo>
                      <a:pt x="446" y="266"/>
                      <a:pt x="408" y="342"/>
                      <a:pt x="408" y="418"/>
                    </a:cubicBezTo>
                    <a:cubicBezTo>
                      <a:pt x="257" y="494"/>
                      <a:pt x="105" y="531"/>
                      <a:pt x="67" y="721"/>
                    </a:cubicBezTo>
                    <a:cubicBezTo>
                      <a:pt x="0" y="989"/>
                      <a:pt x="170" y="1227"/>
                      <a:pt x="419" y="1227"/>
                    </a:cubicBezTo>
                    <a:cubicBezTo>
                      <a:pt x="452" y="1227"/>
                      <a:pt x="487" y="1223"/>
                      <a:pt x="522" y="1214"/>
                    </a:cubicBezTo>
                    <a:cubicBezTo>
                      <a:pt x="636" y="1214"/>
                      <a:pt x="712" y="1176"/>
                      <a:pt x="787" y="1062"/>
                    </a:cubicBezTo>
                    <a:lnTo>
                      <a:pt x="863" y="1100"/>
                    </a:lnTo>
                    <a:cubicBezTo>
                      <a:pt x="915" y="1113"/>
                      <a:pt x="965" y="1119"/>
                      <a:pt x="1011" y="1119"/>
                    </a:cubicBezTo>
                    <a:cubicBezTo>
                      <a:pt x="1643" y="1119"/>
                      <a:pt x="1754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2" name="Google Shape;9362;p50"/>
              <p:cNvSpPr/>
              <p:nvPr/>
            </p:nvSpPr>
            <p:spPr>
              <a:xfrm flipH="1">
                <a:off x="2705663" y="3045540"/>
                <a:ext cx="32616" cy="22574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155" extrusionOk="0">
                    <a:moveTo>
                      <a:pt x="952" y="1"/>
                    </a:moveTo>
                    <a:cubicBezTo>
                      <a:pt x="762" y="114"/>
                      <a:pt x="535" y="77"/>
                      <a:pt x="421" y="228"/>
                    </a:cubicBezTo>
                    <a:cubicBezTo>
                      <a:pt x="345" y="304"/>
                      <a:pt x="307" y="456"/>
                      <a:pt x="307" y="569"/>
                    </a:cubicBezTo>
                    <a:cubicBezTo>
                      <a:pt x="1" y="740"/>
                      <a:pt x="92" y="1155"/>
                      <a:pt x="361" y="1155"/>
                    </a:cubicBezTo>
                    <a:cubicBezTo>
                      <a:pt x="392" y="1155"/>
                      <a:pt x="424" y="1150"/>
                      <a:pt x="459" y="1138"/>
                    </a:cubicBezTo>
                    <a:cubicBezTo>
                      <a:pt x="497" y="1100"/>
                      <a:pt x="535" y="1062"/>
                      <a:pt x="573" y="1024"/>
                    </a:cubicBezTo>
                    <a:cubicBezTo>
                      <a:pt x="649" y="1100"/>
                      <a:pt x="724" y="1138"/>
                      <a:pt x="838" y="1138"/>
                    </a:cubicBezTo>
                    <a:cubicBezTo>
                      <a:pt x="878" y="1147"/>
                      <a:pt x="917" y="1151"/>
                      <a:pt x="953" y="1151"/>
                    </a:cubicBezTo>
                    <a:cubicBezTo>
                      <a:pt x="1573" y="1151"/>
                      <a:pt x="1668" y="1"/>
                      <a:pt x="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3" name="Google Shape;9363;p50"/>
              <p:cNvSpPr/>
              <p:nvPr/>
            </p:nvSpPr>
            <p:spPr>
              <a:xfrm flipH="1">
                <a:off x="2680571" y="3063776"/>
                <a:ext cx="30955" cy="2181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16" extrusionOk="0">
                    <a:moveTo>
                      <a:pt x="892" y="0"/>
                    </a:moveTo>
                    <a:cubicBezTo>
                      <a:pt x="850" y="0"/>
                      <a:pt x="805" y="5"/>
                      <a:pt x="758" y="16"/>
                    </a:cubicBezTo>
                    <a:cubicBezTo>
                      <a:pt x="569" y="129"/>
                      <a:pt x="417" y="167"/>
                      <a:pt x="341" y="395"/>
                    </a:cubicBezTo>
                    <a:cubicBezTo>
                      <a:pt x="341" y="433"/>
                      <a:pt x="341" y="471"/>
                      <a:pt x="341" y="508"/>
                    </a:cubicBezTo>
                    <a:lnTo>
                      <a:pt x="303" y="508"/>
                    </a:lnTo>
                    <a:cubicBezTo>
                      <a:pt x="190" y="546"/>
                      <a:pt x="114" y="584"/>
                      <a:pt x="38" y="698"/>
                    </a:cubicBezTo>
                    <a:cubicBezTo>
                      <a:pt x="0" y="926"/>
                      <a:pt x="152" y="1115"/>
                      <a:pt x="379" y="1115"/>
                    </a:cubicBezTo>
                    <a:cubicBezTo>
                      <a:pt x="455" y="1077"/>
                      <a:pt x="531" y="1039"/>
                      <a:pt x="569" y="963"/>
                    </a:cubicBezTo>
                    <a:cubicBezTo>
                      <a:pt x="652" y="1019"/>
                      <a:pt x="756" y="1054"/>
                      <a:pt x="850" y="1054"/>
                    </a:cubicBezTo>
                    <a:cubicBezTo>
                      <a:pt x="884" y="1054"/>
                      <a:pt x="917" y="1049"/>
                      <a:pt x="948" y="1039"/>
                    </a:cubicBezTo>
                    <a:cubicBezTo>
                      <a:pt x="1583" y="898"/>
                      <a:pt x="1463" y="0"/>
                      <a:pt x="8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4" name="Google Shape;9364;p50"/>
              <p:cNvSpPr/>
              <p:nvPr/>
            </p:nvSpPr>
            <p:spPr>
              <a:xfrm flipH="1">
                <a:off x="2315126" y="2685091"/>
                <a:ext cx="592020" cy="387890"/>
              </a:xfrm>
              <a:custGeom>
                <a:avLst/>
                <a:gdLst/>
                <a:ahLst/>
                <a:cxnLst/>
                <a:rect l="l" t="t" r="r" b="b"/>
                <a:pathLst>
                  <a:path w="30294" h="19846" extrusionOk="0">
                    <a:moveTo>
                      <a:pt x="10768" y="1002"/>
                    </a:moveTo>
                    <a:cubicBezTo>
                      <a:pt x="11034" y="1002"/>
                      <a:pt x="11110" y="1078"/>
                      <a:pt x="11147" y="1268"/>
                    </a:cubicBezTo>
                    <a:cubicBezTo>
                      <a:pt x="11034" y="1306"/>
                      <a:pt x="10920" y="1419"/>
                      <a:pt x="10844" y="1571"/>
                    </a:cubicBezTo>
                    <a:cubicBezTo>
                      <a:pt x="10806" y="1761"/>
                      <a:pt x="10882" y="1950"/>
                      <a:pt x="11072" y="2026"/>
                    </a:cubicBezTo>
                    <a:cubicBezTo>
                      <a:pt x="10920" y="2140"/>
                      <a:pt x="10768" y="2178"/>
                      <a:pt x="10579" y="2178"/>
                    </a:cubicBezTo>
                    <a:cubicBezTo>
                      <a:pt x="10162" y="2102"/>
                      <a:pt x="9934" y="1571"/>
                      <a:pt x="10162" y="1230"/>
                    </a:cubicBezTo>
                    <a:lnTo>
                      <a:pt x="10200" y="1230"/>
                    </a:lnTo>
                    <a:cubicBezTo>
                      <a:pt x="10313" y="1040"/>
                      <a:pt x="10579" y="1116"/>
                      <a:pt x="10768" y="1002"/>
                    </a:cubicBezTo>
                    <a:close/>
                    <a:moveTo>
                      <a:pt x="19602" y="1685"/>
                    </a:moveTo>
                    <a:lnTo>
                      <a:pt x="19602" y="1723"/>
                    </a:lnTo>
                    <a:cubicBezTo>
                      <a:pt x="19868" y="1761"/>
                      <a:pt x="19868" y="1988"/>
                      <a:pt x="19906" y="2216"/>
                    </a:cubicBezTo>
                    <a:cubicBezTo>
                      <a:pt x="19943" y="2291"/>
                      <a:pt x="19943" y="2367"/>
                      <a:pt x="19943" y="2481"/>
                    </a:cubicBezTo>
                    <a:cubicBezTo>
                      <a:pt x="19852" y="2724"/>
                      <a:pt x="19616" y="2893"/>
                      <a:pt x="19350" y="2893"/>
                    </a:cubicBezTo>
                    <a:cubicBezTo>
                      <a:pt x="19284" y="2893"/>
                      <a:pt x="19215" y="2883"/>
                      <a:pt x="19147" y="2860"/>
                    </a:cubicBezTo>
                    <a:cubicBezTo>
                      <a:pt x="19071" y="2822"/>
                      <a:pt x="18996" y="2784"/>
                      <a:pt x="18920" y="2708"/>
                    </a:cubicBezTo>
                    <a:cubicBezTo>
                      <a:pt x="19299" y="2557"/>
                      <a:pt x="19299" y="1988"/>
                      <a:pt x="18882" y="1874"/>
                    </a:cubicBezTo>
                    <a:cubicBezTo>
                      <a:pt x="19071" y="1723"/>
                      <a:pt x="19375" y="1761"/>
                      <a:pt x="19602" y="1685"/>
                    </a:cubicBezTo>
                    <a:close/>
                    <a:moveTo>
                      <a:pt x="12100" y="1902"/>
                    </a:moveTo>
                    <a:cubicBezTo>
                      <a:pt x="12224" y="1902"/>
                      <a:pt x="12343" y="1970"/>
                      <a:pt x="12437" y="2064"/>
                    </a:cubicBezTo>
                    <a:cubicBezTo>
                      <a:pt x="12285" y="2140"/>
                      <a:pt x="12133" y="2254"/>
                      <a:pt x="12095" y="2443"/>
                    </a:cubicBezTo>
                    <a:cubicBezTo>
                      <a:pt x="12019" y="2633"/>
                      <a:pt x="12133" y="2860"/>
                      <a:pt x="12285" y="2974"/>
                    </a:cubicBezTo>
                    <a:cubicBezTo>
                      <a:pt x="12231" y="3001"/>
                      <a:pt x="12140" y="3027"/>
                      <a:pt x="12037" y="3027"/>
                    </a:cubicBezTo>
                    <a:cubicBezTo>
                      <a:pt x="11995" y="3027"/>
                      <a:pt x="11950" y="3023"/>
                      <a:pt x="11906" y="3012"/>
                    </a:cubicBezTo>
                    <a:cubicBezTo>
                      <a:pt x="11527" y="2974"/>
                      <a:pt x="11299" y="2519"/>
                      <a:pt x="11489" y="2178"/>
                    </a:cubicBezTo>
                    <a:lnTo>
                      <a:pt x="11527" y="2178"/>
                    </a:lnTo>
                    <a:cubicBezTo>
                      <a:pt x="11640" y="1950"/>
                      <a:pt x="11792" y="1988"/>
                      <a:pt x="12019" y="1912"/>
                    </a:cubicBezTo>
                    <a:cubicBezTo>
                      <a:pt x="12046" y="1906"/>
                      <a:pt x="12073" y="1902"/>
                      <a:pt x="12100" y="1902"/>
                    </a:cubicBezTo>
                    <a:close/>
                    <a:moveTo>
                      <a:pt x="17440" y="2172"/>
                    </a:moveTo>
                    <a:cubicBezTo>
                      <a:pt x="17466" y="2172"/>
                      <a:pt x="17492" y="2173"/>
                      <a:pt x="17517" y="2178"/>
                    </a:cubicBezTo>
                    <a:cubicBezTo>
                      <a:pt x="17631" y="2254"/>
                      <a:pt x="17631" y="2443"/>
                      <a:pt x="17669" y="2633"/>
                    </a:cubicBezTo>
                    <a:cubicBezTo>
                      <a:pt x="17707" y="2746"/>
                      <a:pt x="17744" y="2860"/>
                      <a:pt x="17744" y="2974"/>
                    </a:cubicBezTo>
                    <a:cubicBezTo>
                      <a:pt x="17640" y="3217"/>
                      <a:pt x="17378" y="3396"/>
                      <a:pt x="17102" y="3396"/>
                    </a:cubicBezTo>
                    <a:cubicBezTo>
                      <a:pt x="17076" y="3396"/>
                      <a:pt x="17050" y="3394"/>
                      <a:pt x="17024" y="3391"/>
                    </a:cubicBezTo>
                    <a:cubicBezTo>
                      <a:pt x="16910" y="3353"/>
                      <a:pt x="16835" y="3315"/>
                      <a:pt x="16759" y="3277"/>
                    </a:cubicBezTo>
                    <a:cubicBezTo>
                      <a:pt x="17231" y="3132"/>
                      <a:pt x="17286" y="2534"/>
                      <a:pt x="16889" y="2284"/>
                    </a:cubicBezTo>
                    <a:lnTo>
                      <a:pt x="16889" y="2284"/>
                    </a:lnTo>
                    <a:cubicBezTo>
                      <a:pt x="17068" y="2258"/>
                      <a:pt x="17262" y="2172"/>
                      <a:pt x="17440" y="2172"/>
                    </a:cubicBezTo>
                    <a:close/>
                    <a:moveTo>
                      <a:pt x="9781" y="2398"/>
                    </a:moveTo>
                    <a:cubicBezTo>
                      <a:pt x="9945" y="2398"/>
                      <a:pt x="10101" y="2501"/>
                      <a:pt x="10200" y="2633"/>
                    </a:cubicBezTo>
                    <a:cubicBezTo>
                      <a:pt x="10086" y="2671"/>
                      <a:pt x="10010" y="2746"/>
                      <a:pt x="9972" y="2860"/>
                    </a:cubicBezTo>
                    <a:cubicBezTo>
                      <a:pt x="9934" y="3012"/>
                      <a:pt x="9972" y="3201"/>
                      <a:pt x="10086" y="3277"/>
                    </a:cubicBezTo>
                    <a:cubicBezTo>
                      <a:pt x="10010" y="3353"/>
                      <a:pt x="9934" y="3391"/>
                      <a:pt x="9858" y="3391"/>
                    </a:cubicBezTo>
                    <a:cubicBezTo>
                      <a:pt x="9822" y="3398"/>
                      <a:pt x="9787" y="3402"/>
                      <a:pt x="9753" y="3402"/>
                    </a:cubicBezTo>
                    <a:cubicBezTo>
                      <a:pt x="9425" y="3402"/>
                      <a:pt x="9183" y="3090"/>
                      <a:pt x="9252" y="2746"/>
                    </a:cubicBezTo>
                    <a:lnTo>
                      <a:pt x="9290" y="2746"/>
                    </a:lnTo>
                    <a:cubicBezTo>
                      <a:pt x="9365" y="2557"/>
                      <a:pt x="9517" y="2481"/>
                      <a:pt x="9707" y="2405"/>
                    </a:cubicBezTo>
                    <a:cubicBezTo>
                      <a:pt x="9732" y="2400"/>
                      <a:pt x="9757" y="2398"/>
                      <a:pt x="9781" y="2398"/>
                    </a:cubicBezTo>
                    <a:close/>
                    <a:moveTo>
                      <a:pt x="20664" y="2633"/>
                    </a:moveTo>
                    <a:cubicBezTo>
                      <a:pt x="21346" y="2633"/>
                      <a:pt x="21422" y="3618"/>
                      <a:pt x="20778" y="3732"/>
                    </a:cubicBezTo>
                    <a:cubicBezTo>
                      <a:pt x="20745" y="3739"/>
                      <a:pt x="20712" y="3742"/>
                      <a:pt x="20680" y="3742"/>
                    </a:cubicBezTo>
                    <a:cubicBezTo>
                      <a:pt x="20525" y="3742"/>
                      <a:pt x="20379" y="3668"/>
                      <a:pt x="20285" y="3543"/>
                    </a:cubicBezTo>
                    <a:cubicBezTo>
                      <a:pt x="20588" y="3391"/>
                      <a:pt x="20588" y="2974"/>
                      <a:pt x="20285" y="2822"/>
                    </a:cubicBezTo>
                    <a:cubicBezTo>
                      <a:pt x="20398" y="2746"/>
                      <a:pt x="20550" y="2671"/>
                      <a:pt x="20664" y="2633"/>
                    </a:cubicBezTo>
                    <a:close/>
                    <a:moveTo>
                      <a:pt x="13346" y="2784"/>
                    </a:moveTo>
                    <a:cubicBezTo>
                      <a:pt x="13498" y="2784"/>
                      <a:pt x="13612" y="2822"/>
                      <a:pt x="13726" y="2898"/>
                    </a:cubicBezTo>
                    <a:cubicBezTo>
                      <a:pt x="13536" y="2936"/>
                      <a:pt x="13422" y="3088"/>
                      <a:pt x="13346" y="3239"/>
                    </a:cubicBezTo>
                    <a:cubicBezTo>
                      <a:pt x="13271" y="3467"/>
                      <a:pt x="13346" y="3732"/>
                      <a:pt x="13536" y="3884"/>
                    </a:cubicBezTo>
                    <a:cubicBezTo>
                      <a:pt x="13498" y="3903"/>
                      <a:pt x="13460" y="3912"/>
                      <a:pt x="13422" y="3912"/>
                    </a:cubicBezTo>
                    <a:cubicBezTo>
                      <a:pt x="13384" y="3912"/>
                      <a:pt x="13346" y="3903"/>
                      <a:pt x="13309" y="3884"/>
                    </a:cubicBezTo>
                    <a:cubicBezTo>
                      <a:pt x="12891" y="3884"/>
                      <a:pt x="12626" y="3429"/>
                      <a:pt x="12816" y="3050"/>
                    </a:cubicBezTo>
                    <a:cubicBezTo>
                      <a:pt x="12967" y="2822"/>
                      <a:pt x="13119" y="2898"/>
                      <a:pt x="13346" y="2784"/>
                    </a:cubicBezTo>
                    <a:close/>
                    <a:moveTo>
                      <a:pt x="18522" y="3112"/>
                    </a:moveTo>
                    <a:cubicBezTo>
                      <a:pt x="19195" y="3112"/>
                      <a:pt x="19252" y="4187"/>
                      <a:pt x="18503" y="4187"/>
                    </a:cubicBezTo>
                    <a:cubicBezTo>
                      <a:pt x="18474" y="4197"/>
                      <a:pt x="18443" y="4201"/>
                      <a:pt x="18412" y="4201"/>
                    </a:cubicBezTo>
                    <a:cubicBezTo>
                      <a:pt x="18318" y="4201"/>
                      <a:pt x="18218" y="4159"/>
                      <a:pt x="18161" y="4073"/>
                    </a:cubicBezTo>
                    <a:cubicBezTo>
                      <a:pt x="18487" y="3893"/>
                      <a:pt x="18536" y="3437"/>
                      <a:pt x="18245" y="3197"/>
                    </a:cubicBezTo>
                    <a:lnTo>
                      <a:pt x="18245" y="3197"/>
                    </a:lnTo>
                    <a:lnTo>
                      <a:pt x="18389" y="3126"/>
                    </a:lnTo>
                    <a:cubicBezTo>
                      <a:pt x="18436" y="3117"/>
                      <a:pt x="18480" y="3112"/>
                      <a:pt x="18522" y="3112"/>
                    </a:cubicBezTo>
                    <a:close/>
                    <a:moveTo>
                      <a:pt x="11072" y="3315"/>
                    </a:moveTo>
                    <a:cubicBezTo>
                      <a:pt x="11185" y="3315"/>
                      <a:pt x="11337" y="3353"/>
                      <a:pt x="11413" y="3429"/>
                    </a:cubicBezTo>
                    <a:lnTo>
                      <a:pt x="11451" y="3429"/>
                    </a:lnTo>
                    <a:cubicBezTo>
                      <a:pt x="11337" y="3505"/>
                      <a:pt x="11223" y="3618"/>
                      <a:pt x="11223" y="3732"/>
                    </a:cubicBezTo>
                    <a:cubicBezTo>
                      <a:pt x="11147" y="3922"/>
                      <a:pt x="11223" y="4073"/>
                      <a:pt x="11337" y="4225"/>
                    </a:cubicBezTo>
                    <a:cubicBezTo>
                      <a:pt x="11299" y="4225"/>
                      <a:pt x="11261" y="4263"/>
                      <a:pt x="11223" y="4263"/>
                    </a:cubicBezTo>
                    <a:cubicBezTo>
                      <a:pt x="11173" y="4278"/>
                      <a:pt x="11124" y="4285"/>
                      <a:pt x="11077" y="4285"/>
                    </a:cubicBezTo>
                    <a:cubicBezTo>
                      <a:pt x="10771" y="4285"/>
                      <a:pt x="10556" y="3985"/>
                      <a:pt x="10655" y="3656"/>
                    </a:cubicBezTo>
                    <a:cubicBezTo>
                      <a:pt x="10692" y="3467"/>
                      <a:pt x="10844" y="3391"/>
                      <a:pt x="11072" y="3315"/>
                    </a:cubicBezTo>
                    <a:close/>
                    <a:moveTo>
                      <a:pt x="22056" y="3572"/>
                    </a:moveTo>
                    <a:cubicBezTo>
                      <a:pt x="22645" y="3572"/>
                      <a:pt x="22715" y="4494"/>
                      <a:pt x="22105" y="4566"/>
                    </a:cubicBezTo>
                    <a:cubicBezTo>
                      <a:pt x="22080" y="4571"/>
                      <a:pt x="22055" y="4574"/>
                      <a:pt x="22030" y="4574"/>
                    </a:cubicBezTo>
                    <a:cubicBezTo>
                      <a:pt x="21866" y="4574"/>
                      <a:pt x="21710" y="4470"/>
                      <a:pt x="21612" y="4339"/>
                    </a:cubicBezTo>
                    <a:cubicBezTo>
                      <a:pt x="21839" y="4225"/>
                      <a:pt x="21839" y="3884"/>
                      <a:pt x="21612" y="3770"/>
                    </a:cubicBezTo>
                    <a:cubicBezTo>
                      <a:pt x="21687" y="3656"/>
                      <a:pt x="21801" y="3618"/>
                      <a:pt x="21953" y="3580"/>
                    </a:cubicBezTo>
                    <a:cubicBezTo>
                      <a:pt x="21989" y="3575"/>
                      <a:pt x="22023" y="3572"/>
                      <a:pt x="22056" y="3572"/>
                    </a:cubicBezTo>
                    <a:close/>
                    <a:moveTo>
                      <a:pt x="8797" y="3808"/>
                    </a:moveTo>
                    <a:cubicBezTo>
                      <a:pt x="8948" y="3808"/>
                      <a:pt x="9100" y="3846"/>
                      <a:pt x="9214" y="3998"/>
                    </a:cubicBezTo>
                    <a:cubicBezTo>
                      <a:pt x="9138" y="4035"/>
                      <a:pt x="9100" y="4111"/>
                      <a:pt x="9062" y="4187"/>
                    </a:cubicBezTo>
                    <a:cubicBezTo>
                      <a:pt x="9024" y="4339"/>
                      <a:pt x="9062" y="4453"/>
                      <a:pt x="9138" y="4566"/>
                    </a:cubicBezTo>
                    <a:cubicBezTo>
                      <a:pt x="9100" y="4604"/>
                      <a:pt x="9062" y="4604"/>
                      <a:pt x="8986" y="4642"/>
                    </a:cubicBezTo>
                    <a:cubicBezTo>
                      <a:pt x="8951" y="4651"/>
                      <a:pt x="8916" y="4655"/>
                      <a:pt x="8881" y="4655"/>
                    </a:cubicBezTo>
                    <a:cubicBezTo>
                      <a:pt x="8618" y="4655"/>
                      <a:pt x="8389" y="4413"/>
                      <a:pt x="8456" y="4111"/>
                    </a:cubicBezTo>
                    <a:cubicBezTo>
                      <a:pt x="8531" y="3960"/>
                      <a:pt x="8645" y="3846"/>
                      <a:pt x="8797" y="3808"/>
                    </a:cubicBezTo>
                    <a:close/>
                    <a:moveTo>
                      <a:pt x="16304" y="3505"/>
                    </a:moveTo>
                    <a:cubicBezTo>
                      <a:pt x="16797" y="3505"/>
                      <a:pt x="16910" y="4111"/>
                      <a:pt x="16683" y="4453"/>
                    </a:cubicBezTo>
                    <a:cubicBezTo>
                      <a:pt x="16607" y="4453"/>
                      <a:pt x="16569" y="4490"/>
                      <a:pt x="16493" y="4528"/>
                    </a:cubicBezTo>
                    <a:cubicBezTo>
                      <a:pt x="16455" y="4566"/>
                      <a:pt x="16455" y="4604"/>
                      <a:pt x="16417" y="4642"/>
                    </a:cubicBezTo>
                    <a:cubicBezTo>
                      <a:pt x="16380" y="4661"/>
                      <a:pt x="16342" y="4671"/>
                      <a:pt x="16304" y="4671"/>
                    </a:cubicBezTo>
                    <a:cubicBezTo>
                      <a:pt x="16266" y="4671"/>
                      <a:pt x="16228" y="4661"/>
                      <a:pt x="16190" y="4642"/>
                    </a:cubicBezTo>
                    <a:cubicBezTo>
                      <a:pt x="16114" y="4642"/>
                      <a:pt x="16038" y="4604"/>
                      <a:pt x="16000" y="4566"/>
                    </a:cubicBezTo>
                    <a:cubicBezTo>
                      <a:pt x="16038" y="4566"/>
                      <a:pt x="16114" y="4528"/>
                      <a:pt x="16152" y="4490"/>
                    </a:cubicBezTo>
                    <a:cubicBezTo>
                      <a:pt x="16380" y="4339"/>
                      <a:pt x="16304" y="3922"/>
                      <a:pt x="16228" y="3694"/>
                    </a:cubicBezTo>
                    <a:lnTo>
                      <a:pt x="16228" y="3694"/>
                    </a:lnTo>
                    <a:lnTo>
                      <a:pt x="16190" y="3732"/>
                    </a:lnTo>
                    <a:cubicBezTo>
                      <a:pt x="16152" y="3656"/>
                      <a:pt x="16152" y="3618"/>
                      <a:pt x="16114" y="3580"/>
                    </a:cubicBezTo>
                    <a:cubicBezTo>
                      <a:pt x="16152" y="3543"/>
                      <a:pt x="16228" y="3543"/>
                      <a:pt x="16304" y="3505"/>
                    </a:cubicBezTo>
                    <a:close/>
                    <a:moveTo>
                      <a:pt x="14749" y="3656"/>
                    </a:moveTo>
                    <a:cubicBezTo>
                      <a:pt x="14863" y="3656"/>
                      <a:pt x="14939" y="3694"/>
                      <a:pt x="15015" y="3770"/>
                    </a:cubicBezTo>
                    <a:cubicBezTo>
                      <a:pt x="14901" y="3770"/>
                      <a:pt x="14787" y="3808"/>
                      <a:pt x="14673" y="3884"/>
                    </a:cubicBezTo>
                    <a:cubicBezTo>
                      <a:pt x="14408" y="4073"/>
                      <a:pt x="14749" y="4453"/>
                      <a:pt x="14673" y="4718"/>
                    </a:cubicBezTo>
                    <a:cubicBezTo>
                      <a:pt x="14636" y="4756"/>
                      <a:pt x="14636" y="4794"/>
                      <a:pt x="14636" y="4832"/>
                    </a:cubicBezTo>
                    <a:lnTo>
                      <a:pt x="14522" y="4832"/>
                    </a:lnTo>
                    <a:cubicBezTo>
                      <a:pt x="14105" y="4756"/>
                      <a:pt x="13915" y="4263"/>
                      <a:pt x="14143" y="3922"/>
                    </a:cubicBezTo>
                    <a:cubicBezTo>
                      <a:pt x="14294" y="3884"/>
                      <a:pt x="14408" y="3884"/>
                      <a:pt x="14484" y="3732"/>
                    </a:cubicBezTo>
                    <a:cubicBezTo>
                      <a:pt x="14560" y="3732"/>
                      <a:pt x="14673" y="3694"/>
                      <a:pt x="14749" y="3656"/>
                    </a:cubicBezTo>
                    <a:close/>
                    <a:moveTo>
                      <a:pt x="19754" y="4035"/>
                    </a:moveTo>
                    <a:cubicBezTo>
                      <a:pt x="20247" y="4111"/>
                      <a:pt x="20285" y="4794"/>
                      <a:pt x="19830" y="4983"/>
                    </a:cubicBezTo>
                    <a:lnTo>
                      <a:pt x="19830" y="5021"/>
                    </a:lnTo>
                    <a:cubicBezTo>
                      <a:pt x="19716" y="5021"/>
                      <a:pt x="19602" y="4983"/>
                      <a:pt x="19488" y="4907"/>
                    </a:cubicBezTo>
                    <a:cubicBezTo>
                      <a:pt x="19716" y="4718"/>
                      <a:pt x="19716" y="4339"/>
                      <a:pt x="19488" y="4149"/>
                    </a:cubicBezTo>
                    <a:cubicBezTo>
                      <a:pt x="19564" y="4111"/>
                      <a:pt x="19678" y="4073"/>
                      <a:pt x="19754" y="4035"/>
                    </a:cubicBezTo>
                    <a:close/>
                    <a:moveTo>
                      <a:pt x="13688" y="5059"/>
                    </a:moveTo>
                    <a:cubicBezTo>
                      <a:pt x="13763" y="5059"/>
                      <a:pt x="13877" y="5059"/>
                      <a:pt x="13953" y="5097"/>
                    </a:cubicBezTo>
                    <a:lnTo>
                      <a:pt x="13991" y="5097"/>
                    </a:lnTo>
                    <a:cubicBezTo>
                      <a:pt x="13953" y="5116"/>
                      <a:pt x="13915" y="5125"/>
                      <a:pt x="13872" y="5125"/>
                    </a:cubicBezTo>
                    <a:cubicBezTo>
                      <a:pt x="13830" y="5125"/>
                      <a:pt x="13782" y="5116"/>
                      <a:pt x="13726" y="5097"/>
                    </a:cubicBezTo>
                    <a:cubicBezTo>
                      <a:pt x="13726" y="5097"/>
                      <a:pt x="13688" y="5059"/>
                      <a:pt x="13688" y="5059"/>
                    </a:cubicBezTo>
                    <a:close/>
                    <a:moveTo>
                      <a:pt x="12437" y="4187"/>
                    </a:moveTo>
                    <a:cubicBezTo>
                      <a:pt x="12512" y="4187"/>
                      <a:pt x="12588" y="4225"/>
                      <a:pt x="12664" y="4263"/>
                    </a:cubicBezTo>
                    <a:lnTo>
                      <a:pt x="12702" y="4263"/>
                    </a:lnTo>
                    <a:cubicBezTo>
                      <a:pt x="12664" y="4301"/>
                      <a:pt x="12626" y="4339"/>
                      <a:pt x="12588" y="4377"/>
                    </a:cubicBezTo>
                    <a:cubicBezTo>
                      <a:pt x="12437" y="4604"/>
                      <a:pt x="12437" y="4907"/>
                      <a:pt x="12588" y="5135"/>
                    </a:cubicBezTo>
                    <a:cubicBezTo>
                      <a:pt x="12550" y="5135"/>
                      <a:pt x="12512" y="5173"/>
                      <a:pt x="12512" y="5173"/>
                    </a:cubicBezTo>
                    <a:cubicBezTo>
                      <a:pt x="12171" y="5173"/>
                      <a:pt x="11906" y="4870"/>
                      <a:pt x="11982" y="4528"/>
                    </a:cubicBezTo>
                    <a:cubicBezTo>
                      <a:pt x="12057" y="4301"/>
                      <a:pt x="12209" y="4263"/>
                      <a:pt x="12437" y="4187"/>
                    </a:cubicBezTo>
                    <a:close/>
                    <a:moveTo>
                      <a:pt x="23384" y="4481"/>
                    </a:moveTo>
                    <a:cubicBezTo>
                      <a:pt x="23939" y="4481"/>
                      <a:pt x="24040" y="5331"/>
                      <a:pt x="23432" y="5438"/>
                    </a:cubicBezTo>
                    <a:cubicBezTo>
                      <a:pt x="23402" y="5443"/>
                      <a:pt x="23373" y="5446"/>
                      <a:pt x="23345" y="5446"/>
                    </a:cubicBezTo>
                    <a:cubicBezTo>
                      <a:pt x="23156" y="5446"/>
                      <a:pt x="23000" y="5338"/>
                      <a:pt x="22901" y="5173"/>
                    </a:cubicBezTo>
                    <a:cubicBezTo>
                      <a:pt x="23052" y="5059"/>
                      <a:pt x="23052" y="4832"/>
                      <a:pt x="22939" y="4718"/>
                    </a:cubicBezTo>
                    <a:lnTo>
                      <a:pt x="22939" y="4718"/>
                    </a:lnTo>
                    <a:lnTo>
                      <a:pt x="22901" y="4756"/>
                    </a:lnTo>
                    <a:cubicBezTo>
                      <a:pt x="22977" y="4604"/>
                      <a:pt x="23128" y="4528"/>
                      <a:pt x="23280" y="4490"/>
                    </a:cubicBezTo>
                    <a:cubicBezTo>
                      <a:pt x="23316" y="4484"/>
                      <a:pt x="23351" y="4481"/>
                      <a:pt x="23384" y="4481"/>
                    </a:cubicBezTo>
                    <a:close/>
                    <a:moveTo>
                      <a:pt x="17479" y="4490"/>
                    </a:moveTo>
                    <a:cubicBezTo>
                      <a:pt x="18010" y="4490"/>
                      <a:pt x="18161" y="5173"/>
                      <a:pt x="17707" y="5438"/>
                    </a:cubicBezTo>
                    <a:lnTo>
                      <a:pt x="17669" y="5476"/>
                    </a:lnTo>
                    <a:cubicBezTo>
                      <a:pt x="17555" y="5476"/>
                      <a:pt x="17441" y="5476"/>
                      <a:pt x="17365" y="5438"/>
                    </a:cubicBezTo>
                    <a:cubicBezTo>
                      <a:pt x="17441" y="5362"/>
                      <a:pt x="17517" y="5287"/>
                      <a:pt x="17555" y="5211"/>
                    </a:cubicBezTo>
                    <a:cubicBezTo>
                      <a:pt x="17631" y="4983"/>
                      <a:pt x="17593" y="4680"/>
                      <a:pt x="17403" y="4528"/>
                    </a:cubicBezTo>
                    <a:lnTo>
                      <a:pt x="17479" y="4490"/>
                    </a:lnTo>
                    <a:close/>
                    <a:moveTo>
                      <a:pt x="10200" y="4794"/>
                    </a:moveTo>
                    <a:cubicBezTo>
                      <a:pt x="10313" y="4794"/>
                      <a:pt x="10389" y="4832"/>
                      <a:pt x="10465" y="4907"/>
                    </a:cubicBezTo>
                    <a:cubicBezTo>
                      <a:pt x="10427" y="4907"/>
                      <a:pt x="10351" y="4945"/>
                      <a:pt x="10313" y="4983"/>
                    </a:cubicBezTo>
                    <a:lnTo>
                      <a:pt x="10351" y="5059"/>
                    </a:lnTo>
                    <a:cubicBezTo>
                      <a:pt x="10275" y="5211"/>
                      <a:pt x="10313" y="5400"/>
                      <a:pt x="10389" y="5514"/>
                    </a:cubicBezTo>
                    <a:cubicBezTo>
                      <a:pt x="10351" y="5552"/>
                      <a:pt x="10313" y="5590"/>
                      <a:pt x="10238" y="5590"/>
                    </a:cubicBezTo>
                    <a:cubicBezTo>
                      <a:pt x="9972" y="5590"/>
                      <a:pt x="9783" y="5325"/>
                      <a:pt x="9858" y="5059"/>
                    </a:cubicBezTo>
                    <a:cubicBezTo>
                      <a:pt x="9896" y="4907"/>
                      <a:pt x="10048" y="4870"/>
                      <a:pt x="10200" y="4794"/>
                    </a:cubicBezTo>
                    <a:close/>
                    <a:moveTo>
                      <a:pt x="15356" y="4832"/>
                    </a:moveTo>
                    <a:lnTo>
                      <a:pt x="15356" y="4870"/>
                    </a:lnTo>
                    <a:cubicBezTo>
                      <a:pt x="15371" y="4868"/>
                      <a:pt x="15387" y="4868"/>
                      <a:pt x="15402" y="4868"/>
                    </a:cubicBezTo>
                    <a:cubicBezTo>
                      <a:pt x="15828" y="4868"/>
                      <a:pt x="16067" y="5375"/>
                      <a:pt x="15811" y="5742"/>
                    </a:cubicBezTo>
                    <a:cubicBezTo>
                      <a:pt x="15621" y="5742"/>
                      <a:pt x="15470" y="5628"/>
                      <a:pt x="15394" y="5476"/>
                    </a:cubicBezTo>
                    <a:cubicBezTo>
                      <a:pt x="15394" y="5400"/>
                      <a:pt x="15356" y="5325"/>
                      <a:pt x="15356" y="5249"/>
                    </a:cubicBezTo>
                    <a:cubicBezTo>
                      <a:pt x="15318" y="5097"/>
                      <a:pt x="15318" y="4945"/>
                      <a:pt x="15356" y="4832"/>
                    </a:cubicBezTo>
                    <a:close/>
                    <a:moveTo>
                      <a:pt x="21081" y="4982"/>
                    </a:moveTo>
                    <a:cubicBezTo>
                      <a:pt x="21506" y="4982"/>
                      <a:pt x="21639" y="5595"/>
                      <a:pt x="21270" y="5780"/>
                    </a:cubicBezTo>
                    <a:lnTo>
                      <a:pt x="21270" y="5817"/>
                    </a:lnTo>
                    <a:cubicBezTo>
                      <a:pt x="21233" y="5827"/>
                      <a:pt x="21192" y="5832"/>
                      <a:pt x="21151" y="5832"/>
                    </a:cubicBezTo>
                    <a:cubicBezTo>
                      <a:pt x="21029" y="5832"/>
                      <a:pt x="20901" y="5789"/>
                      <a:pt x="20815" y="5704"/>
                    </a:cubicBezTo>
                    <a:cubicBezTo>
                      <a:pt x="20967" y="5514"/>
                      <a:pt x="20967" y="5287"/>
                      <a:pt x="20815" y="5097"/>
                    </a:cubicBezTo>
                    <a:cubicBezTo>
                      <a:pt x="20891" y="5059"/>
                      <a:pt x="20967" y="4983"/>
                      <a:pt x="21043" y="4983"/>
                    </a:cubicBezTo>
                    <a:cubicBezTo>
                      <a:pt x="21056" y="4982"/>
                      <a:pt x="21069" y="4982"/>
                      <a:pt x="21081" y="4982"/>
                    </a:cubicBezTo>
                    <a:close/>
                    <a:moveTo>
                      <a:pt x="7925" y="5211"/>
                    </a:moveTo>
                    <a:cubicBezTo>
                      <a:pt x="8076" y="5211"/>
                      <a:pt x="8190" y="5249"/>
                      <a:pt x="8266" y="5400"/>
                    </a:cubicBezTo>
                    <a:cubicBezTo>
                      <a:pt x="8228" y="5400"/>
                      <a:pt x="8228" y="5438"/>
                      <a:pt x="8190" y="5514"/>
                    </a:cubicBezTo>
                    <a:cubicBezTo>
                      <a:pt x="8152" y="5590"/>
                      <a:pt x="8152" y="5704"/>
                      <a:pt x="8190" y="5780"/>
                    </a:cubicBezTo>
                    <a:cubicBezTo>
                      <a:pt x="8152" y="5855"/>
                      <a:pt x="8076" y="5893"/>
                      <a:pt x="8001" y="5893"/>
                    </a:cubicBezTo>
                    <a:cubicBezTo>
                      <a:pt x="7773" y="5893"/>
                      <a:pt x="7584" y="5704"/>
                      <a:pt x="7659" y="5476"/>
                    </a:cubicBezTo>
                    <a:cubicBezTo>
                      <a:pt x="7697" y="5325"/>
                      <a:pt x="7811" y="5287"/>
                      <a:pt x="7925" y="5211"/>
                    </a:cubicBezTo>
                    <a:close/>
                    <a:moveTo>
                      <a:pt x="26995" y="4794"/>
                    </a:moveTo>
                    <a:cubicBezTo>
                      <a:pt x="27375" y="4794"/>
                      <a:pt x="27337" y="5021"/>
                      <a:pt x="27412" y="5325"/>
                    </a:cubicBezTo>
                    <a:cubicBezTo>
                      <a:pt x="27450" y="5438"/>
                      <a:pt x="27450" y="5514"/>
                      <a:pt x="27450" y="5628"/>
                    </a:cubicBezTo>
                    <a:cubicBezTo>
                      <a:pt x="27356" y="5847"/>
                      <a:pt x="27159" y="5989"/>
                      <a:pt x="26922" y="5989"/>
                    </a:cubicBezTo>
                    <a:cubicBezTo>
                      <a:pt x="26872" y="5989"/>
                      <a:pt x="26821" y="5982"/>
                      <a:pt x="26768" y="5969"/>
                    </a:cubicBezTo>
                    <a:cubicBezTo>
                      <a:pt x="26351" y="5855"/>
                      <a:pt x="26161" y="5325"/>
                      <a:pt x="26465" y="4983"/>
                    </a:cubicBezTo>
                    <a:cubicBezTo>
                      <a:pt x="26578" y="4870"/>
                      <a:pt x="26806" y="4907"/>
                      <a:pt x="26995" y="4794"/>
                    </a:cubicBezTo>
                    <a:close/>
                    <a:moveTo>
                      <a:pt x="13574" y="5249"/>
                    </a:moveTo>
                    <a:cubicBezTo>
                      <a:pt x="13688" y="5325"/>
                      <a:pt x="13688" y="5438"/>
                      <a:pt x="13726" y="5590"/>
                    </a:cubicBezTo>
                    <a:cubicBezTo>
                      <a:pt x="13801" y="5780"/>
                      <a:pt x="13801" y="5969"/>
                      <a:pt x="13763" y="6121"/>
                    </a:cubicBezTo>
                    <a:cubicBezTo>
                      <a:pt x="13748" y="6122"/>
                      <a:pt x="13732" y="6123"/>
                      <a:pt x="13716" y="6123"/>
                    </a:cubicBezTo>
                    <a:cubicBezTo>
                      <a:pt x="13395" y="6123"/>
                      <a:pt x="13126" y="5764"/>
                      <a:pt x="13271" y="5438"/>
                    </a:cubicBezTo>
                    <a:lnTo>
                      <a:pt x="13271" y="5438"/>
                    </a:lnTo>
                    <a:lnTo>
                      <a:pt x="13271" y="5476"/>
                    </a:lnTo>
                    <a:cubicBezTo>
                      <a:pt x="13309" y="5400"/>
                      <a:pt x="13346" y="5362"/>
                      <a:pt x="13384" y="5287"/>
                    </a:cubicBezTo>
                    <a:lnTo>
                      <a:pt x="13574" y="5249"/>
                    </a:lnTo>
                    <a:close/>
                    <a:moveTo>
                      <a:pt x="18882" y="5400"/>
                    </a:moveTo>
                    <a:cubicBezTo>
                      <a:pt x="19375" y="5400"/>
                      <a:pt x="19451" y="6159"/>
                      <a:pt x="18958" y="6234"/>
                    </a:cubicBezTo>
                    <a:cubicBezTo>
                      <a:pt x="18935" y="6246"/>
                      <a:pt x="18910" y="6250"/>
                      <a:pt x="18883" y="6250"/>
                    </a:cubicBezTo>
                    <a:cubicBezTo>
                      <a:pt x="18818" y="6250"/>
                      <a:pt x="18746" y="6223"/>
                      <a:pt x="18692" y="6197"/>
                    </a:cubicBezTo>
                    <a:cubicBezTo>
                      <a:pt x="18882" y="6007"/>
                      <a:pt x="18920" y="5704"/>
                      <a:pt x="18768" y="5476"/>
                    </a:cubicBezTo>
                    <a:lnTo>
                      <a:pt x="18730" y="5476"/>
                    </a:lnTo>
                    <a:lnTo>
                      <a:pt x="18882" y="5400"/>
                    </a:lnTo>
                    <a:close/>
                    <a:moveTo>
                      <a:pt x="24689" y="5360"/>
                    </a:moveTo>
                    <a:cubicBezTo>
                      <a:pt x="25041" y="5360"/>
                      <a:pt x="25242" y="5793"/>
                      <a:pt x="25024" y="6121"/>
                    </a:cubicBezTo>
                    <a:cubicBezTo>
                      <a:pt x="24931" y="6245"/>
                      <a:pt x="24794" y="6305"/>
                      <a:pt x="24656" y="6305"/>
                    </a:cubicBezTo>
                    <a:cubicBezTo>
                      <a:pt x="24457" y="6305"/>
                      <a:pt x="24257" y="6178"/>
                      <a:pt x="24190" y="5931"/>
                    </a:cubicBezTo>
                    <a:cubicBezTo>
                      <a:pt x="24266" y="5893"/>
                      <a:pt x="24266" y="5780"/>
                      <a:pt x="24228" y="5704"/>
                    </a:cubicBezTo>
                    <a:lnTo>
                      <a:pt x="24190" y="5704"/>
                    </a:lnTo>
                    <a:cubicBezTo>
                      <a:pt x="24266" y="5476"/>
                      <a:pt x="24417" y="5438"/>
                      <a:pt x="24645" y="5362"/>
                    </a:cubicBezTo>
                    <a:cubicBezTo>
                      <a:pt x="24660" y="5361"/>
                      <a:pt x="24674" y="5360"/>
                      <a:pt x="24689" y="5360"/>
                    </a:cubicBezTo>
                    <a:close/>
                    <a:moveTo>
                      <a:pt x="11451" y="5666"/>
                    </a:moveTo>
                    <a:cubicBezTo>
                      <a:pt x="11527" y="5666"/>
                      <a:pt x="11602" y="5704"/>
                      <a:pt x="11678" y="5704"/>
                    </a:cubicBezTo>
                    <a:cubicBezTo>
                      <a:pt x="11678" y="5742"/>
                      <a:pt x="11640" y="5742"/>
                      <a:pt x="11602" y="5780"/>
                    </a:cubicBezTo>
                    <a:lnTo>
                      <a:pt x="11602" y="5817"/>
                    </a:lnTo>
                    <a:cubicBezTo>
                      <a:pt x="11489" y="6007"/>
                      <a:pt x="11489" y="6234"/>
                      <a:pt x="11602" y="6424"/>
                    </a:cubicBezTo>
                    <a:cubicBezTo>
                      <a:pt x="11571" y="6433"/>
                      <a:pt x="11540" y="6437"/>
                      <a:pt x="11509" y="6437"/>
                    </a:cubicBezTo>
                    <a:cubicBezTo>
                      <a:pt x="11279" y="6437"/>
                      <a:pt x="11081" y="6203"/>
                      <a:pt x="11147" y="5969"/>
                    </a:cubicBezTo>
                    <a:cubicBezTo>
                      <a:pt x="11185" y="5780"/>
                      <a:pt x="11299" y="5742"/>
                      <a:pt x="11451" y="5666"/>
                    </a:cubicBezTo>
                    <a:close/>
                    <a:moveTo>
                      <a:pt x="16683" y="5855"/>
                    </a:moveTo>
                    <a:lnTo>
                      <a:pt x="16683" y="5855"/>
                    </a:lnTo>
                    <a:cubicBezTo>
                      <a:pt x="17062" y="5893"/>
                      <a:pt x="17252" y="6348"/>
                      <a:pt x="16986" y="6652"/>
                    </a:cubicBezTo>
                    <a:lnTo>
                      <a:pt x="17024" y="6689"/>
                    </a:lnTo>
                    <a:cubicBezTo>
                      <a:pt x="16986" y="6689"/>
                      <a:pt x="16910" y="6689"/>
                      <a:pt x="16872" y="6652"/>
                    </a:cubicBezTo>
                    <a:cubicBezTo>
                      <a:pt x="16721" y="6500"/>
                      <a:pt x="16759" y="6083"/>
                      <a:pt x="16683" y="5855"/>
                    </a:cubicBezTo>
                    <a:close/>
                    <a:moveTo>
                      <a:pt x="22408" y="5893"/>
                    </a:moveTo>
                    <a:cubicBezTo>
                      <a:pt x="22863" y="5931"/>
                      <a:pt x="22901" y="6538"/>
                      <a:pt x="22522" y="6652"/>
                    </a:cubicBezTo>
                    <a:lnTo>
                      <a:pt x="22484" y="6689"/>
                    </a:lnTo>
                    <a:cubicBezTo>
                      <a:pt x="22332" y="6689"/>
                      <a:pt x="22218" y="6614"/>
                      <a:pt x="22142" y="6500"/>
                    </a:cubicBezTo>
                    <a:cubicBezTo>
                      <a:pt x="22218" y="6348"/>
                      <a:pt x="22218" y="6197"/>
                      <a:pt x="22142" y="6083"/>
                    </a:cubicBezTo>
                    <a:cubicBezTo>
                      <a:pt x="22218" y="5969"/>
                      <a:pt x="22294" y="5931"/>
                      <a:pt x="22408" y="5893"/>
                    </a:cubicBezTo>
                    <a:close/>
                    <a:moveTo>
                      <a:pt x="9290" y="6197"/>
                    </a:moveTo>
                    <a:cubicBezTo>
                      <a:pt x="9403" y="6197"/>
                      <a:pt x="9479" y="6197"/>
                      <a:pt x="9517" y="6272"/>
                    </a:cubicBezTo>
                    <a:cubicBezTo>
                      <a:pt x="9479" y="6310"/>
                      <a:pt x="9479" y="6386"/>
                      <a:pt x="9441" y="6424"/>
                    </a:cubicBezTo>
                    <a:cubicBezTo>
                      <a:pt x="9441" y="6538"/>
                      <a:pt x="9441" y="6614"/>
                      <a:pt x="9441" y="6689"/>
                    </a:cubicBezTo>
                    <a:lnTo>
                      <a:pt x="9479" y="6727"/>
                    </a:lnTo>
                    <a:cubicBezTo>
                      <a:pt x="9441" y="6727"/>
                      <a:pt x="9441" y="6765"/>
                      <a:pt x="9403" y="6765"/>
                    </a:cubicBezTo>
                    <a:cubicBezTo>
                      <a:pt x="9387" y="6768"/>
                      <a:pt x="9370" y="6769"/>
                      <a:pt x="9353" y="6769"/>
                    </a:cubicBezTo>
                    <a:cubicBezTo>
                      <a:pt x="9149" y="6769"/>
                      <a:pt x="8992" y="6559"/>
                      <a:pt x="9062" y="6348"/>
                    </a:cubicBezTo>
                    <a:cubicBezTo>
                      <a:pt x="9138" y="6272"/>
                      <a:pt x="9214" y="6234"/>
                      <a:pt x="9290" y="6197"/>
                    </a:cubicBezTo>
                    <a:close/>
                    <a:moveTo>
                      <a:pt x="14560" y="6197"/>
                    </a:moveTo>
                    <a:cubicBezTo>
                      <a:pt x="14939" y="6272"/>
                      <a:pt x="15128" y="6652"/>
                      <a:pt x="14977" y="6993"/>
                    </a:cubicBezTo>
                    <a:lnTo>
                      <a:pt x="14939" y="7031"/>
                    </a:lnTo>
                    <a:cubicBezTo>
                      <a:pt x="14636" y="6917"/>
                      <a:pt x="14446" y="6614"/>
                      <a:pt x="14522" y="6348"/>
                    </a:cubicBezTo>
                    <a:cubicBezTo>
                      <a:pt x="14522" y="6272"/>
                      <a:pt x="14560" y="6234"/>
                      <a:pt x="14560" y="6197"/>
                    </a:cubicBezTo>
                    <a:close/>
                    <a:moveTo>
                      <a:pt x="20239" y="6380"/>
                    </a:moveTo>
                    <a:cubicBezTo>
                      <a:pt x="20632" y="6380"/>
                      <a:pt x="20678" y="6997"/>
                      <a:pt x="20247" y="7069"/>
                    </a:cubicBezTo>
                    <a:cubicBezTo>
                      <a:pt x="20171" y="7069"/>
                      <a:pt x="20095" y="7031"/>
                      <a:pt x="20019" y="6993"/>
                    </a:cubicBezTo>
                    <a:cubicBezTo>
                      <a:pt x="20165" y="6847"/>
                      <a:pt x="20171" y="6633"/>
                      <a:pt x="20071" y="6448"/>
                    </a:cubicBezTo>
                    <a:lnTo>
                      <a:pt x="20071" y="6448"/>
                    </a:lnTo>
                    <a:cubicBezTo>
                      <a:pt x="20104" y="6415"/>
                      <a:pt x="20138" y="6386"/>
                      <a:pt x="20171" y="6386"/>
                    </a:cubicBezTo>
                    <a:cubicBezTo>
                      <a:pt x="20195" y="6382"/>
                      <a:pt x="20218" y="6380"/>
                      <a:pt x="20239" y="6380"/>
                    </a:cubicBezTo>
                    <a:close/>
                    <a:moveTo>
                      <a:pt x="7053" y="6614"/>
                    </a:moveTo>
                    <a:cubicBezTo>
                      <a:pt x="7204" y="6614"/>
                      <a:pt x="7318" y="6689"/>
                      <a:pt x="7356" y="6841"/>
                    </a:cubicBezTo>
                    <a:cubicBezTo>
                      <a:pt x="7356" y="6841"/>
                      <a:pt x="7356" y="6879"/>
                      <a:pt x="7356" y="6879"/>
                    </a:cubicBezTo>
                    <a:cubicBezTo>
                      <a:pt x="7356" y="6917"/>
                      <a:pt x="7356" y="6955"/>
                      <a:pt x="7356" y="6993"/>
                    </a:cubicBezTo>
                    <a:cubicBezTo>
                      <a:pt x="7318" y="7069"/>
                      <a:pt x="7242" y="7144"/>
                      <a:pt x="7166" y="7182"/>
                    </a:cubicBezTo>
                    <a:cubicBezTo>
                      <a:pt x="7147" y="7186"/>
                      <a:pt x="7127" y="7187"/>
                      <a:pt x="7108" y="7187"/>
                    </a:cubicBezTo>
                    <a:cubicBezTo>
                      <a:pt x="6908" y="7187"/>
                      <a:pt x="6756" y="7011"/>
                      <a:pt x="6825" y="6803"/>
                    </a:cubicBezTo>
                    <a:cubicBezTo>
                      <a:pt x="6863" y="6727"/>
                      <a:pt x="6939" y="6652"/>
                      <a:pt x="7053" y="6614"/>
                    </a:cubicBezTo>
                    <a:close/>
                    <a:moveTo>
                      <a:pt x="26031" y="6226"/>
                    </a:moveTo>
                    <a:cubicBezTo>
                      <a:pt x="26592" y="6226"/>
                      <a:pt x="26694" y="7148"/>
                      <a:pt x="26048" y="7220"/>
                    </a:cubicBezTo>
                    <a:cubicBezTo>
                      <a:pt x="26030" y="7222"/>
                      <a:pt x="26013" y="7223"/>
                      <a:pt x="25995" y="7223"/>
                    </a:cubicBezTo>
                    <a:cubicBezTo>
                      <a:pt x="25676" y="7223"/>
                      <a:pt x="25409" y="6899"/>
                      <a:pt x="25517" y="6576"/>
                    </a:cubicBezTo>
                    <a:cubicBezTo>
                      <a:pt x="25555" y="6348"/>
                      <a:pt x="25706" y="6310"/>
                      <a:pt x="25934" y="6234"/>
                    </a:cubicBezTo>
                    <a:cubicBezTo>
                      <a:pt x="25968" y="6228"/>
                      <a:pt x="26000" y="6226"/>
                      <a:pt x="26031" y="6226"/>
                    </a:cubicBezTo>
                    <a:close/>
                    <a:moveTo>
                      <a:pt x="12929" y="6500"/>
                    </a:moveTo>
                    <a:cubicBezTo>
                      <a:pt x="12854" y="6538"/>
                      <a:pt x="12816" y="6576"/>
                      <a:pt x="12816" y="6652"/>
                    </a:cubicBezTo>
                    <a:cubicBezTo>
                      <a:pt x="12778" y="6652"/>
                      <a:pt x="12816" y="6727"/>
                      <a:pt x="12816" y="6803"/>
                    </a:cubicBezTo>
                    <a:lnTo>
                      <a:pt x="12854" y="6841"/>
                    </a:lnTo>
                    <a:cubicBezTo>
                      <a:pt x="12891" y="7031"/>
                      <a:pt x="12929" y="7182"/>
                      <a:pt x="12929" y="7372"/>
                    </a:cubicBezTo>
                    <a:cubicBezTo>
                      <a:pt x="12912" y="7374"/>
                      <a:pt x="12895" y="7375"/>
                      <a:pt x="12878" y="7375"/>
                    </a:cubicBezTo>
                    <a:cubicBezTo>
                      <a:pt x="12597" y="7375"/>
                      <a:pt x="12367" y="7089"/>
                      <a:pt x="12474" y="6803"/>
                    </a:cubicBezTo>
                    <a:cubicBezTo>
                      <a:pt x="12512" y="6652"/>
                      <a:pt x="12664" y="6576"/>
                      <a:pt x="12816" y="6500"/>
                    </a:cubicBezTo>
                    <a:close/>
                    <a:moveTo>
                      <a:pt x="18010" y="6765"/>
                    </a:moveTo>
                    <a:cubicBezTo>
                      <a:pt x="18465" y="6765"/>
                      <a:pt x="18541" y="7410"/>
                      <a:pt x="18124" y="7524"/>
                    </a:cubicBezTo>
                    <a:cubicBezTo>
                      <a:pt x="18086" y="7542"/>
                      <a:pt x="18048" y="7552"/>
                      <a:pt x="18015" y="7552"/>
                    </a:cubicBezTo>
                    <a:cubicBezTo>
                      <a:pt x="17981" y="7552"/>
                      <a:pt x="17953" y="7542"/>
                      <a:pt x="17934" y="7524"/>
                    </a:cubicBezTo>
                    <a:cubicBezTo>
                      <a:pt x="18086" y="7296"/>
                      <a:pt x="18086" y="7031"/>
                      <a:pt x="17934" y="6803"/>
                    </a:cubicBezTo>
                    <a:lnTo>
                      <a:pt x="18010" y="6765"/>
                    </a:lnTo>
                    <a:close/>
                    <a:moveTo>
                      <a:pt x="23735" y="6764"/>
                    </a:moveTo>
                    <a:cubicBezTo>
                      <a:pt x="24162" y="6764"/>
                      <a:pt x="24328" y="7376"/>
                      <a:pt x="23886" y="7524"/>
                    </a:cubicBezTo>
                    <a:lnTo>
                      <a:pt x="23849" y="7561"/>
                    </a:lnTo>
                    <a:cubicBezTo>
                      <a:pt x="23824" y="7566"/>
                      <a:pt x="23800" y="7569"/>
                      <a:pt x="23775" y="7569"/>
                    </a:cubicBezTo>
                    <a:cubicBezTo>
                      <a:pt x="23612" y="7569"/>
                      <a:pt x="23460" y="7461"/>
                      <a:pt x="23394" y="7296"/>
                    </a:cubicBezTo>
                    <a:cubicBezTo>
                      <a:pt x="23432" y="7220"/>
                      <a:pt x="23432" y="7106"/>
                      <a:pt x="23394" y="7031"/>
                    </a:cubicBezTo>
                    <a:cubicBezTo>
                      <a:pt x="23469" y="6879"/>
                      <a:pt x="23583" y="6841"/>
                      <a:pt x="23697" y="6765"/>
                    </a:cubicBezTo>
                    <a:cubicBezTo>
                      <a:pt x="23710" y="6764"/>
                      <a:pt x="23723" y="6764"/>
                      <a:pt x="23735" y="6764"/>
                    </a:cubicBezTo>
                    <a:close/>
                    <a:moveTo>
                      <a:pt x="10617" y="7106"/>
                    </a:moveTo>
                    <a:cubicBezTo>
                      <a:pt x="10692" y="7106"/>
                      <a:pt x="10730" y="7106"/>
                      <a:pt x="10806" y="7144"/>
                    </a:cubicBezTo>
                    <a:cubicBezTo>
                      <a:pt x="10768" y="7182"/>
                      <a:pt x="10730" y="7220"/>
                      <a:pt x="10730" y="7258"/>
                    </a:cubicBezTo>
                    <a:cubicBezTo>
                      <a:pt x="10692" y="7372"/>
                      <a:pt x="10655" y="7486"/>
                      <a:pt x="10730" y="7599"/>
                    </a:cubicBezTo>
                    <a:lnTo>
                      <a:pt x="10730" y="7675"/>
                    </a:lnTo>
                    <a:cubicBezTo>
                      <a:pt x="10713" y="7678"/>
                      <a:pt x="10697" y="7679"/>
                      <a:pt x="10680" y="7679"/>
                    </a:cubicBezTo>
                    <a:cubicBezTo>
                      <a:pt x="10476" y="7679"/>
                      <a:pt x="10319" y="7471"/>
                      <a:pt x="10389" y="7296"/>
                    </a:cubicBezTo>
                    <a:cubicBezTo>
                      <a:pt x="10427" y="7182"/>
                      <a:pt x="10541" y="7144"/>
                      <a:pt x="10617" y="7106"/>
                    </a:cubicBezTo>
                    <a:close/>
                    <a:moveTo>
                      <a:pt x="21536" y="7296"/>
                    </a:moveTo>
                    <a:cubicBezTo>
                      <a:pt x="21877" y="7296"/>
                      <a:pt x="21953" y="7789"/>
                      <a:pt x="21612" y="7903"/>
                    </a:cubicBezTo>
                    <a:cubicBezTo>
                      <a:pt x="21498" y="7903"/>
                      <a:pt x="21384" y="7865"/>
                      <a:pt x="21346" y="7751"/>
                    </a:cubicBezTo>
                    <a:cubicBezTo>
                      <a:pt x="21384" y="7675"/>
                      <a:pt x="21422" y="7524"/>
                      <a:pt x="21384" y="7410"/>
                    </a:cubicBezTo>
                    <a:lnTo>
                      <a:pt x="21384" y="7410"/>
                    </a:lnTo>
                    <a:lnTo>
                      <a:pt x="21346" y="7448"/>
                    </a:lnTo>
                    <a:cubicBezTo>
                      <a:pt x="21384" y="7372"/>
                      <a:pt x="21460" y="7334"/>
                      <a:pt x="21536" y="7296"/>
                    </a:cubicBezTo>
                    <a:close/>
                    <a:moveTo>
                      <a:pt x="8418" y="7599"/>
                    </a:moveTo>
                    <a:cubicBezTo>
                      <a:pt x="8493" y="7599"/>
                      <a:pt x="8531" y="7637"/>
                      <a:pt x="8569" y="7713"/>
                    </a:cubicBezTo>
                    <a:cubicBezTo>
                      <a:pt x="8569" y="7751"/>
                      <a:pt x="8569" y="7789"/>
                      <a:pt x="8569" y="7827"/>
                    </a:cubicBezTo>
                    <a:cubicBezTo>
                      <a:pt x="8569" y="7865"/>
                      <a:pt x="8531" y="7903"/>
                      <a:pt x="8493" y="7941"/>
                    </a:cubicBezTo>
                    <a:lnTo>
                      <a:pt x="8380" y="7941"/>
                    </a:lnTo>
                    <a:cubicBezTo>
                      <a:pt x="8342" y="7903"/>
                      <a:pt x="8304" y="7827"/>
                      <a:pt x="8266" y="7789"/>
                    </a:cubicBezTo>
                    <a:cubicBezTo>
                      <a:pt x="8266" y="7675"/>
                      <a:pt x="8342" y="7637"/>
                      <a:pt x="8418" y="7599"/>
                    </a:cubicBezTo>
                    <a:close/>
                    <a:moveTo>
                      <a:pt x="15811" y="7182"/>
                    </a:moveTo>
                    <a:cubicBezTo>
                      <a:pt x="16152" y="7220"/>
                      <a:pt x="16342" y="7599"/>
                      <a:pt x="16190" y="7865"/>
                    </a:cubicBezTo>
                    <a:lnTo>
                      <a:pt x="16190" y="7941"/>
                    </a:lnTo>
                    <a:cubicBezTo>
                      <a:pt x="16038" y="7865"/>
                      <a:pt x="15887" y="7713"/>
                      <a:pt x="15849" y="7561"/>
                    </a:cubicBezTo>
                    <a:cubicBezTo>
                      <a:pt x="15811" y="7448"/>
                      <a:pt x="15811" y="7372"/>
                      <a:pt x="15811" y="7258"/>
                    </a:cubicBezTo>
                    <a:cubicBezTo>
                      <a:pt x="15811" y="7258"/>
                      <a:pt x="15811" y="7220"/>
                      <a:pt x="15811" y="7182"/>
                    </a:cubicBezTo>
                    <a:close/>
                    <a:moveTo>
                      <a:pt x="27298" y="7067"/>
                    </a:moveTo>
                    <a:cubicBezTo>
                      <a:pt x="27911" y="7067"/>
                      <a:pt x="28044" y="7982"/>
                      <a:pt x="27412" y="8168"/>
                    </a:cubicBezTo>
                    <a:cubicBezTo>
                      <a:pt x="27393" y="8170"/>
                      <a:pt x="27374" y="8171"/>
                      <a:pt x="27355" y="8171"/>
                    </a:cubicBezTo>
                    <a:cubicBezTo>
                      <a:pt x="26968" y="8171"/>
                      <a:pt x="26697" y="7811"/>
                      <a:pt x="26806" y="7486"/>
                    </a:cubicBezTo>
                    <a:cubicBezTo>
                      <a:pt x="26882" y="7220"/>
                      <a:pt x="27033" y="7144"/>
                      <a:pt x="27261" y="7069"/>
                    </a:cubicBezTo>
                    <a:cubicBezTo>
                      <a:pt x="27273" y="7068"/>
                      <a:pt x="27286" y="7067"/>
                      <a:pt x="27298" y="7067"/>
                    </a:cubicBezTo>
                    <a:close/>
                    <a:moveTo>
                      <a:pt x="13839" y="7524"/>
                    </a:moveTo>
                    <a:cubicBezTo>
                      <a:pt x="14140" y="7636"/>
                      <a:pt x="14255" y="7973"/>
                      <a:pt x="14108" y="8238"/>
                    </a:cubicBezTo>
                    <a:lnTo>
                      <a:pt x="14108" y="8238"/>
                    </a:lnTo>
                    <a:cubicBezTo>
                      <a:pt x="13861" y="8183"/>
                      <a:pt x="13691" y="7929"/>
                      <a:pt x="13763" y="7675"/>
                    </a:cubicBezTo>
                    <a:cubicBezTo>
                      <a:pt x="13763" y="7599"/>
                      <a:pt x="13801" y="7561"/>
                      <a:pt x="13839" y="7524"/>
                    </a:cubicBezTo>
                    <a:close/>
                    <a:moveTo>
                      <a:pt x="19299" y="7789"/>
                    </a:moveTo>
                    <a:cubicBezTo>
                      <a:pt x="19564" y="7789"/>
                      <a:pt x="19678" y="8168"/>
                      <a:pt x="19413" y="8320"/>
                    </a:cubicBezTo>
                    <a:cubicBezTo>
                      <a:pt x="19337" y="8320"/>
                      <a:pt x="19261" y="8320"/>
                      <a:pt x="19223" y="8282"/>
                    </a:cubicBezTo>
                    <a:cubicBezTo>
                      <a:pt x="19299" y="8130"/>
                      <a:pt x="19299" y="7979"/>
                      <a:pt x="19261" y="7827"/>
                    </a:cubicBezTo>
                    <a:lnTo>
                      <a:pt x="19299" y="7789"/>
                    </a:lnTo>
                    <a:close/>
                    <a:moveTo>
                      <a:pt x="25064" y="7636"/>
                    </a:moveTo>
                    <a:cubicBezTo>
                      <a:pt x="25560" y="7636"/>
                      <a:pt x="25657" y="8324"/>
                      <a:pt x="25213" y="8471"/>
                    </a:cubicBezTo>
                    <a:lnTo>
                      <a:pt x="25176" y="8471"/>
                    </a:lnTo>
                    <a:cubicBezTo>
                      <a:pt x="25140" y="8479"/>
                      <a:pt x="25105" y="8483"/>
                      <a:pt x="25072" y="8483"/>
                    </a:cubicBezTo>
                    <a:cubicBezTo>
                      <a:pt x="24790" y="8483"/>
                      <a:pt x="24615" y="8212"/>
                      <a:pt x="24683" y="7941"/>
                    </a:cubicBezTo>
                    <a:cubicBezTo>
                      <a:pt x="24758" y="7751"/>
                      <a:pt x="24872" y="7713"/>
                      <a:pt x="25024" y="7637"/>
                    </a:cubicBezTo>
                    <a:cubicBezTo>
                      <a:pt x="25037" y="7636"/>
                      <a:pt x="25051" y="7636"/>
                      <a:pt x="25064" y="7636"/>
                    </a:cubicBezTo>
                    <a:close/>
                    <a:moveTo>
                      <a:pt x="6181" y="7941"/>
                    </a:moveTo>
                    <a:cubicBezTo>
                      <a:pt x="6446" y="7941"/>
                      <a:pt x="6598" y="8244"/>
                      <a:pt x="6370" y="8433"/>
                    </a:cubicBezTo>
                    <a:cubicBezTo>
                      <a:pt x="6323" y="8471"/>
                      <a:pt x="6268" y="8488"/>
                      <a:pt x="6214" y="8488"/>
                    </a:cubicBezTo>
                    <a:cubicBezTo>
                      <a:pt x="6053" y="8488"/>
                      <a:pt x="5896" y="8339"/>
                      <a:pt x="5953" y="8168"/>
                    </a:cubicBezTo>
                    <a:cubicBezTo>
                      <a:pt x="5991" y="8054"/>
                      <a:pt x="6067" y="8016"/>
                      <a:pt x="6181" y="7941"/>
                    </a:cubicBezTo>
                    <a:close/>
                    <a:moveTo>
                      <a:pt x="11982" y="7941"/>
                    </a:moveTo>
                    <a:cubicBezTo>
                      <a:pt x="11982" y="7941"/>
                      <a:pt x="11982" y="7979"/>
                      <a:pt x="11944" y="7979"/>
                    </a:cubicBezTo>
                    <a:cubicBezTo>
                      <a:pt x="11868" y="8092"/>
                      <a:pt x="11982" y="8358"/>
                      <a:pt x="12019" y="8585"/>
                    </a:cubicBezTo>
                    <a:lnTo>
                      <a:pt x="12057" y="8623"/>
                    </a:lnTo>
                    <a:cubicBezTo>
                      <a:pt x="12038" y="8626"/>
                      <a:pt x="12018" y="8627"/>
                      <a:pt x="12000" y="8627"/>
                    </a:cubicBezTo>
                    <a:cubicBezTo>
                      <a:pt x="11765" y="8627"/>
                      <a:pt x="11605" y="8417"/>
                      <a:pt x="11640" y="8206"/>
                    </a:cubicBezTo>
                    <a:cubicBezTo>
                      <a:pt x="11678" y="8054"/>
                      <a:pt x="11792" y="7979"/>
                      <a:pt x="11906" y="7941"/>
                    </a:cubicBezTo>
                    <a:close/>
                    <a:moveTo>
                      <a:pt x="22864" y="8204"/>
                    </a:moveTo>
                    <a:cubicBezTo>
                      <a:pt x="23175" y="8204"/>
                      <a:pt x="23269" y="8629"/>
                      <a:pt x="23014" y="8775"/>
                    </a:cubicBezTo>
                    <a:lnTo>
                      <a:pt x="22977" y="8775"/>
                    </a:lnTo>
                    <a:cubicBezTo>
                      <a:pt x="22952" y="8780"/>
                      <a:pt x="22927" y="8782"/>
                      <a:pt x="22904" y="8782"/>
                    </a:cubicBezTo>
                    <a:cubicBezTo>
                      <a:pt x="22749" y="8782"/>
                      <a:pt x="22630" y="8679"/>
                      <a:pt x="22597" y="8547"/>
                    </a:cubicBezTo>
                    <a:cubicBezTo>
                      <a:pt x="22635" y="8509"/>
                      <a:pt x="22635" y="8471"/>
                      <a:pt x="22597" y="8433"/>
                    </a:cubicBezTo>
                    <a:lnTo>
                      <a:pt x="22597" y="8396"/>
                    </a:lnTo>
                    <a:cubicBezTo>
                      <a:pt x="22635" y="8282"/>
                      <a:pt x="22749" y="8244"/>
                      <a:pt x="22825" y="8206"/>
                    </a:cubicBezTo>
                    <a:cubicBezTo>
                      <a:pt x="22838" y="8204"/>
                      <a:pt x="22852" y="8204"/>
                      <a:pt x="22864" y="8204"/>
                    </a:cubicBezTo>
                    <a:close/>
                    <a:moveTo>
                      <a:pt x="9858" y="8547"/>
                    </a:moveTo>
                    <a:lnTo>
                      <a:pt x="9858" y="8585"/>
                    </a:lnTo>
                    <a:cubicBezTo>
                      <a:pt x="9858" y="8585"/>
                      <a:pt x="9858" y="8623"/>
                      <a:pt x="9858" y="8623"/>
                    </a:cubicBezTo>
                    <a:cubicBezTo>
                      <a:pt x="9858" y="8699"/>
                      <a:pt x="9858" y="8775"/>
                      <a:pt x="9858" y="8888"/>
                    </a:cubicBezTo>
                    <a:cubicBezTo>
                      <a:pt x="9745" y="8888"/>
                      <a:pt x="9669" y="8813"/>
                      <a:pt x="9631" y="8737"/>
                    </a:cubicBezTo>
                    <a:cubicBezTo>
                      <a:pt x="9631" y="8661"/>
                      <a:pt x="9707" y="8585"/>
                      <a:pt x="9783" y="8547"/>
                    </a:cubicBezTo>
                    <a:close/>
                    <a:moveTo>
                      <a:pt x="17100" y="8130"/>
                    </a:moveTo>
                    <a:lnTo>
                      <a:pt x="17138" y="8168"/>
                    </a:lnTo>
                    <a:lnTo>
                      <a:pt x="17176" y="8168"/>
                    </a:lnTo>
                    <a:cubicBezTo>
                      <a:pt x="17593" y="8206"/>
                      <a:pt x="17669" y="8813"/>
                      <a:pt x="17252" y="8926"/>
                    </a:cubicBezTo>
                    <a:lnTo>
                      <a:pt x="17214" y="8926"/>
                    </a:lnTo>
                    <a:cubicBezTo>
                      <a:pt x="17214" y="8661"/>
                      <a:pt x="17176" y="8396"/>
                      <a:pt x="17100" y="8130"/>
                    </a:cubicBezTo>
                    <a:close/>
                    <a:moveTo>
                      <a:pt x="28891" y="7865"/>
                    </a:moveTo>
                    <a:lnTo>
                      <a:pt x="28853" y="7903"/>
                    </a:lnTo>
                    <a:lnTo>
                      <a:pt x="29005" y="7903"/>
                    </a:lnTo>
                    <a:cubicBezTo>
                      <a:pt x="29156" y="7979"/>
                      <a:pt x="29232" y="8585"/>
                      <a:pt x="29232" y="8851"/>
                    </a:cubicBezTo>
                    <a:cubicBezTo>
                      <a:pt x="29119" y="8926"/>
                      <a:pt x="28967" y="9002"/>
                      <a:pt x="28815" y="9040"/>
                    </a:cubicBezTo>
                    <a:cubicBezTo>
                      <a:pt x="28755" y="9063"/>
                      <a:pt x="28693" y="9073"/>
                      <a:pt x="28630" y="9073"/>
                    </a:cubicBezTo>
                    <a:cubicBezTo>
                      <a:pt x="28376" y="9073"/>
                      <a:pt x="28125" y="8897"/>
                      <a:pt x="28095" y="8623"/>
                    </a:cubicBezTo>
                    <a:cubicBezTo>
                      <a:pt x="28057" y="8547"/>
                      <a:pt x="28057" y="8433"/>
                      <a:pt x="28057" y="8358"/>
                    </a:cubicBezTo>
                    <a:cubicBezTo>
                      <a:pt x="28171" y="7903"/>
                      <a:pt x="28512" y="8016"/>
                      <a:pt x="28891" y="7865"/>
                    </a:cubicBezTo>
                    <a:close/>
                    <a:moveTo>
                      <a:pt x="20664" y="8737"/>
                    </a:moveTo>
                    <a:cubicBezTo>
                      <a:pt x="20740" y="8737"/>
                      <a:pt x="20815" y="8813"/>
                      <a:pt x="20853" y="8888"/>
                    </a:cubicBezTo>
                    <a:cubicBezTo>
                      <a:pt x="20853" y="8964"/>
                      <a:pt x="20815" y="9040"/>
                      <a:pt x="20740" y="9078"/>
                    </a:cubicBezTo>
                    <a:lnTo>
                      <a:pt x="20626" y="9078"/>
                    </a:lnTo>
                    <a:cubicBezTo>
                      <a:pt x="20588" y="9040"/>
                      <a:pt x="20550" y="9002"/>
                      <a:pt x="20550" y="8964"/>
                    </a:cubicBezTo>
                    <a:cubicBezTo>
                      <a:pt x="20550" y="8926"/>
                      <a:pt x="20550" y="8888"/>
                      <a:pt x="20550" y="8813"/>
                    </a:cubicBezTo>
                    <a:cubicBezTo>
                      <a:pt x="20550" y="8775"/>
                      <a:pt x="20588" y="8737"/>
                      <a:pt x="20664" y="8737"/>
                    </a:cubicBezTo>
                    <a:close/>
                    <a:moveTo>
                      <a:pt x="7546" y="8964"/>
                    </a:moveTo>
                    <a:cubicBezTo>
                      <a:pt x="7621" y="9002"/>
                      <a:pt x="7659" y="9040"/>
                      <a:pt x="7659" y="9078"/>
                    </a:cubicBezTo>
                    <a:cubicBezTo>
                      <a:pt x="7659" y="9154"/>
                      <a:pt x="7621" y="9192"/>
                      <a:pt x="7546" y="9230"/>
                    </a:cubicBezTo>
                    <a:cubicBezTo>
                      <a:pt x="7470" y="9230"/>
                      <a:pt x="7394" y="9154"/>
                      <a:pt x="7394" y="9078"/>
                    </a:cubicBezTo>
                    <a:cubicBezTo>
                      <a:pt x="7432" y="9040"/>
                      <a:pt x="7470" y="9002"/>
                      <a:pt x="7508" y="8964"/>
                    </a:cubicBezTo>
                    <a:close/>
                    <a:moveTo>
                      <a:pt x="14977" y="8471"/>
                    </a:moveTo>
                    <a:cubicBezTo>
                      <a:pt x="15318" y="8509"/>
                      <a:pt x="15508" y="8888"/>
                      <a:pt x="15356" y="9192"/>
                    </a:cubicBezTo>
                    <a:lnTo>
                      <a:pt x="15318" y="9230"/>
                    </a:lnTo>
                    <a:cubicBezTo>
                      <a:pt x="15015" y="9116"/>
                      <a:pt x="14901" y="8775"/>
                      <a:pt x="14977" y="8509"/>
                    </a:cubicBezTo>
                    <a:lnTo>
                      <a:pt x="14977" y="8471"/>
                    </a:lnTo>
                    <a:close/>
                    <a:moveTo>
                      <a:pt x="26433" y="8464"/>
                    </a:moveTo>
                    <a:cubicBezTo>
                      <a:pt x="26841" y="8464"/>
                      <a:pt x="27088" y="8983"/>
                      <a:pt x="26768" y="9268"/>
                    </a:cubicBezTo>
                    <a:cubicBezTo>
                      <a:pt x="26671" y="9364"/>
                      <a:pt x="26556" y="9406"/>
                      <a:pt x="26444" y="9406"/>
                    </a:cubicBezTo>
                    <a:cubicBezTo>
                      <a:pt x="26159" y="9406"/>
                      <a:pt x="25890" y="9139"/>
                      <a:pt x="25972" y="8813"/>
                    </a:cubicBezTo>
                    <a:cubicBezTo>
                      <a:pt x="26010" y="8623"/>
                      <a:pt x="26161" y="8547"/>
                      <a:pt x="26351" y="8471"/>
                    </a:cubicBezTo>
                    <a:cubicBezTo>
                      <a:pt x="26379" y="8467"/>
                      <a:pt x="26406" y="8464"/>
                      <a:pt x="26433" y="8464"/>
                    </a:cubicBezTo>
                    <a:close/>
                    <a:moveTo>
                      <a:pt x="13043" y="8888"/>
                    </a:moveTo>
                    <a:cubicBezTo>
                      <a:pt x="13233" y="9002"/>
                      <a:pt x="13346" y="9268"/>
                      <a:pt x="13271" y="9533"/>
                    </a:cubicBezTo>
                    <a:lnTo>
                      <a:pt x="13309" y="9609"/>
                    </a:lnTo>
                    <a:cubicBezTo>
                      <a:pt x="12929" y="9609"/>
                      <a:pt x="12740" y="9116"/>
                      <a:pt x="13043" y="8888"/>
                    </a:cubicBezTo>
                    <a:close/>
                    <a:moveTo>
                      <a:pt x="18429" y="9122"/>
                    </a:moveTo>
                    <a:lnTo>
                      <a:pt x="18429" y="9122"/>
                    </a:lnTo>
                    <a:cubicBezTo>
                      <a:pt x="18733" y="9187"/>
                      <a:pt x="18756" y="9574"/>
                      <a:pt x="18465" y="9647"/>
                    </a:cubicBezTo>
                    <a:cubicBezTo>
                      <a:pt x="18446" y="9666"/>
                      <a:pt x="18427" y="9675"/>
                      <a:pt x="18408" y="9675"/>
                    </a:cubicBezTo>
                    <a:cubicBezTo>
                      <a:pt x="18389" y="9675"/>
                      <a:pt x="18370" y="9666"/>
                      <a:pt x="18351" y="9647"/>
                    </a:cubicBezTo>
                    <a:cubicBezTo>
                      <a:pt x="18463" y="9497"/>
                      <a:pt x="18502" y="9310"/>
                      <a:pt x="18429" y="9122"/>
                    </a:cubicBezTo>
                    <a:close/>
                    <a:moveTo>
                      <a:pt x="24246" y="9028"/>
                    </a:moveTo>
                    <a:cubicBezTo>
                      <a:pt x="24626" y="9028"/>
                      <a:pt x="24725" y="9652"/>
                      <a:pt x="24304" y="9723"/>
                    </a:cubicBezTo>
                    <a:cubicBezTo>
                      <a:pt x="24287" y="9725"/>
                      <a:pt x="24270" y="9727"/>
                      <a:pt x="24253" y="9727"/>
                    </a:cubicBezTo>
                    <a:cubicBezTo>
                      <a:pt x="24044" y="9727"/>
                      <a:pt x="23854" y="9516"/>
                      <a:pt x="23924" y="9305"/>
                    </a:cubicBezTo>
                    <a:lnTo>
                      <a:pt x="23886" y="9305"/>
                    </a:lnTo>
                    <a:cubicBezTo>
                      <a:pt x="23924" y="9154"/>
                      <a:pt x="24038" y="9116"/>
                      <a:pt x="24152" y="9040"/>
                    </a:cubicBezTo>
                    <a:cubicBezTo>
                      <a:pt x="24185" y="9032"/>
                      <a:pt x="24217" y="9028"/>
                      <a:pt x="24246" y="9028"/>
                    </a:cubicBezTo>
                    <a:close/>
                    <a:moveTo>
                      <a:pt x="5335" y="9223"/>
                    </a:moveTo>
                    <a:cubicBezTo>
                      <a:pt x="5666" y="9223"/>
                      <a:pt x="5777" y="9767"/>
                      <a:pt x="5385" y="9874"/>
                    </a:cubicBezTo>
                    <a:cubicBezTo>
                      <a:pt x="5368" y="9877"/>
                      <a:pt x="5351" y="9878"/>
                      <a:pt x="5334" y="9878"/>
                    </a:cubicBezTo>
                    <a:cubicBezTo>
                      <a:pt x="5125" y="9878"/>
                      <a:pt x="4935" y="9668"/>
                      <a:pt x="5005" y="9457"/>
                    </a:cubicBezTo>
                    <a:cubicBezTo>
                      <a:pt x="5043" y="9343"/>
                      <a:pt x="5157" y="9268"/>
                      <a:pt x="5271" y="9230"/>
                    </a:cubicBezTo>
                    <a:cubicBezTo>
                      <a:pt x="5293" y="9225"/>
                      <a:pt x="5314" y="9223"/>
                      <a:pt x="5335" y="9223"/>
                    </a:cubicBezTo>
                    <a:close/>
                    <a:moveTo>
                      <a:pt x="11105" y="9334"/>
                    </a:moveTo>
                    <a:cubicBezTo>
                      <a:pt x="11132" y="9334"/>
                      <a:pt x="11158" y="9337"/>
                      <a:pt x="11185" y="9343"/>
                    </a:cubicBezTo>
                    <a:cubicBezTo>
                      <a:pt x="11110" y="9495"/>
                      <a:pt x="11072" y="9685"/>
                      <a:pt x="11147" y="9836"/>
                    </a:cubicBezTo>
                    <a:lnTo>
                      <a:pt x="11147" y="9912"/>
                    </a:lnTo>
                    <a:cubicBezTo>
                      <a:pt x="10920" y="9912"/>
                      <a:pt x="10768" y="9685"/>
                      <a:pt x="10844" y="9495"/>
                    </a:cubicBezTo>
                    <a:cubicBezTo>
                      <a:pt x="10875" y="9401"/>
                      <a:pt x="10984" y="9334"/>
                      <a:pt x="11105" y="9334"/>
                    </a:cubicBezTo>
                    <a:close/>
                    <a:moveTo>
                      <a:pt x="22029" y="9647"/>
                    </a:moveTo>
                    <a:cubicBezTo>
                      <a:pt x="22105" y="9685"/>
                      <a:pt x="22142" y="9723"/>
                      <a:pt x="22180" y="9798"/>
                    </a:cubicBezTo>
                    <a:cubicBezTo>
                      <a:pt x="22180" y="9912"/>
                      <a:pt x="22142" y="9988"/>
                      <a:pt x="22029" y="10026"/>
                    </a:cubicBezTo>
                    <a:cubicBezTo>
                      <a:pt x="21953" y="9988"/>
                      <a:pt x="21877" y="9912"/>
                      <a:pt x="21877" y="9836"/>
                    </a:cubicBezTo>
                    <a:lnTo>
                      <a:pt x="21839" y="9836"/>
                    </a:lnTo>
                    <a:cubicBezTo>
                      <a:pt x="21839" y="9760"/>
                      <a:pt x="21877" y="9685"/>
                      <a:pt x="21991" y="9647"/>
                    </a:cubicBezTo>
                    <a:close/>
                    <a:moveTo>
                      <a:pt x="8911" y="9874"/>
                    </a:moveTo>
                    <a:cubicBezTo>
                      <a:pt x="8948" y="9874"/>
                      <a:pt x="8986" y="9874"/>
                      <a:pt x="9024" y="9912"/>
                    </a:cubicBezTo>
                    <a:cubicBezTo>
                      <a:pt x="8986" y="9988"/>
                      <a:pt x="8986" y="10064"/>
                      <a:pt x="9024" y="10102"/>
                    </a:cubicBezTo>
                    <a:cubicBezTo>
                      <a:pt x="8986" y="10140"/>
                      <a:pt x="8948" y="10140"/>
                      <a:pt x="8948" y="10140"/>
                    </a:cubicBezTo>
                    <a:lnTo>
                      <a:pt x="8873" y="10140"/>
                    </a:lnTo>
                    <a:cubicBezTo>
                      <a:pt x="8835" y="10140"/>
                      <a:pt x="8759" y="10102"/>
                      <a:pt x="8721" y="10026"/>
                    </a:cubicBezTo>
                    <a:lnTo>
                      <a:pt x="8759" y="10026"/>
                    </a:lnTo>
                    <a:cubicBezTo>
                      <a:pt x="8759" y="9950"/>
                      <a:pt x="8835" y="9912"/>
                      <a:pt x="8911" y="9874"/>
                    </a:cubicBezTo>
                    <a:close/>
                    <a:moveTo>
                      <a:pt x="16266" y="9495"/>
                    </a:moveTo>
                    <a:cubicBezTo>
                      <a:pt x="16569" y="9533"/>
                      <a:pt x="16721" y="9874"/>
                      <a:pt x="16531" y="10140"/>
                    </a:cubicBezTo>
                    <a:lnTo>
                      <a:pt x="16493" y="10140"/>
                    </a:lnTo>
                    <a:cubicBezTo>
                      <a:pt x="16304" y="9950"/>
                      <a:pt x="16228" y="9723"/>
                      <a:pt x="16266" y="9495"/>
                    </a:cubicBezTo>
                    <a:close/>
                    <a:moveTo>
                      <a:pt x="27716" y="9268"/>
                    </a:moveTo>
                    <a:cubicBezTo>
                      <a:pt x="28360" y="9305"/>
                      <a:pt x="28474" y="10215"/>
                      <a:pt x="27830" y="10367"/>
                    </a:cubicBezTo>
                    <a:cubicBezTo>
                      <a:pt x="27810" y="10369"/>
                      <a:pt x="27791" y="10370"/>
                      <a:pt x="27772" y="10370"/>
                    </a:cubicBezTo>
                    <a:cubicBezTo>
                      <a:pt x="27385" y="10370"/>
                      <a:pt x="27116" y="10008"/>
                      <a:pt x="27261" y="9647"/>
                    </a:cubicBezTo>
                    <a:cubicBezTo>
                      <a:pt x="27337" y="9381"/>
                      <a:pt x="27488" y="9381"/>
                      <a:pt x="27716" y="9268"/>
                    </a:cubicBezTo>
                    <a:close/>
                    <a:moveTo>
                      <a:pt x="19792" y="10140"/>
                    </a:moveTo>
                    <a:cubicBezTo>
                      <a:pt x="19830" y="10140"/>
                      <a:pt x="19868" y="10178"/>
                      <a:pt x="19906" y="10253"/>
                    </a:cubicBezTo>
                    <a:cubicBezTo>
                      <a:pt x="19906" y="10291"/>
                      <a:pt x="19830" y="10367"/>
                      <a:pt x="19792" y="10405"/>
                    </a:cubicBezTo>
                    <a:cubicBezTo>
                      <a:pt x="19754" y="10367"/>
                      <a:pt x="19754" y="10367"/>
                      <a:pt x="19716" y="10329"/>
                    </a:cubicBezTo>
                    <a:lnTo>
                      <a:pt x="19678" y="10367"/>
                    </a:lnTo>
                    <a:cubicBezTo>
                      <a:pt x="19678" y="10291"/>
                      <a:pt x="19678" y="10253"/>
                      <a:pt x="19678" y="10178"/>
                    </a:cubicBezTo>
                    <a:lnTo>
                      <a:pt x="19754" y="10140"/>
                    </a:lnTo>
                    <a:close/>
                    <a:moveTo>
                      <a:pt x="14218" y="9798"/>
                    </a:moveTo>
                    <a:cubicBezTo>
                      <a:pt x="14560" y="9912"/>
                      <a:pt x="14711" y="10253"/>
                      <a:pt x="14560" y="10557"/>
                    </a:cubicBezTo>
                    <a:cubicBezTo>
                      <a:pt x="14218" y="10481"/>
                      <a:pt x="14029" y="10102"/>
                      <a:pt x="14181" y="9798"/>
                    </a:cubicBezTo>
                    <a:lnTo>
                      <a:pt x="14181" y="9798"/>
                    </a:lnTo>
                    <a:lnTo>
                      <a:pt x="14181" y="9874"/>
                    </a:lnTo>
                    <a:cubicBezTo>
                      <a:pt x="14218" y="9836"/>
                      <a:pt x="14218" y="9836"/>
                      <a:pt x="14218" y="9798"/>
                    </a:cubicBezTo>
                    <a:close/>
                    <a:moveTo>
                      <a:pt x="25559" y="9829"/>
                    </a:moveTo>
                    <a:cubicBezTo>
                      <a:pt x="25928" y="9829"/>
                      <a:pt x="26141" y="10311"/>
                      <a:pt x="25858" y="10595"/>
                    </a:cubicBezTo>
                    <a:cubicBezTo>
                      <a:pt x="25768" y="10664"/>
                      <a:pt x="25668" y="10695"/>
                      <a:pt x="25571" y="10695"/>
                    </a:cubicBezTo>
                    <a:cubicBezTo>
                      <a:pt x="25299" y="10695"/>
                      <a:pt x="25054" y="10457"/>
                      <a:pt x="25138" y="10178"/>
                    </a:cubicBezTo>
                    <a:cubicBezTo>
                      <a:pt x="25213" y="9988"/>
                      <a:pt x="25327" y="9912"/>
                      <a:pt x="25479" y="9836"/>
                    </a:cubicBezTo>
                    <a:cubicBezTo>
                      <a:pt x="25506" y="9831"/>
                      <a:pt x="25533" y="9829"/>
                      <a:pt x="25559" y="9829"/>
                    </a:cubicBezTo>
                    <a:close/>
                    <a:moveTo>
                      <a:pt x="6598" y="10178"/>
                    </a:moveTo>
                    <a:lnTo>
                      <a:pt x="6598" y="10215"/>
                    </a:lnTo>
                    <a:cubicBezTo>
                      <a:pt x="6618" y="10210"/>
                      <a:pt x="6637" y="10208"/>
                      <a:pt x="6656" y="10208"/>
                    </a:cubicBezTo>
                    <a:cubicBezTo>
                      <a:pt x="6778" y="10208"/>
                      <a:pt x="6868" y="10311"/>
                      <a:pt x="6901" y="10443"/>
                    </a:cubicBezTo>
                    <a:cubicBezTo>
                      <a:pt x="6901" y="10481"/>
                      <a:pt x="6901" y="10481"/>
                      <a:pt x="6901" y="10519"/>
                    </a:cubicBezTo>
                    <a:cubicBezTo>
                      <a:pt x="6863" y="10595"/>
                      <a:pt x="6787" y="10670"/>
                      <a:pt x="6712" y="10708"/>
                    </a:cubicBezTo>
                    <a:cubicBezTo>
                      <a:pt x="6695" y="10712"/>
                      <a:pt x="6678" y="10713"/>
                      <a:pt x="6662" y="10713"/>
                    </a:cubicBezTo>
                    <a:cubicBezTo>
                      <a:pt x="6491" y="10713"/>
                      <a:pt x="6339" y="10540"/>
                      <a:pt x="6408" y="10367"/>
                    </a:cubicBezTo>
                    <a:cubicBezTo>
                      <a:pt x="6446" y="10291"/>
                      <a:pt x="6522" y="10215"/>
                      <a:pt x="6598" y="10178"/>
                    </a:cubicBezTo>
                    <a:close/>
                    <a:moveTo>
                      <a:pt x="12247" y="10140"/>
                    </a:moveTo>
                    <a:cubicBezTo>
                      <a:pt x="12399" y="10253"/>
                      <a:pt x="12437" y="10595"/>
                      <a:pt x="12474" y="10822"/>
                    </a:cubicBezTo>
                    <a:lnTo>
                      <a:pt x="12512" y="10860"/>
                    </a:lnTo>
                    <a:cubicBezTo>
                      <a:pt x="12493" y="10863"/>
                      <a:pt x="12473" y="10864"/>
                      <a:pt x="12454" y="10864"/>
                    </a:cubicBezTo>
                    <a:cubicBezTo>
                      <a:pt x="12215" y="10864"/>
                      <a:pt x="12022" y="10651"/>
                      <a:pt x="12057" y="10405"/>
                    </a:cubicBezTo>
                    <a:cubicBezTo>
                      <a:pt x="12057" y="10291"/>
                      <a:pt x="12133" y="10178"/>
                      <a:pt x="12247" y="10140"/>
                    </a:cubicBezTo>
                    <a:close/>
                    <a:moveTo>
                      <a:pt x="23347" y="10436"/>
                    </a:moveTo>
                    <a:cubicBezTo>
                      <a:pt x="23667" y="10436"/>
                      <a:pt x="23711" y="10941"/>
                      <a:pt x="23356" y="11012"/>
                    </a:cubicBezTo>
                    <a:cubicBezTo>
                      <a:pt x="23166" y="11012"/>
                      <a:pt x="23014" y="10784"/>
                      <a:pt x="23128" y="10595"/>
                    </a:cubicBezTo>
                    <a:lnTo>
                      <a:pt x="23090" y="10595"/>
                    </a:lnTo>
                    <a:cubicBezTo>
                      <a:pt x="23128" y="10519"/>
                      <a:pt x="23204" y="10481"/>
                      <a:pt x="23280" y="10443"/>
                    </a:cubicBezTo>
                    <a:cubicBezTo>
                      <a:pt x="23303" y="10438"/>
                      <a:pt x="23326" y="10436"/>
                      <a:pt x="23347" y="10436"/>
                    </a:cubicBezTo>
                    <a:close/>
                    <a:moveTo>
                      <a:pt x="17589" y="10403"/>
                    </a:moveTo>
                    <a:cubicBezTo>
                      <a:pt x="17903" y="10403"/>
                      <a:pt x="17998" y="10902"/>
                      <a:pt x="17669" y="11012"/>
                    </a:cubicBezTo>
                    <a:lnTo>
                      <a:pt x="17631" y="11050"/>
                    </a:lnTo>
                    <a:lnTo>
                      <a:pt x="17517" y="11050"/>
                    </a:lnTo>
                    <a:cubicBezTo>
                      <a:pt x="17555" y="11012"/>
                      <a:pt x="17555" y="10974"/>
                      <a:pt x="17593" y="10974"/>
                    </a:cubicBezTo>
                    <a:cubicBezTo>
                      <a:pt x="17631" y="10860"/>
                      <a:pt x="17631" y="10708"/>
                      <a:pt x="17593" y="10595"/>
                    </a:cubicBezTo>
                    <a:lnTo>
                      <a:pt x="17555" y="10405"/>
                    </a:lnTo>
                    <a:cubicBezTo>
                      <a:pt x="17567" y="10404"/>
                      <a:pt x="17578" y="10403"/>
                      <a:pt x="17589" y="10403"/>
                    </a:cubicBezTo>
                    <a:close/>
                    <a:moveTo>
                      <a:pt x="10351" y="10670"/>
                    </a:moveTo>
                    <a:cubicBezTo>
                      <a:pt x="10313" y="10708"/>
                      <a:pt x="10313" y="10746"/>
                      <a:pt x="10275" y="10746"/>
                    </a:cubicBezTo>
                    <a:cubicBezTo>
                      <a:pt x="10238" y="10898"/>
                      <a:pt x="10238" y="11012"/>
                      <a:pt x="10275" y="11163"/>
                    </a:cubicBezTo>
                    <a:lnTo>
                      <a:pt x="10313" y="11201"/>
                    </a:lnTo>
                    <a:lnTo>
                      <a:pt x="10275" y="11201"/>
                    </a:lnTo>
                    <a:cubicBezTo>
                      <a:pt x="10258" y="11204"/>
                      <a:pt x="10242" y="11205"/>
                      <a:pt x="10226" y="11205"/>
                    </a:cubicBezTo>
                    <a:cubicBezTo>
                      <a:pt x="10027" y="11205"/>
                      <a:pt x="9902" y="10997"/>
                      <a:pt x="9972" y="10822"/>
                    </a:cubicBezTo>
                    <a:cubicBezTo>
                      <a:pt x="10010" y="10746"/>
                      <a:pt x="10086" y="10708"/>
                      <a:pt x="10200" y="10670"/>
                    </a:cubicBezTo>
                    <a:close/>
                    <a:moveTo>
                      <a:pt x="4437" y="10481"/>
                    </a:moveTo>
                    <a:cubicBezTo>
                      <a:pt x="4816" y="10481"/>
                      <a:pt x="5005" y="10974"/>
                      <a:pt x="4702" y="11201"/>
                    </a:cubicBezTo>
                    <a:cubicBezTo>
                      <a:pt x="4622" y="11271"/>
                      <a:pt x="4532" y="11302"/>
                      <a:pt x="4444" y="11302"/>
                    </a:cubicBezTo>
                    <a:cubicBezTo>
                      <a:pt x="4199" y="11302"/>
                      <a:pt x="3974" y="11063"/>
                      <a:pt x="4058" y="10784"/>
                    </a:cubicBezTo>
                    <a:cubicBezTo>
                      <a:pt x="4095" y="10595"/>
                      <a:pt x="4247" y="10557"/>
                      <a:pt x="4437" y="10481"/>
                    </a:cubicBezTo>
                    <a:close/>
                    <a:moveTo>
                      <a:pt x="21119" y="11012"/>
                    </a:moveTo>
                    <a:cubicBezTo>
                      <a:pt x="21195" y="11012"/>
                      <a:pt x="21270" y="11087"/>
                      <a:pt x="21270" y="11201"/>
                    </a:cubicBezTo>
                    <a:cubicBezTo>
                      <a:pt x="21270" y="11239"/>
                      <a:pt x="21233" y="11277"/>
                      <a:pt x="21195" y="11277"/>
                    </a:cubicBezTo>
                    <a:lnTo>
                      <a:pt x="21157" y="11315"/>
                    </a:lnTo>
                    <a:lnTo>
                      <a:pt x="21081" y="11315"/>
                    </a:lnTo>
                    <a:cubicBezTo>
                      <a:pt x="21043" y="11277"/>
                      <a:pt x="21005" y="11239"/>
                      <a:pt x="20967" y="11201"/>
                    </a:cubicBezTo>
                    <a:cubicBezTo>
                      <a:pt x="20967" y="11087"/>
                      <a:pt x="21043" y="11050"/>
                      <a:pt x="21119" y="11012"/>
                    </a:cubicBezTo>
                    <a:close/>
                    <a:moveTo>
                      <a:pt x="15432" y="10708"/>
                    </a:moveTo>
                    <a:lnTo>
                      <a:pt x="15432" y="10746"/>
                    </a:lnTo>
                    <a:cubicBezTo>
                      <a:pt x="15773" y="10784"/>
                      <a:pt x="15962" y="11201"/>
                      <a:pt x="15773" y="11467"/>
                    </a:cubicBezTo>
                    <a:cubicBezTo>
                      <a:pt x="15470" y="11353"/>
                      <a:pt x="15280" y="11012"/>
                      <a:pt x="15432" y="10708"/>
                    </a:cubicBezTo>
                    <a:close/>
                    <a:moveTo>
                      <a:pt x="8004" y="11073"/>
                    </a:moveTo>
                    <a:cubicBezTo>
                      <a:pt x="8076" y="11073"/>
                      <a:pt x="8133" y="11116"/>
                      <a:pt x="8190" y="11201"/>
                    </a:cubicBezTo>
                    <a:lnTo>
                      <a:pt x="8152" y="11201"/>
                    </a:lnTo>
                    <a:cubicBezTo>
                      <a:pt x="8114" y="11277"/>
                      <a:pt x="8114" y="11391"/>
                      <a:pt x="8152" y="11504"/>
                    </a:cubicBezTo>
                    <a:cubicBezTo>
                      <a:pt x="8114" y="11542"/>
                      <a:pt x="8076" y="11580"/>
                      <a:pt x="8039" y="11618"/>
                    </a:cubicBezTo>
                    <a:cubicBezTo>
                      <a:pt x="7849" y="11618"/>
                      <a:pt x="7659" y="11429"/>
                      <a:pt x="7735" y="11239"/>
                    </a:cubicBezTo>
                    <a:cubicBezTo>
                      <a:pt x="7773" y="11163"/>
                      <a:pt x="7849" y="11125"/>
                      <a:pt x="7925" y="11087"/>
                    </a:cubicBezTo>
                    <a:cubicBezTo>
                      <a:pt x="7953" y="11078"/>
                      <a:pt x="7979" y="11073"/>
                      <a:pt x="8004" y="11073"/>
                    </a:cubicBezTo>
                    <a:close/>
                    <a:moveTo>
                      <a:pt x="26882" y="10632"/>
                    </a:moveTo>
                    <a:cubicBezTo>
                      <a:pt x="27450" y="10708"/>
                      <a:pt x="27488" y="11542"/>
                      <a:pt x="26957" y="11656"/>
                    </a:cubicBezTo>
                    <a:lnTo>
                      <a:pt x="26920" y="11656"/>
                    </a:lnTo>
                    <a:cubicBezTo>
                      <a:pt x="26540" y="11656"/>
                      <a:pt x="26313" y="11315"/>
                      <a:pt x="26427" y="10974"/>
                    </a:cubicBezTo>
                    <a:cubicBezTo>
                      <a:pt x="26540" y="10746"/>
                      <a:pt x="26654" y="10746"/>
                      <a:pt x="26882" y="10632"/>
                    </a:cubicBezTo>
                    <a:close/>
                    <a:moveTo>
                      <a:pt x="13384" y="11087"/>
                    </a:moveTo>
                    <a:cubicBezTo>
                      <a:pt x="13650" y="11201"/>
                      <a:pt x="13801" y="11542"/>
                      <a:pt x="13688" y="11808"/>
                    </a:cubicBezTo>
                    <a:lnTo>
                      <a:pt x="13688" y="11846"/>
                    </a:lnTo>
                    <a:cubicBezTo>
                      <a:pt x="13422" y="11808"/>
                      <a:pt x="13233" y="11542"/>
                      <a:pt x="13309" y="11239"/>
                    </a:cubicBezTo>
                    <a:cubicBezTo>
                      <a:pt x="13309" y="11201"/>
                      <a:pt x="13346" y="11125"/>
                      <a:pt x="13384" y="11087"/>
                    </a:cubicBezTo>
                    <a:close/>
                    <a:moveTo>
                      <a:pt x="18876" y="11345"/>
                    </a:moveTo>
                    <a:cubicBezTo>
                      <a:pt x="19166" y="11345"/>
                      <a:pt x="19275" y="11778"/>
                      <a:pt x="18958" y="11884"/>
                    </a:cubicBezTo>
                    <a:cubicBezTo>
                      <a:pt x="18882" y="11884"/>
                      <a:pt x="18806" y="11884"/>
                      <a:pt x="18768" y="11846"/>
                    </a:cubicBezTo>
                    <a:cubicBezTo>
                      <a:pt x="18882" y="11694"/>
                      <a:pt x="18882" y="11504"/>
                      <a:pt x="18844" y="11353"/>
                    </a:cubicBezTo>
                    <a:lnTo>
                      <a:pt x="18806" y="11353"/>
                    </a:lnTo>
                    <a:cubicBezTo>
                      <a:pt x="18830" y="11347"/>
                      <a:pt x="18853" y="11345"/>
                      <a:pt x="18876" y="11345"/>
                    </a:cubicBezTo>
                    <a:close/>
                    <a:moveTo>
                      <a:pt x="24645" y="11239"/>
                    </a:moveTo>
                    <a:cubicBezTo>
                      <a:pt x="25062" y="11239"/>
                      <a:pt x="25176" y="11808"/>
                      <a:pt x="24796" y="11959"/>
                    </a:cubicBezTo>
                    <a:lnTo>
                      <a:pt x="24758" y="11997"/>
                    </a:lnTo>
                    <a:cubicBezTo>
                      <a:pt x="24739" y="12000"/>
                      <a:pt x="24720" y="12001"/>
                      <a:pt x="24701" y="12001"/>
                    </a:cubicBezTo>
                    <a:cubicBezTo>
                      <a:pt x="24427" y="12001"/>
                      <a:pt x="24233" y="11753"/>
                      <a:pt x="24304" y="11504"/>
                    </a:cubicBezTo>
                    <a:cubicBezTo>
                      <a:pt x="24341" y="11353"/>
                      <a:pt x="24455" y="11277"/>
                      <a:pt x="24645" y="11239"/>
                    </a:cubicBezTo>
                    <a:close/>
                    <a:moveTo>
                      <a:pt x="5688" y="11391"/>
                    </a:moveTo>
                    <a:cubicBezTo>
                      <a:pt x="5877" y="11391"/>
                      <a:pt x="6029" y="11504"/>
                      <a:pt x="6105" y="11694"/>
                    </a:cubicBezTo>
                    <a:cubicBezTo>
                      <a:pt x="6067" y="11732"/>
                      <a:pt x="6067" y="11808"/>
                      <a:pt x="6105" y="11884"/>
                    </a:cubicBezTo>
                    <a:cubicBezTo>
                      <a:pt x="6067" y="11997"/>
                      <a:pt x="5991" y="12073"/>
                      <a:pt x="5877" y="12111"/>
                    </a:cubicBezTo>
                    <a:cubicBezTo>
                      <a:pt x="5846" y="12120"/>
                      <a:pt x="5815" y="12124"/>
                      <a:pt x="5784" y="12124"/>
                    </a:cubicBezTo>
                    <a:cubicBezTo>
                      <a:pt x="5554" y="12124"/>
                      <a:pt x="5356" y="11890"/>
                      <a:pt x="5422" y="11656"/>
                    </a:cubicBezTo>
                    <a:cubicBezTo>
                      <a:pt x="5460" y="11504"/>
                      <a:pt x="5574" y="11467"/>
                      <a:pt x="5688" y="11391"/>
                    </a:cubicBezTo>
                    <a:close/>
                    <a:moveTo>
                      <a:pt x="11640" y="11429"/>
                    </a:moveTo>
                    <a:cubicBezTo>
                      <a:pt x="11527" y="11656"/>
                      <a:pt x="11489" y="11922"/>
                      <a:pt x="11602" y="12149"/>
                    </a:cubicBezTo>
                    <a:lnTo>
                      <a:pt x="11602" y="12187"/>
                    </a:lnTo>
                    <a:cubicBezTo>
                      <a:pt x="11585" y="12189"/>
                      <a:pt x="11568" y="12191"/>
                      <a:pt x="11552" y="12191"/>
                    </a:cubicBezTo>
                    <a:cubicBezTo>
                      <a:pt x="11309" y="12191"/>
                      <a:pt x="11114" y="11942"/>
                      <a:pt x="11185" y="11694"/>
                    </a:cubicBezTo>
                    <a:cubicBezTo>
                      <a:pt x="11223" y="11580"/>
                      <a:pt x="11375" y="11504"/>
                      <a:pt x="11489" y="11429"/>
                    </a:cubicBezTo>
                    <a:close/>
                    <a:moveTo>
                      <a:pt x="22370" y="11770"/>
                    </a:moveTo>
                    <a:cubicBezTo>
                      <a:pt x="22711" y="11770"/>
                      <a:pt x="22787" y="12225"/>
                      <a:pt x="22484" y="12339"/>
                    </a:cubicBezTo>
                    <a:cubicBezTo>
                      <a:pt x="22332" y="12301"/>
                      <a:pt x="22218" y="12225"/>
                      <a:pt x="22218" y="12073"/>
                    </a:cubicBezTo>
                    <a:lnTo>
                      <a:pt x="22180" y="12073"/>
                    </a:lnTo>
                    <a:cubicBezTo>
                      <a:pt x="22180" y="12073"/>
                      <a:pt x="22180" y="12035"/>
                      <a:pt x="22180" y="11997"/>
                    </a:cubicBezTo>
                    <a:lnTo>
                      <a:pt x="22180" y="11959"/>
                    </a:lnTo>
                    <a:cubicBezTo>
                      <a:pt x="22218" y="11884"/>
                      <a:pt x="22294" y="11808"/>
                      <a:pt x="22370" y="11770"/>
                    </a:cubicBezTo>
                    <a:close/>
                    <a:moveTo>
                      <a:pt x="16721" y="11694"/>
                    </a:moveTo>
                    <a:cubicBezTo>
                      <a:pt x="17024" y="11846"/>
                      <a:pt x="17062" y="12263"/>
                      <a:pt x="16759" y="12452"/>
                    </a:cubicBezTo>
                    <a:lnTo>
                      <a:pt x="16759" y="12490"/>
                    </a:lnTo>
                    <a:lnTo>
                      <a:pt x="16645" y="12490"/>
                    </a:lnTo>
                    <a:cubicBezTo>
                      <a:pt x="16721" y="12452"/>
                      <a:pt x="16759" y="12414"/>
                      <a:pt x="16759" y="12377"/>
                    </a:cubicBezTo>
                    <a:cubicBezTo>
                      <a:pt x="16835" y="12187"/>
                      <a:pt x="16721" y="11922"/>
                      <a:pt x="16683" y="11694"/>
                    </a:cubicBezTo>
                    <a:close/>
                    <a:moveTo>
                      <a:pt x="9290" y="11884"/>
                    </a:moveTo>
                    <a:lnTo>
                      <a:pt x="9328" y="11922"/>
                    </a:lnTo>
                    <a:cubicBezTo>
                      <a:pt x="9403" y="11922"/>
                      <a:pt x="9441" y="11959"/>
                      <a:pt x="9517" y="11997"/>
                    </a:cubicBezTo>
                    <a:cubicBezTo>
                      <a:pt x="9479" y="12035"/>
                      <a:pt x="9441" y="12111"/>
                      <a:pt x="9441" y="12149"/>
                    </a:cubicBezTo>
                    <a:cubicBezTo>
                      <a:pt x="9403" y="12301"/>
                      <a:pt x="9441" y="12452"/>
                      <a:pt x="9517" y="12566"/>
                    </a:cubicBezTo>
                    <a:cubicBezTo>
                      <a:pt x="9479" y="12566"/>
                      <a:pt x="9441" y="12566"/>
                      <a:pt x="9403" y="12604"/>
                    </a:cubicBezTo>
                    <a:cubicBezTo>
                      <a:pt x="9387" y="12607"/>
                      <a:pt x="9370" y="12608"/>
                      <a:pt x="9353" y="12608"/>
                    </a:cubicBezTo>
                    <a:cubicBezTo>
                      <a:pt x="9144" y="12608"/>
                      <a:pt x="8954" y="12398"/>
                      <a:pt x="9024" y="12187"/>
                    </a:cubicBezTo>
                    <a:cubicBezTo>
                      <a:pt x="9024" y="11997"/>
                      <a:pt x="9176" y="11959"/>
                      <a:pt x="9290" y="11884"/>
                    </a:cubicBezTo>
                    <a:close/>
                    <a:moveTo>
                      <a:pt x="3594" y="11723"/>
                    </a:moveTo>
                    <a:cubicBezTo>
                      <a:pt x="4152" y="11723"/>
                      <a:pt x="4287" y="12573"/>
                      <a:pt x="3678" y="12680"/>
                    </a:cubicBezTo>
                    <a:cubicBezTo>
                      <a:pt x="3628" y="12695"/>
                      <a:pt x="3578" y="12702"/>
                      <a:pt x="3530" y="12702"/>
                    </a:cubicBezTo>
                    <a:cubicBezTo>
                      <a:pt x="3216" y="12702"/>
                      <a:pt x="2973" y="12402"/>
                      <a:pt x="3072" y="12073"/>
                    </a:cubicBezTo>
                    <a:lnTo>
                      <a:pt x="3110" y="12073"/>
                    </a:lnTo>
                    <a:cubicBezTo>
                      <a:pt x="3148" y="11884"/>
                      <a:pt x="3299" y="11808"/>
                      <a:pt x="3489" y="11732"/>
                    </a:cubicBezTo>
                    <a:cubicBezTo>
                      <a:pt x="3525" y="11726"/>
                      <a:pt x="3560" y="11723"/>
                      <a:pt x="3594" y="11723"/>
                    </a:cubicBezTo>
                    <a:close/>
                    <a:moveTo>
                      <a:pt x="20236" y="12217"/>
                    </a:moveTo>
                    <a:cubicBezTo>
                      <a:pt x="20525" y="12217"/>
                      <a:pt x="20603" y="12685"/>
                      <a:pt x="20285" y="12756"/>
                    </a:cubicBezTo>
                    <a:cubicBezTo>
                      <a:pt x="20171" y="12756"/>
                      <a:pt x="20095" y="12718"/>
                      <a:pt x="20019" y="12642"/>
                    </a:cubicBezTo>
                    <a:cubicBezTo>
                      <a:pt x="20095" y="12528"/>
                      <a:pt x="20133" y="12414"/>
                      <a:pt x="20095" y="12263"/>
                    </a:cubicBezTo>
                    <a:lnTo>
                      <a:pt x="20171" y="12225"/>
                    </a:lnTo>
                    <a:cubicBezTo>
                      <a:pt x="20194" y="12220"/>
                      <a:pt x="20215" y="12217"/>
                      <a:pt x="20236" y="12217"/>
                    </a:cubicBezTo>
                    <a:close/>
                    <a:moveTo>
                      <a:pt x="14560" y="11959"/>
                    </a:moveTo>
                    <a:lnTo>
                      <a:pt x="14598" y="11997"/>
                    </a:lnTo>
                    <a:cubicBezTo>
                      <a:pt x="14977" y="12073"/>
                      <a:pt x="15166" y="12490"/>
                      <a:pt x="14977" y="12794"/>
                    </a:cubicBezTo>
                    <a:cubicBezTo>
                      <a:pt x="14598" y="12718"/>
                      <a:pt x="14370" y="12301"/>
                      <a:pt x="14560" y="11959"/>
                    </a:cubicBezTo>
                    <a:close/>
                    <a:moveTo>
                      <a:pt x="26427" y="12793"/>
                    </a:moveTo>
                    <a:lnTo>
                      <a:pt x="26375" y="12852"/>
                    </a:lnTo>
                    <a:lnTo>
                      <a:pt x="26375" y="12852"/>
                    </a:lnTo>
                    <a:cubicBezTo>
                      <a:pt x="26394" y="12834"/>
                      <a:pt x="26412" y="12814"/>
                      <a:pt x="26427" y="12793"/>
                    </a:cubicBezTo>
                    <a:close/>
                    <a:moveTo>
                      <a:pt x="7091" y="12263"/>
                    </a:moveTo>
                    <a:cubicBezTo>
                      <a:pt x="7204" y="12301"/>
                      <a:pt x="7318" y="12339"/>
                      <a:pt x="7394" y="12452"/>
                    </a:cubicBezTo>
                    <a:cubicBezTo>
                      <a:pt x="7356" y="12490"/>
                      <a:pt x="7356" y="12528"/>
                      <a:pt x="7318" y="12566"/>
                    </a:cubicBezTo>
                    <a:cubicBezTo>
                      <a:pt x="7280" y="12680"/>
                      <a:pt x="7318" y="12794"/>
                      <a:pt x="7394" y="12907"/>
                    </a:cubicBezTo>
                    <a:cubicBezTo>
                      <a:pt x="7318" y="12945"/>
                      <a:pt x="7242" y="13021"/>
                      <a:pt x="7166" y="13021"/>
                    </a:cubicBezTo>
                    <a:cubicBezTo>
                      <a:pt x="7135" y="13030"/>
                      <a:pt x="7104" y="13034"/>
                      <a:pt x="7074" y="13034"/>
                    </a:cubicBezTo>
                    <a:cubicBezTo>
                      <a:pt x="6852" y="13034"/>
                      <a:pt x="6683" y="12800"/>
                      <a:pt x="6749" y="12566"/>
                    </a:cubicBezTo>
                    <a:cubicBezTo>
                      <a:pt x="6787" y="12377"/>
                      <a:pt x="6901" y="12339"/>
                      <a:pt x="7091" y="12263"/>
                    </a:cubicBezTo>
                    <a:close/>
                    <a:moveTo>
                      <a:pt x="12626" y="12377"/>
                    </a:moveTo>
                    <a:cubicBezTo>
                      <a:pt x="12740" y="12377"/>
                      <a:pt x="12854" y="12452"/>
                      <a:pt x="12891" y="12604"/>
                    </a:cubicBezTo>
                    <a:cubicBezTo>
                      <a:pt x="12929" y="12756"/>
                      <a:pt x="12929" y="12945"/>
                      <a:pt x="12929" y="13135"/>
                    </a:cubicBezTo>
                    <a:lnTo>
                      <a:pt x="12929" y="13173"/>
                    </a:lnTo>
                    <a:cubicBezTo>
                      <a:pt x="12914" y="13175"/>
                      <a:pt x="12898" y="13176"/>
                      <a:pt x="12883" y="13176"/>
                    </a:cubicBezTo>
                    <a:cubicBezTo>
                      <a:pt x="12600" y="13176"/>
                      <a:pt x="12367" y="12854"/>
                      <a:pt x="12474" y="12566"/>
                    </a:cubicBezTo>
                    <a:cubicBezTo>
                      <a:pt x="12474" y="12490"/>
                      <a:pt x="12550" y="12414"/>
                      <a:pt x="12626" y="12377"/>
                    </a:cubicBezTo>
                    <a:close/>
                    <a:moveTo>
                      <a:pt x="17984" y="12562"/>
                    </a:moveTo>
                    <a:cubicBezTo>
                      <a:pt x="18349" y="12562"/>
                      <a:pt x="18275" y="13303"/>
                      <a:pt x="17946" y="13303"/>
                    </a:cubicBezTo>
                    <a:cubicBezTo>
                      <a:pt x="17918" y="13303"/>
                      <a:pt x="17889" y="13298"/>
                      <a:pt x="17858" y="13286"/>
                    </a:cubicBezTo>
                    <a:cubicBezTo>
                      <a:pt x="18010" y="13059"/>
                      <a:pt x="18048" y="12794"/>
                      <a:pt x="17972" y="12566"/>
                    </a:cubicBezTo>
                    <a:lnTo>
                      <a:pt x="17934" y="12566"/>
                    </a:lnTo>
                    <a:cubicBezTo>
                      <a:pt x="17952" y="12563"/>
                      <a:pt x="17968" y="12562"/>
                      <a:pt x="17984" y="12562"/>
                    </a:cubicBezTo>
                    <a:close/>
                    <a:moveTo>
                      <a:pt x="23769" y="12560"/>
                    </a:moveTo>
                    <a:cubicBezTo>
                      <a:pt x="24167" y="12560"/>
                      <a:pt x="24281" y="13143"/>
                      <a:pt x="23886" y="13286"/>
                    </a:cubicBezTo>
                    <a:lnTo>
                      <a:pt x="23849" y="13324"/>
                    </a:lnTo>
                    <a:cubicBezTo>
                      <a:pt x="23829" y="13328"/>
                      <a:pt x="23809" y="13329"/>
                      <a:pt x="23790" y="13329"/>
                    </a:cubicBezTo>
                    <a:cubicBezTo>
                      <a:pt x="23583" y="13329"/>
                      <a:pt x="23394" y="13153"/>
                      <a:pt x="23394" y="12945"/>
                    </a:cubicBezTo>
                    <a:cubicBezTo>
                      <a:pt x="23394" y="12907"/>
                      <a:pt x="23394" y="12907"/>
                      <a:pt x="23394" y="12869"/>
                    </a:cubicBezTo>
                    <a:lnTo>
                      <a:pt x="23394" y="12831"/>
                    </a:lnTo>
                    <a:cubicBezTo>
                      <a:pt x="23469" y="12680"/>
                      <a:pt x="23583" y="12604"/>
                      <a:pt x="23697" y="12566"/>
                    </a:cubicBezTo>
                    <a:cubicBezTo>
                      <a:pt x="23722" y="12562"/>
                      <a:pt x="23746" y="12560"/>
                      <a:pt x="23769" y="12560"/>
                    </a:cubicBezTo>
                    <a:close/>
                    <a:moveTo>
                      <a:pt x="4816" y="12642"/>
                    </a:moveTo>
                    <a:cubicBezTo>
                      <a:pt x="5043" y="12642"/>
                      <a:pt x="5271" y="12794"/>
                      <a:pt x="5309" y="13021"/>
                    </a:cubicBezTo>
                    <a:cubicBezTo>
                      <a:pt x="5309" y="13021"/>
                      <a:pt x="5271" y="13059"/>
                      <a:pt x="5271" y="13097"/>
                    </a:cubicBezTo>
                    <a:cubicBezTo>
                      <a:pt x="5233" y="13135"/>
                      <a:pt x="5271" y="13211"/>
                      <a:pt x="5309" y="13249"/>
                    </a:cubicBezTo>
                    <a:cubicBezTo>
                      <a:pt x="5309" y="13459"/>
                      <a:pt x="5148" y="13545"/>
                      <a:pt x="4961" y="13545"/>
                    </a:cubicBezTo>
                    <a:cubicBezTo>
                      <a:pt x="4642" y="13545"/>
                      <a:pt x="4245" y="13294"/>
                      <a:pt x="4437" y="12983"/>
                    </a:cubicBezTo>
                    <a:cubicBezTo>
                      <a:pt x="4475" y="12794"/>
                      <a:pt x="4626" y="12718"/>
                      <a:pt x="4816" y="12642"/>
                    </a:cubicBezTo>
                    <a:close/>
                    <a:moveTo>
                      <a:pt x="10735" y="12727"/>
                    </a:moveTo>
                    <a:cubicBezTo>
                      <a:pt x="10768" y="12727"/>
                      <a:pt x="10806" y="12737"/>
                      <a:pt x="10844" y="12756"/>
                    </a:cubicBezTo>
                    <a:lnTo>
                      <a:pt x="10844" y="12794"/>
                    </a:lnTo>
                    <a:cubicBezTo>
                      <a:pt x="10806" y="12831"/>
                      <a:pt x="10806" y="12831"/>
                      <a:pt x="10768" y="12869"/>
                    </a:cubicBezTo>
                    <a:cubicBezTo>
                      <a:pt x="10655" y="13097"/>
                      <a:pt x="10655" y="13362"/>
                      <a:pt x="10844" y="13514"/>
                    </a:cubicBezTo>
                    <a:cubicBezTo>
                      <a:pt x="10806" y="13552"/>
                      <a:pt x="10768" y="13552"/>
                      <a:pt x="10730" y="13552"/>
                    </a:cubicBezTo>
                    <a:cubicBezTo>
                      <a:pt x="10698" y="13560"/>
                      <a:pt x="10667" y="13564"/>
                      <a:pt x="10637" y="13564"/>
                    </a:cubicBezTo>
                    <a:cubicBezTo>
                      <a:pt x="10382" y="13564"/>
                      <a:pt x="10208" y="13296"/>
                      <a:pt x="10275" y="13059"/>
                    </a:cubicBezTo>
                    <a:cubicBezTo>
                      <a:pt x="10313" y="12869"/>
                      <a:pt x="10465" y="12794"/>
                      <a:pt x="10655" y="12756"/>
                    </a:cubicBezTo>
                    <a:cubicBezTo>
                      <a:pt x="10674" y="12737"/>
                      <a:pt x="10702" y="12727"/>
                      <a:pt x="10735" y="12727"/>
                    </a:cubicBezTo>
                    <a:close/>
                    <a:moveTo>
                      <a:pt x="21573" y="13057"/>
                    </a:moveTo>
                    <a:cubicBezTo>
                      <a:pt x="21957" y="13057"/>
                      <a:pt x="22017" y="13630"/>
                      <a:pt x="21650" y="13704"/>
                    </a:cubicBezTo>
                    <a:cubicBezTo>
                      <a:pt x="21623" y="13710"/>
                      <a:pt x="21596" y="13713"/>
                      <a:pt x="21569" y="13713"/>
                    </a:cubicBezTo>
                    <a:cubicBezTo>
                      <a:pt x="21447" y="13713"/>
                      <a:pt x="21333" y="13645"/>
                      <a:pt x="21270" y="13552"/>
                    </a:cubicBezTo>
                    <a:cubicBezTo>
                      <a:pt x="21346" y="13438"/>
                      <a:pt x="21384" y="13286"/>
                      <a:pt x="21346" y="13173"/>
                    </a:cubicBezTo>
                    <a:lnTo>
                      <a:pt x="21308" y="13173"/>
                    </a:lnTo>
                    <a:cubicBezTo>
                      <a:pt x="21384" y="13135"/>
                      <a:pt x="21460" y="13059"/>
                      <a:pt x="21536" y="13059"/>
                    </a:cubicBezTo>
                    <a:cubicBezTo>
                      <a:pt x="21548" y="13058"/>
                      <a:pt x="21561" y="13057"/>
                      <a:pt x="21573" y="13057"/>
                    </a:cubicBezTo>
                    <a:close/>
                    <a:moveTo>
                      <a:pt x="15893" y="12938"/>
                    </a:moveTo>
                    <a:cubicBezTo>
                      <a:pt x="16296" y="12938"/>
                      <a:pt x="16510" y="13457"/>
                      <a:pt x="16190" y="13741"/>
                    </a:cubicBezTo>
                    <a:cubicBezTo>
                      <a:pt x="16114" y="13779"/>
                      <a:pt x="16038" y="13817"/>
                      <a:pt x="16000" y="13855"/>
                    </a:cubicBezTo>
                    <a:lnTo>
                      <a:pt x="15962" y="13893"/>
                    </a:lnTo>
                    <a:cubicBezTo>
                      <a:pt x="15882" y="13893"/>
                      <a:pt x="15801" y="13874"/>
                      <a:pt x="15734" y="13849"/>
                    </a:cubicBezTo>
                    <a:lnTo>
                      <a:pt x="15734" y="13849"/>
                    </a:lnTo>
                    <a:cubicBezTo>
                      <a:pt x="15818" y="13836"/>
                      <a:pt x="15887" y="13800"/>
                      <a:pt x="15887" y="13741"/>
                    </a:cubicBezTo>
                    <a:cubicBezTo>
                      <a:pt x="16000" y="13552"/>
                      <a:pt x="15773" y="13211"/>
                      <a:pt x="15811" y="12945"/>
                    </a:cubicBezTo>
                    <a:cubicBezTo>
                      <a:pt x="15839" y="12941"/>
                      <a:pt x="15866" y="12938"/>
                      <a:pt x="15893" y="12938"/>
                    </a:cubicBezTo>
                    <a:close/>
                    <a:moveTo>
                      <a:pt x="8380" y="13135"/>
                    </a:moveTo>
                    <a:cubicBezTo>
                      <a:pt x="8493" y="13135"/>
                      <a:pt x="8607" y="13173"/>
                      <a:pt x="8721" y="13249"/>
                    </a:cubicBezTo>
                    <a:cubicBezTo>
                      <a:pt x="8645" y="13286"/>
                      <a:pt x="8607" y="13362"/>
                      <a:pt x="8607" y="13438"/>
                    </a:cubicBezTo>
                    <a:cubicBezTo>
                      <a:pt x="8569" y="13590"/>
                      <a:pt x="8569" y="13741"/>
                      <a:pt x="8683" y="13855"/>
                    </a:cubicBezTo>
                    <a:cubicBezTo>
                      <a:pt x="8607" y="13893"/>
                      <a:pt x="8569" y="13931"/>
                      <a:pt x="8493" y="13969"/>
                    </a:cubicBezTo>
                    <a:cubicBezTo>
                      <a:pt x="8190" y="13969"/>
                      <a:pt x="7963" y="13741"/>
                      <a:pt x="8039" y="13438"/>
                    </a:cubicBezTo>
                    <a:cubicBezTo>
                      <a:pt x="8076" y="13286"/>
                      <a:pt x="8228" y="13211"/>
                      <a:pt x="8380" y="13135"/>
                    </a:cubicBezTo>
                    <a:close/>
                    <a:moveTo>
                      <a:pt x="2749" y="12971"/>
                    </a:moveTo>
                    <a:cubicBezTo>
                      <a:pt x="3461" y="12971"/>
                      <a:pt x="3518" y="14121"/>
                      <a:pt x="2731" y="14121"/>
                    </a:cubicBezTo>
                    <a:cubicBezTo>
                      <a:pt x="2714" y="14122"/>
                      <a:pt x="2698" y="14123"/>
                      <a:pt x="2682" y="14123"/>
                    </a:cubicBezTo>
                    <a:cubicBezTo>
                      <a:pt x="2290" y="14123"/>
                      <a:pt x="2015" y="13690"/>
                      <a:pt x="2124" y="13362"/>
                    </a:cubicBezTo>
                    <a:lnTo>
                      <a:pt x="2162" y="13362"/>
                    </a:lnTo>
                    <a:cubicBezTo>
                      <a:pt x="2200" y="13135"/>
                      <a:pt x="2389" y="13059"/>
                      <a:pt x="2617" y="12983"/>
                    </a:cubicBezTo>
                    <a:cubicBezTo>
                      <a:pt x="2663" y="12975"/>
                      <a:pt x="2707" y="12971"/>
                      <a:pt x="2749" y="12971"/>
                    </a:cubicBezTo>
                    <a:close/>
                    <a:moveTo>
                      <a:pt x="13763" y="13286"/>
                    </a:moveTo>
                    <a:cubicBezTo>
                      <a:pt x="14067" y="13362"/>
                      <a:pt x="14294" y="13704"/>
                      <a:pt x="14181" y="14045"/>
                    </a:cubicBezTo>
                    <a:lnTo>
                      <a:pt x="14181" y="14083"/>
                    </a:lnTo>
                    <a:lnTo>
                      <a:pt x="14143" y="14158"/>
                    </a:lnTo>
                    <a:cubicBezTo>
                      <a:pt x="13839" y="14121"/>
                      <a:pt x="13574" y="13817"/>
                      <a:pt x="13650" y="13476"/>
                    </a:cubicBezTo>
                    <a:cubicBezTo>
                      <a:pt x="13688" y="13400"/>
                      <a:pt x="13688" y="13324"/>
                      <a:pt x="13763" y="13286"/>
                    </a:cubicBezTo>
                    <a:close/>
                    <a:moveTo>
                      <a:pt x="19337" y="13438"/>
                    </a:moveTo>
                    <a:cubicBezTo>
                      <a:pt x="19716" y="13476"/>
                      <a:pt x="19830" y="14007"/>
                      <a:pt x="19451" y="14158"/>
                    </a:cubicBezTo>
                    <a:lnTo>
                      <a:pt x="19413" y="14196"/>
                    </a:lnTo>
                    <a:cubicBezTo>
                      <a:pt x="19299" y="14196"/>
                      <a:pt x="19185" y="14196"/>
                      <a:pt x="19109" y="14083"/>
                    </a:cubicBezTo>
                    <a:cubicBezTo>
                      <a:pt x="19261" y="13931"/>
                      <a:pt x="19261" y="13704"/>
                      <a:pt x="19185" y="13514"/>
                    </a:cubicBezTo>
                    <a:cubicBezTo>
                      <a:pt x="19223" y="13476"/>
                      <a:pt x="19261" y="13476"/>
                      <a:pt x="19337" y="13438"/>
                    </a:cubicBezTo>
                    <a:close/>
                    <a:moveTo>
                      <a:pt x="6217" y="13545"/>
                    </a:moveTo>
                    <a:cubicBezTo>
                      <a:pt x="6380" y="13545"/>
                      <a:pt x="6532" y="13648"/>
                      <a:pt x="6598" y="13779"/>
                    </a:cubicBezTo>
                    <a:cubicBezTo>
                      <a:pt x="6446" y="13893"/>
                      <a:pt x="6446" y="14121"/>
                      <a:pt x="6598" y="14234"/>
                    </a:cubicBezTo>
                    <a:cubicBezTo>
                      <a:pt x="6560" y="14348"/>
                      <a:pt x="6446" y="14424"/>
                      <a:pt x="6332" y="14462"/>
                    </a:cubicBezTo>
                    <a:cubicBezTo>
                      <a:pt x="6311" y="14464"/>
                      <a:pt x="6289" y="14465"/>
                      <a:pt x="6267" y="14465"/>
                    </a:cubicBezTo>
                    <a:cubicBezTo>
                      <a:pt x="5954" y="14465"/>
                      <a:pt x="5693" y="14212"/>
                      <a:pt x="5764" y="13893"/>
                    </a:cubicBezTo>
                    <a:cubicBezTo>
                      <a:pt x="5802" y="13666"/>
                      <a:pt x="5953" y="13628"/>
                      <a:pt x="6143" y="13552"/>
                    </a:cubicBezTo>
                    <a:cubicBezTo>
                      <a:pt x="6168" y="13547"/>
                      <a:pt x="6193" y="13545"/>
                      <a:pt x="6217" y="13545"/>
                    </a:cubicBezTo>
                    <a:close/>
                    <a:moveTo>
                      <a:pt x="11944" y="13552"/>
                    </a:moveTo>
                    <a:cubicBezTo>
                      <a:pt x="12019" y="13552"/>
                      <a:pt x="12095" y="13552"/>
                      <a:pt x="12171" y="13590"/>
                    </a:cubicBezTo>
                    <a:cubicBezTo>
                      <a:pt x="11982" y="13704"/>
                      <a:pt x="11906" y="13855"/>
                      <a:pt x="12019" y="14196"/>
                    </a:cubicBezTo>
                    <a:cubicBezTo>
                      <a:pt x="12019" y="14272"/>
                      <a:pt x="12057" y="14348"/>
                      <a:pt x="12095" y="14424"/>
                    </a:cubicBezTo>
                    <a:cubicBezTo>
                      <a:pt x="12095" y="14462"/>
                      <a:pt x="12133" y="14462"/>
                      <a:pt x="12171" y="14500"/>
                    </a:cubicBezTo>
                    <a:cubicBezTo>
                      <a:pt x="12133" y="14500"/>
                      <a:pt x="12095" y="14538"/>
                      <a:pt x="12057" y="14538"/>
                    </a:cubicBezTo>
                    <a:cubicBezTo>
                      <a:pt x="12010" y="14551"/>
                      <a:pt x="11964" y="14557"/>
                      <a:pt x="11920" y="14557"/>
                    </a:cubicBezTo>
                    <a:cubicBezTo>
                      <a:pt x="11577" y="14557"/>
                      <a:pt x="11354" y="14191"/>
                      <a:pt x="11489" y="13855"/>
                    </a:cubicBezTo>
                    <a:lnTo>
                      <a:pt x="11489" y="13855"/>
                    </a:lnTo>
                    <a:lnTo>
                      <a:pt x="11527" y="13893"/>
                    </a:lnTo>
                    <a:cubicBezTo>
                      <a:pt x="11564" y="13666"/>
                      <a:pt x="11754" y="13628"/>
                      <a:pt x="11944" y="13552"/>
                    </a:cubicBezTo>
                    <a:close/>
                    <a:moveTo>
                      <a:pt x="13447" y="14261"/>
                    </a:moveTo>
                    <a:cubicBezTo>
                      <a:pt x="13532" y="14261"/>
                      <a:pt x="13612" y="14320"/>
                      <a:pt x="13612" y="14424"/>
                    </a:cubicBezTo>
                    <a:cubicBezTo>
                      <a:pt x="13612" y="14528"/>
                      <a:pt x="13532" y="14586"/>
                      <a:pt x="13447" y="14586"/>
                    </a:cubicBezTo>
                    <a:cubicBezTo>
                      <a:pt x="13377" y="14586"/>
                      <a:pt x="13305" y="14547"/>
                      <a:pt x="13271" y="14462"/>
                    </a:cubicBezTo>
                    <a:lnTo>
                      <a:pt x="13309" y="14462"/>
                    </a:lnTo>
                    <a:cubicBezTo>
                      <a:pt x="13271" y="14424"/>
                      <a:pt x="13233" y="14386"/>
                      <a:pt x="13233" y="14386"/>
                    </a:cubicBezTo>
                    <a:lnTo>
                      <a:pt x="13271" y="14386"/>
                    </a:lnTo>
                    <a:cubicBezTo>
                      <a:pt x="13305" y="14301"/>
                      <a:pt x="13377" y="14261"/>
                      <a:pt x="13447" y="14261"/>
                    </a:cubicBezTo>
                    <a:close/>
                    <a:moveTo>
                      <a:pt x="22863" y="13855"/>
                    </a:moveTo>
                    <a:cubicBezTo>
                      <a:pt x="23356" y="13855"/>
                      <a:pt x="23432" y="14500"/>
                      <a:pt x="23014" y="14651"/>
                    </a:cubicBezTo>
                    <a:lnTo>
                      <a:pt x="22977" y="14689"/>
                    </a:lnTo>
                    <a:cubicBezTo>
                      <a:pt x="22953" y="14693"/>
                      <a:pt x="22929" y="14695"/>
                      <a:pt x="22907" y="14695"/>
                    </a:cubicBezTo>
                    <a:cubicBezTo>
                      <a:pt x="22711" y="14695"/>
                      <a:pt x="22552" y="14556"/>
                      <a:pt x="22484" y="14386"/>
                    </a:cubicBezTo>
                    <a:cubicBezTo>
                      <a:pt x="22559" y="14310"/>
                      <a:pt x="22597" y="14158"/>
                      <a:pt x="22522" y="14083"/>
                    </a:cubicBezTo>
                    <a:cubicBezTo>
                      <a:pt x="22635" y="13969"/>
                      <a:pt x="22749" y="13893"/>
                      <a:pt x="22863" y="13855"/>
                    </a:cubicBezTo>
                    <a:close/>
                    <a:moveTo>
                      <a:pt x="17100" y="13855"/>
                    </a:moveTo>
                    <a:cubicBezTo>
                      <a:pt x="17593" y="13931"/>
                      <a:pt x="17707" y="14613"/>
                      <a:pt x="17252" y="14765"/>
                    </a:cubicBezTo>
                    <a:cubicBezTo>
                      <a:pt x="17125" y="14765"/>
                      <a:pt x="17025" y="14739"/>
                      <a:pt x="16952" y="14686"/>
                    </a:cubicBezTo>
                    <a:lnTo>
                      <a:pt x="16952" y="14686"/>
                    </a:lnTo>
                    <a:cubicBezTo>
                      <a:pt x="17176" y="14496"/>
                      <a:pt x="17213" y="14157"/>
                      <a:pt x="17062" y="13855"/>
                    </a:cubicBezTo>
                    <a:close/>
                    <a:moveTo>
                      <a:pt x="9669" y="14007"/>
                    </a:moveTo>
                    <a:cubicBezTo>
                      <a:pt x="9820" y="14007"/>
                      <a:pt x="9934" y="14045"/>
                      <a:pt x="10048" y="14121"/>
                    </a:cubicBezTo>
                    <a:cubicBezTo>
                      <a:pt x="9972" y="14196"/>
                      <a:pt x="9896" y="14272"/>
                      <a:pt x="9858" y="14348"/>
                    </a:cubicBezTo>
                    <a:cubicBezTo>
                      <a:pt x="9820" y="14538"/>
                      <a:pt x="9896" y="14727"/>
                      <a:pt x="10010" y="14879"/>
                    </a:cubicBezTo>
                    <a:cubicBezTo>
                      <a:pt x="9939" y="14918"/>
                      <a:pt x="9862" y="14937"/>
                      <a:pt x="9787" y="14937"/>
                    </a:cubicBezTo>
                    <a:cubicBezTo>
                      <a:pt x="9503" y="14937"/>
                      <a:pt x="9238" y="14678"/>
                      <a:pt x="9328" y="14348"/>
                    </a:cubicBezTo>
                    <a:cubicBezTo>
                      <a:pt x="9365" y="14158"/>
                      <a:pt x="9517" y="14121"/>
                      <a:pt x="9669" y="14007"/>
                    </a:cubicBezTo>
                    <a:close/>
                    <a:moveTo>
                      <a:pt x="3982" y="13855"/>
                    </a:moveTo>
                    <a:cubicBezTo>
                      <a:pt x="4285" y="13855"/>
                      <a:pt x="4513" y="14083"/>
                      <a:pt x="4513" y="14386"/>
                    </a:cubicBezTo>
                    <a:lnTo>
                      <a:pt x="4513" y="14424"/>
                    </a:lnTo>
                    <a:cubicBezTo>
                      <a:pt x="4513" y="14462"/>
                      <a:pt x="4513" y="14462"/>
                      <a:pt x="4513" y="14500"/>
                    </a:cubicBezTo>
                    <a:cubicBezTo>
                      <a:pt x="4475" y="14727"/>
                      <a:pt x="4323" y="14917"/>
                      <a:pt x="4058" y="14955"/>
                    </a:cubicBezTo>
                    <a:cubicBezTo>
                      <a:pt x="4038" y="14957"/>
                      <a:pt x="4019" y="14958"/>
                      <a:pt x="4000" y="14958"/>
                    </a:cubicBezTo>
                    <a:cubicBezTo>
                      <a:pt x="3648" y="14958"/>
                      <a:pt x="3381" y="14632"/>
                      <a:pt x="3489" y="14272"/>
                    </a:cubicBezTo>
                    <a:cubicBezTo>
                      <a:pt x="3565" y="14007"/>
                      <a:pt x="3716" y="13969"/>
                      <a:pt x="3982" y="13855"/>
                    </a:cubicBezTo>
                    <a:close/>
                    <a:moveTo>
                      <a:pt x="20696" y="14267"/>
                    </a:moveTo>
                    <a:cubicBezTo>
                      <a:pt x="21169" y="14267"/>
                      <a:pt x="21284" y="14998"/>
                      <a:pt x="20778" y="15106"/>
                    </a:cubicBezTo>
                    <a:lnTo>
                      <a:pt x="20740" y="15106"/>
                    </a:lnTo>
                    <a:cubicBezTo>
                      <a:pt x="20588" y="15106"/>
                      <a:pt x="20436" y="15030"/>
                      <a:pt x="20360" y="14917"/>
                    </a:cubicBezTo>
                    <a:cubicBezTo>
                      <a:pt x="20474" y="14765"/>
                      <a:pt x="20512" y="14576"/>
                      <a:pt x="20398" y="14386"/>
                    </a:cubicBezTo>
                    <a:cubicBezTo>
                      <a:pt x="20474" y="14348"/>
                      <a:pt x="20550" y="14310"/>
                      <a:pt x="20626" y="14272"/>
                    </a:cubicBezTo>
                    <a:cubicBezTo>
                      <a:pt x="20650" y="14269"/>
                      <a:pt x="20673" y="14267"/>
                      <a:pt x="20696" y="14267"/>
                    </a:cubicBezTo>
                    <a:close/>
                    <a:moveTo>
                      <a:pt x="14977" y="14196"/>
                    </a:moveTo>
                    <a:lnTo>
                      <a:pt x="14977" y="14196"/>
                    </a:lnTo>
                    <a:cubicBezTo>
                      <a:pt x="15356" y="14234"/>
                      <a:pt x="15583" y="14651"/>
                      <a:pt x="15394" y="15030"/>
                    </a:cubicBezTo>
                    <a:lnTo>
                      <a:pt x="15432" y="15068"/>
                    </a:lnTo>
                    <a:cubicBezTo>
                      <a:pt x="15318" y="15068"/>
                      <a:pt x="15204" y="15144"/>
                      <a:pt x="15166" y="15220"/>
                    </a:cubicBezTo>
                    <a:lnTo>
                      <a:pt x="15166" y="15258"/>
                    </a:lnTo>
                    <a:cubicBezTo>
                      <a:pt x="15090" y="15258"/>
                      <a:pt x="15053" y="15296"/>
                      <a:pt x="14977" y="15296"/>
                    </a:cubicBezTo>
                    <a:cubicBezTo>
                      <a:pt x="14946" y="15306"/>
                      <a:pt x="14916" y="15311"/>
                      <a:pt x="14886" y="15311"/>
                    </a:cubicBezTo>
                    <a:cubicBezTo>
                      <a:pt x="14805" y="15311"/>
                      <a:pt x="14729" y="15276"/>
                      <a:pt x="14673" y="15220"/>
                    </a:cubicBezTo>
                    <a:cubicBezTo>
                      <a:pt x="14825" y="15220"/>
                      <a:pt x="14939" y="15144"/>
                      <a:pt x="15053" y="15068"/>
                    </a:cubicBezTo>
                    <a:cubicBezTo>
                      <a:pt x="15166" y="14879"/>
                      <a:pt x="14901" y="14462"/>
                      <a:pt x="14977" y="14196"/>
                    </a:cubicBezTo>
                    <a:close/>
                    <a:moveTo>
                      <a:pt x="7546" y="14386"/>
                    </a:moveTo>
                    <a:cubicBezTo>
                      <a:pt x="7697" y="14386"/>
                      <a:pt x="7849" y="14462"/>
                      <a:pt x="7963" y="14576"/>
                    </a:cubicBezTo>
                    <a:cubicBezTo>
                      <a:pt x="7887" y="14613"/>
                      <a:pt x="7811" y="14689"/>
                      <a:pt x="7811" y="14765"/>
                    </a:cubicBezTo>
                    <a:cubicBezTo>
                      <a:pt x="7773" y="14917"/>
                      <a:pt x="7811" y="15068"/>
                      <a:pt x="7925" y="15182"/>
                    </a:cubicBezTo>
                    <a:cubicBezTo>
                      <a:pt x="7849" y="15296"/>
                      <a:pt x="7735" y="15334"/>
                      <a:pt x="7584" y="15372"/>
                    </a:cubicBezTo>
                    <a:cubicBezTo>
                      <a:pt x="7242" y="15372"/>
                      <a:pt x="7015" y="15106"/>
                      <a:pt x="7053" y="14765"/>
                    </a:cubicBezTo>
                    <a:cubicBezTo>
                      <a:pt x="7129" y="14538"/>
                      <a:pt x="7280" y="14462"/>
                      <a:pt x="7546" y="14386"/>
                    </a:cubicBezTo>
                    <a:close/>
                    <a:moveTo>
                      <a:pt x="13081" y="14522"/>
                    </a:moveTo>
                    <a:cubicBezTo>
                      <a:pt x="13109" y="14522"/>
                      <a:pt x="13135" y="14527"/>
                      <a:pt x="13157" y="14538"/>
                    </a:cubicBezTo>
                    <a:cubicBezTo>
                      <a:pt x="13384" y="14689"/>
                      <a:pt x="13271" y="15220"/>
                      <a:pt x="13460" y="15448"/>
                    </a:cubicBezTo>
                    <a:cubicBezTo>
                      <a:pt x="13422" y="15460"/>
                      <a:pt x="13384" y="15464"/>
                      <a:pt x="13348" y="15464"/>
                    </a:cubicBezTo>
                    <a:cubicBezTo>
                      <a:pt x="13275" y="15464"/>
                      <a:pt x="13207" y="15448"/>
                      <a:pt x="13157" y="15448"/>
                    </a:cubicBezTo>
                    <a:lnTo>
                      <a:pt x="13157" y="15485"/>
                    </a:lnTo>
                    <a:cubicBezTo>
                      <a:pt x="12816" y="15372"/>
                      <a:pt x="12664" y="15030"/>
                      <a:pt x="12778" y="14689"/>
                    </a:cubicBezTo>
                    <a:cubicBezTo>
                      <a:pt x="12816" y="14651"/>
                      <a:pt x="12854" y="14613"/>
                      <a:pt x="12854" y="14576"/>
                    </a:cubicBezTo>
                    <a:cubicBezTo>
                      <a:pt x="12934" y="14549"/>
                      <a:pt x="13014" y="14522"/>
                      <a:pt x="13081" y="14522"/>
                    </a:cubicBezTo>
                    <a:close/>
                    <a:moveTo>
                      <a:pt x="18389" y="14689"/>
                    </a:moveTo>
                    <a:cubicBezTo>
                      <a:pt x="18882" y="14689"/>
                      <a:pt x="19034" y="15410"/>
                      <a:pt x="18579" y="15599"/>
                    </a:cubicBezTo>
                    <a:cubicBezTo>
                      <a:pt x="18541" y="15609"/>
                      <a:pt x="18500" y="15613"/>
                      <a:pt x="18459" y="15613"/>
                    </a:cubicBezTo>
                    <a:cubicBezTo>
                      <a:pt x="18337" y="15613"/>
                      <a:pt x="18209" y="15571"/>
                      <a:pt x="18124" y="15485"/>
                    </a:cubicBezTo>
                    <a:cubicBezTo>
                      <a:pt x="18380" y="15339"/>
                      <a:pt x="18460" y="15015"/>
                      <a:pt x="18293" y="14753"/>
                    </a:cubicBezTo>
                    <a:lnTo>
                      <a:pt x="18293" y="14753"/>
                    </a:lnTo>
                    <a:lnTo>
                      <a:pt x="18389" y="14689"/>
                    </a:lnTo>
                    <a:close/>
                    <a:moveTo>
                      <a:pt x="5302" y="14760"/>
                    </a:moveTo>
                    <a:cubicBezTo>
                      <a:pt x="5543" y="14760"/>
                      <a:pt x="5770" y="14936"/>
                      <a:pt x="5840" y="15144"/>
                    </a:cubicBezTo>
                    <a:cubicBezTo>
                      <a:pt x="5726" y="15258"/>
                      <a:pt x="5688" y="15410"/>
                      <a:pt x="5840" y="15523"/>
                    </a:cubicBezTo>
                    <a:cubicBezTo>
                      <a:pt x="5764" y="15713"/>
                      <a:pt x="5574" y="15827"/>
                      <a:pt x="5385" y="15865"/>
                    </a:cubicBezTo>
                    <a:cubicBezTo>
                      <a:pt x="5365" y="15867"/>
                      <a:pt x="5346" y="15867"/>
                      <a:pt x="5327" y="15867"/>
                    </a:cubicBezTo>
                    <a:cubicBezTo>
                      <a:pt x="4972" y="15867"/>
                      <a:pt x="4670" y="15542"/>
                      <a:pt x="4778" y="15182"/>
                    </a:cubicBezTo>
                    <a:cubicBezTo>
                      <a:pt x="4854" y="14917"/>
                      <a:pt x="5043" y="14879"/>
                      <a:pt x="5233" y="14765"/>
                    </a:cubicBezTo>
                    <a:cubicBezTo>
                      <a:pt x="5256" y="14762"/>
                      <a:pt x="5279" y="14760"/>
                      <a:pt x="5302" y="14760"/>
                    </a:cubicBezTo>
                    <a:close/>
                    <a:moveTo>
                      <a:pt x="10996" y="14841"/>
                    </a:moveTo>
                    <a:cubicBezTo>
                      <a:pt x="11147" y="14841"/>
                      <a:pt x="11261" y="14879"/>
                      <a:pt x="11375" y="14955"/>
                    </a:cubicBezTo>
                    <a:cubicBezTo>
                      <a:pt x="11299" y="14993"/>
                      <a:pt x="11223" y="15068"/>
                      <a:pt x="11185" y="15144"/>
                    </a:cubicBezTo>
                    <a:cubicBezTo>
                      <a:pt x="11072" y="15410"/>
                      <a:pt x="11185" y="15675"/>
                      <a:pt x="11375" y="15827"/>
                    </a:cubicBezTo>
                    <a:cubicBezTo>
                      <a:pt x="11337" y="15865"/>
                      <a:pt x="11261" y="15865"/>
                      <a:pt x="11185" y="15865"/>
                    </a:cubicBezTo>
                    <a:lnTo>
                      <a:pt x="11185" y="15903"/>
                    </a:lnTo>
                    <a:cubicBezTo>
                      <a:pt x="11152" y="15909"/>
                      <a:pt x="11120" y="15912"/>
                      <a:pt x="11088" y="15912"/>
                    </a:cubicBezTo>
                    <a:cubicBezTo>
                      <a:pt x="10756" y="15912"/>
                      <a:pt x="10510" y="15566"/>
                      <a:pt x="10579" y="15220"/>
                    </a:cubicBezTo>
                    <a:cubicBezTo>
                      <a:pt x="10655" y="14993"/>
                      <a:pt x="10806" y="14955"/>
                      <a:pt x="10996" y="14841"/>
                    </a:cubicBezTo>
                    <a:close/>
                    <a:moveTo>
                      <a:pt x="22056" y="15113"/>
                    </a:moveTo>
                    <a:cubicBezTo>
                      <a:pt x="22481" y="15113"/>
                      <a:pt x="22620" y="16020"/>
                      <a:pt x="22105" y="16054"/>
                    </a:cubicBezTo>
                    <a:lnTo>
                      <a:pt x="22067" y="16054"/>
                    </a:lnTo>
                    <a:cubicBezTo>
                      <a:pt x="22042" y="16059"/>
                      <a:pt x="22017" y="16061"/>
                      <a:pt x="21992" y="16061"/>
                    </a:cubicBezTo>
                    <a:cubicBezTo>
                      <a:pt x="21821" y="16061"/>
                      <a:pt x="21640" y="15954"/>
                      <a:pt x="21574" y="15789"/>
                    </a:cubicBezTo>
                    <a:cubicBezTo>
                      <a:pt x="21725" y="15675"/>
                      <a:pt x="21725" y="15448"/>
                      <a:pt x="21612" y="15334"/>
                    </a:cubicBezTo>
                    <a:cubicBezTo>
                      <a:pt x="21725" y="15258"/>
                      <a:pt x="21801" y="15182"/>
                      <a:pt x="21915" y="15144"/>
                    </a:cubicBezTo>
                    <a:cubicBezTo>
                      <a:pt x="21965" y="15123"/>
                      <a:pt x="22012" y="15113"/>
                      <a:pt x="22056" y="15113"/>
                    </a:cubicBezTo>
                    <a:close/>
                    <a:moveTo>
                      <a:pt x="16266" y="15106"/>
                    </a:moveTo>
                    <a:cubicBezTo>
                      <a:pt x="16759" y="15220"/>
                      <a:pt x="16797" y="15903"/>
                      <a:pt x="16342" y="16130"/>
                    </a:cubicBezTo>
                    <a:lnTo>
                      <a:pt x="16342" y="16168"/>
                    </a:lnTo>
                    <a:cubicBezTo>
                      <a:pt x="16311" y="16178"/>
                      <a:pt x="16278" y="16183"/>
                      <a:pt x="16244" y="16183"/>
                    </a:cubicBezTo>
                    <a:cubicBezTo>
                      <a:pt x="16152" y="16183"/>
                      <a:pt x="16056" y="16148"/>
                      <a:pt x="16000" y="16092"/>
                    </a:cubicBezTo>
                    <a:cubicBezTo>
                      <a:pt x="16304" y="15865"/>
                      <a:pt x="16380" y="15448"/>
                      <a:pt x="16152" y="15144"/>
                    </a:cubicBezTo>
                    <a:lnTo>
                      <a:pt x="16266" y="15106"/>
                    </a:lnTo>
                    <a:close/>
                    <a:moveTo>
                      <a:pt x="8835" y="15220"/>
                    </a:moveTo>
                    <a:cubicBezTo>
                      <a:pt x="8986" y="15220"/>
                      <a:pt x="9176" y="15296"/>
                      <a:pt x="9290" y="15410"/>
                    </a:cubicBezTo>
                    <a:cubicBezTo>
                      <a:pt x="9176" y="15448"/>
                      <a:pt x="9100" y="15561"/>
                      <a:pt x="9062" y="15637"/>
                    </a:cubicBezTo>
                    <a:cubicBezTo>
                      <a:pt x="9024" y="15827"/>
                      <a:pt x="9100" y="16016"/>
                      <a:pt x="9252" y="16130"/>
                    </a:cubicBezTo>
                    <a:cubicBezTo>
                      <a:pt x="9138" y="16206"/>
                      <a:pt x="9024" y="16282"/>
                      <a:pt x="8911" y="16282"/>
                    </a:cubicBezTo>
                    <a:cubicBezTo>
                      <a:pt x="8893" y="16284"/>
                      <a:pt x="8876" y="16285"/>
                      <a:pt x="8858" y="16285"/>
                    </a:cubicBezTo>
                    <a:cubicBezTo>
                      <a:pt x="8539" y="16285"/>
                      <a:pt x="8272" y="15961"/>
                      <a:pt x="8380" y="15637"/>
                    </a:cubicBezTo>
                    <a:cubicBezTo>
                      <a:pt x="8418" y="15372"/>
                      <a:pt x="8607" y="15334"/>
                      <a:pt x="8835" y="15220"/>
                    </a:cubicBezTo>
                    <a:close/>
                    <a:moveTo>
                      <a:pt x="19790" y="15560"/>
                    </a:moveTo>
                    <a:cubicBezTo>
                      <a:pt x="20401" y="15560"/>
                      <a:pt x="20462" y="16510"/>
                      <a:pt x="19830" y="16547"/>
                    </a:cubicBezTo>
                    <a:cubicBezTo>
                      <a:pt x="19652" y="16511"/>
                      <a:pt x="19508" y="16443"/>
                      <a:pt x="19428" y="16309"/>
                    </a:cubicBezTo>
                    <a:lnTo>
                      <a:pt x="19428" y="16309"/>
                    </a:lnTo>
                    <a:cubicBezTo>
                      <a:pt x="19642" y="16154"/>
                      <a:pt x="19674" y="15860"/>
                      <a:pt x="19488" y="15675"/>
                    </a:cubicBezTo>
                    <a:cubicBezTo>
                      <a:pt x="19564" y="15599"/>
                      <a:pt x="19678" y="15561"/>
                      <a:pt x="19754" y="15561"/>
                    </a:cubicBezTo>
                    <a:cubicBezTo>
                      <a:pt x="19766" y="15561"/>
                      <a:pt x="19778" y="15560"/>
                      <a:pt x="19790" y="15560"/>
                    </a:cubicBezTo>
                    <a:close/>
                    <a:moveTo>
                      <a:pt x="6706" y="15631"/>
                    </a:moveTo>
                    <a:cubicBezTo>
                      <a:pt x="6902" y="15631"/>
                      <a:pt x="7065" y="15771"/>
                      <a:pt x="7166" y="15940"/>
                    </a:cubicBezTo>
                    <a:cubicBezTo>
                      <a:pt x="7091" y="15978"/>
                      <a:pt x="7015" y="16054"/>
                      <a:pt x="6977" y="16130"/>
                    </a:cubicBezTo>
                    <a:cubicBezTo>
                      <a:pt x="6939" y="16282"/>
                      <a:pt x="7015" y="16395"/>
                      <a:pt x="7166" y="16471"/>
                    </a:cubicBezTo>
                    <a:cubicBezTo>
                      <a:pt x="7053" y="16585"/>
                      <a:pt x="6939" y="16699"/>
                      <a:pt x="6749" y="16737"/>
                    </a:cubicBezTo>
                    <a:lnTo>
                      <a:pt x="6560" y="16775"/>
                    </a:lnTo>
                    <a:cubicBezTo>
                      <a:pt x="6219" y="16661"/>
                      <a:pt x="6029" y="16320"/>
                      <a:pt x="6143" y="15978"/>
                    </a:cubicBezTo>
                    <a:cubicBezTo>
                      <a:pt x="6219" y="15751"/>
                      <a:pt x="6408" y="15713"/>
                      <a:pt x="6636" y="15637"/>
                    </a:cubicBezTo>
                    <a:cubicBezTo>
                      <a:pt x="6659" y="15633"/>
                      <a:pt x="6683" y="15631"/>
                      <a:pt x="6706" y="15631"/>
                    </a:cubicBezTo>
                    <a:close/>
                    <a:moveTo>
                      <a:pt x="12453" y="15681"/>
                    </a:moveTo>
                    <a:cubicBezTo>
                      <a:pt x="12573" y="15681"/>
                      <a:pt x="12697" y="15715"/>
                      <a:pt x="12816" y="15789"/>
                    </a:cubicBezTo>
                    <a:cubicBezTo>
                      <a:pt x="12702" y="15789"/>
                      <a:pt x="12626" y="15865"/>
                      <a:pt x="12550" y="15940"/>
                    </a:cubicBezTo>
                    <a:cubicBezTo>
                      <a:pt x="12399" y="16168"/>
                      <a:pt x="12474" y="16509"/>
                      <a:pt x="12702" y="16661"/>
                    </a:cubicBezTo>
                    <a:lnTo>
                      <a:pt x="12702" y="16737"/>
                    </a:lnTo>
                    <a:cubicBezTo>
                      <a:pt x="12550" y="16812"/>
                      <a:pt x="12361" y="16850"/>
                      <a:pt x="12171" y="16850"/>
                    </a:cubicBezTo>
                    <a:cubicBezTo>
                      <a:pt x="11868" y="16812"/>
                      <a:pt x="11754" y="16130"/>
                      <a:pt x="11944" y="15903"/>
                    </a:cubicBezTo>
                    <a:cubicBezTo>
                      <a:pt x="12082" y="15764"/>
                      <a:pt x="12264" y="15681"/>
                      <a:pt x="12453" y="15681"/>
                    </a:cubicBezTo>
                    <a:close/>
                    <a:moveTo>
                      <a:pt x="17619" y="15914"/>
                    </a:moveTo>
                    <a:cubicBezTo>
                      <a:pt x="18117" y="15914"/>
                      <a:pt x="18261" y="17002"/>
                      <a:pt x="17669" y="17002"/>
                    </a:cubicBezTo>
                    <a:lnTo>
                      <a:pt x="17631" y="17002"/>
                    </a:lnTo>
                    <a:cubicBezTo>
                      <a:pt x="17586" y="17011"/>
                      <a:pt x="17543" y="17016"/>
                      <a:pt x="17503" y="17016"/>
                    </a:cubicBezTo>
                    <a:cubicBezTo>
                      <a:pt x="17372" y="17016"/>
                      <a:pt x="17263" y="16966"/>
                      <a:pt x="17176" y="16850"/>
                    </a:cubicBezTo>
                    <a:cubicBezTo>
                      <a:pt x="17517" y="16699"/>
                      <a:pt x="17593" y="16282"/>
                      <a:pt x="17289" y="16016"/>
                    </a:cubicBezTo>
                    <a:lnTo>
                      <a:pt x="17479" y="15940"/>
                    </a:lnTo>
                    <a:cubicBezTo>
                      <a:pt x="17528" y="15922"/>
                      <a:pt x="17575" y="15914"/>
                      <a:pt x="17619" y="15914"/>
                    </a:cubicBezTo>
                    <a:close/>
                    <a:moveTo>
                      <a:pt x="10224" y="16120"/>
                    </a:moveTo>
                    <a:cubicBezTo>
                      <a:pt x="10378" y="16120"/>
                      <a:pt x="10523" y="16188"/>
                      <a:pt x="10617" y="16282"/>
                    </a:cubicBezTo>
                    <a:cubicBezTo>
                      <a:pt x="10465" y="16320"/>
                      <a:pt x="10389" y="16433"/>
                      <a:pt x="10351" y="16585"/>
                    </a:cubicBezTo>
                    <a:cubicBezTo>
                      <a:pt x="10275" y="16812"/>
                      <a:pt x="10389" y="17040"/>
                      <a:pt x="10617" y="17116"/>
                    </a:cubicBezTo>
                    <a:cubicBezTo>
                      <a:pt x="10503" y="17154"/>
                      <a:pt x="10389" y="17154"/>
                      <a:pt x="10313" y="17154"/>
                    </a:cubicBezTo>
                    <a:lnTo>
                      <a:pt x="10313" y="17229"/>
                    </a:lnTo>
                    <a:cubicBezTo>
                      <a:pt x="10200" y="17267"/>
                      <a:pt x="10086" y="17267"/>
                      <a:pt x="9972" y="17267"/>
                    </a:cubicBezTo>
                    <a:cubicBezTo>
                      <a:pt x="9707" y="17116"/>
                      <a:pt x="9593" y="16812"/>
                      <a:pt x="9669" y="16509"/>
                    </a:cubicBezTo>
                    <a:cubicBezTo>
                      <a:pt x="9745" y="16282"/>
                      <a:pt x="9896" y="16206"/>
                      <a:pt x="10124" y="16130"/>
                    </a:cubicBezTo>
                    <a:cubicBezTo>
                      <a:pt x="10157" y="16123"/>
                      <a:pt x="10191" y="16120"/>
                      <a:pt x="10224" y="16120"/>
                    </a:cubicBezTo>
                    <a:close/>
                    <a:moveTo>
                      <a:pt x="21081" y="16395"/>
                    </a:moveTo>
                    <a:cubicBezTo>
                      <a:pt x="21687" y="16395"/>
                      <a:pt x="21801" y="17267"/>
                      <a:pt x="21195" y="17457"/>
                    </a:cubicBezTo>
                    <a:lnTo>
                      <a:pt x="21157" y="17457"/>
                    </a:lnTo>
                    <a:cubicBezTo>
                      <a:pt x="21133" y="17461"/>
                      <a:pt x="21110" y="17463"/>
                      <a:pt x="21088" y="17463"/>
                    </a:cubicBezTo>
                    <a:cubicBezTo>
                      <a:pt x="20891" y="17463"/>
                      <a:pt x="20728" y="17320"/>
                      <a:pt x="20626" y="17116"/>
                    </a:cubicBezTo>
                    <a:cubicBezTo>
                      <a:pt x="20853" y="17040"/>
                      <a:pt x="20891" y="16737"/>
                      <a:pt x="20702" y="16585"/>
                    </a:cubicBezTo>
                    <a:cubicBezTo>
                      <a:pt x="20815" y="16509"/>
                      <a:pt x="20929" y="16433"/>
                      <a:pt x="21081" y="16395"/>
                    </a:cubicBezTo>
                    <a:close/>
                    <a:moveTo>
                      <a:pt x="8033" y="16465"/>
                    </a:moveTo>
                    <a:cubicBezTo>
                      <a:pt x="8228" y="16465"/>
                      <a:pt x="8388" y="16605"/>
                      <a:pt x="8456" y="16775"/>
                    </a:cubicBezTo>
                    <a:cubicBezTo>
                      <a:pt x="8380" y="16812"/>
                      <a:pt x="8304" y="16888"/>
                      <a:pt x="8266" y="17002"/>
                    </a:cubicBezTo>
                    <a:cubicBezTo>
                      <a:pt x="8190" y="17192"/>
                      <a:pt x="8342" y="17381"/>
                      <a:pt x="8531" y="17419"/>
                    </a:cubicBezTo>
                    <a:cubicBezTo>
                      <a:pt x="8493" y="17495"/>
                      <a:pt x="8456" y="17533"/>
                      <a:pt x="8380" y="17571"/>
                    </a:cubicBezTo>
                    <a:cubicBezTo>
                      <a:pt x="8114" y="17647"/>
                      <a:pt x="7849" y="17684"/>
                      <a:pt x="7584" y="17684"/>
                    </a:cubicBezTo>
                    <a:cubicBezTo>
                      <a:pt x="7470" y="17305"/>
                      <a:pt x="7280" y="16888"/>
                      <a:pt x="7584" y="16623"/>
                    </a:cubicBezTo>
                    <a:cubicBezTo>
                      <a:pt x="7697" y="16547"/>
                      <a:pt x="7849" y="16509"/>
                      <a:pt x="7963" y="16471"/>
                    </a:cubicBezTo>
                    <a:cubicBezTo>
                      <a:pt x="7986" y="16467"/>
                      <a:pt x="8010" y="16465"/>
                      <a:pt x="8033" y="16465"/>
                    </a:cubicBezTo>
                    <a:close/>
                    <a:moveTo>
                      <a:pt x="18883" y="16811"/>
                    </a:moveTo>
                    <a:cubicBezTo>
                      <a:pt x="19494" y="16811"/>
                      <a:pt x="19628" y="17688"/>
                      <a:pt x="19034" y="17874"/>
                    </a:cubicBezTo>
                    <a:lnTo>
                      <a:pt x="18996" y="17874"/>
                    </a:lnTo>
                    <a:lnTo>
                      <a:pt x="18768" y="17912"/>
                    </a:lnTo>
                    <a:cubicBezTo>
                      <a:pt x="18616" y="17874"/>
                      <a:pt x="18503" y="17798"/>
                      <a:pt x="18427" y="17684"/>
                    </a:cubicBezTo>
                    <a:cubicBezTo>
                      <a:pt x="18768" y="17571"/>
                      <a:pt x="18806" y="17154"/>
                      <a:pt x="18541" y="16964"/>
                    </a:cubicBezTo>
                    <a:cubicBezTo>
                      <a:pt x="18616" y="16888"/>
                      <a:pt x="18730" y="16850"/>
                      <a:pt x="18844" y="16812"/>
                    </a:cubicBezTo>
                    <a:cubicBezTo>
                      <a:pt x="18857" y="16812"/>
                      <a:pt x="18870" y="16811"/>
                      <a:pt x="18883" y="16811"/>
                    </a:cubicBezTo>
                    <a:close/>
                    <a:moveTo>
                      <a:pt x="20171" y="17647"/>
                    </a:moveTo>
                    <a:cubicBezTo>
                      <a:pt x="20550" y="17647"/>
                      <a:pt x="20664" y="17836"/>
                      <a:pt x="20740" y="18177"/>
                    </a:cubicBezTo>
                    <a:cubicBezTo>
                      <a:pt x="20815" y="18291"/>
                      <a:pt x="20853" y="18405"/>
                      <a:pt x="20853" y="18519"/>
                    </a:cubicBezTo>
                    <a:lnTo>
                      <a:pt x="20815" y="18556"/>
                    </a:lnTo>
                    <a:cubicBezTo>
                      <a:pt x="20778" y="18632"/>
                      <a:pt x="20702" y="18670"/>
                      <a:pt x="20626" y="18708"/>
                    </a:cubicBezTo>
                    <a:cubicBezTo>
                      <a:pt x="20360" y="18822"/>
                      <a:pt x="20095" y="18860"/>
                      <a:pt x="19830" y="18860"/>
                    </a:cubicBezTo>
                    <a:cubicBezTo>
                      <a:pt x="19792" y="18708"/>
                      <a:pt x="19754" y="18594"/>
                      <a:pt x="19716" y="18481"/>
                    </a:cubicBezTo>
                    <a:cubicBezTo>
                      <a:pt x="19981" y="18367"/>
                      <a:pt x="19981" y="17988"/>
                      <a:pt x="19716" y="17874"/>
                    </a:cubicBezTo>
                    <a:cubicBezTo>
                      <a:pt x="19716" y="17836"/>
                      <a:pt x="19754" y="17798"/>
                      <a:pt x="19792" y="17760"/>
                    </a:cubicBezTo>
                    <a:cubicBezTo>
                      <a:pt x="19906" y="17684"/>
                      <a:pt x="20019" y="17684"/>
                      <a:pt x="20171" y="17647"/>
                    </a:cubicBezTo>
                    <a:close/>
                    <a:moveTo>
                      <a:pt x="10411" y="0"/>
                    </a:moveTo>
                    <a:cubicBezTo>
                      <a:pt x="10371" y="0"/>
                      <a:pt x="10326" y="5"/>
                      <a:pt x="10275" y="17"/>
                    </a:cubicBezTo>
                    <a:lnTo>
                      <a:pt x="10238" y="17"/>
                    </a:lnTo>
                    <a:lnTo>
                      <a:pt x="9555" y="1116"/>
                    </a:lnTo>
                    <a:cubicBezTo>
                      <a:pt x="9593" y="1154"/>
                      <a:pt x="9593" y="1154"/>
                      <a:pt x="9631" y="1154"/>
                    </a:cubicBezTo>
                    <a:cubicBezTo>
                      <a:pt x="9631" y="1192"/>
                      <a:pt x="9593" y="1230"/>
                      <a:pt x="9555" y="1230"/>
                    </a:cubicBezTo>
                    <a:cubicBezTo>
                      <a:pt x="9517" y="1268"/>
                      <a:pt x="9479" y="1306"/>
                      <a:pt x="9441" y="1306"/>
                    </a:cubicBezTo>
                    <a:lnTo>
                      <a:pt x="7773" y="4073"/>
                    </a:lnTo>
                    <a:lnTo>
                      <a:pt x="5840" y="6348"/>
                    </a:lnTo>
                    <a:lnTo>
                      <a:pt x="5043" y="7296"/>
                    </a:lnTo>
                    <a:cubicBezTo>
                      <a:pt x="5119" y="7524"/>
                      <a:pt x="5005" y="7713"/>
                      <a:pt x="4778" y="7789"/>
                    </a:cubicBezTo>
                    <a:lnTo>
                      <a:pt x="4626" y="7789"/>
                    </a:lnTo>
                    <a:lnTo>
                      <a:pt x="4058" y="8433"/>
                    </a:lnTo>
                    <a:cubicBezTo>
                      <a:pt x="4361" y="8661"/>
                      <a:pt x="4209" y="9078"/>
                      <a:pt x="3868" y="9154"/>
                    </a:cubicBezTo>
                    <a:cubicBezTo>
                      <a:pt x="3754" y="9154"/>
                      <a:pt x="3641" y="9116"/>
                      <a:pt x="3565" y="9040"/>
                    </a:cubicBezTo>
                    <a:lnTo>
                      <a:pt x="3261" y="9571"/>
                    </a:lnTo>
                    <a:cubicBezTo>
                      <a:pt x="3742" y="9691"/>
                      <a:pt x="3271" y="10382"/>
                      <a:pt x="2923" y="10382"/>
                    </a:cubicBezTo>
                    <a:cubicBezTo>
                      <a:pt x="2831" y="10382"/>
                      <a:pt x="2748" y="10334"/>
                      <a:pt x="2693" y="10215"/>
                    </a:cubicBezTo>
                    <a:lnTo>
                      <a:pt x="2200" y="10784"/>
                    </a:lnTo>
                    <a:lnTo>
                      <a:pt x="2200" y="10784"/>
                    </a:lnTo>
                    <a:cubicBezTo>
                      <a:pt x="2214" y="10783"/>
                      <a:pt x="2229" y="10782"/>
                      <a:pt x="2243" y="10782"/>
                    </a:cubicBezTo>
                    <a:cubicBezTo>
                      <a:pt x="2674" y="10782"/>
                      <a:pt x="2948" y="11326"/>
                      <a:pt x="2655" y="11656"/>
                    </a:cubicBezTo>
                    <a:cubicBezTo>
                      <a:pt x="2544" y="11794"/>
                      <a:pt x="2393" y="11857"/>
                      <a:pt x="2245" y="11857"/>
                    </a:cubicBezTo>
                    <a:cubicBezTo>
                      <a:pt x="1985" y="11857"/>
                      <a:pt x="1731" y="11666"/>
                      <a:pt x="1707" y="11353"/>
                    </a:cubicBezTo>
                    <a:lnTo>
                      <a:pt x="1062" y="12149"/>
                    </a:lnTo>
                    <a:cubicBezTo>
                      <a:pt x="1138" y="12149"/>
                      <a:pt x="1252" y="12111"/>
                      <a:pt x="1366" y="12073"/>
                    </a:cubicBezTo>
                    <a:cubicBezTo>
                      <a:pt x="1783" y="12073"/>
                      <a:pt x="2086" y="12490"/>
                      <a:pt x="1934" y="12869"/>
                    </a:cubicBezTo>
                    <a:cubicBezTo>
                      <a:pt x="1821" y="13097"/>
                      <a:pt x="1707" y="13135"/>
                      <a:pt x="1442" y="13211"/>
                    </a:cubicBezTo>
                    <a:cubicBezTo>
                      <a:pt x="1361" y="13237"/>
                      <a:pt x="1262" y="13264"/>
                      <a:pt x="1157" y="13264"/>
                    </a:cubicBezTo>
                    <a:cubicBezTo>
                      <a:pt x="1113" y="13264"/>
                      <a:pt x="1069" y="13260"/>
                      <a:pt x="1024" y="13249"/>
                    </a:cubicBezTo>
                    <a:cubicBezTo>
                      <a:pt x="911" y="13211"/>
                      <a:pt x="797" y="12718"/>
                      <a:pt x="797" y="12452"/>
                    </a:cubicBezTo>
                    <a:lnTo>
                      <a:pt x="1" y="13400"/>
                    </a:lnTo>
                    <a:cubicBezTo>
                      <a:pt x="96" y="13419"/>
                      <a:pt x="181" y="13429"/>
                      <a:pt x="266" y="13429"/>
                    </a:cubicBezTo>
                    <a:cubicBezTo>
                      <a:pt x="351" y="13429"/>
                      <a:pt x="437" y="13419"/>
                      <a:pt x="532" y="13400"/>
                    </a:cubicBezTo>
                    <a:cubicBezTo>
                      <a:pt x="588" y="13400"/>
                      <a:pt x="709" y="13336"/>
                      <a:pt x="798" y="13336"/>
                    </a:cubicBezTo>
                    <a:cubicBezTo>
                      <a:pt x="828" y="13336"/>
                      <a:pt x="854" y="13343"/>
                      <a:pt x="873" y="13362"/>
                    </a:cubicBezTo>
                    <a:cubicBezTo>
                      <a:pt x="1138" y="13514"/>
                      <a:pt x="949" y="14196"/>
                      <a:pt x="1252" y="14348"/>
                    </a:cubicBezTo>
                    <a:cubicBezTo>
                      <a:pt x="1295" y="14370"/>
                      <a:pt x="1341" y="14378"/>
                      <a:pt x="1389" y="14378"/>
                    </a:cubicBezTo>
                    <a:cubicBezTo>
                      <a:pt x="1574" y="14378"/>
                      <a:pt x="1790" y="14252"/>
                      <a:pt x="1981" y="14252"/>
                    </a:cubicBezTo>
                    <a:cubicBezTo>
                      <a:pt x="2091" y="14252"/>
                      <a:pt x="2193" y="14293"/>
                      <a:pt x="2276" y="14424"/>
                    </a:cubicBezTo>
                    <a:cubicBezTo>
                      <a:pt x="2351" y="14651"/>
                      <a:pt x="2427" y="14917"/>
                      <a:pt x="2427" y="15182"/>
                    </a:cubicBezTo>
                    <a:cubicBezTo>
                      <a:pt x="2427" y="15220"/>
                      <a:pt x="2351" y="15296"/>
                      <a:pt x="2314" y="15334"/>
                    </a:cubicBezTo>
                    <a:cubicBezTo>
                      <a:pt x="2124" y="15448"/>
                      <a:pt x="1821" y="15372"/>
                      <a:pt x="1631" y="15485"/>
                    </a:cubicBezTo>
                    <a:cubicBezTo>
                      <a:pt x="1404" y="15751"/>
                      <a:pt x="1404" y="16168"/>
                      <a:pt x="1669" y="16395"/>
                    </a:cubicBezTo>
                    <a:cubicBezTo>
                      <a:pt x="1770" y="16468"/>
                      <a:pt x="1920" y="16507"/>
                      <a:pt x="2072" y="16507"/>
                    </a:cubicBezTo>
                    <a:cubicBezTo>
                      <a:pt x="2319" y="16507"/>
                      <a:pt x="2570" y="16403"/>
                      <a:pt x="2617" y="16168"/>
                    </a:cubicBezTo>
                    <a:cubicBezTo>
                      <a:pt x="2693" y="15827"/>
                      <a:pt x="2427" y="15637"/>
                      <a:pt x="2503" y="15372"/>
                    </a:cubicBezTo>
                    <a:cubicBezTo>
                      <a:pt x="2534" y="15279"/>
                      <a:pt x="2966" y="15162"/>
                      <a:pt x="3228" y="15162"/>
                    </a:cubicBezTo>
                    <a:cubicBezTo>
                      <a:pt x="3288" y="15162"/>
                      <a:pt x="3340" y="15168"/>
                      <a:pt x="3375" y="15182"/>
                    </a:cubicBezTo>
                    <a:cubicBezTo>
                      <a:pt x="3451" y="15220"/>
                      <a:pt x="3527" y="15258"/>
                      <a:pt x="3603" y="15372"/>
                    </a:cubicBezTo>
                    <a:cubicBezTo>
                      <a:pt x="3716" y="15599"/>
                      <a:pt x="3754" y="15865"/>
                      <a:pt x="3678" y="16130"/>
                    </a:cubicBezTo>
                    <a:cubicBezTo>
                      <a:pt x="3451" y="16433"/>
                      <a:pt x="2655" y="16130"/>
                      <a:pt x="2731" y="16812"/>
                    </a:cubicBezTo>
                    <a:cubicBezTo>
                      <a:pt x="2731" y="16888"/>
                      <a:pt x="2768" y="16926"/>
                      <a:pt x="2806" y="17002"/>
                    </a:cubicBezTo>
                    <a:cubicBezTo>
                      <a:pt x="2806" y="17116"/>
                      <a:pt x="2844" y="17192"/>
                      <a:pt x="2920" y="17267"/>
                    </a:cubicBezTo>
                    <a:cubicBezTo>
                      <a:pt x="3028" y="17360"/>
                      <a:pt x="3197" y="17408"/>
                      <a:pt x="3366" y="17408"/>
                    </a:cubicBezTo>
                    <a:cubicBezTo>
                      <a:pt x="3614" y="17408"/>
                      <a:pt x="3861" y="17303"/>
                      <a:pt x="3906" y="17078"/>
                    </a:cubicBezTo>
                    <a:cubicBezTo>
                      <a:pt x="4020" y="16699"/>
                      <a:pt x="3641" y="16357"/>
                      <a:pt x="3906" y="16168"/>
                    </a:cubicBezTo>
                    <a:cubicBezTo>
                      <a:pt x="4020" y="16130"/>
                      <a:pt x="4133" y="16092"/>
                      <a:pt x="4209" y="16092"/>
                    </a:cubicBezTo>
                    <a:cubicBezTo>
                      <a:pt x="4344" y="16058"/>
                      <a:pt x="4453" y="16042"/>
                      <a:pt x="4541" y="16042"/>
                    </a:cubicBezTo>
                    <a:cubicBezTo>
                      <a:pt x="4851" y="16042"/>
                      <a:pt x="4917" y="16248"/>
                      <a:pt x="5005" y="16661"/>
                    </a:cubicBezTo>
                    <a:cubicBezTo>
                      <a:pt x="5043" y="16775"/>
                      <a:pt x="5043" y="16888"/>
                      <a:pt x="5043" y="17002"/>
                    </a:cubicBezTo>
                    <a:cubicBezTo>
                      <a:pt x="4854" y="17343"/>
                      <a:pt x="3906" y="16964"/>
                      <a:pt x="4058" y="17722"/>
                    </a:cubicBezTo>
                    <a:cubicBezTo>
                      <a:pt x="4058" y="17798"/>
                      <a:pt x="4095" y="17874"/>
                      <a:pt x="4133" y="17950"/>
                    </a:cubicBezTo>
                    <a:cubicBezTo>
                      <a:pt x="4171" y="18064"/>
                      <a:pt x="4247" y="18139"/>
                      <a:pt x="4323" y="18177"/>
                    </a:cubicBezTo>
                    <a:cubicBezTo>
                      <a:pt x="4432" y="18250"/>
                      <a:pt x="4550" y="18284"/>
                      <a:pt x="4663" y="18284"/>
                    </a:cubicBezTo>
                    <a:cubicBezTo>
                      <a:pt x="4904" y="18284"/>
                      <a:pt x="5130" y="18132"/>
                      <a:pt x="5233" y="17874"/>
                    </a:cubicBezTo>
                    <a:cubicBezTo>
                      <a:pt x="5271" y="17609"/>
                      <a:pt x="5081" y="17381"/>
                      <a:pt x="5119" y="17116"/>
                    </a:cubicBezTo>
                    <a:cubicBezTo>
                      <a:pt x="5270" y="17008"/>
                      <a:pt x="5555" y="16913"/>
                      <a:pt x="5808" y="16913"/>
                    </a:cubicBezTo>
                    <a:cubicBezTo>
                      <a:pt x="6000" y="16913"/>
                      <a:pt x="6175" y="16968"/>
                      <a:pt x="6257" y="17116"/>
                    </a:cubicBezTo>
                    <a:cubicBezTo>
                      <a:pt x="6257" y="17192"/>
                      <a:pt x="6294" y="17267"/>
                      <a:pt x="6294" y="17343"/>
                    </a:cubicBezTo>
                    <a:cubicBezTo>
                      <a:pt x="6257" y="17381"/>
                      <a:pt x="6181" y="17457"/>
                      <a:pt x="6181" y="17495"/>
                    </a:cubicBezTo>
                    <a:cubicBezTo>
                      <a:pt x="6181" y="17609"/>
                      <a:pt x="6219" y="17684"/>
                      <a:pt x="6332" y="17684"/>
                    </a:cubicBezTo>
                    <a:lnTo>
                      <a:pt x="6370" y="17684"/>
                    </a:lnTo>
                    <a:cubicBezTo>
                      <a:pt x="6408" y="17760"/>
                      <a:pt x="6446" y="17836"/>
                      <a:pt x="6522" y="17874"/>
                    </a:cubicBezTo>
                    <a:cubicBezTo>
                      <a:pt x="6556" y="17894"/>
                      <a:pt x="6601" y="17903"/>
                      <a:pt x="6653" y="17903"/>
                    </a:cubicBezTo>
                    <a:cubicBezTo>
                      <a:pt x="6872" y="17903"/>
                      <a:pt x="7220" y="17757"/>
                      <a:pt x="7420" y="17757"/>
                    </a:cubicBezTo>
                    <a:cubicBezTo>
                      <a:pt x="7438" y="17757"/>
                      <a:pt x="7454" y="17758"/>
                      <a:pt x="7470" y="17760"/>
                    </a:cubicBezTo>
                    <a:cubicBezTo>
                      <a:pt x="7546" y="17912"/>
                      <a:pt x="7584" y="18064"/>
                      <a:pt x="7584" y="18215"/>
                    </a:cubicBezTo>
                    <a:cubicBezTo>
                      <a:pt x="7546" y="18215"/>
                      <a:pt x="7470" y="18291"/>
                      <a:pt x="7432" y="18329"/>
                    </a:cubicBezTo>
                    <a:cubicBezTo>
                      <a:pt x="7397" y="18467"/>
                      <a:pt x="7489" y="18637"/>
                      <a:pt x="7649" y="18637"/>
                    </a:cubicBezTo>
                    <a:cubicBezTo>
                      <a:pt x="7665" y="18637"/>
                      <a:pt x="7681" y="18636"/>
                      <a:pt x="7697" y="18632"/>
                    </a:cubicBezTo>
                    <a:lnTo>
                      <a:pt x="7773" y="18632"/>
                    </a:lnTo>
                    <a:cubicBezTo>
                      <a:pt x="7895" y="18709"/>
                      <a:pt x="8036" y="18748"/>
                      <a:pt x="8176" y="18748"/>
                    </a:cubicBezTo>
                    <a:cubicBezTo>
                      <a:pt x="8382" y="18748"/>
                      <a:pt x="8585" y="18662"/>
                      <a:pt x="8721" y="18481"/>
                    </a:cubicBezTo>
                    <a:cubicBezTo>
                      <a:pt x="8911" y="18253"/>
                      <a:pt x="8645" y="17950"/>
                      <a:pt x="8683" y="17684"/>
                    </a:cubicBezTo>
                    <a:cubicBezTo>
                      <a:pt x="8721" y="17419"/>
                      <a:pt x="9138" y="17381"/>
                      <a:pt x="9441" y="17343"/>
                    </a:cubicBezTo>
                    <a:cubicBezTo>
                      <a:pt x="9476" y="17338"/>
                      <a:pt x="9506" y="17336"/>
                      <a:pt x="9533" y="17336"/>
                    </a:cubicBezTo>
                    <a:cubicBezTo>
                      <a:pt x="9717" y="17336"/>
                      <a:pt x="9754" y="17444"/>
                      <a:pt x="9820" y="17609"/>
                    </a:cubicBezTo>
                    <a:cubicBezTo>
                      <a:pt x="9669" y="17647"/>
                      <a:pt x="9593" y="17722"/>
                      <a:pt x="9517" y="17836"/>
                    </a:cubicBezTo>
                    <a:cubicBezTo>
                      <a:pt x="9441" y="18102"/>
                      <a:pt x="9669" y="18367"/>
                      <a:pt x="9934" y="18367"/>
                    </a:cubicBezTo>
                    <a:cubicBezTo>
                      <a:pt x="10010" y="18329"/>
                      <a:pt x="10086" y="18329"/>
                      <a:pt x="10124" y="18253"/>
                    </a:cubicBezTo>
                    <a:cubicBezTo>
                      <a:pt x="10209" y="18287"/>
                      <a:pt x="10302" y="18306"/>
                      <a:pt x="10395" y="18306"/>
                    </a:cubicBezTo>
                    <a:cubicBezTo>
                      <a:pt x="10510" y="18306"/>
                      <a:pt x="10626" y="18278"/>
                      <a:pt x="10730" y="18215"/>
                    </a:cubicBezTo>
                    <a:cubicBezTo>
                      <a:pt x="11299" y="17988"/>
                      <a:pt x="10730" y="17533"/>
                      <a:pt x="10920" y="17154"/>
                    </a:cubicBezTo>
                    <a:cubicBezTo>
                      <a:pt x="10996" y="17002"/>
                      <a:pt x="11261" y="17002"/>
                      <a:pt x="11489" y="16926"/>
                    </a:cubicBezTo>
                    <a:cubicBezTo>
                      <a:pt x="11602" y="16888"/>
                      <a:pt x="11716" y="16888"/>
                      <a:pt x="11830" y="16888"/>
                    </a:cubicBezTo>
                    <a:cubicBezTo>
                      <a:pt x="11906" y="16926"/>
                      <a:pt x="11982" y="16964"/>
                      <a:pt x="11982" y="17040"/>
                    </a:cubicBezTo>
                    <a:cubicBezTo>
                      <a:pt x="11830" y="17078"/>
                      <a:pt x="11716" y="17192"/>
                      <a:pt x="11640" y="17305"/>
                    </a:cubicBezTo>
                    <a:cubicBezTo>
                      <a:pt x="11501" y="17654"/>
                      <a:pt x="11746" y="18035"/>
                      <a:pt x="12081" y="18035"/>
                    </a:cubicBezTo>
                    <a:cubicBezTo>
                      <a:pt x="12111" y="18035"/>
                      <a:pt x="12141" y="18032"/>
                      <a:pt x="12171" y="18026"/>
                    </a:cubicBezTo>
                    <a:cubicBezTo>
                      <a:pt x="12285" y="17988"/>
                      <a:pt x="12399" y="17950"/>
                      <a:pt x="12474" y="17836"/>
                    </a:cubicBezTo>
                    <a:cubicBezTo>
                      <a:pt x="12531" y="17855"/>
                      <a:pt x="12588" y="17865"/>
                      <a:pt x="12640" y="17865"/>
                    </a:cubicBezTo>
                    <a:cubicBezTo>
                      <a:pt x="12692" y="17865"/>
                      <a:pt x="12740" y="17855"/>
                      <a:pt x="12778" y="17836"/>
                    </a:cubicBezTo>
                    <a:cubicBezTo>
                      <a:pt x="12891" y="17836"/>
                      <a:pt x="12967" y="17798"/>
                      <a:pt x="13043" y="17722"/>
                    </a:cubicBezTo>
                    <a:cubicBezTo>
                      <a:pt x="13119" y="17647"/>
                      <a:pt x="13157" y="17571"/>
                      <a:pt x="13195" y="17457"/>
                    </a:cubicBezTo>
                    <a:cubicBezTo>
                      <a:pt x="13195" y="17229"/>
                      <a:pt x="13157" y="17002"/>
                      <a:pt x="13043" y="16775"/>
                    </a:cubicBezTo>
                    <a:cubicBezTo>
                      <a:pt x="13233" y="16775"/>
                      <a:pt x="13384" y="16699"/>
                      <a:pt x="13460" y="16585"/>
                    </a:cubicBezTo>
                    <a:cubicBezTo>
                      <a:pt x="13650" y="16547"/>
                      <a:pt x="13801" y="16509"/>
                      <a:pt x="13953" y="16433"/>
                    </a:cubicBezTo>
                    <a:cubicBezTo>
                      <a:pt x="14294" y="16168"/>
                      <a:pt x="13915" y="15789"/>
                      <a:pt x="13991" y="15485"/>
                    </a:cubicBezTo>
                    <a:cubicBezTo>
                      <a:pt x="14073" y="15453"/>
                      <a:pt x="14156" y="15427"/>
                      <a:pt x="14235" y="15427"/>
                    </a:cubicBezTo>
                    <a:cubicBezTo>
                      <a:pt x="14338" y="15427"/>
                      <a:pt x="14436" y="15471"/>
                      <a:pt x="14522" y="15599"/>
                    </a:cubicBezTo>
                    <a:cubicBezTo>
                      <a:pt x="14636" y="15827"/>
                      <a:pt x="14673" y="16092"/>
                      <a:pt x="14673" y="16320"/>
                    </a:cubicBezTo>
                    <a:cubicBezTo>
                      <a:pt x="14522" y="16395"/>
                      <a:pt x="14370" y="16395"/>
                      <a:pt x="14256" y="16547"/>
                    </a:cubicBezTo>
                    <a:cubicBezTo>
                      <a:pt x="14143" y="16547"/>
                      <a:pt x="14029" y="16585"/>
                      <a:pt x="13877" y="16661"/>
                    </a:cubicBezTo>
                    <a:cubicBezTo>
                      <a:pt x="13650" y="16888"/>
                      <a:pt x="13688" y="17305"/>
                      <a:pt x="13915" y="17533"/>
                    </a:cubicBezTo>
                    <a:cubicBezTo>
                      <a:pt x="14045" y="17630"/>
                      <a:pt x="14196" y="17679"/>
                      <a:pt x="14344" y="17679"/>
                    </a:cubicBezTo>
                    <a:cubicBezTo>
                      <a:pt x="14541" y="17679"/>
                      <a:pt x="14733" y="17592"/>
                      <a:pt x="14863" y="17419"/>
                    </a:cubicBezTo>
                    <a:cubicBezTo>
                      <a:pt x="15394" y="17419"/>
                      <a:pt x="15545" y="16623"/>
                      <a:pt x="15166" y="16357"/>
                    </a:cubicBezTo>
                    <a:cubicBezTo>
                      <a:pt x="15274" y="16331"/>
                      <a:pt x="15381" y="16304"/>
                      <a:pt x="15488" y="16304"/>
                    </a:cubicBezTo>
                    <a:cubicBezTo>
                      <a:pt x="15532" y="16304"/>
                      <a:pt x="15577" y="16308"/>
                      <a:pt x="15621" y="16320"/>
                    </a:cubicBezTo>
                    <a:cubicBezTo>
                      <a:pt x="15735" y="16357"/>
                      <a:pt x="15811" y="16433"/>
                      <a:pt x="15887" y="16509"/>
                    </a:cubicBezTo>
                    <a:cubicBezTo>
                      <a:pt x="16000" y="16737"/>
                      <a:pt x="16038" y="17002"/>
                      <a:pt x="15962" y="17267"/>
                    </a:cubicBezTo>
                    <a:cubicBezTo>
                      <a:pt x="15887" y="17305"/>
                      <a:pt x="15849" y="17343"/>
                      <a:pt x="15773" y="17419"/>
                    </a:cubicBezTo>
                    <a:cubicBezTo>
                      <a:pt x="15432" y="17495"/>
                      <a:pt x="14939" y="17419"/>
                      <a:pt x="15053" y="17950"/>
                    </a:cubicBezTo>
                    <a:cubicBezTo>
                      <a:pt x="15053" y="18026"/>
                      <a:pt x="15053" y="18102"/>
                      <a:pt x="15090" y="18177"/>
                    </a:cubicBezTo>
                    <a:cubicBezTo>
                      <a:pt x="15128" y="18253"/>
                      <a:pt x="15166" y="18329"/>
                      <a:pt x="15204" y="18405"/>
                    </a:cubicBezTo>
                    <a:cubicBezTo>
                      <a:pt x="15312" y="18497"/>
                      <a:pt x="15481" y="18546"/>
                      <a:pt x="15653" y="18546"/>
                    </a:cubicBezTo>
                    <a:cubicBezTo>
                      <a:pt x="15905" y="18546"/>
                      <a:pt x="16160" y="18441"/>
                      <a:pt x="16228" y="18215"/>
                    </a:cubicBezTo>
                    <a:lnTo>
                      <a:pt x="16228" y="18177"/>
                    </a:lnTo>
                    <a:cubicBezTo>
                      <a:pt x="16683" y="18102"/>
                      <a:pt x="16759" y="17457"/>
                      <a:pt x="16342" y="17267"/>
                    </a:cubicBezTo>
                    <a:lnTo>
                      <a:pt x="16531" y="17229"/>
                    </a:lnTo>
                    <a:cubicBezTo>
                      <a:pt x="16638" y="17208"/>
                      <a:pt x="16727" y="17198"/>
                      <a:pt x="16803" y="17198"/>
                    </a:cubicBezTo>
                    <a:cubicBezTo>
                      <a:pt x="17130" y="17198"/>
                      <a:pt x="17197" y="17398"/>
                      <a:pt x="17289" y="17798"/>
                    </a:cubicBezTo>
                    <a:cubicBezTo>
                      <a:pt x="17327" y="17912"/>
                      <a:pt x="17365" y="18026"/>
                      <a:pt x="17327" y="18139"/>
                    </a:cubicBezTo>
                    <a:cubicBezTo>
                      <a:pt x="17138" y="18481"/>
                      <a:pt x="16228" y="18102"/>
                      <a:pt x="16380" y="18898"/>
                    </a:cubicBezTo>
                    <a:cubicBezTo>
                      <a:pt x="16380" y="18974"/>
                      <a:pt x="16417" y="19049"/>
                      <a:pt x="16417" y="19125"/>
                    </a:cubicBezTo>
                    <a:cubicBezTo>
                      <a:pt x="16493" y="19201"/>
                      <a:pt x="16531" y="19277"/>
                      <a:pt x="16645" y="19353"/>
                    </a:cubicBezTo>
                    <a:cubicBezTo>
                      <a:pt x="16735" y="19409"/>
                      <a:pt x="16839" y="19435"/>
                      <a:pt x="16943" y="19435"/>
                    </a:cubicBezTo>
                    <a:cubicBezTo>
                      <a:pt x="17189" y="19435"/>
                      <a:pt x="17437" y="19289"/>
                      <a:pt x="17517" y="19049"/>
                    </a:cubicBezTo>
                    <a:cubicBezTo>
                      <a:pt x="17517" y="19011"/>
                      <a:pt x="17517" y="19011"/>
                      <a:pt x="17517" y="18974"/>
                    </a:cubicBezTo>
                    <a:cubicBezTo>
                      <a:pt x="17934" y="18898"/>
                      <a:pt x="17934" y="18329"/>
                      <a:pt x="17517" y="18215"/>
                    </a:cubicBezTo>
                    <a:cubicBezTo>
                      <a:pt x="17674" y="18137"/>
                      <a:pt x="17913" y="18068"/>
                      <a:pt x="18123" y="18068"/>
                    </a:cubicBezTo>
                    <a:cubicBezTo>
                      <a:pt x="18317" y="18068"/>
                      <a:pt x="18486" y="18127"/>
                      <a:pt x="18541" y="18291"/>
                    </a:cubicBezTo>
                    <a:cubicBezTo>
                      <a:pt x="18692" y="18594"/>
                      <a:pt x="18579" y="18898"/>
                      <a:pt x="18806" y="19011"/>
                    </a:cubicBezTo>
                    <a:cubicBezTo>
                      <a:pt x="18852" y="19042"/>
                      <a:pt x="18909" y="19054"/>
                      <a:pt x="18973" y="19054"/>
                    </a:cubicBezTo>
                    <a:cubicBezTo>
                      <a:pt x="19205" y="19054"/>
                      <a:pt x="19527" y="18894"/>
                      <a:pt x="19742" y="18894"/>
                    </a:cubicBezTo>
                    <a:cubicBezTo>
                      <a:pt x="19759" y="18894"/>
                      <a:pt x="19776" y="18895"/>
                      <a:pt x="19792" y="18898"/>
                    </a:cubicBezTo>
                    <a:cubicBezTo>
                      <a:pt x="19906" y="19125"/>
                      <a:pt x="19868" y="19466"/>
                      <a:pt x="19981" y="19656"/>
                    </a:cubicBezTo>
                    <a:cubicBezTo>
                      <a:pt x="20057" y="19770"/>
                      <a:pt x="20133" y="19808"/>
                      <a:pt x="20247" y="19846"/>
                    </a:cubicBezTo>
                    <a:lnTo>
                      <a:pt x="21081" y="18898"/>
                    </a:lnTo>
                    <a:cubicBezTo>
                      <a:pt x="21043" y="18898"/>
                      <a:pt x="21005" y="18860"/>
                      <a:pt x="20967" y="18860"/>
                    </a:cubicBezTo>
                    <a:cubicBezTo>
                      <a:pt x="21005" y="18708"/>
                      <a:pt x="21195" y="18632"/>
                      <a:pt x="21384" y="18594"/>
                    </a:cubicBezTo>
                    <a:lnTo>
                      <a:pt x="21915" y="17950"/>
                    </a:lnTo>
                    <a:lnTo>
                      <a:pt x="21953" y="17950"/>
                    </a:lnTo>
                    <a:lnTo>
                      <a:pt x="22029" y="17836"/>
                    </a:lnTo>
                    <a:cubicBezTo>
                      <a:pt x="22067" y="17798"/>
                      <a:pt x="22067" y="17760"/>
                      <a:pt x="22029" y="17722"/>
                    </a:cubicBezTo>
                    <a:cubicBezTo>
                      <a:pt x="22029" y="17684"/>
                      <a:pt x="21953" y="17647"/>
                      <a:pt x="21915" y="17609"/>
                    </a:cubicBezTo>
                    <a:cubicBezTo>
                      <a:pt x="21991" y="17419"/>
                      <a:pt x="22142" y="17343"/>
                      <a:pt x="22408" y="17267"/>
                    </a:cubicBezTo>
                    <a:lnTo>
                      <a:pt x="22522" y="17267"/>
                    </a:lnTo>
                    <a:lnTo>
                      <a:pt x="22939" y="16812"/>
                    </a:lnTo>
                    <a:cubicBezTo>
                      <a:pt x="22901" y="16737"/>
                      <a:pt x="22863" y="16661"/>
                      <a:pt x="22825" y="16585"/>
                    </a:cubicBezTo>
                    <a:cubicBezTo>
                      <a:pt x="22901" y="16547"/>
                      <a:pt x="22939" y="16471"/>
                      <a:pt x="22939" y="16395"/>
                    </a:cubicBezTo>
                    <a:cubicBezTo>
                      <a:pt x="22901" y="16357"/>
                      <a:pt x="22901" y="16320"/>
                      <a:pt x="22863" y="16320"/>
                    </a:cubicBezTo>
                    <a:cubicBezTo>
                      <a:pt x="22939" y="16130"/>
                      <a:pt x="23090" y="16054"/>
                      <a:pt x="23242" y="15978"/>
                    </a:cubicBezTo>
                    <a:cubicBezTo>
                      <a:pt x="23394" y="15978"/>
                      <a:pt x="23507" y="16016"/>
                      <a:pt x="23583" y="16054"/>
                    </a:cubicBezTo>
                    <a:lnTo>
                      <a:pt x="24000" y="15637"/>
                    </a:lnTo>
                    <a:cubicBezTo>
                      <a:pt x="23849" y="15523"/>
                      <a:pt x="23773" y="15372"/>
                      <a:pt x="23735" y="15220"/>
                    </a:cubicBezTo>
                    <a:cubicBezTo>
                      <a:pt x="23811" y="15144"/>
                      <a:pt x="23811" y="15068"/>
                      <a:pt x="23735" y="15030"/>
                    </a:cubicBezTo>
                    <a:cubicBezTo>
                      <a:pt x="23811" y="14841"/>
                      <a:pt x="23962" y="14765"/>
                      <a:pt x="24152" y="14689"/>
                    </a:cubicBezTo>
                    <a:cubicBezTo>
                      <a:pt x="24341" y="14689"/>
                      <a:pt x="24493" y="14765"/>
                      <a:pt x="24607" y="14879"/>
                    </a:cubicBezTo>
                    <a:lnTo>
                      <a:pt x="25100" y="14348"/>
                    </a:lnTo>
                    <a:cubicBezTo>
                      <a:pt x="24758" y="14348"/>
                      <a:pt x="24531" y="14007"/>
                      <a:pt x="24645" y="13704"/>
                    </a:cubicBezTo>
                    <a:cubicBezTo>
                      <a:pt x="24683" y="13514"/>
                      <a:pt x="24872" y="13476"/>
                      <a:pt x="25062" y="13400"/>
                    </a:cubicBezTo>
                    <a:cubicBezTo>
                      <a:pt x="25081" y="13397"/>
                      <a:pt x="25101" y="13395"/>
                      <a:pt x="25121" y="13395"/>
                    </a:cubicBezTo>
                    <a:cubicBezTo>
                      <a:pt x="25327" y="13395"/>
                      <a:pt x="25520" y="13572"/>
                      <a:pt x="25555" y="13779"/>
                    </a:cubicBezTo>
                    <a:lnTo>
                      <a:pt x="26375" y="12852"/>
                    </a:lnTo>
                    <a:lnTo>
                      <a:pt x="26375" y="12852"/>
                    </a:lnTo>
                    <a:cubicBezTo>
                      <a:pt x="26313" y="12912"/>
                      <a:pt x="26229" y="12958"/>
                      <a:pt x="26123" y="12983"/>
                    </a:cubicBezTo>
                    <a:lnTo>
                      <a:pt x="26085" y="12945"/>
                    </a:lnTo>
                    <a:cubicBezTo>
                      <a:pt x="26050" y="12953"/>
                      <a:pt x="26014" y="12957"/>
                      <a:pt x="25980" y="12957"/>
                    </a:cubicBezTo>
                    <a:cubicBezTo>
                      <a:pt x="25685" y="12957"/>
                      <a:pt x="25453" y="12682"/>
                      <a:pt x="25555" y="12377"/>
                    </a:cubicBezTo>
                    <a:cubicBezTo>
                      <a:pt x="25593" y="12149"/>
                      <a:pt x="25744" y="12073"/>
                      <a:pt x="25934" y="11997"/>
                    </a:cubicBezTo>
                    <a:cubicBezTo>
                      <a:pt x="25970" y="11991"/>
                      <a:pt x="26005" y="11988"/>
                      <a:pt x="26038" y="11988"/>
                    </a:cubicBezTo>
                    <a:cubicBezTo>
                      <a:pt x="26470" y="11988"/>
                      <a:pt x="26648" y="12496"/>
                      <a:pt x="26427" y="12793"/>
                    </a:cubicBezTo>
                    <a:lnTo>
                      <a:pt x="26427" y="12793"/>
                    </a:lnTo>
                    <a:lnTo>
                      <a:pt x="29346" y="9495"/>
                    </a:lnTo>
                    <a:cubicBezTo>
                      <a:pt x="29308" y="9343"/>
                      <a:pt x="29270" y="9230"/>
                      <a:pt x="29308" y="9078"/>
                    </a:cubicBezTo>
                    <a:cubicBezTo>
                      <a:pt x="29384" y="8888"/>
                      <a:pt x="29687" y="8888"/>
                      <a:pt x="29915" y="8851"/>
                    </a:cubicBezTo>
                    <a:lnTo>
                      <a:pt x="30256" y="8471"/>
                    </a:lnTo>
                    <a:cubicBezTo>
                      <a:pt x="30294" y="8206"/>
                      <a:pt x="30180" y="7979"/>
                      <a:pt x="29991" y="7789"/>
                    </a:cubicBezTo>
                    <a:cubicBezTo>
                      <a:pt x="29943" y="7757"/>
                      <a:pt x="29881" y="7745"/>
                      <a:pt x="29812" y="7745"/>
                    </a:cubicBezTo>
                    <a:cubicBezTo>
                      <a:pt x="29623" y="7745"/>
                      <a:pt x="29379" y="7833"/>
                      <a:pt x="29203" y="7833"/>
                    </a:cubicBezTo>
                    <a:cubicBezTo>
                      <a:pt x="29138" y="7833"/>
                      <a:pt x="29083" y="7821"/>
                      <a:pt x="29043" y="7789"/>
                    </a:cubicBezTo>
                    <a:cubicBezTo>
                      <a:pt x="28891" y="7637"/>
                      <a:pt x="28967" y="6955"/>
                      <a:pt x="28739" y="6803"/>
                    </a:cubicBezTo>
                    <a:cubicBezTo>
                      <a:pt x="28717" y="6792"/>
                      <a:pt x="28689" y="6787"/>
                      <a:pt x="28656" y="6787"/>
                    </a:cubicBezTo>
                    <a:cubicBezTo>
                      <a:pt x="28578" y="6787"/>
                      <a:pt x="28479" y="6814"/>
                      <a:pt x="28398" y="6841"/>
                    </a:cubicBezTo>
                    <a:cubicBezTo>
                      <a:pt x="28279" y="6868"/>
                      <a:pt x="28165" y="6885"/>
                      <a:pt x="28062" y="6885"/>
                    </a:cubicBezTo>
                    <a:cubicBezTo>
                      <a:pt x="27869" y="6885"/>
                      <a:pt x="27714" y="6824"/>
                      <a:pt x="27640" y="6652"/>
                    </a:cubicBezTo>
                    <a:cubicBezTo>
                      <a:pt x="27602" y="6576"/>
                      <a:pt x="27602" y="6462"/>
                      <a:pt x="27564" y="6386"/>
                    </a:cubicBezTo>
                    <a:cubicBezTo>
                      <a:pt x="27375" y="5628"/>
                      <a:pt x="28057" y="5931"/>
                      <a:pt x="28398" y="5666"/>
                    </a:cubicBezTo>
                    <a:cubicBezTo>
                      <a:pt x="28474" y="5590"/>
                      <a:pt x="28512" y="5476"/>
                      <a:pt x="28512" y="5362"/>
                    </a:cubicBezTo>
                    <a:lnTo>
                      <a:pt x="26010" y="4263"/>
                    </a:lnTo>
                    <a:lnTo>
                      <a:pt x="26010" y="4263"/>
                    </a:lnTo>
                    <a:cubicBezTo>
                      <a:pt x="26151" y="4617"/>
                      <a:pt x="25962" y="5104"/>
                      <a:pt x="25565" y="5104"/>
                    </a:cubicBezTo>
                    <a:cubicBezTo>
                      <a:pt x="25537" y="5104"/>
                      <a:pt x="25509" y="5102"/>
                      <a:pt x="25479" y="5097"/>
                    </a:cubicBezTo>
                    <a:cubicBezTo>
                      <a:pt x="25062" y="5059"/>
                      <a:pt x="24796" y="4604"/>
                      <a:pt x="24986" y="4263"/>
                    </a:cubicBezTo>
                    <a:cubicBezTo>
                      <a:pt x="25100" y="4073"/>
                      <a:pt x="25213" y="4073"/>
                      <a:pt x="25365" y="3998"/>
                    </a:cubicBezTo>
                    <a:lnTo>
                      <a:pt x="24721" y="3732"/>
                    </a:lnTo>
                    <a:cubicBezTo>
                      <a:pt x="24688" y="3996"/>
                      <a:pt x="24455" y="4202"/>
                      <a:pt x="24195" y="4202"/>
                    </a:cubicBezTo>
                    <a:cubicBezTo>
                      <a:pt x="24156" y="4202"/>
                      <a:pt x="24116" y="4197"/>
                      <a:pt x="24076" y="4187"/>
                    </a:cubicBezTo>
                    <a:cubicBezTo>
                      <a:pt x="23849" y="4149"/>
                      <a:pt x="23659" y="3998"/>
                      <a:pt x="23621" y="3770"/>
                    </a:cubicBezTo>
                    <a:cubicBezTo>
                      <a:pt x="23697" y="3732"/>
                      <a:pt x="23735" y="3656"/>
                      <a:pt x="23697" y="3580"/>
                    </a:cubicBezTo>
                    <a:cubicBezTo>
                      <a:pt x="23697" y="3543"/>
                      <a:pt x="23659" y="3505"/>
                      <a:pt x="23583" y="3467"/>
                    </a:cubicBezTo>
                    <a:cubicBezTo>
                      <a:pt x="23621" y="3429"/>
                      <a:pt x="23621" y="3391"/>
                      <a:pt x="23659" y="3353"/>
                    </a:cubicBezTo>
                    <a:cubicBezTo>
                      <a:pt x="23659" y="3315"/>
                      <a:pt x="23697" y="3315"/>
                      <a:pt x="23697" y="3277"/>
                    </a:cubicBezTo>
                    <a:lnTo>
                      <a:pt x="23280" y="3126"/>
                    </a:lnTo>
                    <a:cubicBezTo>
                      <a:pt x="23186" y="3251"/>
                      <a:pt x="23013" y="3325"/>
                      <a:pt x="22828" y="3325"/>
                    </a:cubicBezTo>
                    <a:cubicBezTo>
                      <a:pt x="22789" y="3325"/>
                      <a:pt x="22750" y="3322"/>
                      <a:pt x="22711" y="3315"/>
                    </a:cubicBezTo>
                    <a:cubicBezTo>
                      <a:pt x="22522" y="3277"/>
                      <a:pt x="22370" y="3163"/>
                      <a:pt x="22294" y="2974"/>
                    </a:cubicBezTo>
                    <a:cubicBezTo>
                      <a:pt x="22370" y="2936"/>
                      <a:pt x="22446" y="2860"/>
                      <a:pt x="22446" y="2746"/>
                    </a:cubicBezTo>
                    <a:lnTo>
                      <a:pt x="21650" y="2443"/>
                    </a:lnTo>
                    <a:cubicBezTo>
                      <a:pt x="21554" y="2469"/>
                      <a:pt x="21472" y="2481"/>
                      <a:pt x="21402" y="2481"/>
                    </a:cubicBezTo>
                    <a:cubicBezTo>
                      <a:pt x="21167" y="2481"/>
                      <a:pt x="21063" y="2344"/>
                      <a:pt x="21005" y="2140"/>
                    </a:cubicBezTo>
                    <a:lnTo>
                      <a:pt x="18465" y="1078"/>
                    </a:lnTo>
                    <a:lnTo>
                      <a:pt x="18465" y="1078"/>
                    </a:lnTo>
                    <a:cubicBezTo>
                      <a:pt x="18427" y="1381"/>
                      <a:pt x="18730" y="1799"/>
                      <a:pt x="18427" y="1950"/>
                    </a:cubicBezTo>
                    <a:cubicBezTo>
                      <a:pt x="18315" y="1978"/>
                      <a:pt x="17916" y="2068"/>
                      <a:pt x="17683" y="2068"/>
                    </a:cubicBezTo>
                    <a:cubicBezTo>
                      <a:pt x="17599" y="2068"/>
                      <a:pt x="17537" y="2056"/>
                      <a:pt x="17517" y="2026"/>
                    </a:cubicBezTo>
                    <a:cubicBezTo>
                      <a:pt x="17479" y="1988"/>
                      <a:pt x="17479" y="1950"/>
                      <a:pt x="17441" y="1912"/>
                    </a:cubicBezTo>
                    <a:cubicBezTo>
                      <a:pt x="18049" y="1805"/>
                      <a:pt x="17949" y="955"/>
                      <a:pt x="17394" y="955"/>
                    </a:cubicBezTo>
                    <a:cubicBezTo>
                      <a:pt x="17361" y="955"/>
                      <a:pt x="17326" y="958"/>
                      <a:pt x="17289" y="964"/>
                    </a:cubicBezTo>
                    <a:cubicBezTo>
                      <a:pt x="17214" y="1002"/>
                      <a:pt x="17100" y="1040"/>
                      <a:pt x="16986" y="1116"/>
                    </a:cubicBezTo>
                    <a:cubicBezTo>
                      <a:pt x="16948" y="1097"/>
                      <a:pt x="16901" y="1088"/>
                      <a:pt x="16853" y="1088"/>
                    </a:cubicBezTo>
                    <a:cubicBezTo>
                      <a:pt x="16806" y="1088"/>
                      <a:pt x="16759" y="1097"/>
                      <a:pt x="16721" y="1116"/>
                    </a:cubicBezTo>
                    <a:lnTo>
                      <a:pt x="16531" y="1192"/>
                    </a:lnTo>
                    <a:cubicBezTo>
                      <a:pt x="16417" y="1268"/>
                      <a:pt x="16342" y="1344"/>
                      <a:pt x="16266" y="1457"/>
                    </a:cubicBezTo>
                    <a:cubicBezTo>
                      <a:pt x="16228" y="1723"/>
                      <a:pt x="16304" y="1988"/>
                      <a:pt x="16455" y="2216"/>
                    </a:cubicBezTo>
                    <a:lnTo>
                      <a:pt x="16380" y="2216"/>
                    </a:lnTo>
                    <a:cubicBezTo>
                      <a:pt x="16228" y="2254"/>
                      <a:pt x="16152" y="2329"/>
                      <a:pt x="16038" y="2405"/>
                    </a:cubicBezTo>
                    <a:lnTo>
                      <a:pt x="15773" y="2481"/>
                    </a:lnTo>
                    <a:cubicBezTo>
                      <a:pt x="15659" y="2481"/>
                      <a:pt x="15583" y="2519"/>
                      <a:pt x="15470" y="2557"/>
                    </a:cubicBezTo>
                    <a:cubicBezTo>
                      <a:pt x="15166" y="2822"/>
                      <a:pt x="15545" y="3239"/>
                      <a:pt x="15432" y="3505"/>
                    </a:cubicBezTo>
                    <a:cubicBezTo>
                      <a:pt x="15349" y="3546"/>
                      <a:pt x="15254" y="3576"/>
                      <a:pt x="15167" y="3576"/>
                    </a:cubicBezTo>
                    <a:cubicBezTo>
                      <a:pt x="15095" y="3576"/>
                      <a:pt x="15028" y="3556"/>
                      <a:pt x="14977" y="3505"/>
                    </a:cubicBezTo>
                    <a:cubicBezTo>
                      <a:pt x="14749" y="3353"/>
                      <a:pt x="14863" y="2898"/>
                      <a:pt x="14711" y="2671"/>
                    </a:cubicBezTo>
                    <a:cubicBezTo>
                      <a:pt x="14863" y="2671"/>
                      <a:pt x="15015" y="2595"/>
                      <a:pt x="15128" y="2443"/>
                    </a:cubicBezTo>
                    <a:lnTo>
                      <a:pt x="15128" y="2405"/>
                    </a:lnTo>
                    <a:lnTo>
                      <a:pt x="15242" y="2405"/>
                    </a:lnTo>
                    <a:cubicBezTo>
                      <a:pt x="15875" y="2256"/>
                      <a:pt x="15777" y="1305"/>
                      <a:pt x="15128" y="1305"/>
                    </a:cubicBezTo>
                    <a:cubicBezTo>
                      <a:pt x="15116" y="1305"/>
                      <a:pt x="15103" y="1305"/>
                      <a:pt x="15090" y="1306"/>
                    </a:cubicBezTo>
                    <a:cubicBezTo>
                      <a:pt x="14863" y="1381"/>
                      <a:pt x="14711" y="1419"/>
                      <a:pt x="14598" y="1609"/>
                    </a:cubicBezTo>
                    <a:lnTo>
                      <a:pt x="14522" y="1609"/>
                    </a:lnTo>
                    <a:cubicBezTo>
                      <a:pt x="14294" y="1685"/>
                      <a:pt x="14143" y="1761"/>
                      <a:pt x="14067" y="1988"/>
                    </a:cubicBezTo>
                    <a:cubicBezTo>
                      <a:pt x="13991" y="2216"/>
                      <a:pt x="14067" y="2481"/>
                      <a:pt x="14256" y="2633"/>
                    </a:cubicBezTo>
                    <a:cubicBezTo>
                      <a:pt x="14118" y="2656"/>
                      <a:pt x="13980" y="2693"/>
                      <a:pt x="13859" y="2693"/>
                    </a:cubicBezTo>
                    <a:cubicBezTo>
                      <a:pt x="13780" y="2693"/>
                      <a:pt x="13709" y="2677"/>
                      <a:pt x="13650" y="2633"/>
                    </a:cubicBezTo>
                    <a:cubicBezTo>
                      <a:pt x="13422" y="2481"/>
                      <a:pt x="13536" y="1988"/>
                      <a:pt x="13346" y="1761"/>
                    </a:cubicBezTo>
                    <a:lnTo>
                      <a:pt x="13384" y="1761"/>
                    </a:lnTo>
                    <a:cubicBezTo>
                      <a:pt x="13498" y="1761"/>
                      <a:pt x="13574" y="1685"/>
                      <a:pt x="13650" y="1609"/>
                    </a:cubicBezTo>
                    <a:lnTo>
                      <a:pt x="13915" y="1571"/>
                    </a:lnTo>
                    <a:cubicBezTo>
                      <a:pt x="13991" y="1571"/>
                      <a:pt x="14067" y="1533"/>
                      <a:pt x="14143" y="1495"/>
                    </a:cubicBezTo>
                    <a:cubicBezTo>
                      <a:pt x="14624" y="1199"/>
                      <a:pt x="14346" y="470"/>
                      <a:pt x="13734" y="470"/>
                    </a:cubicBezTo>
                    <a:cubicBezTo>
                      <a:pt x="13719" y="470"/>
                      <a:pt x="13703" y="471"/>
                      <a:pt x="13688" y="472"/>
                    </a:cubicBezTo>
                    <a:cubicBezTo>
                      <a:pt x="13498" y="547"/>
                      <a:pt x="13309" y="585"/>
                      <a:pt x="13195" y="775"/>
                    </a:cubicBezTo>
                    <a:lnTo>
                      <a:pt x="13195" y="813"/>
                    </a:lnTo>
                    <a:cubicBezTo>
                      <a:pt x="13005" y="889"/>
                      <a:pt x="12854" y="964"/>
                      <a:pt x="12816" y="1154"/>
                    </a:cubicBezTo>
                    <a:cubicBezTo>
                      <a:pt x="12740" y="1381"/>
                      <a:pt x="12854" y="1647"/>
                      <a:pt x="13043" y="1723"/>
                    </a:cubicBezTo>
                    <a:cubicBezTo>
                      <a:pt x="12876" y="1751"/>
                      <a:pt x="12667" y="1840"/>
                      <a:pt x="12493" y="1840"/>
                    </a:cubicBezTo>
                    <a:cubicBezTo>
                      <a:pt x="12431" y="1840"/>
                      <a:pt x="12373" y="1829"/>
                      <a:pt x="12323" y="1799"/>
                    </a:cubicBezTo>
                    <a:cubicBezTo>
                      <a:pt x="12057" y="1647"/>
                      <a:pt x="12209" y="1078"/>
                      <a:pt x="11944" y="889"/>
                    </a:cubicBezTo>
                    <a:cubicBezTo>
                      <a:pt x="11884" y="846"/>
                      <a:pt x="11818" y="830"/>
                      <a:pt x="11747" y="830"/>
                    </a:cubicBezTo>
                    <a:cubicBezTo>
                      <a:pt x="11533" y="830"/>
                      <a:pt x="11280" y="976"/>
                      <a:pt x="11082" y="976"/>
                    </a:cubicBezTo>
                    <a:cubicBezTo>
                      <a:pt x="11052" y="976"/>
                      <a:pt x="11023" y="972"/>
                      <a:pt x="10996" y="964"/>
                    </a:cubicBezTo>
                    <a:cubicBezTo>
                      <a:pt x="10680" y="824"/>
                      <a:pt x="10917" y="0"/>
                      <a:pt x="10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5" name="Google Shape;9365;p50"/>
              <p:cNvSpPr/>
              <p:nvPr/>
            </p:nvSpPr>
            <p:spPr>
              <a:xfrm flipH="1">
                <a:off x="2593177" y="3142562"/>
                <a:ext cx="15165" cy="1194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11" extrusionOk="0">
                    <a:moveTo>
                      <a:pt x="373" y="1"/>
                    </a:moveTo>
                    <a:cubicBezTo>
                      <a:pt x="359" y="1"/>
                      <a:pt x="346" y="2"/>
                      <a:pt x="331" y="3"/>
                    </a:cubicBezTo>
                    <a:cubicBezTo>
                      <a:pt x="180" y="41"/>
                      <a:pt x="66" y="79"/>
                      <a:pt x="28" y="231"/>
                    </a:cubicBezTo>
                    <a:cubicBezTo>
                      <a:pt x="1" y="450"/>
                      <a:pt x="171" y="610"/>
                      <a:pt x="354" y="610"/>
                    </a:cubicBezTo>
                    <a:cubicBezTo>
                      <a:pt x="424" y="610"/>
                      <a:pt x="496" y="587"/>
                      <a:pt x="559" y="534"/>
                    </a:cubicBezTo>
                    <a:cubicBezTo>
                      <a:pt x="776" y="354"/>
                      <a:pt x="648" y="1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6" name="Google Shape;9366;p50"/>
              <p:cNvSpPr/>
              <p:nvPr/>
            </p:nvSpPr>
            <p:spPr>
              <a:xfrm flipH="1">
                <a:off x="2591730" y="3093680"/>
                <a:ext cx="27750" cy="1956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001" extrusionOk="0">
                    <a:moveTo>
                      <a:pt x="975" y="0"/>
                    </a:moveTo>
                    <a:cubicBezTo>
                      <a:pt x="963" y="0"/>
                      <a:pt x="951" y="1"/>
                      <a:pt x="939" y="2"/>
                    </a:cubicBezTo>
                    <a:cubicBezTo>
                      <a:pt x="825" y="40"/>
                      <a:pt x="712" y="116"/>
                      <a:pt x="674" y="230"/>
                    </a:cubicBezTo>
                    <a:cubicBezTo>
                      <a:pt x="598" y="192"/>
                      <a:pt x="484" y="154"/>
                      <a:pt x="408" y="154"/>
                    </a:cubicBezTo>
                    <a:cubicBezTo>
                      <a:pt x="257" y="230"/>
                      <a:pt x="105" y="305"/>
                      <a:pt x="67" y="457"/>
                    </a:cubicBezTo>
                    <a:cubicBezTo>
                      <a:pt x="0" y="759"/>
                      <a:pt x="200" y="1001"/>
                      <a:pt x="482" y="1001"/>
                    </a:cubicBezTo>
                    <a:cubicBezTo>
                      <a:pt x="520" y="1001"/>
                      <a:pt x="558" y="997"/>
                      <a:pt x="598" y="988"/>
                    </a:cubicBezTo>
                    <a:cubicBezTo>
                      <a:pt x="750" y="950"/>
                      <a:pt x="863" y="836"/>
                      <a:pt x="901" y="647"/>
                    </a:cubicBezTo>
                    <a:lnTo>
                      <a:pt x="1053" y="647"/>
                    </a:lnTo>
                    <a:cubicBezTo>
                      <a:pt x="1420" y="537"/>
                      <a:pt x="1325" y="0"/>
                      <a:pt x="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7" name="Google Shape;9367;p50"/>
              <p:cNvSpPr/>
              <p:nvPr/>
            </p:nvSpPr>
            <p:spPr>
              <a:xfrm flipH="1">
                <a:off x="2615514" y="3170746"/>
                <a:ext cx="7113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53" extrusionOk="0">
                    <a:moveTo>
                      <a:pt x="183" y="0"/>
                    </a:moveTo>
                    <a:cubicBezTo>
                      <a:pt x="174" y="0"/>
                      <a:pt x="164" y="1"/>
                      <a:pt x="152" y="2"/>
                    </a:cubicBezTo>
                    <a:cubicBezTo>
                      <a:pt x="114" y="40"/>
                      <a:pt x="39" y="78"/>
                      <a:pt x="1" y="154"/>
                    </a:cubicBezTo>
                    <a:cubicBezTo>
                      <a:pt x="1" y="226"/>
                      <a:pt x="26" y="253"/>
                      <a:pt x="61" y="253"/>
                    </a:cubicBezTo>
                    <a:cubicBezTo>
                      <a:pt x="168" y="253"/>
                      <a:pt x="363" y="0"/>
                      <a:pt x="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8" name="Google Shape;9368;p50"/>
              <p:cNvSpPr/>
              <p:nvPr/>
            </p:nvSpPr>
            <p:spPr>
              <a:xfrm flipH="1">
                <a:off x="2664311" y="3135154"/>
                <a:ext cx="11296" cy="928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475" extrusionOk="0">
                    <a:moveTo>
                      <a:pt x="280" y="0"/>
                    </a:moveTo>
                    <a:cubicBezTo>
                      <a:pt x="269" y="0"/>
                      <a:pt x="258" y="1"/>
                      <a:pt x="247" y="3"/>
                    </a:cubicBezTo>
                    <a:cubicBezTo>
                      <a:pt x="171" y="41"/>
                      <a:pt x="96" y="79"/>
                      <a:pt x="58" y="155"/>
                    </a:cubicBezTo>
                    <a:cubicBezTo>
                      <a:pt x="1" y="326"/>
                      <a:pt x="136" y="475"/>
                      <a:pt x="271" y="475"/>
                    </a:cubicBezTo>
                    <a:cubicBezTo>
                      <a:pt x="316" y="475"/>
                      <a:pt x="361" y="458"/>
                      <a:pt x="399" y="420"/>
                    </a:cubicBezTo>
                    <a:cubicBezTo>
                      <a:pt x="578" y="278"/>
                      <a:pt x="453" y="0"/>
                      <a:pt x="2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9" name="Google Shape;9369;p50"/>
              <p:cNvSpPr/>
              <p:nvPr/>
            </p:nvSpPr>
            <p:spPr>
              <a:xfrm flipH="1">
                <a:off x="2639649" y="3152999"/>
                <a:ext cx="9654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18" extrusionOk="0">
                    <a:moveTo>
                      <a:pt x="190" y="0"/>
                    </a:moveTo>
                    <a:cubicBezTo>
                      <a:pt x="115" y="38"/>
                      <a:pt x="39" y="76"/>
                      <a:pt x="39" y="190"/>
                    </a:cubicBezTo>
                    <a:cubicBezTo>
                      <a:pt x="1" y="304"/>
                      <a:pt x="115" y="417"/>
                      <a:pt x="266" y="417"/>
                    </a:cubicBezTo>
                    <a:cubicBezTo>
                      <a:pt x="494" y="341"/>
                      <a:pt x="456" y="0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0" name="Google Shape;9370;p50"/>
              <p:cNvSpPr/>
              <p:nvPr/>
            </p:nvSpPr>
            <p:spPr>
              <a:xfrm flipH="1">
                <a:off x="2881937" y="2967732"/>
                <a:ext cx="25992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1149" extrusionOk="0">
                    <a:moveTo>
                      <a:pt x="837" y="1"/>
                    </a:moveTo>
                    <a:cubicBezTo>
                      <a:pt x="609" y="115"/>
                      <a:pt x="420" y="77"/>
                      <a:pt x="306" y="266"/>
                    </a:cubicBezTo>
                    <a:cubicBezTo>
                      <a:pt x="1" y="724"/>
                      <a:pt x="413" y="1148"/>
                      <a:pt x="820" y="1148"/>
                    </a:cubicBezTo>
                    <a:cubicBezTo>
                      <a:pt x="1019" y="1148"/>
                      <a:pt x="1218" y="1046"/>
                      <a:pt x="1330" y="797"/>
                    </a:cubicBezTo>
                    <a:cubicBezTo>
                      <a:pt x="1330" y="721"/>
                      <a:pt x="1330" y="607"/>
                      <a:pt x="1330" y="532"/>
                    </a:cubicBezTo>
                    <a:cubicBezTo>
                      <a:pt x="1254" y="228"/>
                      <a:pt x="1216" y="1"/>
                      <a:pt x="8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1" name="Google Shape;9371;p50"/>
              <p:cNvSpPr/>
              <p:nvPr/>
            </p:nvSpPr>
            <p:spPr>
              <a:xfrm flipH="1">
                <a:off x="2962432" y="3034282"/>
                <a:ext cx="16025" cy="11453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86" extrusionOk="0">
                    <a:moveTo>
                      <a:pt x="416" y="1"/>
                    </a:moveTo>
                    <a:cubicBezTo>
                      <a:pt x="396" y="1"/>
                      <a:pt x="374" y="3"/>
                      <a:pt x="351" y="8"/>
                    </a:cubicBezTo>
                    <a:cubicBezTo>
                      <a:pt x="1" y="183"/>
                      <a:pt x="104" y="585"/>
                      <a:pt x="391" y="585"/>
                    </a:cubicBezTo>
                    <a:cubicBezTo>
                      <a:pt x="414" y="585"/>
                      <a:pt x="439" y="582"/>
                      <a:pt x="465" y="577"/>
                    </a:cubicBezTo>
                    <a:cubicBezTo>
                      <a:pt x="819" y="471"/>
                      <a:pt x="710" y="1"/>
                      <a:pt x="4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2" name="Google Shape;9372;p50"/>
              <p:cNvSpPr/>
              <p:nvPr/>
            </p:nvSpPr>
            <p:spPr>
              <a:xfrm flipH="1">
                <a:off x="2957703" y="3079490"/>
                <a:ext cx="9459" cy="7017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59" extrusionOk="0">
                    <a:moveTo>
                      <a:pt x="275" y="0"/>
                    </a:moveTo>
                    <a:cubicBezTo>
                      <a:pt x="259" y="0"/>
                      <a:pt x="243" y="3"/>
                      <a:pt x="228" y="8"/>
                    </a:cubicBezTo>
                    <a:cubicBezTo>
                      <a:pt x="77" y="84"/>
                      <a:pt x="1" y="273"/>
                      <a:pt x="228" y="349"/>
                    </a:cubicBezTo>
                    <a:cubicBezTo>
                      <a:pt x="242" y="356"/>
                      <a:pt x="256" y="359"/>
                      <a:pt x="271" y="359"/>
                    </a:cubicBezTo>
                    <a:cubicBezTo>
                      <a:pt x="341" y="359"/>
                      <a:pt x="418" y="291"/>
                      <a:pt x="418" y="197"/>
                    </a:cubicBezTo>
                    <a:cubicBezTo>
                      <a:pt x="483" y="99"/>
                      <a:pt x="379" y="0"/>
                      <a:pt x="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3" name="Google Shape;9373;p50"/>
              <p:cNvSpPr/>
              <p:nvPr/>
            </p:nvSpPr>
            <p:spPr>
              <a:xfrm flipH="1">
                <a:off x="2984926" y="3062584"/>
                <a:ext cx="5941" cy="596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05" extrusionOk="0">
                    <a:moveTo>
                      <a:pt x="114" y="1"/>
                    </a:moveTo>
                    <a:cubicBezTo>
                      <a:pt x="38" y="77"/>
                      <a:pt x="1" y="77"/>
                      <a:pt x="1" y="190"/>
                    </a:cubicBezTo>
                    <a:cubicBezTo>
                      <a:pt x="1" y="228"/>
                      <a:pt x="76" y="266"/>
                      <a:pt x="114" y="304"/>
                    </a:cubicBezTo>
                    <a:cubicBezTo>
                      <a:pt x="228" y="304"/>
                      <a:pt x="304" y="228"/>
                      <a:pt x="304" y="152"/>
                    </a:cubicBezTo>
                    <a:cubicBezTo>
                      <a:pt x="266" y="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4" name="Google Shape;9374;p50"/>
              <p:cNvSpPr/>
              <p:nvPr/>
            </p:nvSpPr>
            <p:spPr>
              <a:xfrm flipH="1">
                <a:off x="2944160" y="3006274"/>
                <a:ext cx="18448" cy="1491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763" extrusionOk="0">
                    <a:moveTo>
                      <a:pt x="412" y="0"/>
                    </a:moveTo>
                    <a:cubicBezTo>
                      <a:pt x="261" y="76"/>
                      <a:pt x="147" y="114"/>
                      <a:pt x="71" y="266"/>
                    </a:cubicBezTo>
                    <a:cubicBezTo>
                      <a:pt x="0" y="514"/>
                      <a:pt x="195" y="762"/>
                      <a:pt x="437" y="762"/>
                    </a:cubicBezTo>
                    <a:cubicBezTo>
                      <a:pt x="454" y="762"/>
                      <a:pt x="471" y="761"/>
                      <a:pt x="488" y="759"/>
                    </a:cubicBezTo>
                    <a:cubicBezTo>
                      <a:pt x="943" y="683"/>
                      <a:pt x="867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5" name="Google Shape;9375;p50"/>
              <p:cNvSpPr/>
              <p:nvPr/>
            </p:nvSpPr>
            <p:spPr>
              <a:xfrm flipH="1">
                <a:off x="2884360" y="3084767"/>
                <a:ext cx="15888" cy="13154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73" extrusionOk="0">
                    <a:moveTo>
                      <a:pt x="339" y="1"/>
                    </a:moveTo>
                    <a:cubicBezTo>
                      <a:pt x="324" y="1"/>
                      <a:pt x="308" y="1"/>
                      <a:pt x="292" y="3"/>
                    </a:cubicBezTo>
                    <a:cubicBezTo>
                      <a:pt x="179" y="79"/>
                      <a:pt x="65" y="155"/>
                      <a:pt x="27" y="306"/>
                    </a:cubicBezTo>
                    <a:cubicBezTo>
                      <a:pt x="1" y="517"/>
                      <a:pt x="175" y="672"/>
                      <a:pt x="360" y="672"/>
                    </a:cubicBezTo>
                    <a:cubicBezTo>
                      <a:pt x="442" y="672"/>
                      <a:pt x="526" y="642"/>
                      <a:pt x="596" y="572"/>
                    </a:cubicBezTo>
                    <a:cubicBezTo>
                      <a:pt x="812" y="355"/>
                      <a:pt x="650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6" name="Google Shape;9376;p50"/>
              <p:cNvSpPr/>
              <p:nvPr/>
            </p:nvSpPr>
            <p:spPr>
              <a:xfrm flipH="1">
                <a:off x="2935522" y="3050700"/>
                <a:ext cx="16083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7" extrusionOk="0">
                    <a:moveTo>
                      <a:pt x="341" y="0"/>
                    </a:moveTo>
                    <a:cubicBezTo>
                      <a:pt x="329" y="0"/>
                      <a:pt x="317" y="1"/>
                      <a:pt x="304" y="2"/>
                    </a:cubicBezTo>
                    <a:cubicBezTo>
                      <a:pt x="191" y="40"/>
                      <a:pt x="115" y="116"/>
                      <a:pt x="39" y="230"/>
                    </a:cubicBezTo>
                    <a:cubicBezTo>
                      <a:pt x="1" y="457"/>
                      <a:pt x="153" y="647"/>
                      <a:pt x="418" y="647"/>
                    </a:cubicBezTo>
                    <a:cubicBezTo>
                      <a:pt x="822" y="573"/>
                      <a:pt x="728" y="0"/>
                      <a:pt x="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7" name="Google Shape;9377;p50"/>
              <p:cNvSpPr/>
              <p:nvPr/>
            </p:nvSpPr>
            <p:spPr>
              <a:xfrm flipH="1">
                <a:off x="2719871" y="3118854"/>
                <a:ext cx="17960" cy="14326"/>
              </a:xfrm>
              <a:custGeom>
                <a:avLst/>
                <a:gdLst/>
                <a:ahLst/>
                <a:cxnLst/>
                <a:rect l="l" t="t" r="r" b="b"/>
                <a:pathLst>
                  <a:path w="919" h="733" extrusionOk="0">
                    <a:moveTo>
                      <a:pt x="442" y="1"/>
                    </a:moveTo>
                    <a:cubicBezTo>
                      <a:pt x="428" y="1"/>
                      <a:pt x="413" y="2"/>
                      <a:pt x="398" y="3"/>
                    </a:cubicBezTo>
                    <a:cubicBezTo>
                      <a:pt x="247" y="41"/>
                      <a:pt x="133" y="117"/>
                      <a:pt x="57" y="269"/>
                    </a:cubicBezTo>
                    <a:cubicBezTo>
                      <a:pt x="1" y="521"/>
                      <a:pt x="215" y="733"/>
                      <a:pt x="438" y="733"/>
                    </a:cubicBezTo>
                    <a:cubicBezTo>
                      <a:pt x="516" y="733"/>
                      <a:pt x="595" y="707"/>
                      <a:pt x="664" y="648"/>
                    </a:cubicBezTo>
                    <a:cubicBezTo>
                      <a:pt x="918" y="429"/>
                      <a:pt x="789" y="1"/>
                      <a:pt x="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8" name="Google Shape;9378;p50"/>
              <p:cNvSpPr/>
              <p:nvPr/>
            </p:nvSpPr>
            <p:spPr>
              <a:xfrm flipH="1">
                <a:off x="2715962" y="3164843"/>
                <a:ext cx="10397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18" extrusionOk="0">
                    <a:moveTo>
                      <a:pt x="266" y="1"/>
                    </a:moveTo>
                    <a:cubicBezTo>
                      <a:pt x="39" y="115"/>
                      <a:pt x="1" y="304"/>
                      <a:pt x="266" y="418"/>
                    </a:cubicBezTo>
                    <a:cubicBezTo>
                      <a:pt x="532" y="418"/>
                      <a:pt x="532" y="1"/>
                      <a:pt x="2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9" name="Google Shape;9379;p50"/>
              <p:cNvSpPr/>
              <p:nvPr/>
            </p:nvSpPr>
            <p:spPr>
              <a:xfrm flipH="1">
                <a:off x="2695951" y="3137441"/>
                <a:ext cx="14852" cy="1186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607" extrusionOk="0">
                    <a:moveTo>
                      <a:pt x="342" y="0"/>
                    </a:moveTo>
                    <a:cubicBezTo>
                      <a:pt x="228" y="38"/>
                      <a:pt x="115" y="76"/>
                      <a:pt x="77" y="190"/>
                    </a:cubicBezTo>
                    <a:cubicBezTo>
                      <a:pt x="1" y="417"/>
                      <a:pt x="191" y="607"/>
                      <a:pt x="418" y="607"/>
                    </a:cubicBezTo>
                    <a:cubicBezTo>
                      <a:pt x="759" y="493"/>
                      <a:pt x="683" y="0"/>
                      <a:pt x="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0" name="Google Shape;9380;p50"/>
              <p:cNvSpPr/>
              <p:nvPr/>
            </p:nvSpPr>
            <p:spPr>
              <a:xfrm flipH="1">
                <a:off x="2744123" y="3100384"/>
                <a:ext cx="20930" cy="16789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859" extrusionOk="0">
                    <a:moveTo>
                      <a:pt x="502" y="0"/>
                    </a:moveTo>
                    <a:cubicBezTo>
                      <a:pt x="275" y="76"/>
                      <a:pt x="161" y="114"/>
                      <a:pt x="85" y="304"/>
                    </a:cubicBezTo>
                    <a:cubicBezTo>
                      <a:pt x="1" y="612"/>
                      <a:pt x="228" y="858"/>
                      <a:pt x="490" y="858"/>
                    </a:cubicBezTo>
                    <a:cubicBezTo>
                      <a:pt x="582" y="858"/>
                      <a:pt x="679" y="828"/>
                      <a:pt x="768" y="759"/>
                    </a:cubicBezTo>
                    <a:cubicBezTo>
                      <a:pt x="1071" y="493"/>
                      <a:pt x="881" y="0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1" name="Google Shape;9381;p50"/>
              <p:cNvSpPr/>
              <p:nvPr/>
            </p:nvSpPr>
            <p:spPr>
              <a:xfrm flipH="1">
                <a:off x="2725088" y="3072942"/>
                <a:ext cx="26461" cy="2005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026" extrusionOk="0">
                    <a:moveTo>
                      <a:pt x="682" y="1"/>
                    </a:moveTo>
                    <a:cubicBezTo>
                      <a:pt x="670" y="1"/>
                      <a:pt x="658" y="1"/>
                      <a:pt x="645" y="2"/>
                    </a:cubicBezTo>
                    <a:cubicBezTo>
                      <a:pt x="418" y="77"/>
                      <a:pt x="266" y="115"/>
                      <a:pt x="190" y="381"/>
                    </a:cubicBezTo>
                    <a:cubicBezTo>
                      <a:pt x="152" y="457"/>
                      <a:pt x="152" y="532"/>
                      <a:pt x="190" y="646"/>
                    </a:cubicBezTo>
                    <a:lnTo>
                      <a:pt x="114" y="646"/>
                    </a:lnTo>
                    <a:cubicBezTo>
                      <a:pt x="39" y="684"/>
                      <a:pt x="1" y="722"/>
                      <a:pt x="1" y="798"/>
                    </a:cubicBezTo>
                    <a:cubicBezTo>
                      <a:pt x="1" y="874"/>
                      <a:pt x="77" y="911"/>
                      <a:pt x="114" y="949"/>
                    </a:cubicBezTo>
                    <a:cubicBezTo>
                      <a:pt x="190" y="949"/>
                      <a:pt x="228" y="911"/>
                      <a:pt x="266" y="836"/>
                    </a:cubicBezTo>
                    <a:cubicBezTo>
                      <a:pt x="380" y="949"/>
                      <a:pt x="531" y="1025"/>
                      <a:pt x="683" y="1025"/>
                    </a:cubicBezTo>
                    <a:cubicBezTo>
                      <a:pt x="1353" y="988"/>
                      <a:pt x="1329" y="1"/>
                      <a:pt x="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2" name="Google Shape;9382;p50"/>
              <p:cNvSpPr/>
              <p:nvPr/>
            </p:nvSpPr>
            <p:spPr>
              <a:xfrm flipH="1">
                <a:off x="2692257" y="3184857"/>
                <a:ext cx="5198" cy="3733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91" extrusionOk="0">
                    <a:moveTo>
                      <a:pt x="114" y="1"/>
                    </a:moveTo>
                    <a:cubicBezTo>
                      <a:pt x="76" y="1"/>
                      <a:pt x="38" y="38"/>
                      <a:pt x="0" y="76"/>
                    </a:cubicBezTo>
                    <a:lnTo>
                      <a:pt x="0" y="114"/>
                    </a:lnTo>
                    <a:cubicBezTo>
                      <a:pt x="38" y="114"/>
                      <a:pt x="38" y="152"/>
                      <a:pt x="114" y="190"/>
                    </a:cubicBezTo>
                    <a:cubicBezTo>
                      <a:pt x="152" y="190"/>
                      <a:pt x="26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3" name="Google Shape;9383;p50"/>
              <p:cNvSpPr/>
              <p:nvPr/>
            </p:nvSpPr>
            <p:spPr>
              <a:xfrm flipH="1">
                <a:off x="2760421" y="3174479"/>
                <a:ext cx="6684" cy="6684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42" extrusionOk="0">
                    <a:moveTo>
                      <a:pt x="114" y="1"/>
                    </a:moveTo>
                    <a:cubicBezTo>
                      <a:pt x="76" y="39"/>
                      <a:pt x="0" y="77"/>
                      <a:pt x="0" y="152"/>
                    </a:cubicBezTo>
                    <a:cubicBezTo>
                      <a:pt x="0" y="266"/>
                      <a:pt x="76" y="342"/>
                      <a:pt x="190" y="342"/>
                    </a:cubicBezTo>
                    <a:cubicBezTo>
                      <a:pt x="266" y="304"/>
                      <a:pt x="304" y="266"/>
                      <a:pt x="342" y="190"/>
                    </a:cubicBezTo>
                    <a:cubicBezTo>
                      <a:pt x="342" y="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4" name="Google Shape;9384;p50"/>
              <p:cNvSpPr/>
              <p:nvPr/>
            </p:nvSpPr>
            <p:spPr>
              <a:xfrm flipH="1">
                <a:off x="2739159" y="3146295"/>
                <a:ext cx="13875" cy="1116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571" extrusionOk="0">
                    <a:moveTo>
                      <a:pt x="304" y="0"/>
                    </a:moveTo>
                    <a:cubicBezTo>
                      <a:pt x="292" y="0"/>
                      <a:pt x="279" y="1"/>
                      <a:pt x="266" y="2"/>
                    </a:cubicBezTo>
                    <a:cubicBezTo>
                      <a:pt x="190" y="40"/>
                      <a:pt x="115" y="116"/>
                      <a:pt x="77" y="192"/>
                    </a:cubicBezTo>
                    <a:cubicBezTo>
                      <a:pt x="1" y="381"/>
                      <a:pt x="153" y="571"/>
                      <a:pt x="380" y="571"/>
                    </a:cubicBezTo>
                    <a:cubicBezTo>
                      <a:pt x="709" y="498"/>
                      <a:pt x="650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5" name="Google Shape;9385;p50"/>
              <p:cNvSpPr/>
              <p:nvPr/>
            </p:nvSpPr>
            <p:spPr>
              <a:xfrm flipH="1">
                <a:off x="2703357" y="3091491"/>
                <a:ext cx="23744" cy="1780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911" extrusionOk="0">
                    <a:moveTo>
                      <a:pt x="683" y="0"/>
                    </a:moveTo>
                    <a:cubicBezTo>
                      <a:pt x="532" y="76"/>
                      <a:pt x="380" y="114"/>
                      <a:pt x="342" y="304"/>
                    </a:cubicBezTo>
                    <a:cubicBezTo>
                      <a:pt x="304" y="380"/>
                      <a:pt x="304" y="455"/>
                      <a:pt x="342" y="569"/>
                    </a:cubicBezTo>
                    <a:cubicBezTo>
                      <a:pt x="304" y="531"/>
                      <a:pt x="228" y="531"/>
                      <a:pt x="190" y="531"/>
                    </a:cubicBezTo>
                    <a:cubicBezTo>
                      <a:pt x="39" y="645"/>
                      <a:pt x="1" y="797"/>
                      <a:pt x="190" y="910"/>
                    </a:cubicBezTo>
                    <a:cubicBezTo>
                      <a:pt x="304" y="910"/>
                      <a:pt x="418" y="835"/>
                      <a:pt x="418" y="759"/>
                    </a:cubicBezTo>
                    <a:cubicBezTo>
                      <a:pt x="503" y="844"/>
                      <a:pt x="610" y="887"/>
                      <a:pt x="722" y="887"/>
                    </a:cubicBezTo>
                    <a:cubicBezTo>
                      <a:pt x="759" y="887"/>
                      <a:pt x="797" y="882"/>
                      <a:pt x="835" y="872"/>
                    </a:cubicBezTo>
                    <a:cubicBezTo>
                      <a:pt x="1214" y="683"/>
                      <a:pt x="1138" y="76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6" name="Google Shape;9386;p50"/>
              <p:cNvSpPr/>
              <p:nvPr/>
            </p:nvSpPr>
            <p:spPr>
              <a:xfrm flipH="1">
                <a:off x="2629272" y="3147800"/>
                <a:ext cx="9654" cy="817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18" extrusionOk="0">
                    <a:moveTo>
                      <a:pt x="190" y="1"/>
                    </a:moveTo>
                    <a:cubicBezTo>
                      <a:pt x="114" y="39"/>
                      <a:pt x="38" y="77"/>
                      <a:pt x="1" y="153"/>
                    </a:cubicBezTo>
                    <a:cubicBezTo>
                      <a:pt x="1" y="304"/>
                      <a:pt x="114" y="418"/>
                      <a:pt x="266" y="418"/>
                    </a:cubicBezTo>
                    <a:cubicBezTo>
                      <a:pt x="493" y="342"/>
                      <a:pt x="456" y="77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7" name="Google Shape;9387;p50"/>
              <p:cNvSpPr/>
              <p:nvPr/>
            </p:nvSpPr>
            <p:spPr>
              <a:xfrm flipH="1">
                <a:off x="2676701" y="3110019"/>
                <a:ext cx="24467" cy="1706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73" extrusionOk="0">
                    <a:moveTo>
                      <a:pt x="721" y="0"/>
                    </a:moveTo>
                    <a:cubicBezTo>
                      <a:pt x="570" y="76"/>
                      <a:pt x="456" y="114"/>
                      <a:pt x="380" y="266"/>
                    </a:cubicBezTo>
                    <a:cubicBezTo>
                      <a:pt x="342" y="341"/>
                      <a:pt x="342" y="455"/>
                      <a:pt x="380" y="531"/>
                    </a:cubicBezTo>
                    <a:cubicBezTo>
                      <a:pt x="342" y="455"/>
                      <a:pt x="266" y="417"/>
                      <a:pt x="190" y="417"/>
                    </a:cubicBezTo>
                    <a:cubicBezTo>
                      <a:pt x="115" y="455"/>
                      <a:pt x="39" y="531"/>
                      <a:pt x="1" y="607"/>
                    </a:cubicBezTo>
                    <a:cubicBezTo>
                      <a:pt x="1" y="759"/>
                      <a:pt x="115" y="872"/>
                      <a:pt x="266" y="872"/>
                    </a:cubicBezTo>
                    <a:cubicBezTo>
                      <a:pt x="380" y="834"/>
                      <a:pt x="456" y="683"/>
                      <a:pt x="418" y="569"/>
                    </a:cubicBezTo>
                    <a:lnTo>
                      <a:pt x="418" y="569"/>
                    </a:lnTo>
                    <a:cubicBezTo>
                      <a:pt x="481" y="695"/>
                      <a:pt x="596" y="768"/>
                      <a:pt x="719" y="768"/>
                    </a:cubicBezTo>
                    <a:cubicBezTo>
                      <a:pt x="745" y="768"/>
                      <a:pt x="771" y="765"/>
                      <a:pt x="797" y="759"/>
                    </a:cubicBezTo>
                    <a:cubicBezTo>
                      <a:pt x="1252" y="645"/>
                      <a:pt x="1176" y="0"/>
                      <a:pt x="7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8" name="Google Shape;9388;p50"/>
              <p:cNvSpPr/>
              <p:nvPr/>
            </p:nvSpPr>
            <p:spPr>
              <a:xfrm flipH="1">
                <a:off x="2588525" y="3140255"/>
                <a:ext cx="5941" cy="6098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12" extrusionOk="0">
                    <a:moveTo>
                      <a:pt x="158" y="0"/>
                    </a:moveTo>
                    <a:cubicBezTo>
                      <a:pt x="144" y="0"/>
                      <a:pt x="129" y="3"/>
                      <a:pt x="114" y="8"/>
                    </a:cubicBezTo>
                    <a:cubicBezTo>
                      <a:pt x="76" y="46"/>
                      <a:pt x="0" y="84"/>
                      <a:pt x="0" y="159"/>
                    </a:cubicBezTo>
                    <a:cubicBezTo>
                      <a:pt x="0" y="235"/>
                      <a:pt x="38" y="273"/>
                      <a:pt x="114" y="311"/>
                    </a:cubicBezTo>
                    <a:cubicBezTo>
                      <a:pt x="190" y="311"/>
                      <a:pt x="266" y="273"/>
                      <a:pt x="304" y="197"/>
                    </a:cubicBezTo>
                    <a:cubicBezTo>
                      <a:pt x="304" y="99"/>
                      <a:pt x="247" y="0"/>
                      <a:pt x="1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9" name="Google Shape;9389;p50"/>
              <p:cNvSpPr/>
              <p:nvPr/>
            </p:nvSpPr>
            <p:spPr>
              <a:xfrm flipH="1">
                <a:off x="2568514" y="3112971"/>
                <a:ext cx="25308" cy="1477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756" extrusionOk="0">
                    <a:moveTo>
                      <a:pt x="953" y="1"/>
                    </a:moveTo>
                    <a:cubicBezTo>
                      <a:pt x="877" y="39"/>
                      <a:pt x="802" y="115"/>
                      <a:pt x="802" y="190"/>
                    </a:cubicBezTo>
                    <a:cubicBezTo>
                      <a:pt x="688" y="115"/>
                      <a:pt x="574" y="77"/>
                      <a:pt x="422" y="77"/>
                    </a:cubicBezTo>
                    <a:cubicBezTo>
                      <a:pt x="271" y="153"/>
                      <a:pt x="157" y="190"/>
                      <a:pt x="81" y="380"/>
                    </a:cubicBezTo>
                    <a:cubicBezTo>
                      <a:pt x="1" y="621"/>
                      <a:pt x="261" y="756"/>
                      <a:pt x="507" y="756"/>
                    </a:cubicBezTo>
                    <a:cubicBezTo>
                      <a:pt x="724" y="756"/>
                      <a:pt x="931" y="650"/>
                      <a:pt x="877" y="418"/>
                    </a:cubicBezTo>
                    <a:lnTo>
                      <a:pt x="877" y="418"/>
                    </a:lnTo>
                    <a:cubicBezTo>
                      <a:pt x="915" y="456"/>
                      <a:pt x="991" y="456"/>
                      <a:pt x="1029" y="456"/>
                    </a:cubicBezTo>
                    <a:cubicBezTo>
                      <a:pt x="1294" y="380"/>
                      <a:pt x="1219" y="1"/>
                      <a:pt x="9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0" name="Google Shape;9390;p50"/>
              <p:cNvSpPr/>
              <p:nvPr/>
            </p:nvSpPr>
            <p:spPr>
              <a:xfrm flipH="1">
                <a:off x="2609514" y="3120339"/>
                <a:ext cx="24897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880" extrusionOk="0">
                    <a:moveTo>
                      <a:pt x="834" y="1"/>
                    </a:moveTo>
                    <a:cubicBezTo>
                      <a:pt x="821" y="1"/>
                      <a:pt x="807" y="2"/>
                      <a:pt x="793" y="3"/>
                    </a:cubicBezTo>
                    <a:cubicBezTo>
                      <a:pt x="717" y="41"/>
                      <a:pt x="642" y="117"/>
                      <a:pt x="604" y="193"/>
                    </a:cubicBezTo>
                    <a:cubicBezTo>
                      <a:pt x="604" y="231"/>
                      <a:pt x="604" y="306"/>
                      <a:pt x="604" y="344"/>
                    </a:cubicBezTo>
                    <a:cubicBezTo>
                      <a:pt x="528" y="268"/>
                      <a:pt x="414" y="231"/>
                      <a:pt x="338" y="231"/>
                    </a:cubicBezTo>
                    <a:cubicBezTo>
                      <a:pt x="187" y="268"/>
                      <a:pt x="73" y="344"/>
                      <a:pt x="35" y="496"/>
                    </a:cubicBezTo>
                    <a:cubicBezTo>
                      <a:pt x="0" y="704"/>
                      <a:pt x="156" y="880"/>
                      <a:pt x="385" y="880"/>
                    </a:cubicBezTo>
                    <a:cubicBezTo>
                      <a:pt x="407" y="880"/>
                      <a:pt x="429" y="878"/>
                      <a:pt x="452" y="875"/>
                    </a:cubicBezTo>
                    <a:cubicBezTo>
                      <a:pt x="604" y="837"/>
                      <a:pt x="717" y="648"/>
                      <a:pt x="680" y="496"/>
                    </a:cubicBezTo>
                    <a:lnTo>
                      <a:pt x="680" y="496"/>
                    </a:lnTo>
                    <a:cubicBezTo>
                      <a:pt x="717" y="534"/>
                      <a:pt x="831" y="572"/>
                      <a:pt x="945" y="572"/>
                    </a:cubicBezTo>
                    <a:cubicBezTo>
                      <a:pt x="1274" y="462"/>
                      <a:pt x="1180" y="1"/>
                      <a:pt x="8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1" name="Google Shape;9391;p50"/>
              <p:cNvSpPr/>
              <p:nvPr/>
            </p:nvSpPr>
            <p:spPr>
              <a:xfrm flipH="1">
                <a:off x="2672480" y="3156497"/>
                <a:ext cx="10905" cy="8717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46" extrusionOk="0">
                    <a:moveTo>
                      <a:pt x="288" y="1"/>
                    </a:moveTo>
                    <a:cubicBezTo>
                      <a:pt x="269" y="1"/>
                      <a:pt x="248" y="4"/>
                      <a:pt x="228" y="11"/>
                    </a:cubicBezTo>
                    <a:cubicBezTo>
                      <a:pt x="77" y="87"/>
                      <a:pt x="1" y="352"/>
                      <a:pt x="228" y="428"/>
                    </a:cubicBezTo>
                    <a:cubicBezTo>
                      <a:pt x="252" y="440"/>
                      <a:pt x="277" y="445"/>
                      <a:pt x="301" y="445"/>
                    </a:cubicBezTo>
                    <a:cubicBezTo>
                      <a:pt x="433" y="445"/>
                      <a:pt x="558" y="290"/>
                      <a:pt x="494" y="162"/>
                    </a:cubicBezTo>
                    <a:cubicBezTo>
                      <a:pt x="462" y="69"/>
                      <a:pt x="380" y="1"/>
                      <a:pt x="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2" name="Google Shape;9392;p50"/>
              <p:cNvSpPr/>
              <p:nvPr/>
            </p:nvSpPr>
            <p:spPr>
              <a:xfrm flipH="1">
                <a:off x="2652449" y="3128489"/>
                <a:ext cx="14970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766" h="610" extrusionOk="0">
                    <a:moveTo>
                      <a:pt x="363" y="0"/>
                    </a:moveTo>
                    <a:cubicBezTo>
                      <a:pt x="349" y="0"/>
                      <a:pt x="335" y="1"/>
                      <a:pt x="321" y="3"/>
                    </a:cubicBezTo>
                    <a:cubicBezTo>
                      <a:pt x="207" y="79"/>
                      <a:pt x="94" y="117"/>
                      <a:pt x="56" y="231"/>
                    </a:cubicBezTo>
                    <a:cubicBezTo>
                      <a:pt x="1" y="450"/>
                      <a:pt x="164" y="610"/>
                      <a:pt x="345" y="610"/>
                    </a:cubicBezTo>
                    <a:cubicBezTo>
                      <a:pt x="414" y="610"/>
                      <a:pt x="486" y="586"/>
                      <a:pt x="549" y="534"/>
                    </a:cubicBezTo>
                    <a:cubicBezTo>
                      <a:pt x="765" y="353"/>
                      <a:pt x="638" y="0"/>
                      <a:pt x="3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3" name="Google Shape;9393;p50"/>
              <p:cNvSpPr/>
              <p:nvPr/>
            </p:nvSpPr>
            <p:spPr>
              <a:xfrm flipH="1">
                <a:off x="2650026" y="3175964"/>
                <a:ext cx="3713" cy="3733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91" extrusionOk="0">
                    <a:moveTo>
                      <a:pt x="76" y="1"/>
                    </a:moveTo>
                    <a:cubicBezTo>
                      <a:pt x="38" y="1"/>
                      <a:pt x="38" y="38"/>
                      <a:pt x="0" y="76"/>
                    </a:cubicBezTo>
                    <a:cubicBezTo>
                      <a:pt x="0" y="76"/>
                      <a:pt x="0" y="114"/>
                      <a:pt x="0" y="114"/>
                    </a:cubicBezTo>
                    <a:lnTo>
                      <a:pt x="76" y="190"/>
                    </a:lnTo>
                    <a:lnTo>
                      <a:pt x="152" y="190"/>
                    </a:lnTo>
                    <a:cubicBezTo>
                      <a:pt x="190" y="152"/>
                      <a:pt x="190" y="152"/>
                      <a:pt x="190" y="76"/>
                    </a:cubicBezTo>
                    <a:cubicBezTo>
                      <a:pt x="190" y="1"/>
                      <a:pt x="152" y="1"/>
                      <a:pt x="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4" name="Google Shape;9394;p50"/>
              <p:cNvSpPr/>
              <p:nvPr/>
            </p:nvSpPr>
            <p:spPr>
              <a:xfrm flipH="1">
                <a:off x="2633590" y="3101615"/>
                <a:ext cx="26930" cy="1872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958" extrusionOk="0">
                    <a:moveTo>
                      <a:pt x="901" y="0"/>
                    </a:moveTo>
                    <a:cubicBezTo>
                      <a:pt x="870" y="0"/>
                      <a:pt x="837" y="5"/>
                      <a:pt x="802" y="13"/>
                    </a:cubicBezTo>
                    <a:cubicBezTo>
                      <a:pt x="689" y="51"/>
                      <a:pt x="575" y="127"/>
                      <a:pt x="537" y="279"/>
                    </a:cubicBezTo>
                    <a:cubicBezTo>
                      <a:pt x="499" y="279"/>
                      <a:pt x="499" y="317"/>
                      <a:pt x="537" y="354"/>
                    </a:cubicBezTo>
                    <a:cubicBezTo>
                      <a:pt x="483" y="328"/>
                      <a:pt x="430" y="301"/>
                      <a:pt x="376" y="301"/>
                    </a:cubicBezTo>
                    <a:cubicBezTo>
                      <a:pt x="354" y="301"/>
                      <a:pt x="332" y="305"/>
                      <a:pt x="309" y="317"/>
                    </a:cubicBezTo>
                    <a:cubicBezTo>
                      <a:pt x="196" y="354"/>
                      <a:pt x="82" y="430"/>
                      <a:pt x="44" y="582"/>
                    </a:cubicBezTo>
                    <a:cubicBezTo>
                      <a:pt x="1" y="818"/>
                      <a:pt x="202" y="957"/>
                      <a:pt x="391" y="957"/>
                    </a:cubicBezTo>
                    <a:cubicBezTo>
                      <a:pt x="535" y="957"/>
                      <a:pt x="672" y="876"/>
                      <a:pt x="689" y="696"/>
                    </a:cubicBezTo>
                    <a:cubicBezTo>
                      <a:pt x="802" y="734"/>
                      <a:pt x="878" y="734"/>
                      <a:pt x="992" y="734"/>
                    </a:cubicBezTo>
                    <a:cubicBezTo>
                      <a:pt x="1377" y="593"/>
                      <a:pt x="1277" y="0"/>
                      <a:pt x="9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5" name="Google Shape;9395;p50"/>
              <p:cNvSpPr/>
              <p:nvPr/>
            </p:nvSpPr>
            <p:spPr>
              <a:xfrm flipH="1">
                <a:off x="2763744" y="3127629"/>
                <a:ext cx="16279" cy="1383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708" extrusionOk="0">
                    <a:moveTo>
                      <a:pt x="400" y="0"/>
                    </a:moveTo>
                    <a:cubicBezTo>
                      <a:pt x="375" y="0"/>
                      <a:pt x="348" y="3"/>
                      <a:pt x="320" y="9"/>
                    </a:cubicBezTo>
                    <a:cubicBezTo>
                      <a:pt x="207" y="85"/>
                      <a:pt x="93" y="123"/>
                      <a:pt x="55" y="275"/>
                    </a:cubicBezTo>
                    <a:cubicBezTo>
                      <a:pt x="0" y="521"/>
                      <a:pt x="182" y="707"/>
                      <a:pt x="387" y="707"/>
                    </a:cubicBezTo>
                    <a:cubicBezTo>
                      <a:pt x="466" y="707"/>
                      <a:pt x="549" y="679"/>
                      <a:pt x="624" y="616"/>
                    </a:cubicBezTo>
                    <a:cubicBezTo>
                      <a:pt x="833" y="372"/>
                      <a:pt x="690" y="0"/>
                      <a:pt x="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6" name="Google Shape;9396;p50"/>
              <p:cNvSpPr/>
              <p:nvPr/>
            </p:nvSpPr>
            <p:spPr>
              <a:xfrm flipH="1">
                <a:off x="2890477" y="3040224"/>
                <a:ext cx="20696" cy="17063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73" extrusionOk="0">
                    <a:moveTo>
                      <a:pt x="514" y="0"/>
                    </a:moveTo>
                    <a:cubicBezTo>
                      <a:pt x="488" y="0"/>
                      <a:pt x="462" y="2"/>
                      <a:pt x="434" y="7"/>
                    </a:cubicBezTo>
                    <a:cubicBezTo>
                      <a:pt x="245" y="83"/>
                      <a:pt x="131" y="159"/>
                      <a:pt x="55" y="349"/>
                    </a:cubicBezTo>
                    <a:cubicBezTo>
                      <a:pt x="0" y="650"/>
                      <a:pt x="242" y="872"/>
                      <a:pt x="495" y="872"/>
                    </a:cubicBezTo>
                    <a:cubicBezTo>
                      <a:pt x="593" y="872"/>
                      <a:pt x="691" y="839"/>
                      <a:pt x="775" y="766"/>
                    </a:cubicBezTo>
                    <a:cubicBezTo>
                      <a:pt x="1059" y="482"/>
                      <a:pt x="879" y="0"/>
                      <a:pt x="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7" name="Google Shape;9397;p50"/>
              <p:cNvSpPr/>
              <p:nvPr/>
            </p:nvSpPr>
            <p:spPr>
              <a:xfrm flipH="1">
                <a:off x="2878478" y="3130717"/>
                <a:ext cx="10885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20" extrusionOk="0">
                    <a:moveTo>
                      <a:pt x="228" y="0"/>
                    </a:moveTo>
                    <a:cubicBezTo>
                      <a:pt x="216" y="0"/>
                      <a:pt x="203" y="1"/>
                      <a:pt x="190" y="3"/>
                    </a:cubicBezTo>
                    <a:cubicBezTo>
                      <a:pt x="114" y="41"/>
                      <a:pt x="39" y="79"/>
                      <a:pt x="39" y="154"/>
                    </a:cubicBezTo>
                    <a:cubicBezTo>
                      <a:pt x="1" y="306"/>
                      <a:pt x="114" y="420"/>
                      <a:pt x="266" y="420"/>
                    </a:cubicBezTo>
                    <a:cubicBezTo>
                      <a:pt x="556" y="384"/>
                      <a:pt x="499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8" name="Google Shape;9398;p50"/>
              <p:cNvSpPr/>
              <p:nvPr/>
            </p:nvSpPr>
            <p:spPr>
              <a:xfrm flipH="1">
                <a:off x="2864544" y="3057267"/>
                <a:ext cx="21282" cy="16926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66" extrusionOk="0">
                    <a:moveTo>
                      <a:pt x="544" y="0"/>
                    </a:moveTo>
                    <a:cubicBezTo>
                      <a:pt x="518" y="0"/>
                      <a:pt x="492" y="2"/>
                      <a:pt x="464" y="7"/>
                    </a:cubicBezTo>
                    <a:cubicBezTo>
                      <a:pt x="275" y="83"/>
                      <a:pt x="123" y="121"/>
                      <a:pt x="85" y="311"/>
                    </a:cubicBezTo>
                    <a:cubicBezTo>
                      <a:pt x="1" y="619"/>
                      <a:pt x="249" y="865"/>
                      <a:pt x="521" y="865"/>
                    </a:cubicBezTo>
                    <a:cubicBezTo>
                      <a:pt x="617" y="865"/>
                      <a:pt x="717" y="835"/>
                      <a:pt x="805" y="766"/>
                    </a:cubicBezTo>
                    <a:cubicBezTo>
                      <a:pt x="1089" y="482"/>
                      <a:pt x="909" y="0"/>
                      <a:pt x="5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9" name="Google Shape;9399;p50"/>
              <p:cNvSpPr/>
              <p:nvPr/>
            </p:nvSpPr>
            <p:spPr>
              <a:xfrm flipH="1">
                <a:off x="2858583" y="3102436"/>
                <a:ext cx="16298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53" extrusionOk="0">
                    <a:moveTo>
                      <a:pt x="431" y="0"/>
                    </a:moveTo>
                    <a:cubicBezTo>
                      <a:pt x="408" y="0"/>
                      <a:pt x="384" y="3"/>
                      <a:pt x="359" y="9"/>
                    </a:cubicBezTo>
                    <a:cubicBezTo>
                      <a:pt x="208" y="47"/>
                      <a:pt x="94" y="123"/>
                      <a:pt x="56" y="237"/>
                    </a:cubicBezTo>
                    <a:cubicBezTo>
                      <a:pt x="1" y="485"/>
                      <a:pt x="186" y="653"/>
                      <a:pt x="394" y="653"/>
                    </a:cubicBezTo>
                    <a:cubicBezTo>
                      <a:pt x="472" y="653"/>
                      <a:pt x="552" y="629"/>
                      <a:pt x="625" y="578"/>
                    </a:cubicBezTo>
                    <a:cubicBezTo>
                      <a:pt x="834" y="369"/>
                      <a:pt x="691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0" name="Google Shape;9400;p50"/>
              <p:cNvSpPr/>
              <p:nvPr/>
            </p:nvSpPr>
            <p:spPr>
              <a:xfrm flipH="1">
                <a:off x="2930324" y="3095888"/>
                <a:ext cx="10084" cy="8307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25" extrusionOk="0">
                    <a:moveTo>
                      <a:pt x="257" y="0"/>
                    </a:moveTo>
                    <a:cubicBezTo>
                      <a:pt x="247" y="0"/>
                      <a:pt x="236" y="1"/>
                      <a:pt x="224" y="3"/>
                    </a:cubicBezTo>
                    <a:cubicBezTo>
                      <a:pt x="110" y="41"/>
                      <a:pt x="35" y="79"/>
                      <a:pt x="35" y="192"/>
                    </a:cubicBezTo>
                    <a:cubicBezTo>
                      <a:pt x="0" y="262"/>
                      <a:pt x="123" y="425"/>
                      <a:pt x="231" y="425"/>
                    </a:cubicBezTo>
                    <a:cubicBezTo>
                      <a:pt x="241" y="425"/>
                      <a:pt x="252" y="423"/>
                      <a:pt x="262" y="420"/>
                    </a:cubicBezTo>
                    <a:cubicBezTo>
                      <a:pt x="516" y="384"/>
                      <a:pt x="492" y="0"/>
                      <a:pt x="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1" name="Google Shape;9401;p50"/>
              <p:cNvSpPr/>
              <p:nvPr/>
            </p:nvSpPr>
            <p:spPr>
              <a:xfrm flipH="1">
                <a:off x="2916996" y="3023279"/>
                <a:ext cx="19601" cy="158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12" extrusionOk="0">
                    <a:moveTo>
                      <a:pt x="445" y="1"/>
                    </a:moveTo>
                    <a:cubicBezTo>
                      <a:pt x="433" y="1"/>
                      <a:pt x="421" y="1"/>
                      <a:pt x="408" y="2"/>
                    </a:cubicBezTo>
                    <a:cubicBezTo>
                      <a:pt x="219" y="78"/>
                      <a:pt x="105" y="116"/>
                      <a:pt x="67" y="306"/>
                    </a:cubicBezTo>
                    <a:cubicBezTo>
                      <a:pt x="0" y="573"/>
                      <a:pt x="170" y="812"/>
                      <a:pt x="419" y="812"/>
                    </a:cubicBezTo>
                    <a:cubicBezTo>
                      <a:pt x="452" y="812"/>
                      <a:pt x="486" y="807"/>
                      <a:pt x="522" y="799"/>
                    </a:cubicBezTo>
                    <a:cubicBezTo>
                      <a:pt x="1002" y="688"/>
                      <a:pt x="907" y="1"/>
                      <a:pt x="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2" name="Google Shape;9402;p50"/>
              <p:cNvSpPr/>
              <p:nvPr/>
            </p:nvSpPr>
            <p:spPr>
              <a:xfrm flipH="1">
                <a:off x="2910605" y="3068134"/>
                <a:ext cx="15908" cy="1258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44" extrusionOk="0">
                    <a:moveTo>
                      <a:pt x="422" y="1"/>
                    </a:moveTo>
                    <a:cubicBezTo>
                      <a:pt x="387" y="1"/>
                      <a:pt x="349" y="7"/>
                      <a:pt x="309" y="20"/>
                    </a:cubicBezTo>
                    <a:cubicBezTo>
                      <a:pt x="196" y="58"/>
                      <a:pt x="120" y="134"/>
                      <a:pt x="82" y="248"/>
                    </a:cubicBezTo>
                    <a:cubicBezTo>
                      <a:pt x="0" y="465"/>
                      <a:pt x="191" y="643"/>
                      <a:pt x="390" y="643"/>
                    </a:cubicBezTo>
                    <a:cubicBezTo>
                      <a:pt x="468" y="643"/>
                      <a:pt x="548" y="615"/>
                      <a:pt x="613" y="551"/>
                    </a:cubicBezTo>
                    <a:cubicBezTo>
                      <a:pt x="814" y="350"/>
                      <a:pt x="689" y="1"/>
                      <a:pt x="4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3" name="Google Shape;9403;p50"/>
              <p:cNvSpPr/>
              <p:nvPr/>
            </p:nvSpPr>
            <p:spPr>
              <a:xfrm flipH="1">
                <a:off x="2904371" y="3112912"/>
                <a:ext cx="11276" cy="858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39" extrusionOk="0">
                    <a:moveTo>
                      <a:pt x="279" y="1"/>
                    </a:moveTo>
                    <a:cubicBezTo>
                      <a:pt x="268" y="1"/>
                      <a:pt x="257" y="2"/>
                      <a:pt x="246" y="4"/>
                    </a:cubicBezTo>
                    <a:cubicBezTo>
                      <a:pt x="170" y="42"/>
                      <a:pt x="95" y="80"/>
                      <a:pt x="57" y="156"/>
                    </a:cubicBezTo>
                    <a:cubicBezTo>
                      <a:pt x="0" y="297"/>
                      <a:pt x="133" y="438"/>
                      <a:pt x="267" y="438"/>
                    </a:cubicBezTo>
                    <a:cubicBezTo>
                      <a:pt x="313" y="438"/>
                      <a:pt x="359" y="422"/>
                      <a:pt x="398" y="383"/>
                    </a:cubicBezTo>
                    <a:cubicBezTo>
                      <a:pt x="576" y="276"/>
                      <a:pt x="452" y="1"/>
                      <a:pt x="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4" name="Google Shape;9404;p50"/>
              <p:cNvSpPr/>
              <p:nvPr/>
            </p:nvSpPr>
            <p:spPr>
              <a:xfrm flipH="1">
                <a:off x="2853971" y="3148445"/>
                <a:ext cx="8716" cy="688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2" extrusionOk="0">
                    <a:moveTo>
                      <a:pt x="229" y="1"/>
                    </a:moveTo>
                    <a:cubicBezTo>
                      <a:pt x="217" y="1"/>
                      <a:pt x="204" y="2"/>
                      <a:pt x="190" y="6"/>
                    </a:cubicBezTo>
                    <a:cubicBezTo>
                      <a:pt x="114" y="44"/>
                      <a:pt x="39" y="82"/>
                      <a:pt x="1" y="157"/>
                    </a:cubicBezTo>
                    <a:cubicBezTo>
                      <a:pt x="1" y="277"/>
                      <a:pt x="92" y="352"/>
                      <a:pt x="188" y="352"/>
                    </a:cubicBezTo>
                    <a:cubicBezTo>
                      <a:pt x="243" y="352"/>
                      <a:pt x="300" y="327"/>
                      <a:pt x="342" y="271"/>
                    </a:cubicBezTo>
                    <a:cubicBezTo>
                      <a:pt x="445" y="167"/>
                      <a:pt x="360" y="1"/>
                      <a:pt x="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5" name="Google Shape;9405;p50"/>
              <p:cNvSpPr/>
              <p:nvPr/>
            </p:nvSpPr>
            <p:spPr>
              <a:xfrm flipH="1">
                <a:off x="2806346" y="3185600"/>
                <a:ext cx="2247" cy="150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77" extrusionOk="0">
                    <a:moveTo>
                      <a:pt x="0" y="0"/>
                    </a:moveTo>
                    <a:lnTo>
                      <a:pt x="38" y="76"/>
                    </a:lnTo>
                    <a:lnTo>
                      <a:pt x="114" y="76"/>
                    </a:lnTo>
                    <a:cubicBezTo>
                      <a:pt x="114" y="38"/>
                      <a:pt x="114" y="38"/>
                      <a:pt x="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6" name="Google Shape;9406;p50"/>
              <p:cNvSpPr/>
              <p:nvPr/>
            </p:nvSpPr>
            <p:spPr>
              <a:xfrm flipH="1">
                <a:off x="2807323" y="3137402"/>
                <a:ext cx="14481" cy="11258"/>
              </a:xfrm>
              <a:custGeom>
                <a:avLst/>
                <a:gdLst/>
                <a:ahLst/>
                <a:cxnLst/>
                <a:rect l="l" t="t" r="r" b="b"/>
                <a:pathLst>
                  <a:path w="741" h="576" extrusionOk="0">
                    <a:moveTo>
                      <a:pt x="332" y="0"/>
                    </a:moveTo>
                    <a:cubicBezTo>
                      <a:pt x="320" y="0"/>
                      <a:pt x="309" y="1"/>
                      <a:pt x="297" y="2"/>
                    </a:cubicBezTo>
                    <a:cubicBezTo>
                      <a:pt x="221" y="40"/>
                      <a:pt x="108" y="116"/>
                      <a:pt x="70" y="192"/>
                    </a:cubicBezTo>
                    <a:cubicBezTo>
                      <a:pt x="0" y="399"/>
                      <a:pt x="153" y="576"/>
                      <a:pt x="353" y="576"/>
                    </a:cubicBezTo>
                    <a:cubicBezTo>
                      <a:pt x="372" y="576"/>
                      <a:pt x="391" y="574"/>
                      <a:pt x="411" y="571"/>
                    </a:cubicBezTo>
                    <a:cubicBezTo>
                      <a:pt x="740" y="498"/>
                      <a:pt x="646" y="0"/>
                      <a:pt x="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7" name="Google Shape;9407;p50"/>
              <p:cNvSpPr/>
              <p:nvPr/>
            </p:nvSpPr>
            <p:spPr>
              <a:xfrm flipH="1">
                <a:off x="2784126" y="3155950"/>
                <a:ext cx="10983" cy="903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62" extrusionOk="0">
                    <a:moveTo>
                      <a:pt x="220" y="1"/>
                    </a:moveTo>
                    <a:cubicBezTo>
                      <a:pt x="144" y="39"/>
                      <a:pt x="107" y="77"/>
                      <a:pt x="69" y="153"/>
                    </a:cubicBezTo>
                    <a:cubicBezTo>
                      <a:pt x="1" y="322"/>
                      <a:pt x="115" y="462"/>
                      <a:pt x="249" y="462"/>
                    </a:cubicBezTo>
                    <a:cubicBezTo>
                      <a:pt x="264" y="462"/>
                      <a:pt x="280" y="460"/>
                      <a:pt x="296" y="456"/>
                    </a:cubicBezTo>
                    <a:cubicBezTo>
                      <a:pt x="561" y="380"/>
                      <a:pt x="524" y="1"/>
                      <a:pt x="2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8" name="Google Shape;9408;p50"/>
              <p:cNvSpPr/>
              <p:nvPr/>
            </p:nvSpPr>
            <p:spPr>
              <a:xfrm flipH="1">
                <a:off x="2767750" y="3081679"/>
                <a:ext cx="23646" cy="18959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970" extrusionOk="0">
                    <a:moveTo>
                      <a:pt x="552" y="0"/>
                    </a:moveTo>
                    <a:cubicBezTo>
                      <a:pt x="518" y="0"/>
                      <a:pt x="484" y="3"/>
                      <a:pt x="447" y="10"/>
                    </a:cubicBezTo>
                    <a:cubicBezTo>
                      <a:pt x="258" y="123"/>
                      <a:pt x="144" y="161"/>
                      <a:pt x="68" y="389"/>
                    </a:cubicBezTo>
                    <a:cubicBezTo>
                      <a:pt x="0" y="694"/>
                      <a:pt x="236" y="969"/>
                      <a:pt x="531" y="969"/>
                    </a:cubicBezTo>
                    <a:cubicBezTo>
                      <a:pt x="566" y="969"/>
                      <a:pt x="601" y="965"/>
                      <a:pt x="637" y="957"/>
                    </a:cubicBezTo>
                    <a:cubicBezTo>
                      <a:pt x="1209" y="850"/>
                      <a:pt x="1107" y="0"/>
                      <a:pt x="5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9" name="Google Shape;9409;p50"/>
              <p:cNvSpPr/>
              <p:nvPr/>
            </p:nvSpPr>
            <p:spPr>
              <a:xfrm flipH="1">
                <a:off x="2813421" y="3092077"/>
                <a:ext cx="20520" cy="1622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830" extrusionOk="0">
                    <a:moveTo>
                      <a:pt x="536" y="1"/>
                    </a:moveTo>
                    <a:cubicBezTo>
                      <a:pt x="512" y="1"/>
                      <a:pt x="488" y="3"/>
                      <a:pt x="463" y="8"/>
                    </a:cubicBezTo>
                    <a:cubicBezTo>
                      <a:pt x="274" y="46"/>
                      <a:pt x="160" y="122"/>
                      <a:pt x="84" y="312"/>
                    </a:cubicBezTo>
                    <a:cubicBezTo>
                      <a:pt x="0" y="591"/>
                      <a:pt x="246" y="829"/>
                      <a:pt x="502" y="829"/>
                    </a:cubicBezTo>
                    <a:cubicBezTo>
                      <a:pt x="594" y="829"/>
                      <a:pt x="687" y="799"/>
                      <a:pt x="767" y="729"/>
                    </a:cubicBezTo>
                    <a:cubicBezTo>
                      <a:pt x="1050" y="481"/>
                      <a:pt x="870" y="1"/>
                      <a:pt x="5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0" name="Google Shape;9410;p50"/>
              <p:cNvSpPr/>
              <p:nvPr/>
            </p:nvSpPr>
            <p:spPr>
              <a:xfrm flipH="1">
                <a:off x="2833022" y="3119655"/>
                <a:ext cx="15185" cy="1260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5" extrusionOk="0">
                    <a:moveTo>
                      <a:pt x="321" y="0"/>
                    </a:moveTo>
                    <a:cubicBezTo>
                      <a:pt x="170" y="76"/>
                      <a:pt x="56" y="114"/>
                      <a:pt x="56" y="266"/>
                    </a:cubicBezTo>
                    <a:cubicBezTo>
                      <a:pt x="1" y="485"/>
                      <a:pt x="164" y="645"/>
                      <a:pt x="345" y="645"/>
                    </a:cubicBezTo>
                    <a:cubicBezTo>
                      <a:pt x="414" y="645"/>
                      <a:pt x="486" y="621"/>
                      <a:pt x="549" y="569"/>
                    </a:cubicBezTo>
                    <a:cubicBezTo>
                      <a:pt x="776" y="341"/>
                      <a:pt x="625" y="0"/>
                      <a:pt x="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1" name="Google Shape;9411;p50"/>
              <p:cNvSpPr/>
              <p:nvPr/>
            </p:nvSpPr>
            <p:spPr>
              <a:xfrm flipH="1">
                <a:off x="2838611" y="3074311"/>
                <a:ext cx="21282" cy="16926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66" extrusionOk="0">
                    <a:moveTo>
                      <a:pt x="506" y="0"/>
                    </a:moveTo>
                    <a:cubicBezTo>
                      <a:pt x="480" y="0"/>
                      <a:pt x="454" y="2"/>
                      <a:pt x="426" y="7"/>
                    </a:cubicBezTo>
                    <a:cubicBezTo>
                      <a:pt x="275" y="83"/>
                      <a:pt x="123" y="121"/>
                      <a:pt x="85" y="311"/>
                    </a:cubicBezTo>
                    <a:cubicBezTo>
                      <a:pt x="1" y="619"/>
                      <a:pt x="249" y="865"/>
                      <a:pt x="521" y="865"/>
                    </a:cubicBezTo>
                    <a:cubicBezTo>
                      <a:pt x="617" y="865"/>
                      <a:pt x="717" y="835"/>
                      <a:pt x="805" y="766"/>
                    </a:cubicBezTo>
                    <a:cubicBezTo>
                      <a:pt x="1089" y="482"/>
                      <a:pt x="876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2" name="Google Shape;9412;p50"/>
              <p:cNvSpPr/>
              <p:nvPr/>
            </p:nvSpPr>
            <p:spPr>
              <a:xfrm flipH="1">
                <a:off x="2830071" y="3166328"/>
                <a:ext cx="5941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04" extrusionOk="0">
                    <a:moveTo>
                      <a:pt x="152" y="1"/>
                    </a:moveTo>
                    <a:cubicBezTo>
                      <a:pt x="76" y="39"/>
                      <a:pt x="38" y="77"/>
                      <a:pt x="1" y="152"/>
                    </a:cubicBezTo>
                    <a:cubicBezTo>
                      <a:pt x="1" y="190"/>
                      <a:pt x="76" y="266"/>
                      <a:pt x="152" y="304"/>
                    </a:cubicBezTo>
                    <a:cubicBezTo>
                      <a:pt x="228" y="304"/>
                      <a:pt x="266" y="266"/>
                      <a:pt x="304" y="190"/>
                    </a:cubicBezTo>
                    <a:lnTo>
                      <a:pt x="304" y="114"/>
                    </a:lnTo>
                    <a:cubicBezTo>
                      <a:pt x="304" y="77"/>
                      <a:pt x="228" y="1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3" name="Google Shape;9413;p50"/>
              <p:cNvSpPr/>
              <p:nvPr/>
            </p:nvSpPr>
            <p:spPr>
              <a:xfrm flipH="1">
                <a:off x="2788269" y="3109843"/>
                <a:ext cx="18429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762" extrusionOk="0">
                    <a:moveTo>
                      <a:pt x="441" y="1"/>
                    </a:moveTo>
                    <a:cubicBezTo>
                      <a:pt x="414" y="1"/>
                      <a:pt x="387" y="4"/>
                      <a:pt x="358" y="9"/>
                    </a:cubicBezTo>
                    <a:cubicBezTo>
                      <a:pt x="245" y="85"/>
                      <a:pt x="93" y="123"/>
                      <a:pt x="55" y="275"/>
                    </a:cubicBezTo>
                    <a:cubicBezTo>
                      <a:pt x="0" y="547"/>
                      <a:pt x="201" y="761"/>
                      <a:pt x="416" y="761"/>
                    </a:cubicBezTo>
                    <a:cubicBezTo>
                      <a:pt x="500" y="761"/>
                      <a:pt x="587" y="728"/>
                      <a:pt x="662" y="654"/>
                    </a:cubicBezTo>
                    <a:cubicBezTo>
                      <a:pt x="942" y="408"/>
                      <a:pt x="769" y="1"/>
                      <a:pt x="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4" name="Google Shape;9414;p50"/>
              <p:cNvSpPr/>
              <p:nvPr/>
            </p:nvSpPr>
            <p:spPr>
              <a:xfrm flipH="1">
                <a:off x="2895753" y="2995075"/>
                <a:ext cx="26070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31" extrusionOk="0">
                    <a:moveTo>
                      <a:pt x="632" y="0"/>
                    </a:moveTo>
                    <a:cubicBezTo>
                      <a:pt x="609" y="0"/>
                      <a:pt x="586" y="2"/>
                      <a:pt x="562" y="5"/>
                    </a:cubicBezTo>
                    <a:cubicBezTo>
                      <a:pt x="373" y="80"/>
                      <a:pt x="221" y="118"/>
                      <a:pt x="145" y="308"/>
                    </a:cubicBezTo>
                    <a:cubicBezTo>
                      <a:pt x="1" y="669"/>
                      <a:pt x="270" y="1031"/>
                      <a:pt x="624" y="1031"/>
                    </a:cubicBezTo>
                    <a:cubicBezTo>
                      <a:pt x="641" y="1031"/>
                      <a:pt x="658" y="1030"/>
                      <a:pt x="676" y="1028"/>
                    </a:cubicBezTo>
                    <a:cubicBezTo>
                      <a:pt x="1333" y="919"/>
                      <a:pt x="1217" y="0"/>
                      <a:pt x="6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5" name="Google Shape;9415;p50"/>
              <p:cNvSpPr/>
              <p:nvPr/>
            </p:nvSpPr>
            <p:spPr>
              <a:xfrm flipH="1">
                <a:off x="2871266" y="3012118"/>
                <a:ext cx="24760" cy="2085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067" extrusionOk="0">
                    <a:moveTo>
                      <a:pt x="562" y="1"/>
                    </a:moveTo>
                    <a:cubicBezTo>
                      <a:pt x="540" y="1"/>
                      <a:pt x="517" y="2"/>
                      <a:pt x="493" y="5"/>
                    </a:cubicBezTo>
                    <a:cubicBezTo>
                      <a:pt x="304" y="118"/>
                      <a:pt x="152" y="156"/>
                      <a:pt x="76" y="384"/>
                    </a:cubicBezTo>
                    <a:cubicBezTo>
                      <a:pt x="0" y="725"/>
                      <a:pt x="266" y="1066"/>
                      <a:pt x="607" y="1066"/>
                    </a:cubicBezTo>
                    <a:cubicBezTo>
                      <a:pt x="1266" y="993"/>
                      <a:pt x="1183" y="1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6" name="Google Shape;9416;p50"/>
              <p:cNvSpPr/>
              <p:nvPr/>
            </p:nvSpPr>
            <p:spPr>
              <a:xfrm flipH="1">
                <a:off x="2793487" y="3063991"/>
                <a:ext cx="23998" cy="2011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029" extrusionOk="0">
                    <a:moveTo>
                      <a:pt x="524" y="1"/>
                    </a:moveTo>
                    <a:cubicBezTo>
                      <a:pt x="502" y="1"/>
                      <a:pt x="479" y="2"/>
                      <a:pt x="455" y="5"/>
                    </a:cubicBezTo>
                    <a:cubicBezTo>
                      <a:pt x="266" y="118"/>
                      <a:pt x="114" y="194"/>
                      <a:pt x="38" y="384"/>
                    </a:cubicBezTo>
                    <a:cubicBezTo>
                      <a:pt x="0" y="725"/>
                      <a:pt x="228" y="1028"/>
                      <a:pt x="569" y="1028"/>
                    </a:cubicBezTo>
                    <a:cubicBezTo>
                      <a:pt x="1228" y="992"/>
                      <a:pt x="1145" y="1"/>
                      <a:pt x="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7" name="Google Shape;9417;p50"/>
              <p:cNvSpPr/>
              <p:nvPr/>
            </p:nvSpPr>
            <p:spPr>
              <a:xfrm flipH="1">
                <a:off x="2844083" y="3029083"/>
                <a:ext cx="25933" cy="20991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074" extrusionOk="0">
                    <a:moveTo>
                      <a:pt x="627" y="0"/>
                    </a:moveTo>
                    <a:cubicBezTo>
                      <a:pt x="595" y="0"/>
                      <a:pt x="562" y="3"/>
                      <a:pt x="527" y="9"/>
                    </a:cubicBezTo>
                    <a:cubicBezTo>
                      <a:pt x="300" y="122"/>
                      <a:pt x="148" y="160"/>
                      <a:pt x="72" y="426"/>
                    </a:cubicBezTo>
                    <a:cubicBezTo>
                      <a:pt x="0" y="749"/>
                      <a:pt x="270" y="1073"/>
                      <a:pt x="621" y="1073"/>
                    </a:cubicBezTo>
                    <a:cubicBezTo>
                      <a:pt x="640" y="1073"/>
                      <a:pt x="659" y="1072"/>
                      <a:pt x="679" y="1070"/>
                    </a:cubicBezTo>
                    <a:cubicBezTo>
                      <a:pt x="1327" y="962"/>
                      <a:pt x="1223" y="0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8" name="Google Shape;9418;p50"/>
              <p:cNvSpPr/>
              <p:nvPr/>
            </p:nvSpPr>
            <p:spPr>
              <a:xfrm flipH="1">
                <a:off x="2774414" y="3037371"/>
                <a:ext cx="29744" cy="22418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147" extrusionOk="0">
                    <a:moveTo>
                      <a:pt x="866" y="1"/>
                    </a:moveTo>
                    <a:cubicBezTo>
                      <a:pt x="856" y="1"/>
                      <a:pt x="845" y="1"/>
                      <a:pt x="835" y="2"/>
                    </a:cubicBezTo>
                    <a:cubicBezTo>
                      <a:pt x="607" y="78"/>
                      <a:pt x="380" y="40"/>
                      <a:pt x="266" y="229"/>
                    </a:cubicBezTo>
                    <a:cubicBezTo>
                      <a:pt x="1" y="570"/>
                      <a:pt x="266" y="1101"/>
                      <a:pt x="683" y="1139"/>
                    </a:cubicBezTo>
                    <a:cubicBezTo>
                      <a:pt x="714" y="1144"/>
                      <a:pt x="743" y="1146"/>
                      <a:pt x="772" y="1146"/>
                    </a:cubicBezTo>
                    <a:cubicBezTo>
                      <a:pt x="1405" y="1146"/>
                      <a:pt x="1521" y="1"/>
                      <a:pt x="8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9" name="Google Shape;9419;p50"/>
              <p:cNvSpPr/>
              <p:nvPr/>
            </p:nvSpPr>
            <p:spPr>
              <a:xfrm flipH="1">
                <a:off x="2818677" y="3046948"/>
                <a:ext cx="26226" cy="2011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029" extrusionOk="0">
                    <a:moveTo>
                      <a:pt x="640" y="1"/>
                    </a:moveTo>
                    <a:cubicBezTo>
                      <a:pt x="617" y="1"/>
                      <a:pt x="594" y="2"/>
                      <a:pt x="569" y="5"/>
                    </a:cubicBezTo>
                    <a:cubicBezTo>
                      <a:pt x="380" y="80"/>
                      <a:pt x="190" y="118"/>
                      <a:pt x="114" y="346"/>
                    </a:cubicBezTo>
                    <a:cubicBezTo>
                      <a:pt x="1" y="687"/>
                      <a:pt x="304" y="1028"/>
                      <a:pt x="683" y="1028"/>
                    </a:cubicBezTo>
                    <a:cubicBezTo>
                      <a:pt x="1341" y="955"/>
                      <a:pt x="1259" y="1"/>
                      <a:pt x="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0" name="Google Shape;9420;p50"/>
              <p:cNvSpPr/>
              <p:nvPr/>
            </p:nvSpPr>
            <p:spPr>
              <a:xfrm flipH="1">
                <a:off x="2956765" y="3314538"/>
                <a:ext cx="5198" cy="519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66" extrusionOk="0">
                    <a:moveTo>
                      <a:pt x="114" y="0"/>
                    </a:moveTo>
                    <a:cubicBezTo>
                      <a:pt x="76" y="38"/>
                      <a:pt x="38" y="38"/>
                      <a:pt x="0" y="114"/>
                    </a:cubicBezTo>
                    <a:cubicBezTo>
                      <a:pt x="0" y="190"/>
                      <a:pt x="76" y="266"/>
                      <a:pt x="152" y="266"/>
                    </a:cubicBezTo>
                    <a:cubicBezTo>
                      <a:pt x="228" y="266"/>
                      <a:pt x="266" y="190"/>
                      <a:pt x="266" y="152"/>
                    </a:cubicBezTo>
                    <a:cubicBezTo>
                      <a:pt x="266" y="76"/>
                      <a:pt x="228" y="38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1" name="Google Shape;9421;p50"/>
              <p:cNvSpPr/>
              <p:nvPr/>
            </p:nvSpPr>
            <p:spPr>
              <a:xfrm flipH="1">
                <a:off x="3095048" y="3470155"/>
                <a:ext cx="36974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1007" extrusionOk="0">
                    <a:moveTo>
                      <a:pt x="513" y="0"/>
                    </a:moveTo>
                    <a:cubicBezTo>
                      <a:pt x="323" y="114"/>
                      <a:pt x="172" y="152"/>
                      <a:pt x="134" y="342"/>
                    </a:cubicBezTo>
                    <a:cubicBezTo>
                      <a:pt x="1" y="674"/>
                      <a:pt x="247" y="1007"/>
                      <a:pt x="565" y="1007"/>
                    </a:cubicBezTo>
                    <a:cubicBezTo>
                      <a:pt x="610" y="1007"/>
                      <a:pt x="656" y="1000"/>
                      <a:pt x="702" y="986"/>
                    </a:cubicBezTo>
                    <a:cubicBezTo>
                      <a:pt x="816" y="986"/>
                      <a:pt x="930" y="872"/>
                      <a:pt x="1006" y="759"/>
                    </a:cubicBezTo>
                    <a:cubicBezTo>
                      <a:pt x="1081" y="872"/>
                      <a:pt x="1233" y="948"/>
                      <a:pt x="1385" y="948"/>
                    </a:cubicBezTo>
                    <a:cubicBezTo>
                      <a:pt x="1892" y="876"/>
                      <a:pt x="1811" y="147"/>
                      <a:pt x="1341" y="147"/>
                    </a:cubicBezTo>
                    <a:cubicBezTo>
                      <a:pt x="1318" y="147"/>
                      <a:pt x="1295" y="149"/>
                      <a:pt x="1271" y="152"/>
                    </a:cubicBezTo>
                    <a:cubicBezTo>
                      <a:pt x="1195" y="190"/>
                      <a:pt x="1119" y="228"/>
                      <a:pt x="1044" y="304"/>
                    </a:cubicBezTo>
                    <a:cubicBezTo>
                      <a:pt x="930" y="114"/>
                      <a:pt x="740" y="0"/>
                      <a:pt x="5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2" name="Google Shape;9422;p50"/>
              <p:cNvSpPr/>
              <p:nvPr/>
            </p:nvSpPr>
            <p:spPr>
              <a:xfrm flipH="1">
                <a:off x="3048634" y="3373818"/>
                <a:ext cx="5218" cy="519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6" extrusionOk="0">
                    <a:moveTo>
                      <a:pt x="115" y="1"/>
                    </a:moveTo>
                    <a:cubicBezTo>
                      <a:pt x="77" y="39"/>
                      <a:pt x="39" y="76"/>
                      <a:pt x="1" y="152"/>
                    </a:cubicBezTo>
                    <a:cubicBezTo>
                      <a:pt x="39" y="190"/>
                      <a:pt x="77" y="228"/>
                      <a:pt x="115" y="266"/>
                    </a:cubicBezTo>
                    <a:cubicBezTo>
                      <a:pt x="228" y="266"/>
                      <a:pt x="228" y="228"/>
                      <a:pt x="266" y="152"/>
                    </a:cubicBezTo>
                    <a:cubicBezTo>
                      <a:pt x="266" y="76"/>
                      <a:pt x="190" y="39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3" name="Google Shape;9423;p50"/>
              <p:cNvSpPr/>
              <p:nvPr/>
            </p:nvSpPr>
            <p:spPr>
              <a:xfrm flipH="1">
                <a:off x="3108649" y="3296010"/>
                <a:ext cx="5960" cy="609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12" extrusionOk="0">
                    <a:moveTo>
                      <a:pt x="115" y="1"/>
                    </a:moveTo>
                    <a:cubicBezTo>
                      <a:pt x="77" y="39"/>
                      <a:pt x="39" y="76"/>
                      <a:pt x="1" y="152"/>
                    </a:cubicBezTo>
                    <a:cubicBezTo>
                      <a:pt x="1" y="190"/>
                      <a:pt x="39" y="266"/>
                      <a:pt x="115" y="304"/>
                    </a:cubicBezTo>
                    <a:cubicBezTo>
                      <a:pt x="125" y="309"/>
                      <a:pt x="135" y="311"/>
                      <a:pt x="146" y="311"/>
                    </a:cubicBezTo>
                    <a:cubicBezTo>
                      <a:pt x="210" y="311"/>
                      <a:pt x="271" y="218"/>
                      <a:pt x="304" y="152"/>
                    </a:cubicBezTo>
                    <a:cubicBezTo>
                      <a:pt x="304" y="76"/>
                      <a:pt x="190" y="1"/>
                      <a:pt x="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4" name="Google Shape;9424;p50"/>
              <p:cNvSpPr/>
              <p:nvPr/>
            </p:nvSpPr>
            <p:spPr>
              <a:xfrm flipH="1">
                <a:off x="3073258" y="3355250"/>
                <a:ext cx="7993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409" h="422" extrusionOk="0">
                    <a:moveTo>
                      <a:pt x="214" y="1"/>
                    </a:moveTo>
                    <a:cubicBezTo>
                      <a:pt x="206" y="1"/>
                      <a:pt x="198" y="1"/>
                      <a:pt x="190" y="3"/>
                    </a:cubicBezTo>
                    <a:cubicBezTo>
                      <a:pt x="114" y="41"/>
                      <a:pt x="76" y="79"/>
                      <a:pt x="38" y="154"/>
                    </a:cubicBezTo>
                    <a:cubicBezTo>
                      <a:pt x="0" y="268"/>
                      <a:pt x="76" y="382"/>
                      <a:pt x="190" y="420"/>
                    </a:cubicBezTo>
                    <a:cubicBezTo>
                      <a:pt x="198" y="421"/>
                      <a:pt x="206" y="422"/>
                      <a:pt x="214" y="422"/>
                    </a:cubicBezTo>
                    <a:cubicBezTo>
                      <a:pt x="409" y="422"/>
                      <a:pt x="409" y="1"/>
                      <a:pt x="2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5" name="Google Shape;9425;p50"/>
              <p:cNvSpPr/>
              <p:nvPr/>
            </p:nvSpPr>
            <p:spPr>
              <a:xfrm flipH="1">
                <a:off x="3084201" y="3314538"/>
                <a:ext cx="2990" cy="299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53" extrusionOk="0">
                    <a:moveTo>
                      <a:pt x="39" y="0"/>
                    </a:moveTo>
                    <a:lnTo>
                      <a:pt x="1" y="38"/>
                    </a:lnTo>
                    <a:lnTo>
                      <a:pt x="1" y="114"/>
                    </a:lnTo>
                    <a:lnTo>
                      <a:pt x="39" y="152"/>
                    </a:lnTo>
                    <a:lnTo>
                      <a:pt x="114" y="152"/>
                    </a:lnTo>
                    <a:lnTo>
                      <a:pt x="152" y="114"/>
                    </a:lnTo>
                    <a:lnTo>
                      <a:pt x="152" y="38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6" name="Google Shape;9426;p50"/>
              <p:cNvSpPr/>
              <p:nvPr/>
            </p:nvSpPr>
            <p:spPr>
              <a:xfrm flipH="1">
                <a:off x="3061474" y="3397487"/>
                <a:ext cx="13113" cy="1043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34" extrusionOk="0">
                    <a:moveTo>
                      <a:pt x="302" y="1"/>
                    </a:moveTo>
                    <a:cubicBezTo>
                      <a:pt x="290" y="1"/>
                      <a:pt x="278" y="1"/>
                      <a:pt x="266" y="3"/>
                    </a:cubicBezTo>
                    <a:cubicBezTo>
                      <a:pt x="190" y="41"/>
                      <a:pt x="114" y="117"/>
                      <a:pt x="76" y="192"/>
                    </a:cubicBezTo>
                    <a:cubicBezTo>
                      <a:pt x="0" y="344"/>
                      <a:pt x="152" y="534"/>
                      <a:pt x="341" y="534"/>
                    </a:cubicBezTo>
                    <a:cubicBezTo>
                      <a:pt x="670" y="461"/>
                      <a:pt x="612" y="1"/>
                      <a:pt x="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7" name="Google Shape;9427;p50"/>
              <p:cNvSpPr/>
              <p:nvPr/>
            </p:nvSpPr>
            <p:spPr>
              <a:xfrm flipH="1">
                <a:off x="3115567" y="3539052"/>
                <a:ext cx="24897" cy="2009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028" extrusionOk="0">
                    <a:moveTo>
                      <a:pt x="566" y="0"/>
                    </a:moveTo>
                    <a:cubicBezTo>
                      <a:pt x="553" y="0"/>
                      <a:pt x="541" y="1"/>
                      <a:pt x="528" y="1"/>
                    </a:cubicBezTo>
                    <a:cubicBezTo>
                      <a:pt x="300" y="77"/>
                      <a:pt x="149" y="153"/>
                      <a:pt x="73" y="381"/>
                    </a:cubicBezTo>
                    <a:cubicBezTo>
                      <a:pt x="1" y="704"/>
                      <a:pt x="236" y="1028"/>
                      <a:pt x="552" y="1028"/>
                    </a:cubicBezTo>
                    <a:cubicBezTo>
                      <a:pt x="569" y="1028"/>
                      <a:pt x="586" y="1027"/>
                      <a:pt x="604" y="1025"/>
                    </a:cubicBezTo>
                    <a:cubicBezTo>
                      <a:pt x="1273" y="951"/>
                      <a:pt x="1213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8" name="Google Shape;9428;p50"/>
              <p:cNvSpPr/>
              <p:nvPr/>
            </p:nvSpPr>
            <p:spPr>
              <a:xfrm flipH="1">
                <a:off x="3098761" y="3513780"/>
                <a:ext cx="23900" cy="1870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957" extrusionOk="0">
                    <a:moveTo>
                      <a:pt x="561" y="1"/>
                    </a:moveTo>
                    <a:cubicBezTo>
                      <a:pt x="537" y="1"/>
                      <a:pt x="513" y="2"/>
                      <a:pt x="489" y="5"/>
                    </a:cubicBezTo>
                    <a:cubicBezTo>
                      <a:pt x="299" y="81"/>
                      <a:pt x="148" y="157"/>
                      <a:pt x="72" y="347"/>
                    </a:cubicBezTo>
                    <a:cubicBezTo>
                      <a:pt x="0" y="668"/>
                      <a:pt x="266" y="956"/>
                      <a:pt x="551" y="956"/>
                    </a:cubicBezTo>
                    <a:cubicBezTo>
                      <a:pt x="568" y="956"/>
                      <a:pt x="585" y="955"/>
                      <a:pt x="602" y="953"/>
                    </a:cubicBezTo>
                    <a:cubicBezTo>
                      <a:pt x="1222" y="880"/>
                      <a:pt x="1141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9" name="Google Shape;9429;p50"/>
              <p:cNvSpPr/>
              <p:nvPr/>
            </p:nvSpPr>
            <p:spPr>
              <a:xfrm flipH="1">
                <a:off x="3083146" y="3489270"/>
                <a:ext cx="20656" cy="16652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852" extrusionOk="0">
                    <a:moveTo>
                      <a:pt x="481" y="0"/>
                    </a:moveTo>
                    <a:cubicBezTo>
                      <a:pt x="453" y="0"/>
                      <a:pt x="425" y="3"/>
                      <a:pt x="396" y="8"/>
                    </a:cubicBezTo>
                    <a:cubicBezTo>
                      <a:pt x="244" y="46"/>
                      <a:pt x="92" y="122"/>
                      <a:pt x="55" y="311"/>
                    </a:cubicBezTo>
                    <a:cubicBezTo>
                      <a:pt x="0" y="611"/>
                      <a:pt x="239" y="851"/>
                      <a:pt x="490" y="851"/>
                    </a:cubicBezTo>
                    <a:cubicBezTo>
                      <a:pt x="588" y="851"/>
                      <a:pt x="689" y="814"/>
                      <a:pt x="775" y="729"/>
                    </a:cubicBezTo>
                    <a:cubicBezTo>
                      <a:pt x="1057" y="446"/>
                      <a:pt x="847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0" name="Google Shape;9430;p50"/>
              <p:cNvSpPr/>
              <p:nvPr/>
            </p:nvSpPr>
            <p:spPr>
              <a:xfrm flipH="1">
                <a:off x="3113339" y="3495232"/>
                <a:ext cx="3744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109" extrusionOk="0">
                    <a:moveTo>
                      <a:pt x="710" y="1"/>
                    </a:moveTo>
                    <a:cubicBezTo>
                      <a:pt x="686" y="1"/>
                      <a:pt x="662" y="3"/>
                      <a:pt x="639" y="6"/>
                    </a:cubicBezTo>
                    <a:cubicBezTo>
                      <a:pt x="411" y="82"/>
                      <a:pt x="260" y="120"/>
                      <a:pt x="146" y="310"/>
                    </a:cubicBezTo>
                    <a:cubicBezTo>
                      <a:pt x="1" y="709"/>
                      <a:pt x="272" y="1108"/>
                      <a:pt x="695" y="1108"/>
                    </a:cubicBezTo>
                    <a:cubicBezTo>
                      <a:pt x="714" y="1108"/>
                      <a:pt x="733" y="1108"/>
                      <a:pt x="752" y="1106"/>
                    </a:cubicBezTo>
                    <a:cubicBezTo>
                      <a:pt x="904" y="1068"/>
                      <a:pt x="1056" y="954"/>
                      <a:pt x="1132" y="803"/>
                    </a:cubicBezTo>
                    <a:cubicBezTo>
                      <a:pt x="1207" y="916"/>
                      <a:pt x="1359" y="954"/>
                      <a:pt x="1473" y="954"/>
                    </a:cubicBezTo>
                    <a:cubicBezTo>
                      <a:pt x="1915" y="844"/>
                      <a:pt x="1856" y="195"/>
                      <a:pt x="1398" y="195"/>
                    </a:cubicBezTo>
                    <a:cubicBezTo>
                      <a:pt x="1385" y="195"/>
                      <a:pt x="1372" y="195"/>
                      <a:pt x="1359" y="196"/>
                    </a:cubicBezTo>
                    <a:cubicBezTo>
                      <a:pt x="1283" y="234"/>
                      <a:pt x="1245" y="272"/>
                      <a:pt x="1169" y="310"/>
                    </a:cubicBezTo>
                    <a:cubicBezTo>
                      <a:pt x="1102" y="140"/>
                      <a:pt x="912" y="1"/>
                      <a:pt x="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1" name="Google Shape;9431;p50"/>
              <p:cNvSpPr/>
              <p:nvPr/>
            </p:nvSpPr>
            <p:spPr>
              <a:xfrm flipH="1">
                <a:off x="3073551" y="3332246"/>
                <a:ext cx="35001" cy="21578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1104" extrusionOk="0">
                    <a:moveTo>
                      <a:pt x="1050" y="1"/>
                    </a:moveTo>
                    <a:cubicBezTo>
                      <a:pt x="1027" y="1"/>
                      <a:pt x="1004" y="2"/>
                      <a:pt x="980" y="4"/>
                    </a:cubicBezTo>
                    <a:cubicBezTo>
                      <a:pt x="752" y="80"/>
                      <a:pt x="563" y="80"/>
                      <a:pt x="487" y="346"/>
                    </a:cubicBezTo>
                    <a:cubicBezTo>
                      <a:pt x="411" y="308"/>
                      <a:pt x="335" y="270"/>
                      <a:pt x="260" y="270"/>
                    </a:cubicBezTo>
                    <a:cubicBezTo>
                      <a:pt x="184" y="308"/>
                      <a:pt x="108" y="346"/>
                      <a:pt x="70" y="421"/>
                    </a:cubicBezTo>
                    <a:cubicBezTo>
                      <a:pt x="1" y="595"/>
                      <a:pt x="121" y="768"/>
                      <a:pt x="287" y="768"/>
                    </a:cubicBezTo>
                    <a:cubicBezTo>
                      <a:pt x="303" y="768"/>
                      <a:pt x="319" y="766"/>
                      <a:pt x="335" y="763"/>
                    </a:cubicBezTo>
                    <a:cubicBezTo>
                      <a:pt x="411" y="725"/>
                      <a:pt x="449" y="725"/>
                      <a:pt x="487" y="649"/>
                    </a:cubicBezTo>
                    <a:cubicBezTo>
                      <a:pt x="525" y="952"/>
                      <a:pt x="790" y="1104"/>
                      <a:pt x="1094" y="1104"/>
                    </a:cubicBezTo>
                    <a:cubicBezTo>
                      <a:pt x="1790" y="1031"/>
                      <a:pt x="1707" y="1"/>
                      <a:pt x="10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2" name="Google Shape;9432;p50"/>
              <p:cNvSpPr/>
              <p:nvPr/>
            </p:nvSpPr>
            <p:spPr>
              <a:xfrm flipH="1">
                <a:off x="3058913" y="3507701"/>
                <a:ext cx="17784" cy="13682"/>
              </a:xfrm>
              <a:custGeom>
                <a:avLst/>
                <a:gdLst/>
                <a:ahLst/>
                <a:cxnLst/>
                <a:rect l="l" t="t" r="r" b="b"/>
                <a:pathLst>
                  <a:path w="910" h="700" extrusionOk="0">
                    <a:moveTo>
                      <a:pt x="468" y="1"/>
                    </a:moveTo>
                    <a:cubicBezTo>
                      <a:pt x="438" y="1"/>
                      <a:pt x="407" y="5"/>
                      <a:pt x="374" y="13"/>
                    </a:cubicBezTo>
                    <a:cubicBezTo>
                      <a:pt x="222" y="51"/>
                      <a:pt x="108" y="127"/>
                      <a:pt x="70" y="240"/>
                    </a:cubicBezTo>
                    <a:cubicBezTo>
                      <a:pt x="0" y="486"/>
                      <a:pt x="190" y="700"/>
                      <a:pt x="429" y="700"/>
                    </a:cubicBezTo>
                    <a:cubicBezTo>
                      <a:pt x="448" y="700"/>
                      <a:pt x="468" y="698"/>
                      <a:pt x="487" y="695"/>
                    </a:cubicBezTo>
                    <a:cubicBezTo>
                      <a:pt x="909" y="625"/>
                      <a:pt x="842" y="1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3" name="Google Shape;9433;p50"/>
              <p:cNvSpPr/>
              <p:nvPr/>
            </p:nvSpPr>
            <p:spPr>
              <a:xfrm flipH="1">
                <a:off x="3043846" y="3483290"/>
                <a:ext cx="14481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568" extrusionOk="0">
                    <a:moveTo>
                      <a:pt x="383" y="1"/>
                    </a:moveTo>
                    <a:cubicBezTo>
                      <a:pt x="358" y="1"/>
                      <a:pt x="333" y="4"/>
                      <a:pt x="306" y="11"/>
                    </a:cubicBezTo>
                    <a:cubicBezTo>
                      <a:pt x="230" y="49"/>
                      <a:pt x="154" y="49"/>
                      <a:pt x="116" y="162"/>
                    </a:cubicBezTo>
                    <a:cubicBezTo>
                      <a:pt x="0" y="365"/>
                      <a:pt x="172" y="568"/>
                      <a:pt x="361" y="568"/>
                    </a:cubicBezTo>
                    <a:cubicBezTo>
                      <a:pt x="419" y="568"/>
                      <a:pt x="479" y="549"/>
                      <a:pt x="533" y="504"/>
                    </a:cubicBezTo>
                    <a:cubicBezTo>
                      <a:pt x="740" y="331"/>
                      <a:pt x="633" y="1"/>
                      <a:pt x="3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4" name="Google Shape;9434;p50"/>
              <p:cNvSpPr/>
              <p:nvPr/>
            </p:nvSpPr>
            <p:spPr>
              <a:xfrm flipH="1">
                <a:off x="3051839" y="3551639"/>
                <a:ext cx="15224" cy="11981"/>
              </a:xfrm>
              <a:custGeom>
                <a:avLst/>
                <a:gdLst/>
                <a:ahLst/>
                <a:cxnLst/>
                <a:rect l="l" t="t" r="r" b="b"/>
                <a:pathLst>
                  <a:path w="779" h="613" extrusionOk="0">
                    <a:moveTo>
                      <a:pt x="333" y="0"/>
                    </a:moveTo>
                    <a:cubicBezTo>
                      <a:pt x="322" y="0"/>
                      <a:pt x="310" y="1"/>
                      <a:pt x="298" y="2"/>
                    </a:cubicBezTo>
                    <a:cubicBezTo>
                      <a:pt x="184" y="40"/>
                      <a:pt x="108" y="116"/>
                      <a:pt x="70" y="191"/>
                    </a:cubicBezTo>
                    <a:cubicBezTo>
                      <a:pt x="0" y="402"/>
                      <a:pt x="157" y="613"/>
                      <a:pt x="362" y="613"/>
                    </a:cubicBezTo>
                    <a:cubicBezTo>
                      <a:pt x="378" y="613"/>
                      <a:pt x="395" y="611"/>
                      <a:pt x="411" y="609"/>
                    </a:cubicBezTo>
                    <a:cubicBezTo>
                      <a:pt x="778" y="535"/>
                      <a:pt x="684" y="0"/>
                      <a:pt x="3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5" name="Google Shape;9435;p50"/>
              <p:cNvSpPr/>
              <p:nvPr/>
            </p:nvSpPr>
            <p:spPr>
              <a:xfrm flipH="1">
                <a:off x="3030342" y="3458995"/>
                <a:ext cx="7934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5" extrusionOk="0">
                    <a:moveTo>
                      <a:pt x="212" y="0"/>
                    </a:moveTo>
                    <a:cubicBezTo>
                      <a:pt x="205" y="0"/>
                      <a:pt x="197" y="1"/>
                      <a:pt x="190" y="3"/>
                    </a:cubicBezTo>
                    <a:cubicBezTo>
                      <a:pt x="0" y="154"/>
                      <a:pt x="0" y="268"/>
                      <a:pt x="190" y="382"/>
                    </a:cubicBezTo>
                    <a:cubicBezTo>
                      <a:pt x="199" y="383"/>
                      <a:pt x="207" y="384"/>
                      <a:pt x="216" y="384"/>
                    </a:cubicBezTo>
                    <a:cubicBezTo>
                      <a:pt x="406" y="384"/>
                      <a:pt x="375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6" name="Google Shape;9436;p50"/>
              <p:cNvSpPr/>
              <p:nvPr/>
            </p:nvSpPr>
            <p:spPr>
              <a:xfrm flipH="1">
                <a:off x="3022701" y="3616137"/>
                <a:ext cx="4475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8" extrusionOk="0">
                    <a:moveTo>
                      <a:pt x="77" y="0"/>
                    </a:moveTo>
                    <a:cubicBezTo>
                      <a:pt x="39" y="38"/>
                      <a:pt x="39" y="38"/>
                      <a:pt x="1" y="76"/>
                    </a:cubicBezTo>
                    <a:cubicBezTo>
                      <a:pt x="1" y="76"/>
                      <a:pt x="1" y="114"/>
                      <a:pt x="1" y="114"/>
                    </a:cubicBezTo>
                    <a:lnTo>
                      <a:pt x="114" y="228"/>
                    </a:lnTo>
                    <a:cubicBezTo>
                      <a:pt x="152" y="190"/>
                      <a:pt x="190" y="152"/>
                      <a:pt x="228" y="114"/>
                    </a:cubicBezTo>
                    <a:cubicBezTo>
                      <a:pt x="228" y="38"/>
                      <a:pt x="152" y="0"/>
                      <a:pt x="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7" name="Google Shape;9437;p50"/>
              <p:cNvSpPr/>
              <p:nvPr/>
            </p:nvSpPr>
            <p:spPr>
              <a:xfrm flipH="1">
                <a:off x="3030323" y="3570793"/>
                <a:ext cx="8130" cy="5277"/>
              </a:xfrm>
              <a:custGeom>
                <a:avLst/>
                <a:gdLst/>
                <a:ahLst/>
                <a:cxnLst/>
                <a:rect l="l" t="t" r="r" b="b"/>
                <a:pathLst>
                  <a:path w="416" h="270" extrusionOk="0">
                    <a:moveTo>
                      <a:pt x="253" y="1"/>
                    </a:moveTo>
                    <a:cubicBezTo>
                      <a:pt x="238" y="1"/>
                      <a:pt x="220" y="3"/>
                      <a:pt x="199" y="8"/>
                    </a:cubicBezTo>
                    <a:cubicBezTo>
                      <a:pt x="123" y="46"/>
                      <a:pt x="47" y="84"/>
                      <a:pt x="9" y="159"/>
                    </a:cubicBezTo>
                    <a:cubicBezTo>
                      <a:pt x="0" y="239"/>
                      <a:pt x="25" y="269"/>
                      <a:pt x="63" y="269"/>
                    </a:cubicBezTo>
                    <a:cubicBezTo>
                      <a:pt x="177" y="269"/>
                      <a:pt x="416" y="1"/>
                      <a:pt x="2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8" name="Google Shape;9438;p50"/>
              <p:cNvSpPr/>
              <p:nvPr/>
            </p:nvSpPr>
            <p:spPr>
              <a:xfrm flipH="1">
                <a:off x="3013809" y="3546479"/>
                <a:ext cx="5218" cy="5199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6" extrusionOk="0">
                    <a:moveTo>
                      <a:pt x="115" y="1"/>
                    </a:moveTo>
                    <a:cubicBezTo>
                      <a:pt x="39" y="38"/>
                      <a:pt x="1" y="76"/>
                      <a:pt x="1" y="114"/>
                    </a:cubicBezTo>
                    <a:cubicBezTo>
                      <a:pt x="1" y="190"/>
                      <a:pt x="77" y="266"/>
                      <a:pt x="115" y="266"/>
                    </a:cubicBezTo>
                    <a:cubicBezTo>
                      <a:pt x="190" y="266"/>
                      <a:pt x="228" y="228"/>
                      <a:pt x="266" y="152"/>
                    </a:cubicBezTo>
                    <a:cubicBezTo>
                      <a:pt x="266" y="76"/>
                      <a:pt x="228" y="38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9" name="Google Shape;9439;p50"/>
              <p:cNvSpPr/>
              <p:nvPr/>
            </p:nvSpPr>
            <p:spPr>
              <a:xfrm flipH="1">
                <a:off x="3021138" y="3502014"/>
                <a:ext cx="7524" cy="7017"/>
              </a:xfrm>
              <a:custGeom>
                <a:avLst/>
                <a:gdLst/>
                <a:ahLst/>
                <a:cxnLst/>
                <a:rect l="l" t="t" r="r" b="b"/>
                <a:pathLst>
                  <a:path w="385" h="359" extrusionOk="0">
                    <a:moveTo>
                      <a:pt x="153" y="1"/>
                    </a:moveTo>
                    <a:cubicBezTo>
                      <a:pt x="77" y="39"/>
                      <a:pt x="39" y="114"/>
                      <a:pt x="1" y="190"/>
                    </a:cubicBezTo>
                    <a:cubicBezTo>
                      <a:pt x="1" y="308"/>
                      <a:pt x="83" y="359"/>
                      <a:pt x="168" y="359"/>
                    </a:cubicBezTo>
                    <a:cubicBezTo>
                      <a:pt x="274" y="359"/>
                      <a:pt x="384" y="279"/>
                      <a:pt x="342" y="152"/>
                    </a:cubicBezTo>
                    <a:cubicBezTo>
                      <a:pt x="304" y="77"/>
                      <a:pt x="266" y="39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0" name="Google Shape;9440;p50"/>
              <p:cNvSpPr/>
              <p:nvPr/>
            </p:nvSpPr>
            <p:spPr>
              <a:xfrm flipH="1">
                <a:off x="3035208" y="3526895"/>
                <a:ext cx="13328" cy="10066"/>
              </a:xfrm>
              <a:custGeom>
                <a:avLst/>
                <a:gdLst/>
                <a:ahLst/>
                <a:cxnLst/>
                <a:rect l="l" t="t" r="r" b="b"/>
                <a:pathLst>
                  <a:path w="682" h="515" extrusionOk="0">
                    <a:moveTo>
                      <a:pt x="315" y="1"/>
                    </a:moveTo>
                    <a:cubicBezTo>
                      <a:pt x="286" y="1"/>
                      <a:pt x="255" y="6"/>
                      <a:pt x="222" y="17"/>
                    </a:cubicBezTo>
                    <a:cubicBezTo>
                      <a:pt x="184" y="55"/>
                      <a:pt x="70" y="93"/>
                      <a:pt x="70" y="168"/>
                    </a:cubicBezTo>
                    <a:cubicBezTo>
                      <a:pt x="1" y="341"/>
                      <a:pt x="121" y="515"/>
                      <a:pt x="316" y="515"/>
                    </a:cubicBezTo>
                    <a:cubicBezTo>
                      <a:pt x="334" y="515"/>
                      <a:pt x="354" y="513"/>
                      <a:pt x="373" y="510"/>
                    </a:cubicBezTo>
                    <a:cubicBezTo>
                      <a:pt x="682" y="441"/>
                      <a:pt x="588" y="1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1" name="Google Shape;9441;p50"/>
              <p:cNvSpPr/>
              <p:nvPr/>
            </p:nvSpPr>
            <p:spPr>
              <a:xfrm flipH="1">
                <a:off x="3045136" y="3596084"/>
                <a:ext cx="11608" cy="9792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01" extrusionOk="0">
                    <a:moveTo>
                      <a:pt x="260" y="1"/>
                    </a:moveTo>
                    <a:cubicBezTo>
                      <a:pt x="248" y="1"/>
                      <a:pt x="237" y="1"/>
                      <a:pt x="225" y="3"/>
                    </a:cubicBezTo>
                    <a:cubicBezTo>
                      <a:pt x="149" y="41"/>
                      <a:pt x="73" y="79"/>
                      <a:pt x="35" y="154"/>
                    </a:cubicBezTo>
                    <a:cubicBezTo>
                      <a:pt x="0" y="327"/>
                      <a:pt x="124" y="501"/>
                      <a:pt x="290" y="501"/>
                    </a:cubicBezTo>
                    <a:cubicBezTo>
                      <a:pt x="306" y="501"/>
                      <a:pt x="322" y="499"/>
                      <a:pt x="338" y="496"/>
                    </a:cubicBezTo>
                    <a:cubicBezTo>
                      <a:pt x="593" y="423"/>
                      <a:pt x="533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2" name="Google Shape;9442;p50"/>
              <p:cNvSpPr/>
              <p:nvPr/>
            </p:nvSpPr>
            <p:spPr>
              <a:xfrm flipH="1">
                <a:off x="3052074" y="3440310"/>
                <a:ext cx="14618" cy="11004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3" extrusionOk="0">
                    <a:moveTo>
                      <a:pt x="394" y="1"/>
                    </a:moveTo>
                    <a:cubicBezTo>
                      <a:pt x="369" y="1"/>
                      <a:pt x="344" y="4"/>
                      <a:pt x="317" y="11"/>
                    </a:cubicBezTo>
                    <a:cubicBezTo>
                      <a:pt x="241" y="11"/>
                      <a:pt x="165" y="87"/>
                      <a:pt x="89" y="125"/>
                    </a:cubicBezTo>
                    <a:cubicBezTo>
                      <a:pt x="0" y="332"/>
                      <a:pt x="166" y="563"/>
                      <a:pt x="352" y="563"/>
                    </a:cubicBezTo>
                    <a:cubicBezTo>
                      <a:pt x="403" y="563"/>
                      <a:pt x="457" y="545"/>
                      <a:pt x="506" y="504"/>
                    </a:cubicBezTo>
                    <a:cubicBezTo>
                      <a:pt x="748" y="331"/>
                      <a:pt x="644" y="1"/>
                      <a:pt x="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3" name="Google Shape;9443;p50"/>
              <p:cNvSpPr/>
              <p:nvPr/>
            </p:nvSpPr>
            <p:spPr>
              <a:xfrm flipH="1">
                <a:off x="3038257" y="3416055"/>
                <a:ext cx="7446" cy="7427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0" extrusionOk="0">
                    <a:moveTo>
                      <a:pt x="153" y="1"/>
                    </a:moveTo>
                    <a:cubicBezTo>
                      <a:pt x="77" y="39"/>
                      <a:pt x="39" y="114"/>
                      <a:pt x="1" y="152"/>
                    </a:cubicBezTo>
                    <a:cubicBezTo>
                      <a:pt x="1" y="266"/>
                      <a:pt x="39" y="342"/>
                      <a:pt x="115" y="380"/>
                    </a:cubicBezTo>
                    <a:cubicBezTo>
                      <a:pt x="228" y="380"/>
                      <a:pt x="380" y="266"/>
                      <a:pt x="342" y="152"/>
                    </a:cubicBezTo>
                    <a:cubicBezTo>
                      <a:pt x="304" y="77"/>
                      <a:pt x="228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4" name="Google Shape;9444;p50"/>
              <p:cNvSpPr/>
              <p:nvPr/>
            </p:nvSpPr>
            <p:spPr>
              <a:xfrm flipH="1">
                <a:off x="3093836" y="3557600"/>
                <a:ext cx="19288" cy="178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11" extrusionOk="0">
                    <a:moveTo>
                      <a:pt x="456" y="0"/>
                    </a:moveTo>
                    <a:cubicBezTo>
                      <a:pt x="266" y="76"/>
                      <a:pt x="152" y="114"/>
                      <a:pt x="77" y="341"/>
                    </a:cubicBezTo>
                    <a:cubicBezTo>
                      <a:pt x="1" y="607"/>
                      <a:pt x="266" y="910"/>
                      <a:pt x="532" y="910"/>
                    </a:cubicBezTo>
                    <a:cubicBezTo>
                      <a:pt x="986" y="721"/>
                      <a:pt x="911" y="76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5" name="Google Shape;9445;p50"/>
              <p:cNvSpPr/>
              <p:nvPr/>
            </p:nvSpPr>
            <p:spPr>
              <a:xfrm flipH="1">
                <a:off x="3074802" y="3532367"/>
                <a:ext cx="19699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02" extrusionOk="0">
                    <a:moveTo>
                      <a:pt x="449" y="1"/>
                    </a:moveTo>
                    <a:cubicBezTo>
                      <a:pt x="437" y="1"/>
                      <a:pt x="425" y="1"/>
                      <a:pt x="413" y="2"/>
                    </a:cubicBezTo>
                    <a:cubicBezTo>
                      <a:pt x="261" y="78"/>
                      <a:pt x="147" y="116"/>
                      <a:pt x="71" y="305"/>
                    </a:cubicBezTo>
                    <a:cubicBezTo>
                      <a:pt x="0" y="554"/>
                      <a:pt x="195" y="802"/>
                      <a:pt x="469" y="802"/>
                    </a:cubicBezTo>
                    <a:cubicBezTo>
                      <a:pt x="488" y="802"/>
                      <a:pt x="507" y="801"/>
                      <a:pt x="526" y="798"/>
                    </a:cubicBezTo>
                    <a:cubicBezTo>
                      <a:pt x="1008" y="761"/>
                      <a:pt x="947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6" name="Google Shape;9446;p50"/>
              <p:cNvSpPr/>
              <p:nvPr/>
            </p:nvSpPr>
            <p:spPr>
              <a:xfrm flipH="1">
                <a:off x="3066652" y="3464194"/>
                <a:ext cx="18956" cy="14932"/>
              </a:xfrm>
              <a:custGeom>
                <a:avLst/>
                <a:gdLst/>
                <a:ahLst/>
                <a:cxnLst/>
                <a:rect l="l" t="t" r="r" b="b"/>
                <a:pathLst>
                  <a:path w="970" h="764" extrusionOk="0">
                    <a:moveTo>
                      <a:pt x="450" y="1"/>
                    </a:moveTo>
                    <a:cubicBezTo>
                      <a:pt x="438" y="1"/>
                      <a:pt x="425" y="1"/>
                      <a:pt x="413" y="2"/>
                    </a:cubicBezTo>
                    <a:cubicBezTo>
                      <a:pt x="261" y="78"/>
                      <a:pt x="147" y="116"/>
                      <a:pt x="71" y="267"/>
                    </a:cubicBezTo>
                    <a:cubicBezTo>
                      <a:pt x="0" y="516"/>
                      <a:pt x="195" y="764"/>
                      <a:pt x="469" y="764"/>
                    </a:cubicBezTo>
                    <a:cubicBezTo>
                      <a:pt x="487" y="764"/>
                      <a:pt x="507" y="763"/>
                      <a:pt x="526" y="760"/>
                    </a:cubicBezTo>
                    <a:cubicBezTo>
                      <a:pt x="970" y="686"/>
                      <a:pt x="909" y="1"/>
                      <a:pt x="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7" name="Google Shape;9447;p50"/>
              <p:cNvSpPr/>
              <p:nvPr/>
            </p:nvSpPr>
            <p:spPr>
              <a:xfrm flipH="1">
                <a:off x="3067649" y="3576734"/>
                <a:ext cx="17842" cy="13701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441" y="1"/>
                    </a:moveTo>
                    <a:cubicBezTo>
                      <a:pt x="418" y="1"/>
                      <a:pt x="394" y="3"/>
                      <a:pt x="369" y="7"/>
                    </a:cubicBezTo>
                    <a:cubicBezTo>
                      <a:pt x="255" y="45"/>
                      <a:pt x="179" y="83"/>
                      <a:pt x="103" y="159"/>
                    </a:cubicBezTo>
                    <a:cubicBezTo>
                      <a:pt x="1" y="398"/>
                      <a:pt x="145" y="700"/>
                      <a:pt x="398" y="700"/>
                    </a:cubicBezTo>
                    <a:cubicBezTo>
                      <a:pt x="425" y="700"/>
                      <a:pt x="453" y="697"/>
                      <a:pt x="482" y="689"/>
                    </a:cubicBezTo>
                    <a:cubicBezTo>
                      <a:pt x="912" y="582"/>
                      <a:pt x="834" y="1"/>
                      <a:pt x="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8" name="Google Shape;9448;p50"/>
              <p:cNvSpPr/>
              <p:nvPr/>
            </p:nvSpPr>
            <p:spPr>
              <a:xfrm flipH="1">
                <a:off x="3083459" y="3401240"/>
                <a:ext cx="36896" cy="2017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032" extrusionOk="0">
                    <a:moveTo>
                      <a:pt x="1167" y="0"/>
                    </a:moveTo>
                    <a:cubicBezTo>
                      <a:pt x="1015" y="76"/>
                      <a:pt x="864" y="152"/>
                      <a:pt x="750" y="266"/>
                    </a:cubicBezTo>
                    <a:cubicBezTo>
                      <a:pt x="674" y="152"/>
                      <a:pt x="522" y="114"/>
                      <a:pt x="371" y="114"/>
                    </a:cubicBezTo>
                    <a:cubicBezTo>
                      <a:pt x="219" y="190"/>
                      <a:pt x="105" y="228"/>
                      <a:pt x="67" y="417"/>
                    </a:cubicBezTo>
                    <a:cubicBezTo>
                      <a:pt x="0" y="685"/>
                      <a:pt x="170" y="923"/>
                      <a:pt x="419" y="923"/>
                    </a:cubicBezTo>
                    <a:cubicBezTo>
                      <a:pt x="452" y="923"/>
                      <a:pt x="487" y="919"/>
                      <a:pt x="522" y="910"/>
                    </a:cubicBezTo>
                    <a:cubicBezTo>
                      <a:pt x="598" y="872"/>
                      <a:pt x="712" y="835"/>
                      <a:pt x="750" y="759"/>
                    </a:cubicBezTo>
                    <a:cubicBezTo>
                      <a:pt x="849" y="924"/>
                      <a:pt x="1005" y="1031"/>
                      <a:pt x="1169" y="1031"/>
                    </a:cubicBezTo>
                    <a:cubicBezTo>
                      <a:pt x="1194" y="1031"/>
                      <a:pt x="1218" y="1029"/>
                      <a:pt x="1243" y="1024"/>
                    </a:cubicBezTo>
                    <a:cubicBezTo>
                      <a:pt x="1887" y="910"/>
                      <a:pt x="1774" y="0"/>
                      <a:pt x="1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9" name="Google Shape;9449;p50"/>
              <p:cNvSpPr/>
              <p:nvPr/>
            </p:nvSpPr>
            <p:spPr>
              <a:xfrm flipH="1">
                <a:off x="2978144" y="3294954"/>
                <a:ext cx="12664" cy="10066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15" extrusionOk="0">
                    <a:moveTo>
                      <a:pt x="317" y="1"/>
                    </a:moveTo>
                    <a:cubicBezTo>
                      <a:pt x="288" y="1"/>
                      <a:pt x="258" y="6"/>
                      <a:pt x="225" y="17"/>
                    </a:cubicBezTo>
                    <a:cubicBezTo>
                      <a:pt x="149" y="55"/>
                      <a:pt x="73" y="93"/>
                      <a:pt x="35" y="168"/>
                    </a:cubicBezTo>
                    <a:cubicBezTo>
                      <a:pt x="1" y="341"/>
                      <a:pt x="124" y="514"/>
                      <a:pt x="290" y="514"/>
                    </a:cubicBezTo>
                    <a:cubicBezTo>
                      <a:pt x="306" y="514"/>
                      <a:pt x="322" y="513"/>
                      <a:pt x="339" y="510"/>
                    </a:cubicBezTo>
                    <a:cubicBezTo>
                      <a:pt x="647" y="441"/>
                      <a:pt x="584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0" name="Google Shape;9450;p50"/>
              <p:cNvSpPr/>
              <p:nvPr/>
            </p:nvSpPr>
            <p:spPr>
              <a:xfrm flipH="1">
                <a:off x="3072574" y="3492339"/>
                <a:ext cx="13817" cy="11258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76" extrusionOk="0">
                    <a:moveTo>
                      <a:pt x="335" y="1"/>
                    </a:moveTo>
                    <a:cubicBezTo>
                      <a:pt x="324" y="1"/>
                      <a:pt x="313" y="2"/>
                      <a:pt x="301" y="3"/>
                    </a:cubicBezTo>
                    <a:cubicBezTo>
                      <a:pt x="187" y="3"/>
                      <a:pt x="111" y="79"/>
                      <a:pt x="36" y="192"/>
                    </a:cubicBezTo>
                    <a:cubicBezTo>
                      <a:pt x="0" y="368"/>
                      <a:pt x="128" y="576"/>
                      <a:pt x="327" y="576"/>
                    </a:cubicBezTo>
                    <a:cubicBezTo>
                      <a:pt x="343" y="576"/>
                      <a:pt x="360" y="574"/>
                      <a:pt x="377" y="572"/>
                    </a:cubicBezTo>
                    <a:cubicBezTo>
                      <a:pt x="706" y="498"/>
                      <a:pt x="647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1" name="Google Shape;9451;p50"/>
              <p:cNvSpPr/>
              <p:nvPr/>
            </p:nvSpPr>
            <p:spPr>
              <a:xfrm flipH="1">
                <a:off x="3057037" y="3306368"/>
                <a:ext cx="26441" cy="21519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101" extrusionOk="0">
                    <a:moveTo>
                      <a:pt x="604" y="0"/>
                    </a:moveTo>
                    <a:cubicBezTo>
                      <a:pt x="593" y="0"/>
                      <a:pt x="581" y="1"/>
                      <a:pt x="569" y="1"/>
                    </a:cubicBezTo>
                    <a:cubicBezTo>
                      <a:pt x="304" y="115"/>
                      <a:pt x="152" y="191"/>
                      <a:pt x="76" y="418"/>
                    </a:cubicBezTo>
                    <a:cubicBezTo>
                      <a:pt x="0" y="798"/>
                      <a:pt x="304" y="1101"/>
                      <a:pt x="645" y="1101"/>
                    </a:cubicBezTo>
                    <a:cubicBezTo>
                      <a:pt x="1353" y="1026"/>
                      <a:pt x="1255" y="0"/>
                      <a:pt x="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2" name="Google Shape;9452;p50"/>
              <p:cNvSpPr/>
              <p:nvPr/>
            </p:nvSpPr>
            <p:spPr>
              <a:xfrm flipH="1">
                <a:off x="2987368" y="3364143"/>
                <a:ext cx="12253" cy="9792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01" extrusionOk="0">
                    <a:moveTo>
                      <a:pt x="297" y="0"/>
                    </a:moveTo>
                    <a:cubicBezTo>
                      <a:pt x="285" y="0"/>
                      <a:pt x="272" y="1"/>
                      <a:pt x="259" y="3"/>
                    </a:cubicBezTo>
                    <a:cubicBezTo>
                      <a:pt x="183" y="41"/>
                      <a:pt x="107" y="79"/>
                      <a:pt x="69" y="154"/>
                    </a:cubicBezTo>
                    <a:cubicBezTo>
                      <a:pt x="0" y="327"/>
                      <a:pt x="121" y="500"/>
                      <a:pt x="315" y="500"/>
                    </a:cubicBezTo>
                    <a:cubicBezTo>
                      <a:pt x="334" y="500"/>
                      <a:pt x="353" y="499"/>
                      <a:pt x="373" y="496"/>
                    </a:cubicBezTo>
                    <a:cubicBezTo>
                      <a:pt x="627" y="387"/>
                      <a:pt x="568" y="0"/>
                      <a:pt x="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3" name="Google Shape;9453;p50"/>
              <p:cNvSpPr/>
              <p:nvPr/>
            </p:nvSpPr>
            <p:spPr>
              <a:xfrm flipH="1">
                <a:off x="3002924" y="3388594"/>
                <a:ext cx="14833" cy="11688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98" extrusionOk="0">
                    <a:moveTo>
                      <a:pt x="353" y="0"/>
                    </a:moveTo>
                    <a:cubicBezTo>
                      <a:pt x="341" y="0"/>
                      <a:pt x="328" y="1"/>
                      <a:pt x="315" y="3"/>
                    </a:cubicBezTo>
                    <a:cubicBezTo>
                      <a:pt x="239" y="41"/>
                      <a:pt x="163" y="79"/>
                      <a:pt x="87" y="155"/>
                    </a:cubicBezTo>
                    <a:cubicBezTo>
                      <a:pt x="0" y="387"/>
                      <a:pt x="158" y="597"/>
                      <a:pt x="339" y="597"/>
                    </a:cubicBezTo>
                    <a:cubicBezTo>
                      <a:pt x="394" y="597"/>
                      <a:pt x="451" y="578"/>
                      <a:pt x="504" y="534"/>
                    </a:cubicBezTo>
                    <a:cubicBezTo>
                      <a:pt x="758" y="389"/>
                      <a:pt x="631" y="0"/>
                      <a:pt x="3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4" name="Google Shape;9454;p50"/>
              <p:cNvSpPr/>
              <p:nvPr/>
            </p:nvSpPr>
            <p:spPr>
              <a:xfrm flipH="1">
                <a:off x="2998254" y="3433841"/>
                <a:ext cx="7426" cy="74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80" extrusionOk="0">
                    <a:moveTo>
                      <a:pt x="152" y="1"/>
                    </a:moveTo>
                    <a:cubicBezTo>
                      <a:pt x="76" y="39"/>
                      <a:pt x="38" y="114"/>
                      <a:pt x="0" y="190"/>
                    </a:cubicBezTo>
                    <a:cubicBezTo>
                      <a:pt x="0" y="304"/>
                      <a:pt x="76" y="380"/>
                      <a:pt x="190" y="380"/>
                    </a:cubicBezTo>
                    <a:cubicBezTo>
                      <a:pt x="266" y="342"/>
                      <a:pt x="379" y="266"/>
                      <a:pt x="341" y="152"/>
                    </a:cubicBezTo>
                    <a:cubicBezTo>
                      <a:pt x="304" y="76"/>
                      <a:pt x="228" y="1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5" name="Google Shape;9455;p50"/>
              <p:cNvSpPr/>
              <p:nvPr/>
            </p:nvSpPr>
            <p:spPr>
              <a:xfrm flipH="1">
                <a:off x="2980470" y="3184114"/>
                <a:ext cx="8169" cy="668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42" extrusionOk="0">
                    <a:moveTo>
                      <a:pt x="152" y="1"/>
                    </a:moveTo>
                    <a:cubicBezTo>
                      <a:pt x="76" y="39"/>
                      <a:pt x="38" y="76"/>
                      <a:pt x="0" y="152"/>
                    </a:cubicBezTo>
                    <a:cubicBezTo>
                      <a:pt x="0" y="266"/>
                      <a:pt x="76" y="342"/>
                      <a:pt x="152" y="342"/>
                    </a:cubicBezTo>
                    <a:cubicBezTo>
                      <a:pt x="266" y="342"/>
                      <a:pt x="417" y="266"/>
                      <a:pt x="341" y="152"/>
                    </a:cubicBezTo>
                    <a:cubicBezTo>
                      <a:pt x="341" y="39"/>
                      <a:pt x="228" y="1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6" name="Google Shape;9456;p50"/>
              <p:cNvSpPr/>
              <p:nvPr/>
            </p:nvSpPr>
            <p:spPr>
              <a:xfrm flipH="1">
                <a:off x="2986079" y="3251408"/>
                <a:ext cx="14246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543" extrusionOk="0">
                    <a:moveTo>
                      <a:pt x="362" y="1"/>
                    </a:moveTo>
                    <a:cubicBezTo>
                      <a:pt x="341" y="1"/>
                      <a:pt x="319" y="3"/>
                      <a:pt x="295" y="8"/>
                    </a:cubicBezTo>
                    <a:cubicBezTo>
                      <a:pt x="219" y="8"/>
                      <a:pt x="143" y="84"/>
                      <a:pt x="105" y="159"/>
                    </a:cubicBezTo>
                    <a:cubicBezTo>
                      <a:pt x="0" y="335"/>
                      <a:pt x="155" y="543"/>
                      <a:pt x="359" y="543"/>
                    </a:cubicBezTo>
                    <a:cubicBezTo>
                      <a:pt x="375" y="543"/>
                      <a:pt x="392" y="541"/>
                      <a:pt x="409" y="539"/>
                    </a:cubicBezTo>
                    <a:cubicBezTo>
                      <a:pt x="729" y="503"/>
                      <a:pt x="682" y="1"/>
                      <a:pt x="3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7" name="Google Shape;9457;p50"/>
              <p:cNvSpPr/>
              <p:nvPr/>
            </p:nvSpPr>
            <p:spPr>
              <a:xfrm flipH="1">
                <a:off x="2972497" y="3227055"/>
                <a:ext cx="8735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20" extrusionOk="0">
                    <a:moveTo>
                      <a:pt x="216" y="0"/>
                    </a:moveTo>
                    <a:cubicBezTo>
                      <a:pt x="208" y="0"/>
                      <a:pt x="199" y="1"/>
                      <a:pt x="190" y="3"/>
                    </a:cubicBezTo>
                    <a:cubicBezTo>
                      <a:pt x="0" y="154"/>
                      <a:pt x="0" y="268"/>
                      <a:pt x="228" y="420"/>
                    </a:cubicBezTo>
                    <a:cubicBezTo>
                      <a:pt x="446" y="420"/>
                      <a:pt x="420" y="0"/>
                      <a:pt x="2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8" name="Google Shape;9458;p50"/>
              <p:cNvSpPr/>
              <p:nvPr/>
            </p:nvSpPr>
            <p:spPr>
              <a:xfrm flipH="1">
                <a:off x="2990847" y="3141878"/>
                <a:ext cx="5198" cy="519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66" extrusionOk="0">
                    <a:moveTo>
                      <a:pt x="114" y="1"/>
                    </a:moveTo>
                    <a:cubicBezTo>
                      <a:pt x="76" y="38"/>
                      <a:pt x="0" y="76"/>
                      <a:pt x="0" y="152"/>
                    </a:cubicBezTo>
                    <a:cubicBezTo>
                      <a:pt x="38" y="190"/>
                      <a:pt x="76" y="228"/>
                      <a:pt x="114" y="266"/>
                    </a:cubicBezTo>
                    <a:cubicBezTo>
                      <a:pt x="190" y="266"/>
                      <a:pt x="228" y="228"/>
                      <a:pt x="266" y="152"/>
                    </a:cubicBezTo>
                    <a:cubicBezTo>
                      <a:pt x="266" y="76"/>
                      <a:pt x="190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9" name="Google Shape;9459;p50"/>
              <p:cNvSpPr/>
              <p:nvPr/>
            </p:nvSpPr>
            <p:spPr>
              <a:xfrm flipH="1">
                <a:off x="2963351" y="3270073"/>
                <a:ext cx="8247" cy="701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9" extrusionOk="0">
                    <a:moveTo>
                      <a:pt x="190" y="1"/>
                    </a:moveTo>
                    <a:cubicBezTo>
                      <a:pt x="114" y="39"/>
                      <a:pt x="38" y="114"/>
                      <a:pt x="0" y="190"/>
                    </a:cubicBezTo>
                    <a:cubicBezTo>
                      <a:pt x="0" y="308"/>
                      <a:pt x="90" y="359"/>
                      <a:pt x="183" y="359"/>
                    </a:cubicBezTo>
                    <a:cubicBezTo>
                      <a:pt x="299" y="359"/>
                      <a:pt x="422" y="279"/>
                      <a:pt x="379" y="152"/>
                    </a:cubicBezTo>
                    <a:cubicBezTo>
                      <a:pt x="341" y="76"/>
                      <a:pt x="266" y="1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0" name="Google Shape;9460;p50"/>
              <p:cNvSpPr/>
              <p:nvPr/>
            </p:nvSpPr>
            <p:spPr>
              <a:xfrm flipH="1">
                <a:off x="2981212" y="3409390"/>
                <a:ext cx="6684" cy="5942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04" extrusionOk="0">
                    <a:moveTo>
                      <a:pt x="114" y="0"/>
                    </a:moveTo>
                    <a:cubicBezTo>
                      <a:pt x="76" y="38"/>
                      <a:pt x="0" y="38"/>
                      <a:pt x="0" y="152"/>
                    </a:cubicBezTo>
                    <a:cubicBezTo>
                      <a:pt x="0" y="190"/>
                      <a:pt x="76" y="266"/>
                      <a:pt x="114" y="304"/>
                    </a:cubicBezTo>
                    <a:cubicBezTo>
                      <a:pt x="190" y="304"/>
                      <a:pt x="266" y="266"/>
                      <a:pt x="303" y="190"/>
                    </a:cubicBezTo>
                    <a:cubicBezTo>
                      <a:pt x="341" y="76"/>
                      <a:pt x="266" y="0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1" name="Google Shape;9461;p50"/>
              <p:cNvSpPr/>
              <p:nvPr/>
            </p:nvSpPr>
            <p:spPr>
              <a:xfrm flipH="1">
                <a:off x="2971011" y="3338911"/>
                <a:ext cx="9986" cy="8111"/>
              </a:xfrm>
              <a:custGeom>
                <a:avLst/>
                <a:gdLst/>
                <a:ahLst/>
                <a:cxnLst/>
                <a:rect l="l" t="t" r="r" b="b"/>
                <a:pathLst>
                  <a:path w="511" h="415" extrusionOk="0">
                    <a:moveTo>
                      <a:pt x="220" y="0"/>
                    </a:moveTo>
                    <a:cubicBezTo>
                      <a:pt x="206" y="0"/>
                      <a:pt x="192" y="2"/>
                      <a:pt x="178" y="5"/>
                    </a:cubicBezTo>
                    <a:cubicBezTo>
                      <a:pt x="140" y="43"/>
                      <a:pt x="64" y="80"/>
                      <a:pt x="26" y="156"/>
                    </a:cubicBezTo>
                    <a:cubicBezTo>
                      <a:pt x="0" y="312"/>
                      <a:pt x="117" y="415"/>
                      <a:pt x="242" y="415"/>
                    </a:cubicBezTo>
                    <a:cubicBezTo>
                      <a:pt x="299" y="415"/>
                      <a:pt x="358" y="393"/>
                      <a:pt x="405" y="346"/>
                    </a:cubicBezTo>
                    <a:cubicBezTo>
                      <a:pt x="511" y="206"/>
                      <a:pt x="389" y="0"/>
                      <a:pt x="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2" name="Google Shape;9462;p50"/>
              <p:cNvSpPr/>
              <p:nvPr/>
            </p:nvSpPr>
            <p:spPr>
              <a:xfrm flipH="1">
                <a:off x="2965657" y="3384197"/>
                <a:ext cx="4456" cy="3714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0" extrusionOk="0">
                    <a:moveTo>
                      <a:pt x="114" y="0"/>
                    </a:moveTo>
                    <a:cubicBezTo>
                      <a:pt x="76" y="0"/>
                      <a:pt x="38" y="0"/>
                      <a:pt x="38" y="76"/>
                    </a:cubicBezTo>
                    <a:cubicBezTo>
                      <a:pt x="0" y="114"/>
                      <a:pt x="38" y="114"/>
                      <a:pt x="38" y="114"/>
                    </a:cubicBezTo>
                    <a:lnTo>
                      <a:pt x="114" y="190"/>
                    </a:lnTo>
                    <a:cubicBezTo>
                      <a:pt x="152" y="190"/>
                      <a:pt x="190" y="152"/>
                      <a:pt x="228" y="114"/>
                    </a:cubicBezTo>
                    <a:cubicBezTo>
                      <a:pt x="228" y="38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3" name="Google Shape;9463;p50"/>
              <p:cNvSpPr/>
              <p:nvPr/>
            </p:nvSpPr>
            <p:spPr>
              <a:xfrm flipH="1">
                <a:off x="3015295" y="3459777"/>
                <a:ext cx="9752" cy="7662"/>
              </a:xfrm>
              <a:custGeom>
                <a:avLst/>
                <a:gdLst/>
                <a:ahLst/>
                <a:cxnLst/>
                <a:rect l="l" t="t" r="r" b="b"/>
                <a:pathLst>
                  <a:path w="499" h="392" extrusionOk="0">
                    <a:moveTo>
                      <a:pt x="271" y="1"/>
                    </a:moveTo>
                    <a:cubicBezTo>
                      <a:pt x="0" y="136"/>
                      <a:pt x="122" y="392"/>
                      <a:pt x="286" y="392"/>
                    </a:cubicBezTo>
                    <a:cubicBezTo>
                      <a:pt x="306" y="392"/>
                      <a:pt x="326" y="388"/>
                      <a:pt x="347" y="380"/>
                    </a:cubicBezTo>
                    <a:cubicBezTo>
                      <a:pt x="423" y="342"/>
                      <a:pt x="498" y="228"/>
                      <a:pt x="460" y="152"/>
                    </a:cubicBezTo>
                    <a:cubicBezTo>
                      <a:pt x="423" y="39"/>
                      <a:pt x="347" y="1"/>
                      <a:pt x="2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4" name="Google Shape;9464;p50"/>
              <p:cNvSpPr/>
              <p:nvPr/>
            </p:nvSpPr>
            <p:spPr>
              <a:xfrm flipH="1">
                <a:off x="3032726" y="3325522"/>
                <a:ext cx="23334" cy="18587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951" extrusionOk="0">
                    <a:moveTo>
                      <a:pt x="576" y="1"/>
                    </a:moveTo>
                    <a:cubicBezTo>
                      <a:pt x="549" y="1"/>
                      <a:pt x="522" y="3"/>
                      <a:pt x="493" y="7"/>
                    </a:cubicBezTo>
                    <a:cubicBezTo>
                      <a:pt x="303" y="83"/>
                      <a:pt x="152" y="121"/>
                      <a:pt x="114" y="310"/>
                    </a:cubicBezTo>
                    <a:cubicBezTo>
                      <a:pt x="0" y="652"/>
                      <a:pt x="270" y="950"/>
                      <a:pt x="572" y="950"/>
                    </a:cubicBezTo>
                    <a:cubicBezTo>
                      <a:pt x="673" y="950"/>
                      <a:pt x="777" y="917"/>
                      <a:pt x="872" y="841"/>
                    </a:cubicBezTo>
                    <a:cubicBezTo>
                      <a:pt x="1194" y="556"/>
                      <a:pt x="101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5" name="Google Shape;9465;p50"/>
              <p:cNvSpPr/>
              <p:nvPr/>
            </p:nvSpPr>
            <p:spPr>
              <a:xfrm flipH="1">
                <a:off x="3025144" y="3256705"/>
                <a:ext cx="21399" cy="17278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84" extrusionOk="0">
                    <a:moveTo>
                      <a:pt x="468" y="0"/>
                    </a:moveTo>
                    <a:cubicBezTo>
                      <a:pt x="453" y="0"/>
                      <a:pt x="438" y="1"/>
                      <a:pt x="423" y="2"/>
                    </a:cubicBezTo>
                    <a:cubicBezTo>
                      <a:pt x="271" y="78"/>
                      <a:pt x="120" y="154"/>
                      <a:pt x="82" y="343"/>
                    </a:cubicBezTo>
                    <a:cubicBezTo>
                      <a:pt x="0" y="643"/>
                      <a:pt x="231" y="883"/>
                      <a:pt x="494" y="883"/>
                    </a:cubicBezTo>
                    <a:cubicBezTo>
                      <a:pt x="597" y="883"/>
                      <a:pt x="706" y="846"/>
                      <a:pt x="802" y="760"/>
                    </a:cubicBezTo>
                    <a:cubicBezTo>
                      <a:pt x="1094" y="468"/>
                      <a:pt x="859" y="0"/>
                      <a:pt x="4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6" name="Google Shape;9466;p50"/>
              <p:cNvSpPr/>
              <p:nvPr/>
            </p:nvSpPr>
            <p:spPr>
              <a:xfrm flipH="1">
                <a:off x="3042635" y="3395103"/>
                <a:ext cx="20676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820" extrusionOk="0">
                    <a:moveTo>
                      <a:pt x="506" y="0"/>
                    </a:moveTo>
                    <a:cubicBezTo>
                      <a:pt x="475" y="0"/>
                      <a:pt x="443" y="4"/>
                      <a:pt x="409" y="11"/>
                    </a:cubicBezTo>
                    <a:cubicBezTo>
                      <a:pt x="257" y="87"/>
                      <a:pt x="106" y="125"/>
                      <a:pt x="68" y="314"/>
                    </a:cubicBezTo>
                    <a:cubicBezTo>
                      <a:pt x="0" y="552"/>
                      <a:pt x="205" y="819"/>
                      <a:pt x="466" y="819"/>
                    </a:cubicBezTo>
                    <a:cubicBezTo>
                      <a:pt x="497" y="819"/>
                      <a:pt x="528" y="815"/>
                      <a:pt x="561" y="807"/>
                    </a:cubicBezTo>
                    <a:cubicBezTo>
                      <a:pt x="1058" y="736"/>
                      <a:pt x="956" y="0"/>
                      <a:pt x="5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7" name="Google Shape;9467;p50"/>
              <p:cNvSpPr/>
              <p:nvPr/>
            </p:nvSpPr>
            <p:spPr>
              <a:xfrm flipH="1">
                <a:off x="3034075" y="3213725"/>
                <a:ext cx="21086" cy="1731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86" extrusionOk="0">
                    <a:moveTo>
                      <a:pt x="449" y="1"/>
                    </a:moveTo>
                    <a:cubicBezTo>
                      <a:pt x="436" y="1"/>
                      <a:pt x="423" y="1"/>
                      <a:pt x="409" y="2"/>
                    </a:cubicBezTo>
                    <a:cubicBezTo>
                      <a:pt x="257" y="78"/>
                      <a:pt x="144" y="154"/>
                      <a:pt x="68" y="343"/>
                    </a:cubicBezTo>
                    <a:cubicBezTo>
                      <a:pt x="0" y="615"/>
                      <a:pt x="236" y="886"/>
                      <a:pt x="503" y="886"/>
                    </a:cubicBezTo>
                    <a:cubicBezTo>
                      <a:pt x="535" y="886"/>
                      <a:pt x="567" y="882"/>
                      <a:pt x="599" y="874"/>
                    </a:cubicBezTo>
                    <a:cubicBezTo>
                      <a:pt x="1079" y="689"/>
                      <a:pt x="947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8" name="Google Shape;9468;p50"/>
              <p:cNvSpPr/>
              <p:nvPr/>
            </p:nvSpPr>
            <p:spPr>
              <a:xfrm flipH="1">
                <a:off x="3090396" y="3519018"/>
                <a:ext cx="12273" cy="9812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02" extrusionOk="0">
                    <a:moveTo>
                      <a:pt x="262" y="0"/>
                    </a:moveTo>
                    <a:cubicBezTo>
                      <a:pt x="250" y="0"/>
                      <a:pt x="237" y="1"/>
                      <a:pt x="224" y="3"/>
                    </a:cubicBezTo>
                    <a:cubicBezTo>
                      <a:pt x="110" y="41"/>
                      <a:pt x="72" y="116"/>
                      <a:pt x="34" y="192"/>
                    </a:cubicBezTo>
                    <a:cubicBezTo>
                      <a:pt x="0" y="362"/>
                      <a:pt x="119" y="501"/>
                      <a:pt x="280" y="501"/>
                    </a:cubicBezTo>
                    <a:cubicBezTo>
                      <a:pt x="299" y="501"/>
                      <a:pt x="318" y="500"/>
                      <a:pt x="338" y="496"/>
                    </a:cubicBezTo>
                    <a:cubicBezTo>
                      <a:pt x="628" y="387"/>
                      <a:pt x="536" y="0"/>
                      <a:pt x="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9" name="Google Shape;9469;p50"/>
              <p:cNvSpPr/>
              <p:nvPr/>
            </p:nvSpPr>
            <p:spPr>
              <a:xfrm flipH="1">
                <a:off x="3108278" y="3545482"/>
                <a:ext cx="11100" cy="887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4" extrusionOk="0">
                    <a:moveTo>
                      <a:pt x="285" y="0"/>
                    </a:moveTo>
                    <a:cubicBezTo>
                      <a:pt x="260" y="0"/>
                      <a:pt x="234" y="5"/>
                      <a:pt x="207" y="14"/>
                    </a:cubicBezTo>
                    <a:cubicBezTo>
                      <a:pt x="131" y="52"/>
                      <a:pt x="93" y="89"/>
                      <a:pt x="55" y="165"/>
                    </a:cubicBezTo>
                    <a:cubicBezTo>
                      <a:pt x="1" y="329"/>
                      <a:pt x="123" y="454"/>
                      <a:pt x="267" y="454"/>
                    </a:cubicBezTo>
                    <a:cubicBezTo>
                      <a:pt x="323" y="454"/>
                      <a:pt x="382" y="435"/>
                      <a:pt x="434" y="393"/>
                    </a:cubicBezTo>
                    <a:cubicBezTo>
                      <a:pt x="568" y="226"/>
                      <a:pt x="466" y="0"/>
                      <a:pt x="2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0" name="Google Shape;9470;p50"/>
              <p:cNvSpPr/>
              <p:nvPr/>
            </p:nvSpPr>
            <p:spPr>
              <a:xfrm flipH="1">
                <a:off x="3026649" y="3369342"/>
                <a:ext cx="18937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803" extrusionOk="0">
                    <a:moveTo>
                      <a:pt x="413" y="1"/>
                    </a:moveTo>
                    <a:cubicBezTo>
                      <a:pt x="400" y="1"/>
                      <a:pt x="387" y="1"/>
                      <a:pt x="374" y="2"/>
                    </a:cubicBezTo>
                    <a:cubicBezTo>
                      <a:pt x="222" y="78"/>
                      <a:pt x="109" y="154"/>
                      <a:pt x="71" y="305"/>
                    </a:cubicBezTo>
                    <a:cubicBezTo>
                      <a:pt x="0" y="586"/>
                      <a:pt x="223" y="802"/>
                      <a:pt x="467" y="802"/>
                    </a:cubicBezTo>
                    <a:cubicBezTo>
                      <a:pt x="487" y="802"/>
                      <a:pt x="506" y="801"/>
                      <a:pt x="526" y="798"/>
                    </a:cubicBezTo>
                    <a:cubicBezTo>
                      <a:pt x="968" y="651"/>
                      <a:pt x="873" y="1"/>
                      <a:pt x="4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1" name="Google Shape;9471;p50"/>
              <p:cNvSpPr/>
              <p:nvPr/>
            </p:nvSpPr>
            <p:spPr>
              <a:xfrm flipH="1">
                <a:off x="3073336" y="3219667"/>
                <a:ext cx="27926" cy="22262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39" extrusionOk="0">
                    <a:moveTo>
                      <a:pt x="607" y="1"/>
                    </a:moveTo>
                    <a:cubicBezTo>
                      <a:pt x="595" y="1"/>
                      <a:pt x="582" y="1"/>
                      <a:pt x="569" y="2"/>
                    </a:cubicBezTo>
                    <a:cubicBezTo>
                      <a:pt x="379" y="115"/>
                      <a:pt x="190" y="153"/>
                      <a:pt x="114" y="381"/>
                    </a:cubicBezTo>
                    <a:cubicBezTo>
                      <a:pt x="0" y="760"/>
                      <a:pt x="304" y="1139"/>
                      <a:pt x="683" y="1139"/>
                    </a:cubicBezTo>
                    <a:cubicBezTo>
                      <a:pt x="1428" y="1064"/>
                      <a:pt x="1331" y="1"/>
                      <a:pt x="6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2" name="Google Shape;9472;p50"/>
              <p:cNvSpPr/>
              <p:nvPr/>
            </p:nvSpPr>
            <p:spPr>
              <a:xfrm flipH="1">
                <a:off x="3050608" y="3350755"/>
                <a:ext cx="23119" cy="1868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56" extrusionOk="0">
                    <a:moveTo>
                      <a:pt x="559" y="1"/>
                    </a:moveTo>
                    <a:cubicBezTo>
                      <a:pt x="536" y="1"/>
                      <a:pt x="512" y="2"/>
                      <a:pt x="487" y="5"/>
                    </a:cubicBezTo>
                    <a:cubicBezTo>
                      <a:pt x="297" y="81"/>
                      <a:pt x="146" y="157"/>
                      <a:pt x="108" y="346"/>
                    </a:cubicBezTo>
                    <a:cubicBezTo>
                      <a:pt x="0" y="634"/>
                      <a:pt x="199" y="956"/>
                      <a:pt x="511" y="956"/>
                    </a:cubicBezTo>
                    <a:cubicBezTo>
                      <a:pt x="528" y="956"/>
                      <a:pt x="545" y="955"/>
                      <a:pt x="563" y="953"/>
                    </a:cubicBezTo>
                    <a:cubicBezTo>
                      <a:pt x="1183" y="880"/>
                      <a:pt x="1136" y="1"/>
                      <a:pt x="5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3" name="Google Shape;9473;p50"/>
              <p:cNvSpPr/>
              <p:nvPr/>
            </p:nvSpPr>
            <p:spPr>
              <a:xfrm flipH="1">
                <a:off x="3066867" y="3375968"/>
                <a:ext cx="34395" cy="19467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996" extrusionOk="0">
                    <a:moveTo>
                      <a:pt x="1096" y="0"/>
                    </a:moveTo>
                    <a:cubicBezTo>
                      <a:pt x="1073" y="0"/>
                      <a:pt x="1049" y="1"/>
                      <a:pt x="1024" y="4"/>
                    </a:cubicBezTo>
                    <a:cubicBezTo>
                      <a:pt x="872" y="80"/>
                      <a:pt x="683" y="156"/>
                      <a:pt x="607" y="346"/>
                    </a:cubicBezTo>
                    <a:cubicBezTo>
                      <a:pt x="569" y="232"/>
                      <a:pt x="455" y="156"/>
                      <a:pt x="342" y="156"/>
                    </a:cubicBezTo>
                    <a:cubicBezTo>
                      <a:pt x="190" y="232"/>
                      <a:pt x="76" y="270"/>
                      <a:pt x="38" y="421"/>
                    </a:cubicBezTo>
                    <a:cubicBezTo>
                      <a:pt x="0" y="611"/>
                      <a:pt x="190" y="801"/>
                      <a:pt x="379" y="801"/>
                    </a:cubicBezTo>
                    <a:cubicBezTo>
                      <a:pt x="493" y="763"/>
                      <a:pt x="569" y="725"/>
                      <a:pt x="607" y="649"/>
                    </a:cubicBezTo>
                    <a:cubicBezTo>
                      <a:pt x="675" y="853"/>
                      <a:pt x="865" y="996"/>
                      <a:pt x="1095" y="996"/>
                    </a:cubicBezTo>
                    <a:cubicBezTo>
                      <a:pt x="1121" y="996"/>
                      <a:pt x="1148" y="994"/>
                      <a:pt x="1176" y="990"/>
                    </a:cubicBezTo>
                    <a:cubicBezTo>
                      <a:pt x="1759" y="881"/>
                      <a:pt x="1676" y="0"/>
                      <a:pt x="10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4" name="Google Shape;9474;p50"/>
              <p:cNvSpPr/>
              <p:nvPr/>
            </p:nvSpPr>
            <p:spPr>
              <a:xfrm flipH="1">
                <a:off x="3065421" y="3263330"/>
                <a:ext cx="27692" cy="21578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04" extrusionOk="0">
                    <a:moveTo>
                      <a:pt x="717" y="1"/>
                    </a:moveTo>
                    <a:cubicBezTo>
                      <a:pt x="694" y="1"/>
                      <a:pt x="670" y="2"/>
                      <a:pt x="645" y="4"/>
                    </a:cubicBezTo>
                    <a:cubicBezTo>
                      <a:pt x="417" y="80"/>
                      <a:pt x="228" y="118"/>
                      <a:pt x="152" y="308"/>
                    </a:cubicBezTo>
                    <a:cubicBezTo>
                      <a:pt x="0" y="687"/>
                      <a:pt x="304" y="1104"/>
                      <a:pt x="721" y="1104"/>
                    </a:cubicBezTo>
                    <a:cubicBezTo>
                      <a:pt x="1416" y="994"/>
                      <a:pt x="1370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5" name="Google Shape;9475;p50"/>
              <p:cNvSpPr/>
              <p:nvPr/>
            </p:nvSpPr>
            <p:spPr>
              <a:xfrm flipH="1">
                <a:off x="3054575" y="3465699"/>
                <a:ext cx="14774" cy="12724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51" extrusionOk="0">
                    <a:moveTo>
                      <a:pt x="301" y="1"/>
                    </a:moveTo>
                    <a:cubicBezTo>
                      <a:pt x="187" y="77"/>
                      <a:pt x="73" y="115"/>
                      <a:pt x="36" y="266"/>
                    </a:cubicBezTo>
                    <a:cubicBezTo>
                      <a:pt x="1" y="474"/>
                      <a:pt x="156" y="650"/>
                      <a:pt x="357" y="650"/>
                    </a:cubicBezTo>
                    <a:cubicBezTo>
                      <a:pt x="376" y="650"/>
                      <a:pt x="395" y="649"/>
                      <a:pt x="415" y="645"/>
                    </a:cubicBezTo>
                    <a:cubicBezTo>
                      <a:pt x="756" y="494"/>
                      <a:pt x="642" y="1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6" name="Google Shape;9476;p50"/>
              <p:cNvSpPr/>
              <p:nvPr/>
            </p:nvSpPr>
            <p:spPr>
              <a:xfrm flipH="1">
                <a:off x="3040973" y="3281839"/>
                <a:ext cx="23900" cy="1870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957" extrusionOk="0">
                    <a:moveTo>
                      <a:pt x="561" y="1"/>
                    </a:moveTo>
                    <a:cubicBezTo>
                      <a:pt x="538" y="1"/>
                      <a:pt x="514" y="2"/>
                      <a:pt x="489" y="5"/>
                    </a:cubicBezTo>
                    <a:cubicBezTo>
                      <a:pt x="299" y="81"/>
                      <a:pt x="148" y="157"/>
                      <a:pt x="72" y="346"/>
                    </a:cubicBezTo>
                    <a:cubicBezTo>
                      <a:pt x="0" y="668"/>
                      <a:pt x="232" y="956"/>
                      <a:pt x="545" y="956"/>
                    </a:cubicBezTo>
                    <a:cubicBezTo>
                      <a:pt x="564" y="956"/>
                      <a:pt x="583" y="955"/>
                      <a:pt x="603" y="953"/>
                    </a:cubicBezTo>
                    <a:cubicBezTo>
                      <a:pt x="1223" y="880"/>
                      <a:pt x="1141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7" name="Google Shape;9477;p50"/>
              <p:cNvSpPr/>
              <p:nvPr/>
            </p:nvSpPr>
            <p:spPr>
              <a:xfrm flipH="1">
                <a:off x="3060672" y="3420453"/>
                <a:ext cx="32382" cy="1655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847" extrusionOk="0">
                    <a:moveTo>
                      <a:pt x="1137" y="1"/>
                    </a:moveTo>
                    <a:cubicBezTo>
                      <a:pt x="1124" y="1"/>
                      <a:pt x="1110" y="2"/>
                      <a:pt x="1097" y="3"/>
                    </a:cubicBezTo>
                    <a:lnTo>
                      <a:pt x="1059" y="3"/>
                    </a:lnTo>
                    <a:cubicBezTo>
                      <a:pt x="907" y="79"/>
                      <a:pt x="756" y="155"/>
                      <a:pt x="718" y="306"/>
                    </a:cubicBezTo>
                    <a:lnTo>
                      <a:pt x="718" y="382"/>
                    </a:lnTo>
                    <a:cubicBezTo>
                      <a:pt x="680" y="193"/>
                      <a:pt x="528" y="41"/>
                      <a:pt x="339" y="41"/>
                    </a:cubicBezTo>
                    <a:cubicBezTo>
                      <a:pt x="187" y="117"/>
                      <a:pt x="73" y="193"/>
                      <a:pt x="35" y="344"/>
                    </a:cubicBezTo>
                    <a:cubicBezTo>
                      <a:pt x="0" y="555"/>
                      <a:pt x="160" y="766"/>
                      <a:pt x="395" y="766"/>
                    </a:cubicBezTo>
                    <a:cubicBezTo>
                      <a:pt x="413" y="766"/>
                      <a:pt x="433" y="764"/>
                      <a:pt x="452" y="761"/>
                    </a:cubicBezTo>
                    <a:cubicBezTo>
                      <a:pt x="566" y="724"/>
                      <a:pt x="680" y="610"/>
                      <a:pt x="718" y="458"/>
                    </a:cubicBezTo>
                    <a:cubicBezTo>
                      <a:pt x="718" y="698"/>
                      <a:pt x="915" y="847"/>
                      <a:pt x="1118" y="847"/>
                    </a:cubicBezTo>
                    <a:cubicBezTo>
                      <a:pt x="1235" y="847"/>
                      <a:pt x="1355" y="797"/>
                      <a:pt x="1438" y="686"/>
                    </a:cubicBezTo>
                    <a:cubicBezTo>
                      <a:pt x="1657" y="431"/>
                      <a:pt x="1455" y="1"/>
                      <a:pt x="11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8" name="Google Shape;9478;p50"/>
              <p:cNvSpPr/>
              <p:nvPr/>
            </p:nvSpPr>
            <p:spPr>
              <a:xfrm flipH="1">
                <a:off x="3078554" y="3445705"/>
                <a:ext cx="34336" cy="17297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885" extrusionOk="0">
                    <a:moveTo>
                      <a:pt x="444" y="0"/>
                    </a:moveTo>
                    <a:cubicBezTo>
                      <a:pt x="254" y="76"/>
                      <a:pt x="140" y="152"/>
                      <a:pt x="102" y="341"/>
                    </a:cubicBezTo>
                    <a:cubicBezTo>
                      <a:pt x="1" y="613"/>
                      <a:pt x="233" y="884"/>
                      <a:pt x="500" y="884"/>
                    </a:cubicBezTo>
                    <a:cubicBezTo>
                      <a:pt x="531" y="884"/>
                      <a:pt x="563" y="880"/>
                      <a:pt x="595" y="872"/>
                    </a:cubicBezTo>
                    <a:cubicBezTo>
                      <a:pt x="709" y="834"/>
                      <a:pt x="823" y="759"/>
                      <a:pt x="861" y="645"/>
                    </a:cubicBezTo>
                    <a:cubicBezTo>
                      <a:pt x="937" y="796"/>
                      <a:pt x="1088" y="872"/>
                      <a:pt x="1240" y="872"/>
                    </a:cubicBezTo>
                    <a:cubicBezTo>
                      <a:pt x="1392" y="872"/>
                      <a:pt x="1543" y="796"/>
                      <a:pt x="1619" y="645"/>
                    </a:cubicBezTo>
                    <a:cubicBezTo>
                      <a:pt x="1756" y="371"/>
                      <a:pt x="1552" y="65"/>
                      <a:pt x="1260" y="65"/>
                    </a:cubicBezTo>
                    <a:cubicBezTo>
                      <a:pt x="1229" y="65"/>
                      <a:pt x="1197" y="69"/>
                      <a:pt x="1164" y="76"/>
                    </a:cubicBezTo>
                    <a:cubicBezTo>
                      <a:pt x="1050" y="114"/>
                      <a:pt x="937" y="190"/>
                      <a:pt x="861" y="266"/>
                    </a:cubicBezTo>
                    <a:cubicBezTo>
                      <a:pt x="823" y="114"/>
                      <a:pt x="633" y="0"/>
                      <a:pt x="4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9" name="Google Shape;9479;p50"/>
              <p:cNvSpPr/>
              <p:nvPr/>
            </p:nvSpPr>
            <p:spPr>
              <a:xfrm flipH="1">
                <a:off x="3081974" y="3288602"/>
                <a:ext cx="28180" cy="22926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73" extrusionOk="0">
                    <a:moveTo>
                      <a:pt x="683" y="0"/>
                    </a:moveTo>
                    <a:lnTo>
                      <a:pt x="266" y="76"/>
                    </a:lnTo>
                    <a:lnTo>
                      <a:pt x="76" y="152"/>
                    </a:lnTo>
                    <a:cubicBezTo>
                      <a:pt x="0" y="266"/>
                      <a:pt x="76" y="455"/>
                      <a:pt x="114" y="569"/>
                    </a:cubicBezTo>
                    <a:lnTo>
                      <a:pt x="190" y="948"/>
                    </a:lnTo>
                    <a:cubicBezTo>
                      <a:pt x="259" y="1109"/>
                      <a:pt x="424" y="1172"/>
                      <a:pt x="603" y="1172"/>
                    </a:cubicBezTo>
                    <a:cubicBezTo>
                      <a:pt x="720" y="1172"/>
                      <a:pt x="843" y="1145"/>
                      <a:pt x="948" y="1100"/>
                    </a:cubicBezTo>
                    <a:cubicBezTo>
                      <a:pt x="1441" y="797"/>
                      <a:pt x="1252" y="38"/>
                      <a:pt x="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0" name="Google Shape;9480;p50"/>
              <p:cNvSpPr/>
              <p:nvPr/>
            </p:nvSpPr>
            <p:spPr>
              <a:xfrm flipH="1">
                <a:off x="3049064" y="3238078"/>
                <a:ext cx="25483" cy="1976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011" extrusionOk="0">
                    <a:moveTo>
                      <a:pt x="613" y="1"/>
                    </a:moveTo>
                    <a:cubicBezTo>
                      <a:pt x="585" y="1"/>
                      <a:pt x="558" y="3"/>
                      <a:pt x="529" y="7"/>
                    </a:cubicBezTo>
                    <a:cubicBezTo>
                      <a:pt x="339" y="121"/>
                      <a:pt x="188" y="159"/>
                      <a:pt x="112" y="349"/>
                    </a:cubicBezTo>
                    <a:cubicBezTo>
                      <a:pt x="1" y="710"/>
                      <a:pt x="297" y="1010"/>
                      <a:pt x="613" y="1010"/>
                    </a:cubicBezTo>
                    <a:cubicBezTo>
                      <a:pt x="728" y="1010"/>
                      <a:pt x="845" y="970"/>
                      <a:pt x="946" y="879"/>
                    </a:cubicBezTo>
                    <a:cubicBezTo>
                      <a:pt x="1303" y="558"/>
                      <a:pt x="1055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1" name="Google Shape;9481;p50"/>
              <p:cNvSpPr/>
              <p:nvPr/>
            </p:nvSpPr>
            <p:spPr>
              <a:xfrm flipH="1">
                <a:off x="3082970" y="3177430"/>
                <a:ext cx="26343" cy="2083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6" extrusionOk="0">
                    <a:moveTo>
                      <a:pt x="637" y="0"/>
                    </a:moveTo>
                    <a:cubicBezTo>
                      <a:pt x="625" y="0"/>
                      <a:pt x="614" y="1"/>
                      <a:pt x="602" y="1"/>
                    </a:cubicBezTo>
                    <a:cubicBezTo>
                      <a:pt x="337" y="115"/>
                      <a:pt x="185" y="153"/>
                      <a:pt x="109" y="381"/>
                    </a:cubicBezTo>
                    <a:cubicBezTo>
                      <a:pt x="1" y="706"/>
                      <a:pt x="271" y="1066"/>
                      <a:pt x="625" y="1066"/>
                    </a:cubicBezTo>
                    <a:cubicBezTo>
                      <a:pt x="643" y="1066"/>
                      <a:pt x="660" y="1065"/>
                      <a:pt x="678" y="1063"/>
                    </a:cubicBezTo>
                    <a:cubicBezTo>
                      <a:pt x="1348" y="989"/>
                      <a:pt x="1250" y="0"/>
                      <a:pt x="6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2" name="Google Shape;9482;p50"/>
              <p:cNvSpPr/>
              <p:nvPr/>
            </p:nvSpPr>
            <p:spPr>
              <a:xfrm flipH="1">
                <a:off x="3099914" y="3202604"/>
                <a:ext cx="28024" cy="2284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169" extrusionOk="0">
                    <a:moveTo>
                      <a:pt x="736" y="0"/>
                    </a:moveTo>
                    <a:cubicBezTo>
                      <a:pt x="718" y="0"/>
                      <a:pt x="701" y="1"/>
                      <a:pt x="683" y="2"/>
                    </a:cubicBezTo>
                    <a:cubicBezTo>
                      <a:pt x="531" y="78"/>
                      <a:pt x="342" y="40"/>
                      <a:pt x="228" y="154"/>
                    </a:cubicBezTo>
                    <a:cubicBezTo>
                      <a:pt x="0" y="344"/>
                      <a:pt x="228" y="950"/>
                      <a:pt x="304" y="1140"/>
                    </a:cubicBezTo>
                    <a:cubicBezTo>
                      <a:pt x="361" y="1159"/>
                      <a:pt x="427" y="1168"/>
                      <a:pt x="493" y="1168"/>
                    </a:cubicBezTo>
                    <a:cubicBezTo>
                      <a:pt x="560" y="1168"/>
                      <a:pt x="626" y="1159"/>
                      <a:pt x="683" y="1140"/>
                    </a:cubicBezTo>
                    <a:cubicBezTo>
                      <a:pt x="986" y="1064"/>
                      <a:pt x="1176" y="1064"/>
                      <a:pt x="1252" y="837"/>
                    </a:cubicBezTo>
                    <a:cubicBezTo>
                      <a:pt x="1434" y="436"/>
                      <a:pt x="1161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3" name="Google Shape;9483;p50"/>
              <p:cNvSpPr/>
              <p:nvPr/>
            </p:nvSpPr>
            <p:spPr>
              <a:xfrm flipH="1">
                <a:off x="3090768" y="3357518"/>
                <a:ext cx="37170" cy="2239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46" extrusionOk="0">
                    <a:moveTo>
                      <a:pt x="1176" y="0"/>
                    </a:moveTo>
                    <a:cubicBezTo>
                      <a:pt x="948" y="114"/>
                      <a:pt x="683" y="38"/>
                      <a:pt x="569" y="266"/>
                    </a:cubicBezTo>
                    <a:cubicBezTo>
                      <a:pt x="493" y="190"/>
                      <a:pt x="418" y="190"/>
                      <a:pt x="342" y="190"/>
                    </a:cubicBezTo>
                    <a:cubicBezTo>
                      <a:pt x="228" y="266"/>
                      <a:pt x="76" y="304"/>
                      <a:pt x="38" y="455"/>
                    </a:cubicBezTo>
                    <a:cubicBezTo>
                      <a:pt x="0" y="683"/>
                      <a:pt x="190" y="910"/>
                      <a:pt x="418" y="910"/>
                    </a:cubicBezTo>
                    <a:cubicBezTo>
                      <a:pt x="493" y="873"/>
                      <a:pt x="569" y="835"/>
                      <a:pt x="645" y="797"/>
                    </a:cubicBezTo>
                    <a:cubicBezTo>
                      <a:pt x="683" y="986"/>
                      <a:pt x="835" y="1138"/>
                      <a:pt x="1062" y="1138"/>
                    </a:cubicBezTo>
                    <a:cubicBezTo>
                      <a:pt x="1095" y="1143"/>
                      <a:pt x="1127" y="1145"/>
                      <a:pt x="1157" y="1145"/>
                    </a:cubicBezTo>
                    <a:cubicBezTo>
                      <a:pt x="1829" y="1145"/>
                      <a:pt x="1901" y="0"/>
                      <a:pt x="1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4" name="Google Shape;9484;p50"/>
              <p:cNvSpPr/>
              <p:nvPr/>
            </p:nvSpPr>
            <p:spPr>
              <a:xfrm flipH="1">
                <a:off x="3067903" y="3152999"/>
                <a:ext cx="22415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897" extrusionOk="0">
                    <a:moveTo>
                      <a:pt x="502" y="0"/>
                    </a:moveTo>
                    <a:cubicBezTo>
                      <a:pt x="312" y="76"/>
                      <a:pt x="161" y="152"/>
                      <a:pt x="85" y="341"/>
                    </a:cubicBezTo>
                    <a:cubicBezTo>
                      <a:pt x="1" y="650"/>
                      <a:pt x="248" y="896"/>
                      <a:pt x="521" y="896"/>
                    </a:cubicBezTo>
                    <a:cubicBezTo>
                      <a:pt x="617" y="896"/>
                      <a:pt x="716" y="866"/>
                      <a:pt x="805" y="796"/>
                    </a:cubicBezTo>
                    <a:cubicBezTo>
                      <a:pt x="1146" y="531"/>
                      <a:pt x="919" y="0"/>
                      <a:pt x="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5" name="Google Shape;9485;p50"/>
              <p:cNvSpPr/>
              <p:nvPr/>
            </p:nvSpPr>
            <p:spPr>
              <a:xfrm flipH="1">
                <a:off x="3058210" y="3195802"/>
                <a:ext cx="23705" cy="18783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61" extrusionOk="0">
                    <a:moveTo>
                      <a:pt x="552" y="0"/>
                    </a:moveTo>
                    <a:cubicBezTo>
                      <a:pt x="520" y="0"/>
                      <a:pt x="486" y="3"/>
                      <a:pt x="451" y="9"/>
                    </a:cubicBezTo>
                    <a:cubicBezTo>
                      <a:pt x="299" y="85"/>
                      <a:pt x="148" y="161"/>
                      <a:pt x="72" y="350"/>
                    </a:cubicBezTo>
                    <a:cubicBezTo>
                      <a:pt x="0" y="672"/>
                      <a:pt x="232" y="960"/>
                      <a:pt x="545" y="960"/>
                    </a:cubicBezTo>
                    <a:cubicBezTo>
                      <a:pt x="564" y="960"/>
                      <a:pt x="583" y="959"/>
                      <a:pt x="603" y="957"/>
                    </a:cubicBezTo>
                    <a:cubicBezTo>
                      <a:pt x="1212" y="885"/>
                      <a:pt x="1110" y="0"/>
                      <a:pt x="5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6" name="Google Shape;9486;p50"/>
              <p:cNvSpPr/>
              <p:nvPr/>
            </p:nvSpPr>
            <p:spPr>
              <a:xfrm flipH="1">
                <a:off x="3017014" y="3300427"/>
                <a:ext cx="20696" cy="1608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23" extrusionOk="0">
                    <a:moveTo>
                      <a:pt x="505" y="0"/>
                    </a:moveTo>
                    <a:cubicBezTo>
                      <a:pt x="492" y="0"/>
                      <a:pt x="478" y="1"/>
                      <a:pt x="464" y="2"/>
                    </a:cubicBezTo>
                    <a:cubicBezTo>
                      <a:pt x="274" y="78"/>
                      <a:pt x="161" y="116"/>
                      <a:pt x="85" y="305"/>
                    </a:cubicBezTo>
                    <a:cubicBezTo>
                      <a:pt x="1" y="585"/>
                      <a:pt x="226" y="823"/>
                      <a:pt x="471" y="823"/>
                    </a:cubicBezTo>
                    <a:cubicBezTo>
                      <a:pt x="559" y="823"/>
                      <a:pt x="649" y="792"/>
                      <a:pt x="729" y="722"/>
                    </a:cubicBezTo>
                    <a:cubicBezTo>
                      <a:pt x="1058" y="467"/>
                      <a:pt x="859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7" name="Google Shape;9487;p50"/>
              <p:cNvSpPr/>
              <p:nvPr/>
            </p:nvSpPr>
            <p:spPr>
              <a:xfrm flipH="1">
                <a:off x="3010116" y="3232293"/>
                <a:ext cx="17627" cy="14346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34" extrusionOk="0">
                    <a:moveTo>
                      <a:pt x="409" y="0"/>
                    </a:moveTo>
                    <a:cubicBezTo>
                      <a:pt x="219" y="76"/>
                      <a:pt x="106" y="114"/>
                      <a:pt x="68" y="265"/>
                    </a:cubicBezTo>
                    <a:cubicBezTo>
                      <a:pt x="1" y="499"/>
                      <a:pt x="170" y="734"/>
                      <a:pt x="393" y="734"/>
                    </a:cubicBezTo>
                    <a:cubicBezTo>
                      <a:pt x="423" y="734"/>
                      <a:pt x="453" y="729"/>
                      <a:pt x="485" y="720"/>
                    </a:cubicBezTo>
                    <a:cubicBezTo>
                      <a:pt x="902" y="645"/>
                      <a:pt x="826" y="0"/>
                      <a:pt x="4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8" name="Google Shape;9488;p50"/>
              <p:cNvSpPr/>
              <p:nvPr/>
            </p:nvSpPr>
            <p:spPr>
              <a:xfrm flipH="1">
                <a:off x="3043123" y="3171371"/>
                <a:ext cx="19933" cy="15597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98" extrusionOk="0">
                    <a:moveTo>
                      <a:pt x="474" y="0"/>
                    </a:moveTo>
                    <a:cubicBezTo>
                      <a:pt x="449" y="0"/>
                      <a:pt x="423" y="3"/>
                      <a:pt x="396" y="8"/>
                    </a:cubicBezTo>
                    <a:cubicBezTo>
                      <a:pt x="244" y="84"/>
                      <a:pt x="131" y="122"/>
                      <a:pt x="55" y="311"/>
                    </a:cubicBezTo>
                    <a:cubicBezTo>
                      <a:pt x="0" y="584"/>
                      <a:pt x="220" y="798"/>
                      <a:pt x="461" y="798"/>
                    </a:cubicBezTo>
                    <a:cubicBezTo>
                      <a:pt x="555" y="798"/>
                      <a:pt x="652" y="765"/>
                      <a:pt x="737" y="691"/>
                    </a:cubicBezTo>
                    <a:cubicBezTo>
                      <a:pt x="1019" y="444"/>
                      <a:pt x="810" y="0"/>
                      <a:pt x="4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9" name="Google Shape;9489;p50"/>
              <p:cNvSpPr/>
              <p:nvPr/>
            </p:nvSpPr>
            <p:spPr>
              <a:xfrm flipH="1">
                <a:off x="3053305" y="3129232"/>
                <a:ext cx="17178" cy="13721"/>
              </a:xfrm>
              <a:custGeom>
                <a:avLst/>
                <a:gdLst/>
                <a:ahLst/>
                <a:cxnLst/>
                <a:rect l="l" t="t" r="r" b="b"/>
                <a:pathLst>
                  <a:path w="879" h="702" extrusionOk="0">
                    <a:moveTo>
                      <a:pt x="402" y="1"/>
                    </a:moveTo>
                    <a:cubicBezTo>
                      <a:pt x="388" y="1"/>
                      <a:pt x="374" y="1"/>
                      <a:pt x="359" y="3"/>
                    </a:cubicBezTo>
                    <a:cubicBezTo>
                      <a:pt x="207" y="41"/>
                      <a:pt x="94" y="155"/>
                      <a:pt x="56" y="268"/>
                    </a:cubicBezTo>
                    <a:cubicBezTo>
                      <a:pt x="1" y="514"/>
                      <a:pt x="202" y="701"/>
                      <a:pt x="404" y="701"/>
                    </a:cubicBezTo>
                    <a:cubicBezTo>
                      <a:pt x="483" y="701"/>
                      <a:pt x="561" y="673"/>
                      <a:pt x="624" y="610"/>
                    </a:cubicBezTo>
                    <a:cubicBezTo>
                      <a:pt x="878" y="392"/>
                      <a:pt x="716" y="1"/>
                      <a:pt x="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0" name="Google Shape;9490;p50"/>
              <p:cNvSpPr/>
              <p:nvPr/>
            </p:nvSpPr>
            <p:spPr>
              <a:xfrm flipH="1">
                <a:off x="3068646" y="3539071"/>
                <a:ext cx="5198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28" extrusionOk="0">
                    <a:moveTo>
                      <a:pt x="114" y="0"/>
                    </a:moveTo>
                    <a:cubicBezTo>
                      <a:pt x="76" y="38"/>
                      <a:pt x="38" y="38"/>
                      <a:pt x="0" y="114"/>
                    </a:cubicBezTo>
                    <a:cubicBezTo>
                      <a:pt x="38" y="152"/>
                      <a:pt x="76" y="190"/>
                      <a:pt x="114" y="228"/>
                    </a:cubicBezTo>
                    <a:lnTo>
                      <a:pt x="152" y="228"/>
                    </a:lnTo>
                    <a:cubicBezTo>
                      <a:pt x="190" y="190"/>
                      <a:pt x="228" y="190"/>
                      <a:pt x="266" y="152"/>
                    </a:cubicBezTo>
                    <a:cubicBezTo>
                      <a:pt x="266" y="76"/>
                      <a:pt x="228" y="38"/>
                      <a:pt x="1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1" name="Google Shape;9491;p50"/>
              <p:cNvSpPr/>
              <p:nvPr/>
            </p:nvSpPr>
            <p:spPr>
              <a:xfrm flipH="1">
                <a:off x="3033078" y="3485713"/>
                <a:ext cx="7426" cy="74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80" extrusionOk="0">
                    <a:moveTo>
                      <a:pt x="152" y="1"/>
                    </a:moveTo>
                    <a:cubicBezTo>
                      <a:pt x="76" y="38"/>
                      <a:pt x="38" y="114"/>
                      <a:pt x="0" y="190"/>
                    </a:cubicBezTo>
                    <a:cubicBezTo>
                      <a:pt x="0" y="266"/>
                      <a:pt x="76" y="342"/>
                      <a:pt x="152" y="380"/>
                    </a:cubicBezTo>
                    <a:cubicBezTo>
                      <a:pt x="266" y="380"/>
                      <a:pt x="379" y="304"/>
                      <a:pt x="379" y="190"/>
                    </a:cubicBezTo>
                    <a:cubicBezTo>
                      <a:pt x="379" y="76"/>
                      <a:pt x="266" y="1"/>
                      <a:pt x="1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2" name="Google Shape;9492;p50"/>
              <p:cNvSpPr/>
              <p:nvPr/>
            </p:nvSpPr>
            <p:spPr>
              <a:xfrm flipH="1">
                <a:off x="3037534" y="3439763"/>
                <a:ext cx="14833" cy="1262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646" extrusionOk="0">
                    <a:moveTo>
                      <a:pt x="342" y="1"/>
                    </a:moveTo>
                    <a:cubicBezTo>
                      <a:pt x="190" y="77"/>
                      <a:pt x="114" y="115"/>
                      <a:pt x="39" y="266"/>
                    </a:cubicBezTo>
                    <a:cubicBezTo>
                      <a:pt x="1" y="456"/>
                      <a:pt x="152" y="645"/>
                      <a:pt x="380" y="645"/>
                    </a:cubicBezTo>
                    <a:cubicBezTo>
                      <a:pt x="759" y="570"/>
                      <a:pt x="721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3" name="Google Shape;9493;p50"/>
              <p:cNvSpPr/>
              <p:nvPr/>
            </p:nvSpPr>
            <p:spPr>
              <a:xfrm flipH="1">
                <a:off x="3050862" y="3511650"/>
                <a:ext cx="5941" cy="668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342" extrusionOk="0">
                    <a:moveTo>
                      <a:pt x="114" y="1"/>
                    </a:moveTo>
                    <a:cubicBezTo>
                      <a:pt x="76" y="76"/>
                      <a:pt x="0" y="114"/>
                      <a:pt x="0" y="152"/>
                    </a:cubicBezTo>
                    <a:cubicBezTo>
                      <a:pt x="0" y="266"/>
                      <a:pt x="76" y="342"/>
                      <a:pt x="152" y="342"/>
                    </a:cubicBezTo>
                    <a:cubicBezTo>
                      <a:pt x="228" y="342"/>
                      <a:pt x="266" y="266"/>
                      <a:pt x="303" y="228"/>
                    </a:cubicBezTo>
                    <a:cubicBezTo>
                      <a:pt x="303" y="114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4" name="Google Shape;9494;p50"/>
              <p:cNvSpPr/>
              <p:nvPr/>
            </p:nvSpPr>
            <p:spPr>
              <a:xfrm flipH="1">
                <a:off x="3028642" y="3147057"/>
                <a:ext cx="14774" cy="1198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13" extrusionOk="0">
                    <a:moveTo>
                      <a:pt x="339" y="1"/>
                    </a:moveTo>
                    <a:cubicBezTo>
                      <a:pt x="187" y="77"/>
                      <a:pt x="73" y="115"/>
                      <a:pt x="36" y="266"/>
                    </a:cubicBezTo>
                    <a:cubicBezTo>
                      <a:pt x="1" y="439"/>
                      <a:pt x="124" y="612"/>
                      <a:pt x="319" y="612"/>
                    </a:cubicBezTo>
                    <a:cubicBezTo>
                      <a:pt x="338" y="612"/>
                      <a:pt x="357" y="611"/>
                      <a:pt x="377" y="608"/>
                    </a:cubicBezTo>
                    <a:cubicBezTo>
                      <a:pt x="756" y="570"/>
                      <a:pt x="718" y="1"/>
                      <a:pt x="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5" name="Google Shape;9495;p50"/>
              <p:cNvSpPr/>
              <p:nvPr/>
            </p:nvSpPr>
            <p:spPr>
              <a:xfrm flipH="1">
                <a:off x="3019203" y="3189255"/>
                <a:ext cx="16435" cy="1374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03" extrusionOk="0">
                    <a:moveTo>
                      <a:pt x="363" y="1"/>
                    </a:moveTo>
                    <a:cubicBezTo>
                      <a:pt x="349" y="1"/>
                      <a:pt x="335" y="1"/>
                      <a:pt x="320" y="3"/>
                    </a:cubicBezTo>
                    <a:cubicBezTo>
                      <a:pt x="206" y="41"/>
                      <a:pt x="93" y="155"/>
                      <a:pt x="55" y="306"/>
                    </a:cubicBezTo>
                    <a:cubicBezTo>
                      <a:pt x="0" y="524"/>
                      <a:pt x="180" y="702"/>
                      <a:pt x="383" y="702"/>
                    </a:cubicBezTo>
                    <a:cubicBezTo>
                      <a:pt x="464" y="702"/>
                      <a:pt x="548" y="674"/>
                      <a:pt x="623" y="610"/>
                    </a:cubicBezTo>
                    <a:cubicBezTo>
                      <a:pt x="841" y="392"/>
                      <a:pt x="677" y="1"/>
                      <a:pt x="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6" name="Google Shape;9496;p50"/>
              <p:cNvSpPr/>
              <p:nvPr/>
            </p:nvSpPr>
            <p:spPr>
              <a:xfrm flipH="1">
                <a:off x="3004409" y="3165547"/>
                <a:ext cx="12331" cy="979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501" extrusionOk="0">
                    <a:moveTo>
                      <a:pt x="262" y="1"/>
                    </a:moveTo>
                    <a:cubicBezTo>
                      <a:pt x="250" y="1"/>
                      <a:pt x="238" y="1"/>
                      <a:pt x="225" y="3"/>
                    </a:cubicBezTo>
                    <a:cubicBezTo>
                      <a:pt x="149" y="41"/>
                      <a:pt x="73" y="79"/>
                      <a:pt x="35" y="192"/>
                    </a:cubicBezTo>
                    <a:cubicBezTo>
                      <a:pt x="1" y="331"/>
                      <a:pt x="124" y="501"/>
                      <a:pt x="290" y="501"/>
                    </a:cubicBezTo>
                    <a:cubicBezTo>
                      <a:pt x="306" y="501"/>
                      <a:pt x="322" y="499"/>
                      <a:pt x="339" y="496"/>
                    </a:cubicBezTo>
                    <a:cubicBezTo>
                      <a:pt x="631" y="459"/>
                      <a:pt x="571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7" name="Google Shape;9497;p50"/>
              <p:cNvSpPr/>
              <p:nvPr/>
            </p:nvSpPr>
            <p:spPr>
              <a:xfrm flipH="1">
                <a:off x="3015451" y="3123310"/>
                <a:ext cx="8012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22" extrusionOk="0">
                    <a:moveTo>
                      <a:pt x="214" y="1"/>
                    </a:moveTo>
                    <a:cubicBezTo>
                      <a:pt x="206" y="1"/>
                      <a:pt x="198" y="1"/>
                      <a:pt x="190" y="3"/>
                    </a:cubicBezTo>
                    <a:cubicBezTo>
                      <a:pt x="114" y="41"/>
                      <a:pt x="38" y="79"/>
                      <a:pt x="0" y="154"/>
                    </a:cubicBezTo>
                    <a:cubicBezTo>
                      <a:pt x="0" y="268"/>
                      <a:pt x="76" y="382"/>
                      <a:pt x="190" y="420"/>
                    </a:cubicBezTo>
                    <a:cubicBezTo>
                      <a:pt x="198" y="421"/>
                      <a:pt x="206" y="422"/>
                      <a:pt x="214" y="422"/>
                    </a:cubicBezTo>
                    <a:cubicBezTo>
                      <a:pt x="409" y="422"/>
                      <a:pt x="409" y="1"/>
                      <a:pt x="2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8" name="Google Shape;9498;p50"/>
              <p:cNvSpPr/>
              <p:nvPr/>
            </p:nvSpPr>
            <p:spPr>
              <a:xfrm flipH="1">
                <a:off x="3019477" y="3414452"/>
                <a:ext cx="15732" cy="12079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18" extrusionOk="0">
                    <a:moveTo>
                      <a:pt x="368" y="0"/>
                    </a:moveTo>
                    <a:cubicBezTo>
                      <a:pt x="346" y="0"/>
                      <a:pt x="322" y="2"/>
                      <a:pt x="298" y="7"/>
                    </a:cubicBezTo>
                    <a:cubicBezTo>
                      <a:pt x="222" y="45"/>
                      <a:pt x="108" y="83"/>
                      <a:pt x="71" y="196"/>
                    </a:cubicBezTo>
                    <a:cubicBezTo>
                      <a:pt x="0" y="407"/>
                      <a:pt x="158" y="618"/>
                      <a:pt x="362" y="618"/>
                    </a:cubicBezTo>
                    <a:cubicBezTo>
                      <a:pt x="378" y="618"/>
                      <a:pt x="395" y="616"/>
                      <a:pt x="412" y="613"/>
                    </a:cubicBezTo>
                    <a:cubicBezTo>
                      <a:pt x="804" y="542"/>
                      <a:pt x="727" y="0"/>
                      <a:pt x="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9" name="Google Shape;9499;p50"/>
              <p:cNvSpPr/>
              <p:nvPr/>
            </p:nvSpPr>
            <p:spPr>
              <a:xfrm flipH="1">
                <a:off x="2994795" y="3207783"/>
                <a:ext cx="14989" cy="114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585" extrusionOk="0">
                    <a:moveTo>
                      <a:pt x="361" y="1"/>
                    </a:moveTo>
                    <a:cubicBezTo>
                      <a:pt x="349" y="1"/>
                      <a:pt x="337" y="1"/>
                      <a:pt x="324" y="3"/>
                    </a:cubicBezTo>
                    <a:cubicBezTo>
                      <a:pt x="248" y="41"/>
                      <a:pt x="172" y="79"/>
                      <a:pt x="134" y="155"/>
                    </a:cubicBezTo>
                    <a:cubicBezTo>
                      <a:pt x="1" y="355"/>
                      <a:pt x="161" y="585"/>
                      <a:pt x="357" y="585"/>
                    </a:cubicBezTo>
                    <a:cubicBezTo>
                      <a:pt x="384" y="585"/>
                      <a:pt x="411" y="581"/>
                      <a:pt x="438" y="572"/>
                    </a:cubicBezTo>
                    <a:cubicBezTo>
                      <a:pt x="766" y="462"/>
                      <a:pt x="673" y="1"/>
                      <a:pt x="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0" name="Google Shape;9500;p50"/>
              <p:cNvSpPr/>
              <p:nvPr/>
            </p:nvSpPr>
            <p:spPr>
              <a:xfrm flipH="1">
                <a:off x="3009823" y="3344071"/>
                <a:ext cx="18663" cy="14268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30" extrusionOk="0">
                    <a:moveTo>
                      <a:pt x="442" y="0"/>
                    </a:moveTo>
                    <a:cubicBezTo>
                      <a:pt x="419" y="0"/>
                      <a:pt x="396" y="2"/>
                      <a:pt x="371" y="6"/>
                    </a:cubicBezTo>
                    <a:cubicBezTo>
                      <a:pt x="295" y="44"/>
                      <a:pt x="181" y="120"/>
                      <a:pt x="144" y="196"/>
                    </a:cubicBezTo>
                    <a:cubicBezTo>
                      <a:pt x="1" y="446"/>
                      <a:pt x="195" y="730"/>
                      <a:pt x="471" y="730"/>
                    </a:cubicBezTo>
                    <a:cubicBezTo>
                      <a:pt x="488" y="730"/>
                      <a:pt x="505" y="729"/>
                      <a:pt x="523" y="726"/>
                    </a:cubicBezTo>
                    <a:cubicBezTo>
                      <a:pt x="955" y="654"/>
                      <a:pt x="874" y="0"/>
                      <a:pt x="4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1" name="Google Shape;9501;p50"/>
              <p:cNvSpPr/>
              <p:nvPr/>
            </p:nvSpPr>
            <p:spPr>
              <a:xfrm flipH="1">
                <a:off x="2994267" y="3319581"/>
                <a:ext cx="15009" cy="12098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19" extrusionOk="0">
                    <a:moveTo>
                      <a:pt x="366" y="1"/>
                    </a:moveTo>
                    <a:cubicBezTo>
                      <a:pt x="344" y="1"/>
                      <a:pt x="322" y="3"/>
                      <a:pt x="298" y="8"/>
                    </a:cubicBezTo>
                    <a:cubicBezTo>
                      <a:pt x="184" y="46"/>
                      <a:pt x="108" y="122"/>
                      <a:pt x="70" y="197"/>
                    </a:cubicBezTo>
                    <a:cubicBezTo>
                      <a:pt x="0" y="408"/>
                      <a:pt x="158" y="619"/>
                      <a:pt x="362" y="619"/>
                    </a:cubicBezTo>
                    <a:cubicBezTo>
                      <a:pt x="378" y="619"/>
                      <a:pt x="395" y="617"/>
                      <a:pt x="412" y="614"/>
                    </a:cubicBezTo>
                    <a:cubicBezTo>
                      <a:pt x="767" y="508"/>
                      <a:pt x="689" y="1"/>
                      <a:pt x="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2" name="Google Shape;9502;p50"/>
              <p:cNvSpPr/>
              <p:nvPr/>
            </p:nvSpPr>
            <p:spPr>
              <a:xfrm flipH="1">
                <a:off x="3001126" y="3275761"/>
                <a:ext cx="17784" cy="13682"/>
              </a:xfrm>
              <a:custGeom>
                <a:avLst/>
                <a:gdLst/>
                <a:ahLst/>
                <a:cxnLst/>
                <a:rect l="l" t="t" r="r" b="b"/>
                <a:pathLst>
                  <a:path w="910" h="700" extrusionOk="0">
                    <a:moveTo>
                      <a:pt x="431" y="1"/>
                    </a:moveTo>
                    <a:cubicBezTo>
                      <a:pt x="401" y="1"/>
                      <a:pt x="369" y="5"/>
                      <a:pt x="336" y="13"/>
                    </a:cubicBezTo>
                    <a:cubicBezTo>
                      <a:pt x="222" y="51"/>
                      <a:pt x="109" y="127"/>
                      <a:pt x="71" y="240"/>
                    </a:cubicBezTo>
                    <a:cubicBezTo>
                      <a:pt x="0" y="486"/>
                      <a:pt x="190" y="700"/>
                      <a:pt x="430" y="700"/>
                    </a:cubicBezTo>
                    <a:cubicBezTo>
                      <a:pt x="449" y="700"/>
                      <a:pt x="468" y="698"/>
                      <a:pt x="488" y="695"/>
                    </a:cubicBezTo>
                    <a:cubicBezTo>
                      <a:pt x="909" y="625"/>
                      <a:pt x="810" y="1"/>
                      <a:pt x="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3" name="Google Shape;9503;p50"/>
              <p:cNvSpPr/>
              <p:nvPr/>
            </p:nvSpPr>
            <p:spPr>
              <a:xfrm flipH="1">
                <a:off x="3091608" y="3224123"/>
                <a:ext cx="107464" cy="251759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12881" extrusionOk="0">
                    <a:moveTo>
                      <a:pt x="4058" y="1252"/>
                    </a:moveTo>
                    <a:cubicBezTo>
                      <a:pt x="4209" y="1328"/>
                      <a:pt x="4323" y="1973"/>
                      <a:pt x="4323" y="2200"/>
                    </a:cubicBezTo>
                    <a:cubicBezTo>
                      <a:pt x="4171" y="2352"/>
                      <a:pt x="4095" y="2352"/>
                      <a:pt x="3868" y="2427"/>
                    </a:cubicBezTo>
                    <a:lnTo>
                      <a:pt x="3868" y="2390"/>
                    </a:lnTo>
                    <a:cubicBezTo>
                      <a:pt x="3796" y="2426"/>
                      <a:pt x="3721" y="2442"/>
                      <a:pt x="3649" y="2442"/>
                    </a:cubicBezTo>
                    <a:cubicBezTo>
                      <a:pt x="3417" y="2442"/>
                      <a:pt x="3205" y="2270"/>
                      <a:pt x="3148" y="2010"/>
                    </a:cubicBezTo>
                    <a:cubicBezTo>
                      <a:pt x="3148" y="1935"/>
                      <a:pt x="3110" y="1821"/>
                      <a:pt x="3148" y="1745"/>
                    </a:cubicBezTo>
                    <a:cubicBezTo>
                      <a:pt x="3223" y="1252"/>
                      <a:pt x="3527" y="1404"/>
                      <a:pt x="3906" y="1252"/>
                    </a:cubicBezTo>
                    <a:close/>
                    <a:moveTo>
                      <a:pt x="2768" y="2655"/>
                    </a:moveTo>
                    <a:cubicBezTo>
                      <a:pt x="2920" y="2655"/>
                      <a:pt x="3034" y="2693"/>
                      <a:pt x="3148" y="2769"/>
                    </a:cubicBezTo>
                    <a:lnTo>
                      <a:pt x="3110" y="2769"/>
                    </a:lnTo>
                    <a:cubicBezTo>
                      <a:pt x="3072" y="2807"/>
                      <a:pt x="2996" y="2845"/>
                      <a:pt x="2958" y="2920"/>
                    </a:cubicBezTo>
                    <a:cubicBezTo>
                      <a:pt x="2958" y="2996"/>
                      <a:pt x="3034" y="3110"/>
                      <a:pt x="3110" y="3110"/>
                    </a:cubicBezTo>
                    <a:cubicBezTo>
                      <a:pt x="3131" y="3117"/>
                      <a:pt x="3150" y="3120"/>
                      <a:pt x="3168" y="3120"/>
                    </a:cubicBezTo>
                    <a:cubicBezTo>
                      <a:pt x="3249" y="3120"/>
                      <a:pt x="3299" y="3058"/>
                      <a:pt x="3299" y="2996"/>
                    </a:cubicBezTo>
                    <a:lnTo>
                      <a:pt x="3299" y="2996"/>
                    </a:lnTo>
                    <a:cubicBezTo>
                      <a:pt x="3477" y="3332"/>
                      <a:pt x="3119" y="3514"/>
                      <a:pt x="2773" y="3514"/>
                    </a:cubicBezTo>
                    <a:cubicBezTo>
                      <a:pt x="2456" y="3514"/>
                      <a:pt x="2149" y="3361"/>
                      <a:pt x="2276" y="3034"/>
                    </a:cubicBezTo>
                    <a:lnTo>
                      <a:pt x="2313" y="3034"/>
                    </a:lnTo>
                    <a:cubicBezTo>
                      <a:pt x="2389" y="2769"/>
                      <a:pt x="2579" y="2769"/>
                      <a:pt x="2768" y="2655"/>
                    </a:cubicBezTo>
                    <a:close/>
                    <a:moveTo>
                      <a:pt x="1934" y="4020"/>
                    </a:moveTo>
                    <a:cubicBezTo>
                      <a:pt x="1972" y="4020"/>
                      <a:pt x="2048" y="4020"/>
                      <a:pt x="2086" y="4058"/>
                    </a:cubicBezTo>
                    <a:cubicBezTo>
                      <a:pt x="2048" y="4096"/>
                      <a:pt x="2010" y="4134"/>
                      <a:pt x="1972" y="4209"/>
                    </a:cubicBezTo>
                    <a:cubicBezTo>
                      <a:pt x="1940" y="4402"/>
                      <a:pt x="2071" y="4568"/>
                      <a:pt x="2250" y="4568"/>
                    </a:cubicBezTo>
                    <a:cubicBezTo>
                      <a:pt x="2283" y="4568"/>
                      <a:pt x="2317" y="4562"/>
                      <a:pt x="2351" y="4551"/>
                    </a:cubicBezTo>
                    <a:cubicBezTo>
                      <a:pt x="2389" y="4551"/>
                      <a:pt x="2427" y="4551"/>
                      <a:pt x="2427" y="4513"/>
                    </a:cubicBezTo>
                    <a:lnTo>
                      <a:pt x="2427" y="4513"/>
                    </a:lnTo>
                    <a:cubicBezTo>
                      <a:pt x="2427" y="4778"/>
                      <a:pt x="2238" y="5006"/>
                      <a:pt x="1972" y="5044"/>
                    </a:cubicBezTo>
                    <a:cubicBezTo>
                      <a:pt x="1593" y="5044"/>
                      <a:pt x="1328" y="4664"/>
                      <a:pt x="1479" y="4361"/>
                    </a:cubicBezTo>
                    <a:cubicBezTo>
                      <a:pt x="1555" y="4134"/>
                      <a:pt x="1707" y="4096"/>
                      <a:pt x="1934" y="4020"/>
                    </a:cubicBezTo>
                    <a:close/>
                    <a:moveTo>
                      <a:pt x="3299" y="4816"/>
                    </a:moveTo>
                    <a:cubicBezTo>
                      <a:pt x="3375" y="4816"/>
                      <a:pt x="3489" y="4816"/>
                      <a:pt x="3565" y="4854"/>
                    </a:cubicBezTo>
                    <a:cubicBezTo>
                      <a:pt x="3451" y="4892"/>
                      <a:pt x="3375" y="4968"/>
                      <a:pt x="3337" y="5044"/>
                    </a:cubicBezTo>
                    <a:cubicBezTo>
                      <a:pt x="3268" y="5251"/>
                      <a:pt x="3420" y="5428"/>
                      <a:pt x="3620" y="5428"/>
                    </a:cubicBezTo>
                    <a:cubicBezTo>
                      <a:pt x="3639" y="5428"/>
                      <a:pt x="3659" y="5426"/>
                      <a:pt x="3678" y="5423"/>
                    </a:cubicBezTo>
                    <a:cubicBezTo>
                      <a:pt x="3716" y="5385"/>
                      <a:pt x="3792" y="5347"/>
                      <a:pt x="3830" y="5309"/>
                    </a:cubicBezTo>
                    <a:lnTo>
                      <a:pt x="3830" y="5347"/>
                    </a:lnTo>
                    <a:cubicBezTo>
                      <a:pt x="3868" y="5461"/>
                      <a:pt x="3868" y="5574"/>
                      <a:pt x="3830" y="5688"/>
                    </a:cubicBezTo>
                    <a:cubicBezTo>
                      <a:pt x="3792" y="5840"/>
                      <a:pt x="3640" y="5878"/>
                      <a:pt x="3451" y="5916"/>
                    </a:cubicBezTo>
                    <a:cubicBezTo>
                      <a:pt x="3370" y="5942"/>
                      <a:pt x="3290" y="5969"/>
                      <a:pt x="3223" y="5969"/>
                    </a:cubicBezTo>
                    <a:cubicBezTo>
                      <a:pt x="3195" y="5969"/>
                      <a:pt x="3170" y="5965"/>
                      <a:pt x="3148" y="5953"/>
                    </a:cubicBezTo>
                    <a:cubicBezTo>
                      <a:pt x="2768" y="5840"/>
                      <a:pt x="2579" y="5385"/>
                      <a:pt x="2806" y="5081"/>
                    </a:cubicBezTo>
                    <a:cubicBezTo>
                      <a:pt x="2920" y="4892"/>
                      <a:pt x="3072" y="4892"/>
                      <a:pt x="3299" y="4816"/>
                    </a:cubicBezTo>
                    <a:close/>
                    <a:moveTo>
                      <a:pt x="1062" y="5385"/>
                    </a:moveTo>
                    <a:cubicBezTo>
                      <a:pt x="1024" y="5423"/>
                      <a:pt x="1024" y="5461"/>
                      <a:pt x="986" y="5498"/>
                    </a:cubicBezTo>
                    <a:cubicBezTo>
                      <a:pt x="916" y="5747"/>
                      <a:pt x="1110" y="5995"/>
                      <a:pt x="1384" y="5995"/>
                    </a:cubicBezTo>
                    <a:cubicBezTo>
                      <a:pt x="1403" y="5995"/>
                      <a:pt x="1422" y="5994"/>
                      <a:pt x="1441" y="5991"/>
                    </a:cubicBezTo>
                    <a:cubicBezTo>
                      <a:pt x="1479" y="5991"/>
                      <a:pt x="1479" y="5991"/>
                      <a:pt x="1517" y="5953"/>
                    </a:cubicBezTo>
                    <a:lnTo>
                      <a:pt x="1517" y="5953"/>
                    </a:lnTo>
                    <a:cubicBezTo>
                      <a:pt x="1479" y="6143"/>
                      <a:pt x="1328" y="6295"/>
                      <a:pt x="1138" y="6333"/>
                    </a:cubicBezTo>
                    <a:cubicBezTo>
                      <a:pt x="1106" y="6340"/>
                      <a:pt x="1073" y="6343"/>
                      <a:pt x="1042" y="6343"/>
                    </a:cubicBezTo>
                    <a:cubicBezTo>
                      <a:pt x="743" y="6343"/>
                      <a:pt x="504" y="6035"/>
                      <a:pt x="607" y="5726"/>
                    </a:cubicBezTo>
                    <a:cubicBezTo>
                      <a:pt x="645" y="5536"/>
                      <a:pt x="797" y="5461"/>
                      <a:pt x="986" y="5385"/>
                    </a:cubicBezTo>
                    <a:close/>
                    <a:moveTo>
                      <a:pt x="2503" y="6181"/>
                    </a:moveTo>
                    <a:cubicBezTo>
                      <a:pt x="2427" y="6219"/>
                      <a:pt x="2389" y="6257"/>
                      <a:pt x="2389" y="6333"/>
                    </a:cubicBezTo>
                    <a:cubicBezTo>
                      <a:pt x="2288" y="6570"/>
                      <a:pt x="2459" y="6837"/>
                      <a:pt x="2713" y="6837"/>
                    </a:cubicBezTo>
                    <a:cubicBezTo>
                      <a:pt x="2743" y="6837"/>
                      <a:pt x="2774" y="6834"/>
                      <a:pt x="2806" y="6825"/>
                    </a:cubicBezTo>
                    <a:cubicBezTo>
                      <a:pt x="2844" y="6825"/>
                      <a:pt x="2920" y="6788"/>
                      <a:pt x="2958" y="6750"/>
                    </a:cubicBezTo>
                    <a:lnTo>
                      <a:pt x="2958" y="6750"/>
                    </a:lnTo>
                    <a:cubicBezTo>
                      <a:pt x="2990" y="7074"/>
                      <a:pt x="2746" y="7343"/>
                      <a:pt x="2437" y="7343"/>
                    </a:cubicBezTo>
                    <a:cubicBezTo>
                      <a:pt x="2385" y="7343"/>
                      <a:pt x="2331" y="7335"/>
                      <a:pt x="2276" y="7318"/>
                    </a:cubicBezTo>
                    <a:lnTo>
                      <a:pt x="2313" y="7318"/>
                    </a:lnTo>
                    <a:cubicBezTo>
                      <a:pt x="1896" y="7205"/>
                      <a:pt x="1707" y="6788"/>
                      <a:pt x="1934" y="6446"/>
                    </a:cubicBezTo>
                    <a:cubicBezTo>
                      <a:pt x="2048" y="6295"/>
                      <a:pt x="2162" y="6257"/>
                      <a:pt x="2389" y="6181"/>
                    </a:cubicBezTo>
                    <a:close/>
                    <a:moveTo>
                      <a:pt x="1441" y="7508"/>
                    </a:moveTo>
                    <a:cubicBezTo>
                      <a:pt x="1404" y="7546"/>
                      <a:pt x="1366" y="7622"/>
                      <a:pt x="1366" y="7660"/>
                    </a:cubicBezTo>
                    <a:cubicBezTo>
                      <a:pt x="1263" y="7968"/>
                      <a:pt x="1470" y="8277"/>
                      <a:pt x="1763" y="8277"/>
                    </a:cubicBezTo>
                    <a:cubicBezTo>
                      <a:pt x="1794" y="8277"/>
                      <a:pt x="1826" y="8273"/>
                      <a:pt x="1859" y="8266"/>
                    </a:cubicBezTo>
                    <a:cubicBezTo>
                      <a:pt x="1934" y="8266"/>
                      <a:pt x="1972" y="8266"/>
                      <a:pt x="2010" y="8228"/>
                    </a:cubicBezTo>
                    <a:lnTo>
                      <a:pt x="2010" y="8228"/>
                    </a:lnTo>
                    <a:cubicBezTo>
                      <a:pt x="1935" y="8454"/>
                      <a:pt x="1748" y="8605"/>
                      <a:pt x="1522" y="8644"/>
                    </a:cubicBezTo>
                    <a:lnTo>
                      <a:pt x="1522" y="8644"/>
                    </a:lnTo>
                    <a:cubicBezTo>
                      <a:pt x="1159" y="8625"/>
                      <a:pt x="875" y="8294"/>
                      <a:pt x="949" y="7963"/>
                    </a:cubicBezTo>
                    <a:cubicBezTo>
                      <a:pt x="1024" y="7698"/>
                      <a:pt x="1214" y="7622"/>
                      <a:pt x="1441" y="7508"/>
                    </a:cubicBezTo>
                    <a:close/>
                    <a:moveTo>
                      <a:pt x="114" y="9745"/>
                    </a:moveTo>
                    <a:cubicBezTo>
                      <a:pt x="114" y="9748"/>
                      <a:pt x="115" y="9752"/>
                      <a:pt x="115" y="9756"/>
                    </a:cubicBezTo>
                    <a:lnTo>
                      <a:pt x="115" y="9756"/>
                    </a:lnTo>
                    <a:cubicBezTo>
                      <a:pt x="115" y="9752"/>
                      <a:pt x="115" y="9748"/>
                      <a:pt x="114" y="9745"/>
                    </a:cubicBezTo>
                    <a:close/>
                    <a:moveTo>
                      <a:pt x="2768" y="1"/>
                    </a:moveTo>
                    <a:lnTo>
                      <a:pt x="2427" y="456"/>
                    </a:lnTo>
                    <a:cubicBezTo>
                      <a:pt x="3034" y="570"/>
                      <a:pt x="3034" y="1442"/>
                      <a:pt x="2427" y="1555"/>
                    </a:cubicBezTo>
                    <a:cubicBezTo>
                      <a:pt x="2238" y="1555"/>
                      <a:pt x="2010" y="1442"/>
                      <a:pt x="1896" y="1252"/>
                    </a:cubicBezTo>
                    <a:cubicBezTo>
                      <a:pt x="1783" y="1442"/>
                      <a:pt x="1669" y="1669"/>
                      <a:pt x="1555" y="1859"/>
                    </a:cubicBezTo>
                    <a:cubicBezTo>
                      <a:pt x="1631" y="1859"/>
                      <a:pt x="1669" y="1897"/>
                      <a:pt x="1745" y="1935"/>
                    </a:cubicBezTo>
                    <a:cubicBezTo>
                      <a:pt x="1669" y="1973"/>
                      <a:pt x="1631" y="2010"/>
                      <a:pt x="1631" y="2086"/>
                    </a:cubicBezTo>
                    <a:cubicBezTo>
                      <a:pt x="1669" y="2162"/>
                      <a:pt x="1707" y="2200"/>
                      <a:pt x="1783" y="2238"/>
                    </a:cubicBezTo>
                    <a:cubicBezTo>
                      <a:pt x="1821" y="2238"/>
                      <a:pt x="1896" y="2238"/>
                      <a:pt x="1934" y="2200"/>
                    </a:cubicBezTo>
                    <a:lnTo>
                      <a:pt x="1934" y="2200"/>
                    </a:lnTo>
                    <a:cubicBezTo>
                      <a:pt x="2010" y="2427"/>
                      <a:pt x="1896" y="2693"/>
                      <a:pt x="1631" y="2769"/>
                    </a:cubicBezTo>
                    <a:cubicBezTo>
                      <a:pt x="1578" y="2790"/>
                      <a:pt x="1528" y="2799"/>
                      <a:pt x="1480" y="2799"/>
                    </a:cubicBezTo>
                    <a:cubicBezTo>
                      <a:pt x="1357" y="2799"/>
                      <a:pt x="1247" y="2737"/>
                      <a:pt x="1138" y="2655"/>
                    </a:cubicBezTo>
                    <a:cubicBezTo>
                      <a:pt x="1024" y="2996"/>
                      <a:pt x="873" y="3299"/>
                      <a:pt x="759" y="3641"/>
                    </a:cubicBezTo>
                    <a:cubicBezTo>
                      <a:pt x="813" y="3668"/>
                      <a:pt x="866" y="3694"/>
                      <a:pt x="920" y="3694"/>
                    </a:cubicBezTo>
                    <a:cubicBezTo>
                      <a:pt x="942" y="3694"/>
                      <a:pt x="964" y="3690"/>
                      <a:pt x="986" y="3679"/>
                    </a:cubicBezTo>
                    <a:lnTo>
                      <a:pt x="986" y="3679"/>
                    </a:lnTo>
                    <a:cubicBezTo>
                      <a:pt x="949" y="3906"/>
                      <a:pt x="797" y="4058"/>
                      <a:pt x="607" y="4096"/>
                    </a:cubicBezTo>
                    <a:cubicBezTo>
                      <a:pt x="304" y="5081"/>
                      <a:pt x="77" y="6105"/>
                      <a:pt x="39" y="7129"/>
                    </a:cubicBezTo>
                    <a:cubicBezTo>
                      <a:pt x="114" y="7318"/>
                      <a:pt x="342" y="7432"/>
                      <a:pt x="532" y="7432"/>
                    </a:cubicBezTo>
                    <a:cubicBezTo>
                      <a:pt x="456" y="7546"/>
                      <a:pt x="342" y="7660"/>
                      <a:pt x="190" y="7660"/>
                    </a:cubicBezTo>
                    <a:cubicBezTo>
                      <a:pt x="152" y="7679"/>
                      <a:pt x="114" y="7688"/>
                      <a:pt x="81" y="7688"/>
                    </a:cubicBezTo>
                    <a:cubicBezTo>
                      <a:pt x="48" y="7688"/>
                      <a:pt x="20" y="7679"/>
                      <a:pt x="1" y="7660"/>
                    </a:cubicBezTo>
                    <a:lnTo>
                      <a:pt x="1" y="7660"/>
                    </a:lnTo>
                    <a:cubicBezTo>
                      <a:pt x="1" y="8190"/>
                      <a:pt x="1" y="8721"/>
                      <a:pt x="39" y="9214"/>
                    </a:cubicBezTo>
                    <a:lnTo>
                      <a:pt x="39" y="9176"/>
                    </a:lnTo>
                    <a:cubicBezTo>
                      <a:pt x="114" y="9062"/>
                      <a:pt x="266" y="8949"/>
                      <a:pt x="418" y="8911"/>
                    </a:cubicBezTo>
                    <a:lnTo>
                      <a:pt x="418" y="8911"/>
                    </a:lnTo>
                    <a:cubicBezTo>
                      <a:pt x="380" y="8949"/>
                      <a:pt x="380" y="8949"/>
                      <a:pt x="380" y="8987"/>
                    </a:cubicBezTo>
                    <a:cubicBezTo>
                      <a:pt x="276" y="9367"/>
                      <a:pt x="552" y="9717"/>
                      <a:pt x="918" y="9717"/>
                    </a:cubicBezTo>
                    <a:cubicBezTo>
                      <a:pt x="953" y="9717"/>
                      <a:pt x="988" y="9714"/>
                      <a:pt x="1024" y="9707"/>
                    </a:cubicBezTo>
                    <a:cubicBezTo>
                      <a:pt x="1062" y="9669"/>
                      <a:pt x="1100" y="9669"/>
                      <a:pt x="1138" y="9631"/>
                    </a:cubicBezTo>
                    <a:lnTo>
                      <a:pt x="1138" y="9631"/>
                    </a:lnTo>
                    <a:cubicBezTo>
                      <a:pt x="1100" y="9707"/>
                      <a:pt x="1062" y="9783"/>
                      <a:pt x="1024" y="9821"/>
                    </a:cubicBezTo>
                    <a:cubicBezTo>
                      <a:pt x="949" y="9897"/>
                      <a:pt x="835" y="9934"/>
                      <a:pt x="759" y="9934"/>
                    </a:cubicBezTo>
                    <a:cubicBezTo>
                      <a:pt x="645" y="9972"/>
                      <a:pt x="569" y="9972"/>
                      <a:pt x="456" y="9972"/>
                    </a:cubicBezTo>
                    <a:cubicBezTo>
                      <a:pt x="418" y="9897"/>
                      <a:pt x="304" y="9859"/>
                      <a:pt x="190" y="9859"/>
                    </a:cubicBezTo>
                    <a:cubicBezTo>
                      <a:pt x="156" y="9824"/>
                      <a:pt x="122" y="9790"/>
                      <a:pt x="115" y="9756"/>
                    </a:cubicBezTo>
                    <a:lnTo>
                      <a:pt x="115" y="9756"/>
                    </a:lnTo>
                    <a:cubicBezTo>
                      <a:pt x="154" y="10169"/>
                      <a:pt x="229" y="10583"/>
                      <a:pt x="342" y="11034"/>
                    </a:cubicBezTo>
                    <a:cubicBezTo>
                      <a:pt x="418" y="11110"/>
                      <a:pt x="607" y="11110"/>
                      <a:pt x="797" y="11110"/>
                    </a:cubicBezTo>
                    <a:cubicBezTo>
                      <a:pt x="797" y="11375"/>
                      <a:pt x="873" y="11678"/>
                      <a:pt x="986" y="11944"/>
                    </a:cubicBezTo>
                    <a:cubicBezTo>
                      <a:pt x="1043" y="11963"/>
                      <a:pt x="1110" y="11972"/>
                      <a:pt x="1176" y="11972"/>
                    </a:cubicBezTo>
                    <a:cubicBezTo>
                      <a:pt x="1242" y="11972"/>
                      <a:pt x="1309" y="11963"/>
                      <a:pt x="1366" y="11944"/>
                    </a:cubicBezTo>
                    <a:cubicBezTo>
                      <a:pt x="1479" y="11906"/>
                      <a:pt x="1631" y="11868"/>
                      <a:pt x="1745" y="11792"/>
                    </a:cubicBezTo>
                    <a:cubicBezTo>
                      <a:pt x="1859" y="11906"/>
                      <a:pt x="1972" y="11944"/>
                      <a:pt x="2086" y="11944"/>
                    </a:cubicBezTo>
                    <a:lnTo>
                      <a:pt x="2238" y="11944"/>
                    </a:lnTo>
                    <a:cubicBezTo>
                      <a:pt x="2200" y="11982"/>
                      <a:pt x="2162" y="12020"/>
                      <a:pt x="2162" y="12058"/>
                    </a:cubicBezTo>
                    <a:cubicBezTo>
                      <a:pt x="1930" y="12495"/>
                      <a:pt x="2293" y="12881"/>
                      <a:pt x="2657" y="12881"/>
                    </a:cubicBezTo>
                    <a:cubicBezTo>
                      <a:pt x="2828" y="12881"/>
                      <a:pt x="3000" y="12795"/>
                      <a:pt x="3110" y="12588"/>
                    </a:cubicBezTo>
                    <a:cubicBezTo>
                      <a:pt x="3203" y="12682"/>
                      <a:pt x="3323" y="12750"/>
                      <a:pt x="3446" y="12750"/>
                    </a:cubicBezTo>
                    <a:cubicBezTo>
                      <a:pt x="3473" y="12750"/>
                      <a:pt x="3500" y="12747"/>
                      <a:pt x="3527" y="12740"/>
                    </a:cubicBezTo>
                    <a:cubicBezTo>
                      <a:pt x="4136" y="12668"/>
                      <a:pt x="4034" y="11783"/>
                      <a:pt x="3476" y="11783"/>
                    </a:cubicBezTo>
                    <a:cubicBezTo>
                      <a:pt x="3444" y="11783"/>
                      <a:pt x="3410" y="11786"/>
                      <a:pt x="3375" y="11792"/>
                    </a:cubicBezTo>
                    <a:cubicBezTo>
                      <a:pt x="3299" y="11830"/>
                      <a:pt x="3223" y="11868"/>
                      <a:pt x="3148" y="11906"/>
                    </a:cubicBezTo>
                    <a:cubicBezTo>
                      <a:pt x="3034" y="11754"/>
                      <a:pt x="2844" y="11678"/>
                      <a:pt x="2655" y="11678"/>
                    </a:cubicBezTo>
                    <a:lnTo>
                      <a:pt x="2617" y="11716"/>
                    </a:lnTo>
                    <a:cubicBezTo>
                      <a:pt x="2806" y="11375"/>
                      <a:pt x="2693" y="10806"/>
                      <a:pt x="2200" y="10806"/>
                    </a:cubicBezTo>
                    <a:cubicBezTo>
                      <a:pt x="2048" y="10882"/>
                      <a:pt x="1934" y="10882"/>
                      <a:pt x="1821" y="10920"/>
                    </a:cubicBezTo>
                    <a:cubicBezTo>
                      <a:pt x="1707" y="10844"/>
                      <a:pt x="1555" y="10769"/>
                      <a:pt x="1441" y="10769"/>
                    </a:cubicBezTo>
                    <a:cubicBezTo>
                      <a:pt x="1479" y="10541"/>
                      <a:pt x="1252" y="10200"/>
                      <a:pt x="1366" y="9972"/>
                    </a:cubicBezTo>
                    <a:cubicBezTo>
                      <a:pt x="1441" y="9821"/>
                      <a:pt x="1631" y="9783"/>
                      <a:pt x="1821" y="9745"/>
                    </a:cubicBezTo>
                    <a:lnTo>
                      <a:pt x="1821" y="9745"/>
                    </a:lnTo>
                    <a:cubicBezTo>
                      <a:pt x="1783" y="9783"/>
                      <a:pt x="1783" y="9821"/>
                      <a:pt x="1745" y="9897"/>
                    </a:cubicBezTo>
                    <a:cubicBezTo>
                      <a:pt x="1672" y="10222"/>
                      <a:pt x="1910" y="10582"/>
                      <a:pt x="2261" y="10582"/>
                    </a:cubicBezTo>
                    <a:cubicBezTo>
                      <a:pt x="2278" y="10582"/>
                      <a:pt x="2296" y="10581"/>
                      <a:pt x="2313" y="10579"/>
                    </a:cubicBezTo>
                    <a:cubicBezTo>
                      <a:pt x="2427" y="10541"/>
                      <a:pt x="2503" y="10503"/>
                      <a:pt x="2579" y="10427"/>
                    </a:cubicBezTo>
                    <a:cubicBezTo>
                      <a:pt x="2655" y="10541"/>
                      <a:pt x="2768" y="10617"/>
                      <a:pt x="2920" y="10655"/>
                    </a:cubicBezTo>
                    <a:cubicBezTo>
                      <a:pt x="3034" y="10655"/>
                      <a:pt x="3110" y="10655"/>
                      <a:pt x="3223" y="10617"/>
                    </a:cubicBezTo>
                    <a:lnTo>
                      <a:pt x="3223" y="10617"/>
                    </a:lnTo>
                    <a:cubicBezTo>
                      <a:pt x="3185" y="10655"/>
                      <a:pt x="3148" y="10731"/>
                      <a:pt x="3110" y="10806"/>
                    </a:cubicBezTo>
                    <a:cubicBezTo>
                      <a:pt x="3038" y="11094"/>
                      <a:pt x="3273" y="11416"/>
                      <a:pt x="3588" y="11416"/>
                    </a:cubicBezTo>
                    <a:cubicBezTo>
                      <a:pt x="3606" y="11416"/>
                      <a:pt x="3623" y="11415"/>
                      <a:pt x="3640" y="11413"/>
                    </a:cubicBezTo>
                    <a:cubicBezTo>
                      <a:pt x="3754" y="11375"/>
                      <a:pt x="3868" y="11337"/>
                      <a:pt x="3944" y="11261"/>
                    </a:cubicBezTo>
                    <a:cubicBezTo>
                      <a:pt x="4009" y="11360"/>
                      <a:pt x="4160" y="11458"/>
                      <a:pt x="4323" y="11458"/>
                    </a:cubicBezTo>
                    <a:cubicBezTo>
                      <a:pt x="4348" y="11458"/>
                      <a:pt x="4373" y="11456"/>
                      <a:pt x="4399" y="11451"/>
                    </a:cubicBezTo>
                    <a:cubicBezTo>
                      <a:pt x="5045" y="11343"/>
                      <a:pt x="4909" y="10418"/>
                      <a:pt x="4312" y="10418"/>
                    </a:cubicBezTo>
                    <a:cubicBezTo>
                      <a:pt x="4279" y="10418"/>
                      <a:pt x="4245" y="10421"/>
                      <a:pt x="4209" y="10427"/>
                    </a:cubicBezTo>
                    <a:cubicBezTo>
                      <a:pt x="4133" y="10465"/>
                      <a:pt x="4020" y="10541"/>
                      <a:pt x="3944" y="10617"/>
                    </a:cubicBezTo>
                    <a:cubicBezTo>
                      <a:pt x="3830" y="10503"/>
                      <a:pt x="3678" y="10427"/>
                      <a:pt x="3489" y="10427"/>
                    </a:cubicBezTo>
                    <a:lnTo>
                      <a:pt x="3375" y="10503"/>
                    </a:lnTo>
                    <a:cubicBezTo>
                      <a:pt x="3678" y="10162"/>
                      <a:pt x="3603" y="9479"/>
                      <a:pt x="3072" y="9479"/>
                    </a:cubicBezTo>
                    <a:cubicBezTo>
                      <a:pt x="2882" y="9555"/>
                      <a:pt x="2693" y="9555"/>
                      <a:pt x="2541" y="9631"/>
                    </a:cubicBezTo>
                    <a:cubicBezTo>
                      <a:pt x="2465" y="9555"/>
                      <a:pt x="2389" y="9517"/>
                      <a:pt x="2313" y="9517"/>
                    </a:cubicBezTo>
                    <a:cubicBezTo>
                      <a:pt x="2389" y="9328"/>
                      <a:pt x="2086" y="8873"/>
                      <a:pt x="2238" y="8645"/>
                    </a:cubicBezTo>
                    <a:cubicBezTo>
                      <a:pt x="2351" y="8456"/>
                      <a:pt x="2617" y="8456"/>
                      <a:pt x="2844" y="8418"/>
                    </a:cubicBezTo>
                    <a:lnTo>
                      <a:pt x="2844" y="8418"/>
                    </a:lnTo>
                    <a:cubicBezTo>
                      <a:pt x="2768" y="8456"/>
                      <a:pt x="2731" y="8532"/>
                      <a:pt x="2693" y="8607"/>
                    </a:cubicBezTo>
                    <a:cubicBezTo>
                      <a:pt x="2625" y="8879"/>
                      <a:pt x="2830" y="9150"/>
                      <a:pt x="3118" y="9150"/>
                    </a:cubicBezTo>
                    <a:cubicBezTo>
                      <a:pt x="3152" y="9150"/>
                      <a:pt x="3187" y="9146"/>
                      <a:pt x="3223" y="9138"/>
                    </a:cubicBezTo>
                    <a:cubicBezTo>
                      <a:pt x="3299" y="9138"/>
                      <a:pt x="3337" y="9100"/>
                      <a:pt x="3413" y="9062"/>
                    </a:cubicBezTo>
                    <a:cubicBezTo>
                      <a:pt x="3451" y="9176"/>
                      <a:pt x="3565" y="9290"/>
                      <a:pt x="3678" y="9328"/>
                    </a:cubicBezTo>
                    <a:cubicBezTo>
                      <a:pt x="3735" y="9340"/>
                      <a:pt x="3789" y="9346"/>
                      <a:pt x="3839" y="9346"/>
                    </a:cubicBezTo>
                    <a:cubicBezTo>
                      <a:pt x="4566" y="9346"/>
                      <a:pt x="4653" y="8152"/>
                      <a:pt x="3944" y="8152"/>
                    </a:cubicBezTo>
                    <a:cubicBezTo>
                      <a:pt x="3754" y="8228"/>
                      <a:pt x="3451" y="8228"/>
                      <a:pt x="3337" y="8342"/>
                    </a:cubicBezTo>
                    <a:cubicBezTo>
                      <a:pt x="3299" y="8304"/>
                      <a:pt x="3223" y="8266"/>
                      <a:pt x="3148" y="8266"/>
                    </a:cubicBezTo>
                    <a:cubicBezTo>
                      <a:pt x="3148" y="8266"/>
                      <a:pt x="3185" y="8266"/>
                      <a:pt x="3185" y="8228"/>
                    </a:cubicBezTo>
                    <a:cubicBezTo>
                      <a:pt x="3299" y="8039"/>
                      <a:pt x="2958" y="7584"/>
                      <a:pt x="3110" y="7280"/>
                    </a:cubicBezTo>
                    <a:cubicBezTo>
                      <a:pt x="3299" y="7015"/>
                      <a:pt x="3944" y="7167"/>
                      <a:pt x="4058" y="6863"/>
                    </a:cubicBezTo>
                    <a:cubicBezTo>
                      <a:pt x="4171" y="6598"/>
                      <a:pt x="3830" y="6181"/>
                      <a:pt x="3982" y="5916"/>
                    </a:cubicBezTo>
                    <a:cubicBezTo>
                      <a:pt x="4133" y="5688"/>
                      <a:pt x="4740" y="5840"/>
                      <a:pt x="4892" y="5498"/>
                    </a:cubicBezTo>
                    <a:cubicBezTo>
                      <a:pt x="4930" y="5385"/>
                      <a:pt x="4930" y="5271"/>
                      <a:pt x="4892" y="5157"/>
                    </a:cubicBezTo>
                    <a:cubicBezTo>
                      <a:pt x="4854" y="4930"/>
                      <a:pt x="4854" y="4664"/>
                      <a:pt x="4664" y="4589"/>
                    </a:cubicBezTo>
                    <a:cubicBezTo>
                      <a:pt x="4629" y="4580"/>
                      <a:pt x="4594" y="4576"/>
                      <a:pt x="4558" y="4576"/>
                    </a:cubicBezTo>
                    <a:cubicBezTo>
                      <a:pt x="4376" y="4576"/>
                      <a:pt x="4194" y="4675"/>
                      <a:pt x="4012" y="4675"/>
                    </a:cubicBezTo>
                    <a:cubicBezTo>
                      <a:pt x="3926" y="4675"/>
                      <a:pt x="3840" y="4653"/>
                      <a:pt x="3754" y="4589"/>
                    </a:cubicBezTo>
                    <a:cubicBezTo>
                      <a:pt x="3489" y="4323"/>
                      <a:pt x="3489" y="3868"/>
                      <a:pt x="3754" y="3603"/>
                    </a:cubicBezTo>
                    <a:cubicBezTo>
                      <a:pt x="3982" y="3451"/>
                      <a:pt x="4323" y="3489"/>
                      <a:pt x="4512" y="3375"/>
                    </a:cubicBezTo>
                    <a:cubicBezTo>
                      <a:pt x="4588" y="3110"/>
                      <a:pt x="4323" y="2579"/>
                      <a:pt x="4399" y="2427"/>
                    </a:cubicBezTo>
                    <a:cubicBezTo>
                      <a:pt x="4475" y="2276"/>
                      <a:pt x="4854" y="2276"/>
                      <a:pt x="5081" y="2200"/>
                    </a:cubicBezTo>
                    <a:cubicBezTo>
                      <a:pt x="5498" y="2048"/>
                      <a:pt x="5384" y="1366"/>
                      <a:pt x="5081" y="1138"/>
                    </a:cubicBezTo>
                    <a:cubicBezTo>
                      <a:pt x="5033" y="1106"/>
                      <a:pt x="4971" y="1095"/>
                      <a:pt x="4902" y="1095"/>
                    </a:cubicBezTo>
                    <a:cubicBezTo>
                      <a:pt x="4714" y="1095"/>
                      <a:pt x="4469" y="1182"/>
                      <a:pt x="4293" y="1182"/>
                    </a:cubicBezTo>
                    <a:cubicBezTo>
                      <a:pt x="4229" y="1182"/>
                      <a:pt x="4173" y="1170"/>
                      <a:pt x="4133" y="1138"/>
                    </a:cubicBezTo>
                    <a:cubicBezTo>
                      <a:pt x="3982" y="987"/>
                      <a:pt x="4058" y="304"/>
                      <a:pt x="3830" y="153"/>
                    </a:cubicBezTo>
                    <a:cubicBezTo>
                      <a:pt x="3808" y="142"/>
                      <a:pt x="3779" y="137"/>
                      <a:pt x="3747" y="137"/>
                    </a:cubicBezTo>
                    <a:cubicBezTo>
                      <a:pt x="3669" y="137"/>
                      <a:pt x="3569" y="164"/>
                      <a:pt x="3489" y="191"/>
                    </a:cubicBezTo>
                    <a:cubicBezTo>
                      <a:pt x="3383" y="217"/>
                      <a:pt x="3277" y="234"/>
                      <a:pt x="3180" y="234"/>
                    </a:cubicBezTo>
                    <a:cubicBezTo>
                      <a:pt x="2997" y="234"/>
                      <a:pt x="2843" y="174"/>
                      <a:pt x="27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4" name="Google Shape;9504;p50"/>
              <p:cNvSpPr/>
              <p:nvPr/>
            </p:nvSpPr>
            <p:spPr>
              <a:xfrm flipH="1">
                <a:off x="3131631" y="3520542"/>
                <a:ext cx="27418" cy="19291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987" extrusionOk="0">
                    <a:moveTo>
                      <a:pt x="228" y="1"/>
                    </a:moveTo>
                    <a:lnTo>
                      <a:pt x="0" y="38"/>
                    </a:lnTo>
                    <a:cubicBezTo>
                      <a:pt x="190" y="380"/>
                      <a:pt x="417" y="683"/>
                      <a:pt x="607" y="986"/>
                    </a:cubicBezTo>
                    <a:cubicBezTo>
                      <a:pt x="683" y="948"/>
                      <a:pt x="720" y="910"/>
                      <a:pt x="758" y="835"/>
                    </a:cubicBezTo>
                    <a:cubicBezTo>
                      <a:pt x="834" y="910"/>
                      <a:pt x="948" y="948"/>
                      <a:pt x="1024" y="948"/>
                    </a:cubicBezTo>
                    <a:cubicBezTo>
                      <a:pt x="1403" y="797"/>
                      <a:pt x="1289" y="266"/>
                      <a:pt x="910" y="266"/>
                    </a:cubicBezTo>
                    <a:lnTo>
                      <a:pt x="758" y="380"/>
                    </a:lnTo>
                    <a:cubicBezTo>
                      <a:pt x="683" y="152"/>
                      <a:pt x="493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5" name="Google Shape;9505;p50"/>
              <p:cNvSpPr/>
              <p:nvPr/>
            </p:nvSpPr>
            <p:spPr>
              <a:xfrm flipH="1">
                <a:off x="3155532" y="3507154"/>
                <a:ext cx="11667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48" extrusionOk="0">
                    <a:moveTo>
                      <a:pt x="48" y="1"/>
                    </a:moveTo>
                    <a:cubicBezTo>
                      <a:pt x="32" y="1"/>
                      <a:pt x="16" y="1"/>
                      <a:pt x="0" y="3"/>
                    </a:cubicBezTo>
                    <a:cubicBezTo>
                      <a:pt x="114" y="231"/>
                      <a:pt x="265" y="458"/>
                      <a:pt x="379" y="648"/>
                    </a:cubicBezTo>
                    <a:cubicBezTo>
                      <a:pt x="597" y="394"/>
                      <a:pt x="398" y="1"/>
                      <a:pt x="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6" name="Google Shape;9506;p50"/>
              <p:cNvSpPr/>
              <p:nvPr/>
            </p:nvSpPr>
            <p:spPr>
              <a:xfrm flipH="1">
                <a:off x="3138295" y="3459113"/>
                <a:ext cx="48172" cy="42921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196" extrusionOk="0">
                    <a:moveTo>
                      <a:pt x="180" y="1"/>
                    </a:moveTo>
                    <a:cubicBezTo>
                      <a:pt x="118" y="1"/>
                      <a:pt x="51" y="35"/>
                      <a:pt x="0" y="35"/>
                    </a:cubicBezTo>
                    <a:cubicBezTo>
                      <a:pt x="114" y="414"/>
                      <a:pt x="266" y="793"/>
                      <a:pt x="417" y="1134"/>
                    </a:cubicBezTo>
                    <a:cubicBezTo>
                      <a:pt x="455" y="1172"/>
                      <a:pt x="493" y="1172"/>
                      <a:pt x="531" y="1172"/>
                    </a:cubicBezTo>
                    <a:cubicBezTo>
                      <a:pt x="607" y="1399"/>
                      <a:pt x="683" y="1589"/>
                      <a:pt x="683" y="1817"/>
                    </a:cubicBezTo>
                    <a:cubicBezTo>
                      <a:pt x="759" y="1930"/>
                      <a:pt x="796" y="2044"/>
                      <a:pt x="872" y="2196"/>
                    </a:cubicBezTo>
                    <a:cubicBezTo>
                      <a:pt x="1024" y="2082"/>
                      <a:pt x="1289" y="2082"/>
                      <a:pt x="1479" y="2006"/>
                    </a:cubicBezTo>
                    <a:cubicBezTo>
                      <a:pt x="1555" y="2006"/>
                      <a:pt x="1593" y="1968"/>
                      <a:pt x="1668" y="1892"/>
                    </a:cubicBezTo>
                    <a:cubicBezTo>
                      <a:pt x="1724" y="1948"/>
                      <a:pt x="1800" y="1983"/>
                      <a:pt x="1896" y="1983"/>
                    </a:cubicBezTo>
                    <a:cubicBezTo>
                      <a:pt x="1931" y="1983"/>
                      <a:pt x="1969" y="1978"/>
                      <a:pt x="2010" y="1968"/>
                    </a:cubicBezTo>
                    <a:cubicBezTo>
                      <a:pt x="2465" y="1817"/>
                      <a:pt x="2389" y="1134"/>
                      <a:pt x="1896" y="1058"/>
                    </a:cubicBezTo>
                    <a:cubicBezTo>
                      <a:pt x="1820" y="1096"/>
                      <a:pt x="1744" y="1134"/>
                      <a:pt x="1668" y="1172"/>
                    </a:cubicBezTo>
                    <a:cubicBezTo>
                      <a:pt x="1631" y="1096"/>
                      <a:pt x="1593" y="1020"/>
                      <a:pt x="1517" y="982"/>
                    </a:cubicBezTo>
                    <a:cubicBezTo>
                      <a:pt x="1441" y="945"/>
                      <a:pt x="1356" y="926"/>
                      <a:pt x="1270" y="926"/>
                    </a:cubicBezTo>
                    <a:cubicBezTo>
                      <a:pt x="1185" y="926"/>
                      <a:pt x="1100" y="945"/>
                      <a:pt x="1024" y="982"/>
                    </a:cubicBezTo>
                    <a:cubicBezTo>
                      <a:pt x="1280" y="616"/>
                      <a:pt x="1041" y="109"/>
                      <a:pt x="615" y="109"/>
                    </a:cubicBezTo>
                    <a:cubicBezTo>
                      <a:pt x="600" y="109"/>
                      <a:pt x="584" y="109"/>
                      <a:pt x="569" y="110"/>
                    </a:cubicBezTo>
                    <a:lnTo>
                      <a:pt x="379" y="186"/>
                    </a:lnTo>
                    <a:cubicBezTo>
                      <a:pt x="341" y="110"/>
                      <a:pt x="304" y="73"/>
                      <a:pt x="266" y="35"/>
                    </a:cubicBezTo>
                    <a:cubicBezTo>
                      <a:pt x="240" y="9"/>
                      <a:pt x="211" y="1"/>
                      <a:pt x="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07" name="Google Shape;9507;p50"/>
            <p:cNvSpPr/>
            <p:nvPr/>
          </p:nvSpPr>
          <p:spPr>
            <a:xfrm flipH="1">
              <a:off x="3229422" y="2865472"/>
              <a:ext cx="240080" cy="465386"/>
            </a:xfrm>
            <a:custGeom>
              <a:avLst/>
              <a:gdLst/>
              <a:ahLst/>
              <a:cxnLst/>
              <a:rect l="l" t="t" r="r" b="b"/>
              <a:pathLst>
                <a:path w="12285" h="23811" extrusionOk="0">
                  <a:moveTo>
                    <a:pt x="12284" y="1"/>
                  </a:moveTo>
                  <a:lnTo>
                    <a:pt x="0" y="1858"/>
                  </a:lnTo>
                  <a:lnTo>
                    <a:pt x="607" y="23811"/>
                  </a:lnTo>
                  <a:lnTo>
                    <a:pt x="11526" y="21460"/>
                  </a:lnTo>
                  <a:lnTo>
                    <a:pt x="12284" y="1"/>
                  </a:lnTo>
                  <a:close/>
                </a:path>
              </a:pathLst>
            </a:custGeom>
            <a:solidFill>
              <a:srgbClr val="D5A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50"/>
            <p:cNvSpPr/>
            <p:nvPr/>
          </p:nvSpPr>
          <p:spPr>
            <a:xfrm flipH="1">
              <a:off x="3089400" y="3116684"/>
              <a:ext cx="588307" cy="572082"/>
            </a:xfrm>
            <a:custGeom>
              <a:avLst/>
              <a:gdLst/>
              <a:ahLst/>
              <a:cxnLst/>
              <a:rect l="l" t="t" r="r" b="b"/>
              <a:pathLst>
                <a:path w="30104" h="29270" extrusionOk="0">
                  <a:moveTo>
                    <a:pt x="22332" y="0"/>
                  </a:moveTo>
                  <a:cubicBezTo>
                    <a:pt x="19791" y="948"/>
                    <a:pt x="19223" y="3223"/>
                    <a:pt x="19071" y="4626"/>
                  </a:cubicBezTo>
                  <a:cubicBezTo>
                    <a:pt x="18881" y="6370"/>
                    <a:pt x="17441" y="7697"/>
                    <a:pt x="15697" y="7773"/>
                  </a:cubicBezTo>
                  <a:cubicBezTo>
                    <a:pt x="14976" y="7773"/>
                    <a:pt x="14256" y="7735"/>
                    <a:pt x="13536" y="7659"/>
                  </a:cubicBezTo>
                  <a:cubicBezTo>
                    <a:pt x="12778" y="7614"/>
                    <a:pt x="12112" y="7465"/>
                    <a:pt x="11506" y="7465"/>
                  </a:cubicBezTo>
                  <a:cubicBezTo>
                    <a:pt x="11082" y="7465"/>
                    <a:pt x="10688" y="7538"/>
                    <a:pt x="10313" y="7773"/>
                  </a:cubicBezTo>
                  <a:cubicBezTo>
                    <a:pt x="9441" y="8342"/>
                    <a:pt x="5612" y="17782"/>
                    <a:pt x="2806" y="22332"/>
                  </a:cubicBezTo>
                  <a:cubicBezTo>
                    <a:pt x="0" y="26919"/>
                    <a:pt x="2010" y="29270"/>
                    <a:pt x="2010" y="29270"/>
                  </a:cubicBezTo>
                  <a:lnTo>
                    <a:pt x="30104" y="8948"/>
                  </a:lnTo>
                  <a:lnTo>
                    <a:pt x="22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50"/>
            <p:cNvSpPr/>
            <p:nvPr/>
          </p:nvSpPr>
          <p:spPr>
            <a:xfrm flipH="1">
              <a:off x="3452441" y="3374561"/>
              <a:ext cx="83017" cy="22985"/>
            </a:xfrm>
            <a:custGeom>
              <a:avLst/>
              <a:gdLst/>
              <a:ahLst/>
              <a:cxnLst/>
              <a:rect l="l" t="t" r="r" b="b"/>
              <a:pathLst>
                <a:path w="4248" h="1176" fill="none" extrusionOk="0">
                  <a:moveTo>
                    <a:pt x="1" y="455"/>
                  </a:moveTo>
                  <a:cubicBezTo>
                    <a:pt x="1442" y="1"/>
                    <a:pt x="3034" y="266"/>
                    <a:pt x="4247" y="1176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50"/>
            <p:cNvSpPr/>
            <p:nvPr/>
          </p:nvSpPr>
          <p:spPr>
            <a:xfrm flipH="1">
              <a:off x="3470967" y="3417540"/>
              <a:ext cx="88195" cy="29669"/>
            </a:xfrm>
            <a:custGeom>
              <a:avLst/>
              <a:gdLst/>
              <a:ahLst/>
              <a:cxnLst/>
              <a:rect l="l" t="t" r="r" b="b"/>
              <a:pathLst>
                <a:path w="4513" h="1518" fill="none" extrusionOk="0">
                  <a:moveTo>
                    <a:pt x="1" y="531"/>
                  </a:moveTo>
                  <a:cubicBezTo>
                    <a:pt x="1593" y="1"/>
                    <a:pt x="3299" y="418"/>
                    <a:pt x="4512" y="1517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50"/>
            <p:cNvSpPr/>
            <p:nvPr/>
          </p:nvSpPr>
          <p:spPr>
            <a:xfrm flipH="1">
              <a:off x="3493206" y="3464957"/>
              <a:ext cx="88176" cy="29669"/>
            </a:xfrm>
            <a:custGeom>
              <a:avLst/>
              <a:gdLst/>
              <a:ahLst/>
              <a:cxnLst/>
              <a:rect l="l" t="t" r="r" b="b"/>
              <a:pathLst>
                <a:path w="4512" h="1518" fill="none" extrusionOk="0">
                  <a:moveTo>
                    <a:pt x="0" y="494"/>
                  </a:moveTo>
                  <a:cubicBezTo>
                    <a:pt x="1593" y="1"/>
                    <a:pt x="3299" y="380"/>
                    <a:pt x="4512" y="1518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50"/>
            <p:cNvSpPr/>
            <p:nvPr/>
          </p:nvSpPr>
          <p:spPr>
            <a:xfrm flipH="1">
              <a:off x="3037534" y="3290830"/>
              <a:ext cx="604606" cy="454265"/>
            </a:xfrm>
            <a:custGeom>
              <a:avLst/>
              <a:gdLst/>
              <a:ahLst/>
              <a:cxnLst/>
              <a:rect l="l" t="t" r="r" b="b"/>
              <a:pathLst>
                <a:path w="30938" h="23242" extrusionOk="0">
                  <a:moveTo>
                    <a:pt x="28284" y="0"/>
                  </a:moveTo>
                  <a:lnTo>
                    <a:pt x="0" y="20133"/>
                  </a:lnTo>
                  <a:lnTo>
                    <a:pt x="2275" y="23241"/>
                  </a:lnTo>
                  <a:cubicBezTo>
                    <a:pt x="4398" y="22900"/>
                    <a:pt x="4815" y="21497"/>
                    <a:pt x="5725" y="20701"/>
                  </a:cubicBezTo>
                  <a:cubicBezTo>
                    <a:pt x="6635" y="19943"/>
                    <a:pt x="8493" y="19867"/>
                    <a:pt x="9479" y="19147"/>
                  </a:cubicBezTo>
                  <a:cubicBezTo>
                    <a:pt x="11185" y="17896"/>
                    <a:pt x="11640" y="16455"/>
                    <a:pt x="12929" y="15507"/>
                  </a:cubicBezTo>
                  <a:cubicBezTo>
                    <a:pt x="14825" y="14066"/>
                    <a:pt x="16265" y="14445"/>
                    <a:pt x="18123" y="12853"/>
                  </a:cubicBezTo>
                  <a:cubicBezTo>
                    <a:pt x="19526" y="11678"/>
                    <a:pt x="19488" y="10692"/>
                    <a:pt x="20967" y="9592"/>
                  </a:cubicBezTo>
                  <a:cubicBezTo>
                    <a:pt x="22028" y="8834"/>
                    <a:pt x="23810" y="8796"/>
                    <a:pt x="25061" y="7924"/>
                  </a:cubicBezTo>
                  <a:cubicBezTo>
                    <a:pt x="26957" y="6484"/>
                    <a:pt x="26237" y="6066"/>
                    <a:pt x="27222" y="5232"/>
                  </a:cubicBezTo>
                  <a:cubicBezTo>
                    <a:pt x="28398" y="4285"/>
                    <a:pt x="29383" y="5157"/>
                    <a:pt x="30938" y="3716"/>
                  </a:cubicBezTo>
                  <a:lnTo>
                    <a:pt x="282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50"/>
            <p:cNvSpPr/>
            <p:nvPr/>
          </p:nvSpPr>
          <p:spPr>
            <a:xfrm flipH="1">
              <a:off x="2124704" y="2136248"/>
              <a:ext cx="1392970" cy="943398"/>
            </a:xfrm>
            <a:custGeom>
              <a:avLst/>
              <a:gdLst/>
              <a:ahLst/>
              <a:cxnLst/>
              <a:rect l="l" t="t" r="r" b="b"/>
              <a:pathLst>
                <a:path w="71279" h="48268" extrusionOk="0">
                  <a:moveTo>
                    <a:pt x="11411" y="1"/>
                  </a:moveTo>
                  <a:cubicBezTo>
                    <a:pt x="9806" y="1"/>
                    <a:pt x="8205" y="333"/>
                    <a:pt x="6712" y="989"/>
                  </a:cubicBezTo>
                  <a:cubicBezTo>
                    <a:pt x="2693" y="2885"/>
                    <a:pt x="115" y="6904"/>
                    <a:pt x="115" y="11340"/>
                  </a:cubicBezTo>
                  <a:lnTo>
                    <a:pt x="1" y="20818"/>
                  </a:lnTo>
                  <a:lnTo>
                    <a:pt x="190" y="47055"/>
                  </a:lnTo>
                  <a:lnTo>
                    <a:pt x="19147" y="48268"/>
                  </a:lnTo>
                  <a:lnTo>
                    <a:pt x="17972" y="21652"/>
                  </a:lnTo>
                  <a:lnTo>
                    <a:pt x="47545" y="36969"/>
                  </a:lnTo>
                  <a:cubicBezTo>
                    <a:pt x="49427" y="38045"/>
                    <a:pt x="53573" y="39269"/>
                    <a:pt x="56445" y="39269"/>
                  </a:cubicBezTo>
                  <a:cubicBezTo>
                    <a:pt x="56813" y="39269"/>
                    <a:pt x="57160" y="39249"/>
                    <a:pt x="57478" y="39206"/>
                  </a:cubicBezTo>
                  <a:cubicBezTo>
                    <a:pt x="61800" y="38600"/>
                    <a:pt x="65364" y="35756"/>
                    <a:pt x="67449" y="33178"/>
                  </a:cubicBezTo>
                  <a:cubicBezTo>
                    <a:pt x="71279" y="28401"/>
                    <a:pt x="69345" y="17823"/>
                    <a:pt x="67829" y="13690"/>
                  </a:cubicBezTo>
                  <a:lnTo>
                    <a:pt x="67829" y="13690"/>
                  </a:lnTo>
                  <a:lnTo>
                    <a:pt x="45308" y="13728"/>
                  </a:lnTo>
                  <a:lnTo>
                    <a:pt x="14636" y="458"/>
                  </a:lnTo>
                  <a:cubicBezTo>
                    <a:pt x="13581" y="153"/>
                    <a:pt x="12495" y="1"/>
                    <a:pt x="11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50"/>
            <p:cNvSpPr/>
            <p:nvPr/>
          </p:nvSpPr>
          <p:spPr>
            <a:xfrm flipH="1">
              <a:off x="3167179" y="2403819"/>
              <a:ext cx="102285" cy="155637"/>
            </a:xfrm>
            <a:custGeom>
              <a:avLst/>
              <a:gdLst/>
              <a:ahLst/>
              <a:cxnLst/>
              <a:rect l="l" t="t" r="r" b="b"/>
              <a:pathLst>
                <a:path w="5234" h="7963" fill="none" extrusionOk="0">
                  <a:moveTo>
                    <a:pt x="5233" y="7962"/>
                  </a:moveTo>
                  <a:lnTo>
                    <a:pt x="1" y="0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50"/>
            <p:cNvSpPr/>
            <p:nvPr/>
          </p:nvSpPr>
          <p:spPr>
            <a:xfrm flipH="1">
              <a:off x="2235842" y="2559437"/>
              <a:ext cx="1278119" cy="520210"/>
            </a:xfrm>
            <a:custGeom>
              <a:avLst/>
              <a:gdLst/>
              <a:ahLst/>
              <a:cxnLst/>
              <a:rect l="l" t="t" r="r" b="b"/>
              <a:pathLst>
                <a:path w="65402" h="26616" fill="none" extrusionOk="0">
                  <a:moveTo>
                    <a:pt x="65402" y="13535"/>
                  </a:moveTo>
                  <a:cubicBezTo>
                    <a:pt x="62558" y="16531"/>
                    <a:pt x="56302" y="19109"/>
                    <a:pt x="50312" y="16569"/>
                  </a:cubicBezTo>
                  <a:cubicBezTo>
                    <a:pt x="45573" y="14521"/>
                    <a:pt x="40947" y="12246"/>
                    <a:pt x="36436" y="9668"/>
                  </a:cubicBezTo>
                  <a:cubicBezTo>
                    <a:pt x="34502" y="8531"/>
                    <a:pt x="17782" y="0"/>
                    <a:pt x="17782" y="0"/>
                  </a:cubicBezTo>
                  <a:lnTo>
                    <a:pt x="18957" y="26616"/>
                  </a:lnTo>
                  <a:lnTo>
                    <a:pt x="0" y="25403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50"/>
            <p:cNvSpPr/>
            <p:nvPr/>
          </p:nvSpPr>
          <p:spPr>
            <a:xfrm flipH="1">
              <a:off x="2296600" y="2287468"/>
              <a:ext cx="606834" cy="271988"/>
            </a:xfrm>
            <a:custGeom>
              <a:avLst/>
              <a:gdLst/>
              <a:ahLst/>
              <a:cxnLst/>
              <a:rect l="l" t="t" r="r" b="b"/>
              <a:pathLst>
                <a:path w="31052" h="13916" fill="none" extrusionOk="0">
                  <a:moveTo>
                    <a:pt x="0" y="1"/>
                  </a:moveTo>
                  <a:lnTo>
                    <a:pt x="31052" y="13915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50"/>
            <p:cNvSpPr/>
            <p:nvPr/>
          </p:nvSpPr>
          <p:spPr>
            <a:xfrm flipH="1">
              <a:off x="2025408" y="1746521"/>
              <a:ext cx="1422616" cy="40771"/>
            </a:xfrm>
            <a:custGeom>
              <a:avLst/>
              <a:gdLst/>
              <a:ahLst/>
              <a:cxnLst/>
              <a:rect l="l" t="t" r="r" b="b"/>
              <a:pathLst>
                <a:path w="72796" h="2086" fill="none" extrusionOk="0">
                  <a:moveTo>
                    <a:pt x="1" y="2086"/>
                  </a:moveTo>
                  <a:cubicBezTo>
                    <a:pt x="24228" y="266"/>
                    <a:pt x="48530" y="1"/>
                    <a:pt x="72795" y="1214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50"/>
            <p:cNvSpPr/>
            <p:nvPr/>
          </p:nvSpPr>
          <p:spPr>
            <a:xfrm flipH="1">
              <a:off x="2017259" y="1642776"/>
              <a:ext cx="937297" cy="762548"/>
            </a:xfrm>
            <a:custGeom>
              <a:avLst/>
              <a:gdLst/>
              <a:ahLst/>
              <a:cxnLst/>
              <a:rect l="l" t="t" r="r" b="b"/>
              <a:pathLst>
                <a:path w="47962" h="39015" extrusionOk="0">
                  <a:moveTo>
                    <a:pt x="28436" y="1"/>
                  </a:moveTo>
                  <a:lnTo>
                    <a:pt x="18009" y="683"/>
                  </a:lnTo>
                  <a:cubicBezTo>
                    <a:pt x="18009" y="683"/>
                    <a:pt x="14597" y="1290"/>
                    <a:pt x="12474" y="1859"/>
                  </a:cubicBezTo>
                  <a:cubicBezTo>
                    <a:pt x="10161" y="2465"/>
                    <a:pt x="8038" y="3754"/>
                    <a:pt x="6446" y="5574"/>
                  </a:cubicBezTo>
                  <a:lnTo>
                    <a:pt x="0" y="12702"/>
                  </a:lnTo>
                  <a:lnTo>
                    <a:pt x="8758" y="18844"/>
                  </a:lnTo>
                  <a:lnTo>
                    <a:pt x="10237" y="16493"/>
                  </a:lnTo>
                  <a:lnTo>
                    <a:pt x="15052" y="33024"/>
                  </a:lnTo>
                  <a:lnTo>
                    <a:pt x="12929" y="37498"/>
                  </a:lnTo>
                  <a:lnTo>
                    <a:pt x="16455" y="39014"/>
                  </a:lnTo>
                  <a:lnTo>
                    <a:pt x="40416" y="39014"/>
                  </a:lnTo>
                  <a:lnTo>
                    <a:pt x="37611" y="32493"/>
                  </a:lnTo>
                  <a:cubicBezTo>
                    <a:pt x="37611" y="32493"/>
                    <a:pt x="37232" y="22180"/>
                    <a:pt x="36890" y="13346"/>
                  </a:cubicBezTo>
                  <a:lnTo>
                    <a:pt x="36890" y="13346"/>
                  </a:lnTo>
                  <a:lnTo>
                    <a:pt x="40265" y="16531"/>
                  </a:lnTo>
                  <a:lnTo>
                    <a:pt x="47961" y="7849"/>
                  </a:lnTo>
                  <a:cubicBezTo>
                    <a:pt x="45383" y="5840"/>
                    <a:pt x="42653" y="3982"/>
                    <a:pt x="39848" y="2314"/>
                  </a:cubicBezTo>
                  <a:cubicBezTo>
                    <a:pt x="37383" y="873"/>
                    <a:pt x="34578" y="77"/>
                    <a:pt x="31734" y="39"/>
                  </a:cubicBezTo>
                  <a:lnTo>
                    <a:pt x="284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50"/>
            <p:cNvSpPr/>
            <p:nvPr/>
          </p:nvSpPr>
          <p:spPr>
            <a:xfrm flipH="1">
              <a:off x="2225465" y="1804316"/>
              <a:ext cx="15575" cy="311254"/>
            </a:xfrm>
            <a:custGeom>
              <a:avLst/>
              <a:gdLst/>
              <a:ahLst/>
              <a:cxnLst/>
              <a:rect l="l" t="t" r="r" b="b"/>
              <a:pathLst>
                <a:path w="797" h="15925" fill="none" extrusionOk="0">
                  <a:moveTo>
                    <a:pt x="796" y="15925"/>
                  </a:moveTo>
                  <a:lnTo>
                    <a:pt x="0" y="1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50"/>
            <p:cNvSpPr/>
            <p:nvPr/>
          </p:nvSpPr>
          <p:spPr>
            <a:xfrm flipH="1">
              <a:off x="2704842" y="1859159"/>
              <a:ext cx="80789" cy="277168"/>
            </a:xfrm>
            <a:custGeom>
              <a:avLst/>
              <a:gdLst/>
              <a:ahLst/>
              <a:cxnLst/>
              <a:rect l="l" t="t" r="r" b="b"/>
              <a:pathLst>
                <a:path w="4134" h="14181" fill="none" extrusionOk="0">
                  <a:moveTo>
                    <a:pt x="4133" y="14180"/>
                  </a:moveTo>
                  <a:lnTo>
                    <a:pt x="1" y="1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50"/>
            <p:cNvSpPr/>
            <p:nvPr/>
          </p:nvSpPr>
          <p:spPr>
            <a:xfrm flipH="1">
              <a:off x="1251877" y="915839"/>
              <a:ext cx="2624401" cy="303827"/>
            </a:xfrm>
            <a:custGeom>
              <a:avLst/>
              <a:gdLst/>
              <a:ahLst/>
              <a:cxnLst/>
              <a:rect l="l" t="t" r="r" b="b"/>
              <a:pathLst>
                <a:path w="134292" h="15545" fill="none" extrusionOk="0">
                  <a:moveTo>
                    <a:pt x="97174" y="0"/>
                  </a:moveTo>
                  <a:cubicBezTo>
                    <a:pt x="118860" y="1365"/>
                    <a:pt x="134291" y="4057"/>
                    <a:pt x="134291" y="7280"/>
                  </a:cubicBezTo>
                  <a:cubicBezTo>
                    <a:pt x="134291" y="11829"/>
                    <a:pt x="104226" y="15545"/>
                    <a:pt x="67146" y="15545"/>
                  </a:cubicBezTo>
                  <a:cubicBezTo>
                    <a:pt x="30066" y="15545"/>
                    <a:pt x="1" y="11829"/>
                    <a:pt x="1" y="7280"/>
                  </a:cubicBezTo>
                  <a:cubicBezTo>
                    <a:pt x="1" y="5536"/>
                    <a:pt x="4436" y="3905"/>
                    <a:pt x="12057" y="254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50"/>
            <p:cNvSpPr/>
            <p:nvPr/>
          </p:nvSpPr>
          <p:spPr>
            <a:xfrm flipH="1">
              <a:off x="1007381" y="1770229"/>
              <a:ext cx="3190469" cy="379427"/>
            </a:xfrm>
            <a:custGeom>
              <a:avLst/>
              <a:gdLst/>
              <a:ahLst/>
              <a:cxnLst/>
              <a:rect l="l" t="t" r="r" b="b"/>
              <a:pathLst>
                <a:path w="163258" h="19413" fill="none" extrusionOk="0">
                  <a:moveTo>
                    <a:pt x="111164" y="1"/>
                  </a:moveTo>
                  <a:cubicBezTo>
                    <a:pt x="141647" y="1480"/>
                    <a:pt x="163258" y="5119"/>
                    <a:pt x="163258" y="9404"/>
                  </a:cubicBezTo>
                  <a:cubicBezTo>
                    <a:pt x="163258" y="14939"/>
                    <a:pt x="126709" y="19413"/>
                    <a:pt x="81629" y="19413"/>
                  </a:cubicBezTo>
                  <a:cubicBezTo>
                    <a:pt x="36550" y="19413"/>
                    <a:pt x="1" y="14939"/>
                    <a:pt x="1" y="9404"/>
                  </a:cubicBezTo>
                  <a:cubicBezTo>
                    <a:pt x="1" y="5802"/>
                    <a:pt x="15318" y="2655"/>
                    <a:pt x="38370" y="873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50"/>
            <p:cNvSpPr/>
            <p:nvPr/>
          </p:nvSpPr>
          <p:spPr>
            <a:xfrm flipH="1">
              <a:off x="922918" y="2650575"/>
              <a:ext cx="3399398" cy="409820"/>
            </a:xfrm>
            <a:custGeom>
              <a:avLst/>
              <a:gdLst/>
              <a:ahLst/>
              <a:cxnLst/>
              <a:rect l="l" t="t" r="r" b="b"/>
              <a:pathLst>
                <a:path w="173949" h="20968" fill="none" extrusionOk="0">
                  <a:moveTo>
                    <a:pt x="110860" y="1"/>
                  </a:moveTo>
                  <a:cubicBezTo>
                    <a:pt x="146803" y="1290"/>
                    <a:pt x="173949" y="5384"/>
                    <a:pt x="173949" y="10237"/>
                  </a:cubicBezTo>
                  <a:cubicBezTo>
                    <a:pt x="173949" y="16152"/>
                    <a:pt x="135011" y="20967"/>
                    <a:pt x="86975" y="20967"/>
                  </a:cubicBezTo>
                  <a:cubicBezTo>
                    <a:pt x="38938" y="20967"/>
                    <a:pt x="0" y="16152"/>
                    <a:pt x="0" y="10237"/>
                  </a:cubicBezTo>
                  <a:cubicBezTo>
                    <a:pt x="0" y="6408"/>
                    <a:pt x="16303" y="3072"/>
                    <a:pt x="40871" y="1176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50"/>
            <p:cNvSpPr/>
            <p:nvPr/>
          </p:nvSpPr>
          <p:spPr>
            <a:xfrm flipH="1">
              <a:off x="1072575" y="3473126"/>
              <a:ext cx="3100085" cy="369791"/>
            </a:xfrm>
            <a:custGeom>
              <a:avLst/>
              <a:gdLst/>
              <a:ahLst/>
              <a:cxnLst/>
              <a:rect l="l" t="t" r="r" b="b"/>
              <a:pathLst>
                <a:path w="158633" h="18920" fill="none" extrusionOk="0">
                  <a:moveTo>
                    <a:pt x="28550" y="1668"/>
                  </a:moveTo>
                  <a:cubicBezTo>
                    <a:pt x="11148" y="3450"/>
                    <a:pt x="1" y="6142"/>
                    <a:pt x="1" y="9137"/>
                  </a:cubicBezTo>
                  <a:cubicBezTo>
                    <a:pt x="1" y="14521"/>
                    <a:pt x="35526" y="18919"/>
                    <a:pt x="79317" y="18919"/>
                  </a:cubicBezTo>
                  <a:cubicBezTo>
                    <a:pt x="123145" y="18919"/>
                    <a:pt x="158632" y="14559"/>
                    <a:pt x="158632" y="9137"/>
                  </a:cubicBezTo>
                  <a:cubicBezTo>
                    <a:pt x="158632" y="4929"/>
                    <a:pt x="133988" y="1365"/>
                    <a:pt x="103544" y="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37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ime and Attendance Software | Integrated Time and Attendance Systems">
            <a:extLst>
              <a:ext uri="{FF2B5EF4-FFF2-40B4-BE49-F238E27FC236}">
                <a16:creationId xmlns:a16="http://schemas.microsoft.com/office/drawing/2014/main" id="{1C2E31F4-C142-4072-A6B6-85553FB1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31" y="1524835"/>
            <a:ext cx="4454212" cy="1240091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Loupe and Question Mark stock illustration. Illustration of exploration -  30491336">
            <a:extLst>
              <a:ext uri="{FF2B5EF4-FFF2-40B4-BE49-F238E27FC236}">
                <a16:creationId xmlns:a16="http://schemas.microsoft.com/office/drawing/2014/main" id="{3EA52D5C-C92E-4F00-8E6E-5EC67317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02" y="3108817"/>
            <a:ext cx="1663644" cy="1398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9" name="Google Shape;9529;p51"/>
          <p:cNvSpPr txBox="1">
            <a:spLocks noGrp="1"/>
          </p:cNvSpPr>
          <p:nvPr>
            <p:ph type="title"/>
          </p:nvPr>
        </p:nvSpPr>
        <p:spPr>
          <a:xfrm>
            <a:off x="136013" y="61746"/>
            <a:ext cx="2261406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Match</a:t>
            </a:r>
            <a:endParaRPr sz="4000" b="1" dirty="0"/>
          </a:p>
        </p:txBody>
      </p:sp>
      <p:pic>
        <p:nvPicPr>
          <p:cNvPr id="24" name="صورة 23" descr="صورة تحتوي على شخص, داخلي, منضدة, رجل&#10;&#10;تم إنشاء الوصف تلقائياً">
            <a:extLst>
              <a:ext uri="{FF2B5EF4-FFF2-40B4-BE49-F238E27FC236}">
                <a16:creationId xmlns:a16="http://schemas.microsoft.com/office/drawing/2014/main" id="{3AA27C4A-F43F-4014-A6F8-123FCC81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68" y="1121871"/>
            <a:ext cx="2324329" cy="153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صورة 24" descr="صورة تحتوي على شخص, رجل, صغير, كلب&#10;&#10;تم إنشاء الوصف تلقائياً">
            <a:extLst>
              <a:ext uri="{FF2B5EF4-FFF2-40B4-BE49-F238E27FC236}">
                <a16:creationId xmlns:a16="http://schemas.microsoft.com/office/drawing/2014/main" id="{CE233E90-665A-49E0-B522-B2DBA903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919" y="906715"/>
            <a:ext cx="2324329" cy="203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صورة 25" descr="صورة تحتوي على شخص, رجل, داخلي, ثابت&#10;&#10;تم إنشاء الوصف تلقائياً">
            <a:extLst>
              <a:ext uri="{FF2B5EF4-FFF2-40B4-BE49-F238E27FC236}">
                <a16:creationId xmlns:a16="http://schemas.microsoft.com/office/drawing/2014/main" id="{CA880889-E77E-4F6D-B5F7-D25B6714E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109" y="906715"/>
            <a:ext cx="2764637" cy="158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صورة 26" descr="صورة تحتوي على شخص, رجل, داخلي, نافذة&#10;&#10;تم إنشاء الوصف تلقائياً">
            <a:extLst>
              <a:ext uri="{FF2B5EF4-FFF2-40B4-BE49-F238E27FC236}">
                <a16:creationId xmlns:a16="http://schemas.microsoft.com/office/drawing/2014/main" id="{1A9F1F53-C3E3-4F35-822E-424CDC39B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90" y="2944712"/>
            <a:ext cx="2324329" cy="1852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 descr="صورة تحتوي على داخلي, منضدة, جالس, غرفة&#10;&#10;تم إنشاء الوصف تلقائياً">
            <a:extLst>
              <a:ext uri="{FF2B5EF4-FFF2-40B4-BE49-F238E27FC236}">
                <a16:creationId xmlns:a16="http://schemas.microsoft.com/office/drawing/2014/main" id="{99A96E37-F05F-4A21-AA6E-15A021907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079" y="3154002"/>
            <a:ext cx="2551704" cy="170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صورة 28" descr="صورة تحتوي على شخص, الطائرة, رجل, شاحنة&#10;&#10;تم إنشاء الوصف تلقائياً">
            <a:extLst>
              <a:ext uri="{FF2B5EF4-FFF2-40B4-BE49-F238E27FC236}">
                <a16:creationId xmlns:a16="http://schemas.microsoft.com/office/drawing/2014/main" id="{412777A5-5255-4AFD-A81F-E5CC197A8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643" y="2651921"/>
            <a:ext cx="1955041" cy="223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FBCB260-1B1F-49CC-B7A3-E86C25D58051}"/>
              </a:ext>
            </a:extLst>
          </p:cNvPr>
          <p:cNvSpPr txBox="1"/>
          <p:nvPr/>
        </p:nvSpPr>
        <p:spPr>
          <a:xfrm>
            <a:off x="1967111" y="346169"/>
            <a:ext cx="7030891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race car driver  </a:t>
            </a:r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engineer     </a:t>
            </a:r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zoologist   </a:t>
            </a:r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surgeon    </a:t>
            </a:r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air traffic controller  </a:t>
            </a:r>
            <a:r>
              <a:rPr lang="en-US" dirty="0">
                <a:sym typeface="Wingdings" panose="05000000000000000000" pitchFamily="2" charset="2"/>
              </a:rPr>
              <a:t></a:t>
            </a:r>
            <a:r>
              <a:rPr lang="en-US" dirty="0"/>
              <a:t>nurse</a:t>
            </a: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0C203EE2-0430-478C-B2C5-C8A426E335E6}"/>
              </a:ext>
            </a:extLst>
          </p:cNvPr>
          <p:cNvGrpSpPr/>
          <p:nvPr/>
        </p:nvGrpSpPr>
        <p:grpSpPr>
          <a:xfrm>
            <a:off x="285458" y="2138205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91245DA2-CC53-420C-A3C4-A51201D21FA4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DC101318-B1E7-41BF-8C20-F28BD04BC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196EB567-E16D-4812-AEE7-120E25CF3411}"/>
              </a:ext>
            </a:extLst>
          </p:cNvPr>
          <p:cNvGrpSpPr/>
          <p:nvPr/>
        </p:nvGrpSpPr>
        <p:grpSpPr>
          <a:xfrm>
            <a:off x="3630988" y="2447072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A98E4CC8-312F-42EF-88A0-287E7586604F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4FC8760C-94AB-4D51-9528-C18FB26B2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3C80627-8E35-4166-8DD7-1110E917EF95}"/>
              </a:ext>
            </a:extLst>
          </p:cNvPr>
          <p:cNvGrpSpPr/>
          <p:nvPr/>
        </p:nvGrpSpPr>
        <p:grpSpPr>
          <a:xfrm>
            <a:off x="5720650" y="1996164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مستطيل: زوايا مستديرة 37">
              <a:extLst>
                <a:ext uri="{FF2B5EF4-FFF2-40B4-BE49-F238E27FC236}">
                  <a16:creationId xmlns:a16="http://schemas.microsoft.com/office/drawing/2014/main" id="{02E8AF4A-D5E9-4338-9AB6-D0EBD90C8FB0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38454342-D20B-477C-871F-9C1D8E00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2DF63872-E81B-4A55-A7FA-4C7C759F21CF}"/>
              </a:ext>
            </a:extLst>
          </p:cNvPr>
          <p:cNvGrpSpPr/>
          <p:nvPr/>
        </p:nvGrpSpPr>
        <p:grpSpPr>
          <a:xfrm>
            <a:off x="1017234" y="4293664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مستطيل: زوايا مستديرة 40">
              <a:extLst>
                <a:ext uri="{FF2B5EF4-FFF2-40B4-BE49-F238E27FC236}">
                  <a16:creationId xmlns:a16="http://schemas.microsoft.com/office/drawing/2014/main" id="{5F6E939E-E557-4AF4-A90D-D1D67525183A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2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7A44A0F3-5C10-43EC-AC46-E4CE479AF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8447846-C52E-4520-82EC-DB9976D92F9B}"/>
              </a:ext>
            </a:extLst>
          </p:cNvPr>
          <p:cNvGrpSpPr/>
          <p:nvPr/>
        </p:nvGrpSpPr>
        <p:grpSpPr>
          <a:xfrm>
            <a:off x="3279795" y="4352555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مستطيل: زوايا مستديرة 43">
              <a:extLst>
                <a:ext uri="{FF2B5EF4-FFF2-40B4-BE49-F238E27FC236}">
                  <a16:creationId xmlns:a16="http://schemas.microsoft.com/office/drawing/2014/main" id="{A91AFE77-E34A-46F7-AE1B-6DF44023F30F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5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E7C4EDC0-9424-4279-9B3B-B6CAF9828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735FF830-A9A2-46F0-AAA5-1324F6F66A74}"/>
              </a:ext>
            </a:extLst>
          </p:cNvPr>
          <p:cNvGrpSpPr/>
          <p:nvPr/>
        </p:nvGrpSpPr>
        <p:grpSpPr>
          <a:xfrm>
            <a:off x="6230392" y="4389200"/>
            <a:ext cx="2018977" cy="551112"/>
            <a:chOff x="622631" y="2397360"/>
            <a:chExt cx="1710834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مستطيل: زوايا مستديرة 46">
              <a:extLst>
                <a:ext uri="{FF2B5EF4-FFF2-40B4-BE49-F238E27FC236}">
                  <a16:creationId xmlns:a16="http://schemas.microsoft.com/office/drawing/2014/main" id="{0D1FD295-E27F-4DAF-8013-DFEA7E129F79}"/>
                </a:ext>
              </a:extLst>
            </p:cNvPr>
            <p:cNvSpPr/>
            <p:nvPr/>
          </p:nvSpPr>
          <p:spPr>
            <a:xfrm>
              <a:off x="827583" y="2492896"/>
              <a:ext cx="1505882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8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97ADA579-E839-49B9-9367-57CC2ECDE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622631" y="2397360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0" name="Google Shape;9650;p54"/>
          <p:cNvGrpSpPr/>
          <p:nvPr/>
        </p:nvGrpSpPr>
        <p:grpSpPr>
          <a:xfrm>
            <a:off x="1360949" y="1737613"/>
            <a:ext cx="448379" cy="449939"/>
            <a:chOff x="4991425" y="3234750"/>
            <a:chExt cx="296175" cy="297225"/>
          </a:xfrm>
        </p:grpSpPr>
        <p:sp>
          <p:nvSpPr>
            <p:cNvPr id="9651" name="Google Shape;9651;p54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54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54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54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54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54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7" name="Google Shape;9657;p54"/>
          <p:cNvGrpSpPr/>
          <p:nvPr/>
        </p:nvGrpSpPr>
        <p:grpSpPr>
          <a:xfrm>
            <a:off x="7335897" y="1739013"/>
            <a:ext cx="445928" cy="447139"/>
            <a:chOff x="1674750" y="3254050"/>
            <a:chExt cx="294575" cy="295375"/>
          </a:xfrm>
        </p:grpSpPr>
        <p:sp>
          <p:nvSpPr>
            <p:cNvPr id="9658" name="Google Shape;9658;p54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54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54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1" name="Google Shape;9661;p54"/>
          <p:cNvGrpSpPr/>
          <p:nvPr/>
        </p:nvGrpSpPr>
        <p:grpSpPr>
          <a:xfrm>
            <a:off x="4347831" y="1738389"/>
            <a:ext cx="448338" cy="448386"/>
            <a:chOff x="900750" y="1436075"/>
            <a:chExt cx="481825" cy="481825"/>
          </a:xfrm>
        </p:grpSpPr>
        <p:sp>
          <p:nvSpPr>
            <p:cNvPr id="9662" name="Google Shape;9662;p54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3" name="Google Shape;9663;p54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4" name="Google Shape;9664;p54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5" name="Google Shape;9665;p54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666" name="Google Shape;9666;p54"/>
          <p:cNvGrpSpPr/>
          <p:nvPr/>
        </p:nvGrpSpPr>
        <p:grpSpPr>
          <a:xfrm>
            <a:off x="2854382" y="3821292"/>
            <a:ext cx="448365" cy="448506"/>
            <a:chOff x="5049725" y="2027900"/>
            <a:chExt cx="481750" cy="481850"/>
          </a:xfrm>
        </p:grpSpPr>
        <p:sp>
          <p:nvSpPr>
            <p:cNvPr id="9667" name="Google Shape;9667;p54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8" name="Google Shape;9668;p54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9" name="Google Shape;9669;p54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0" name="Google Shape;9670;p54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1" name="Google Shape;9671;p54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2" name="Google Shape;9672;p54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3" name="Google Shape;9673;p54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4" name="Google Shape;9674;p54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675" name="Google Shape;9675;p54"/>
          <p:cNvGrpSpPr/>
          <p:nvPr/>
        </p:nvGrpSpPr>
        <p:grpSpPr>
          <a:xfrm>
            <a:off x="5822782" y="3820570"/>
            <a:ext cx="485287" cy="449949"/>
            <a:chOff x="6543825" y="3202075"/>
            <a:chExt cx="296975" cy="275350"/>
          </a:xfrm>
        </p:grpSpPr>
        <p:sp>
          <p:nvSpPr>
            <p:cNvPr id="9676" name="Google Shape;9676;p54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54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54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54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54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54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54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D3B6197-F6F4-48C0-BA2B-5DF0545E4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0" t="23481" r="39580" b="41458"/>
          <a:stretch/>
        </p:blipFill>
        <p:spPr>
          <a:xfrm>
            <a:off x="1208371" y="728207"/>
            <a:ext cx="6211055" cy="319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96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C04D7384-51F5-4E2F-9A9A-F83ACAFC16F0}"/>
              </a:ext>
            </a:extLst>
          </p:cNvPr>
          <p:cNvSpPr txBox="1"/>
          <p:nvPr/>
        </p:nvSpPr>
        <p:spPr>
          <a:xfrm>
            <a:off x="1946951" y="1760607"/>
            <a:ext cx="5730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</a:p>
          <a:p>
            <a:r>
              <a:rPr lang="pt-BR" sz="1800" b="1" dirty="0"/>
              <a:t>. </a:t>
            </a:r>
            <a:r>
              <a:rPr lang="pt-BR" sz="1800" b="1" dirty="0">
                <a:solidFill>
                  <a:srgbClr val="F29600"/>
                </a:solidFill>
              </a:rPr>
              <a:t>e</a:t>
            </a:r>
          </a:p>
          <a:p>
            <a:r>
              <a:rPr lang="pt-BR" sz="1800" b="1" dirty="0"/>
              <a:t> 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</a:p>
          <a:p>
            <a:r>
              <a:rPr lang="pt-BR" sz="1800" b="1" dirty="0"/>
              <a:t> </a:t>
            </a:r>
            <a:r>
              <a:rPr lang="pt-BR" sz="1800" b="1" dirty="0">
                <a:solidFill>
                  <a:srgbClr val="DE8900"/>
                </a:solidFill>
              </a:rPr>
              <a:t>g</a:t>
            </a:r>
          </a:p>
          <a:p>
            <a:endParaRPr lang="pt-BR" sz="400" b="1" dirty="0">
              <a:solidFill>
                <a:srgbClr val="DE8900"/>
              </a:solidFill>
            </a:endParaRPr>
          </a:p>
          <a:p>
            <a:r>
              <a:rPr lang="pt-BR" sz="1800" b="1" dirty="0"/>
              <a:t>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</a:p>
          <a:p>
            <a:r>
              <a:rPr lang="pt-BR" sz="1800" b="1" dirty="0"/>
              <a:t> </a:t>
            </a:r>
            <a:r>
              <a:rPr lang="pt-BR" sz="1800" b="1" dirty="0">
                <a:solidFill>
                  <a:srgbClr val="DE8900"/>
                </a:solidFill>
              </a:rPr>
              <a:t>a</a:t>
            </a:r>
          </a:p>
          <a:p>
            <a:r>
              <a:rPr lang="pt-BR" sz="1800" b="1" dirty="0"/>
              <a:t>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ar-S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6" name="Picture 8" descr="New Post Check It Out Sticker by Eduera for iOS &amp;amp; Android | GIPHY">
            <a:extLst>
              <a:ext uri="{FF2B5EF4-FFF2-40B4-BE49-F238E27FC236}">
                <a16:creationId xmlns:a16="http://schemas.microsoft.com/office/drawing/2014/main" id="{4481B7A1-E01B-4E7E-82C0-001D4699F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39" y="170118"/>
            <a:ext cx="20503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9E8E09A-B378-0E4E-0DCD-7F0E18392F26}"/>
              </a:ext>
            </a:extLst>
          </p:cNvPr>
          <p:cNvSpPr/>
          <p:nvPr/>
        </p:nvSpPr>
        <p:spPr>
          <a:xfrm>
            <a:off x="2789931" y="1399920"/>
            <a:ext cx="3424752" cy="315592"/>
          </a:xfrm>
          <a:prstGeom prst="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8" name="Google Shape;9698;p55"/>
          <p:cNvSpPr txBox="1">
            <a:spLocks noGrp="1"/>
          </p:cNvSpPr>
          <p:nvPr>
            <p:ph type="title"/>
          </p:nvPr>
        </p:nvSpPr>
        <p:spPr>
          <a:xfrm>
            <a:off x="415200" y="230581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Quick Check</a:t>
            </a:r>
            <a:endParaRPr sz="36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C778A1-F3EB-4279-9A0B-158297CA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2" t="43995" r="21010" b="25007"/>
          <a:stretch/>
        </p:blipFill>
        <p:spPr>
          <a:xfrm>
            <a:off x="387569" y="1481377"/>
            <a:ext cx="6927631" cy="241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B02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Employment Opportunities">
            <a:extLst>
              <a:ext uri="{FF2B5EF4-FFF2-40B4-BE49-F238E27FC236}">
                <a16:creationId xmlns:a16="http://schemas.microsoft.com/office/drawing/2014/main" id="{464F45A0-1381-4DF0-AA13-6040A5D972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01" y="0"/>
            <a:ext cx="1203832" cy="1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19E1076-07A9-4321-BA12-934A74356418}"/>
              </a:ext>
            </a:extLst>
          </p:cNvPr>
          <p:cNvSpPr txBox="1"/>
          <p:nvPr/>
        </p:nvSpPr>
        <p:spPr>
          <a:xfrm>
            <a:off x="6257676" y="3538315"/>
            <a:ext cx="1678961" cy="307777"/>
          </a:xfrm>
          <a:prstGeom prst="rect">
            <a:avLst/>
          </a:prstGeom>
          <a:solidFill>
            <a:srgbClr val="F6CE08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5. race car driver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8BC2EE7-8C59-4DBC-98CF-85F8EB0D5B4F}"/>
              </a:ext>
            </a:extLst>
          </p:cNvPr>
          <p:cNvSpPr txBox="1"/>
          <p:nvPr/>
        </p:nvSpPr>
        <p:spPr>
          <a:xfrm>
            <a:off x="6990091" y="2086844"/>
            <a:ext cx="2013217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 air traffic controller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56FA58F-CDFC-4875-93D7-34BBC89F3582}"/>
              </a:ext>
            </a:extLst>
          </p:cNvPr>
          <p:cNvSpPr txBox="1"/>
          <p:nvPr/>
        </p:nvSpPr>
        <p:spPr>
          <a:xfrm>
            <a:off x="4426072" y="2408874"/>
            <a:ext cx="1283233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2. surgeon</a:t>
            </a:r>
            <a:endParaRPr lang="ar-SA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85C1506-7CB2-46BA-AD64-03183EDF8036}"/>
              </a:ext>
            </a:extLst>
          </p:cNvPr>
          <p:cNvSpPr txBox="1"/>
          <p:nvPr/>
        </p:nvSpPr>
        <p:spPr>
          <a:xfrm>
            <a:off x="5124910" y="2811990"/>
            <a:ext cx="1283233" cy="307777"/>
          </a:xfrm>
          <a:prstGeom prst="rect">
            <a:avLst/>
          </a:prstGeom>
          <a:solidFill>
            <a:srgbClr val="0065B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3. zoologist </a:t>
            </a:r>
            <a:endParaRPr lang="ar-SA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CCEB1E9-EAB8-40BA-B976-0273386973F3}"/>
              </a:ext>
            </a:extLst>
          </p:cNvPr>
          <p:cNvSpPr txBox="1"/>
          <p:nvPr/>
        </p:nvSpPr>
        <p:spPr>
          <a:xfrm>
            <a:off x="6677323" y="3107156"/>
            <a:ext cx="868296" cy="307777"/>
          </a:xfrm>
          <a:prstGeom prst="rect">
            <a:avLst/>
          </a:prstGeom>
          <a:solidFill>
            <a:srgbClr val="B8372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4. nurse 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87F625D-D26F-4D44-84A6-67C867A82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5" t="58759" r="19684" b="13544"/>
          <a:stretch/>
        </p:blipFill>
        <p:spPr>
          <a:xfrm>
            <a:off x="708552" y="1894343"/>
            <a:ext cx="7045694" cy="2243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B02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Pin on Fan girl">
            <a:extLst>
              <a:ext uri="{FF2B5EF4-FFF2-40B4-BE49-F238E27FC236}">
                <a16:creationId xmlns:a16="http://schemas.microsoft.com/office/drawing/2014/main" id="{F8739024-F9D6-458A-BA9A-0A6F160152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70" y="1987830"/>
            <a:ext cx="2624530" cy="23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TF AF iOS Stickers — Bethany Ng">
            <a:extLst>
              <a:ext uri="{FF2B5EF4-FFF2-40B4-BE49-F238E27FC236}">
                <a16:creationId xmlns:a16="http://schemas.microsoft.com/office/drawing/2014/main" id="{754A521B-7FF2-434E-A4ED-AC530213F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05" y="-360218"/>
            <a:ext cx="3725718" cy="25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8" name="Google Shape;8098;p33"/>
          <p:cNvSpPr/>
          <p:nvPr/>
        </p:nvSpPr>
        <p:spPr>
          <a:xfrm>
            <a:off x="820059" y="1822514"/>
            <a:ext cx="807300" cy="80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9" name="Google Shape;8099;p33"/>
          <p:cNvSpPr/>
          <p:nvPr/>
        </p:nvSpPr>
        <p:spPr>
          <a:xfrm>
            <a:off x="820059" y="3381921"/>
            <a:ext cx="807300" cy="80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1" name="Google Shape;8101;p33"/>
          <p:cNvSpPr/>
          <p:nvPr/>
        </p:nvSpPr>
        <p:spPr>
          <a:xfrm>
            <a:off x="4572778" y="1822514"/>
            <a:ext cx="807300" cy="80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2" name="Google Shape;8102;p33"/>
          <p:cNvSpPr/>
          <p:nvPr/>
        </p:nvSpPr>
        <p:spPr>
          <a:xfrm>
            <a:off x="4572778" y="3381921"/>
            <a:ext cx="807300" cy="80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3" name="Google Shape;8103;p33"/>
          <p:cNvSpPr txBox="1">
            <a:spLocks noGrp="1"/>
          </p:cNvSpPr>
          <p:nvPr>
            <p:ph type="subTitle" idx="1"/>
          </p:nvPr>
        </p:nvSpPr>
        <p:spPr>
          <a:xfrm>
            <a:off x="1734500" y="1738825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8104" name="Google Shape;8104;p33"/>
          <p:cNvSpPr txBox="1">
            <a:spLocks noGrp="1"/>
          </p:cNvSpPr>
          <p:nvPr>
            <p:ph type="subTitle" idx="2"/>
          </p:nvPr>
        </p:nvSpPr>
        <p:spPr>
          <a:xfrm>
            <a:off x="1734500" y="2085370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qualities of a good job.</a:t>
            </a:r>
          </a:p>
        </p:txBody>
      </p:sp>
      <p:sp>
        <p:nvSpPr>
          <p:cNvPr id="8105" name="Google Shape;8105;p33"/>
          <p:cNvSpPr txBox="1">
            <a:spLocks noGrp="1"/>
          </p:cNvSpPr>
          <p:nvPr>
            <p:ph type="title" idx="6"/>
          </p:nvPr>
        </p:nvSpPr>
        <p:spPr>
          <a:xfrm>
            <a:off x="4592424" y="196245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06" name="Google Shape;8106;p33"/>
          <p:cNvSpPr txBox="1">
            <a:spLocks noGrp="1"/>
          </p:cNvSpPr>
          <p:nvPr>
            <p:ph type="title" idx="9"/>
          </p:nvPr>
        </p:nvSpPr>
        <p:spPr>
          <a:xfrm>
            <a:off x="566252" y="355232"/>
            <a:ext cx="73302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Lesson</a:t>
            </a:r>
            <a:r>
              <a:rPr lang="en-US" sz="4800" b="1" dirty="0"/>
              <a:t> Objectives</a:t>
            </a:r>
            <a:endParaRPr sz="4800" b="1" dirty="0"/>
          </a:p>
        </p:txBody>
      </p:sp>
      <p:sp>
        <p:nvSpPr>
          <p:cNvPr id="8107" name="Google Shape;8107;p33"/>
          <p:cNvSpPr txBox="1">
            <a:spLocks noGrp="1"/>
          </p:cNvSpPr>
          <p:nvPr>
            <p:ph type="title" idx="13"/>
          </p:nvPr>
        </p:nvSpPr>
        <p:spPr>
          <a:xfrm>
            <a:off x="4592430" y="3521877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08" name="Google Shape;8108;p33"/>
          <p:cNvSpPr txBox="1">
            <a:spLocks noGrp="1"/>
          </p:cNvSpPr>
          <p:nvPr>
            <p:ph type="title"/>
          </p:nvPr>
        </p:nvSpPr>
        <p:spPr>
          <a:xfrm>
            <a:off x="839709" y="1962458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09" name="Google Shape;8109;p33"/>
          <p:cNvSpPr txBox="1">
            <a:spLocks noGrp="1"/>
          </p:cNvSpPr>
          <p:nvPr>
            <p:ph type="title" idx="3"/>
          </p:nvPr>
        </p:nvSpPr>
        <p:spPr>
          <a:xfrm>
            <a:off x="839709" y="3521865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10" name="Google Shape;8110;p33"/>
          <p:cNvSpPr txBox="1">
            <a:spLocks noGrp="1"/>
          </p:cNvSpPr>
          <p:nvPr>
            <p:ph type="subTitle" idx="4"/>
          </p:nvPr>
        </p:nvSpPr>
        <p:spPr>
          <a:xfrm>
            <a:off x="1734500" y="3298233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111" name="Google Shape;8111;p33"/>
          <p:cNvSpPr txBox="1">
            <a:spLocks noGrp="1"/>
          </p:cNvSpPr>
          <p:nvPr>
            <p:ph type="subTitle" idx="5"/>
          </p:nvPr>
        </p:nvSpPr>
        <p:spPr>
          <a:xfrm>
            <a:off x="1734500" y="3644775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the job descriptions with the photos.</a:t>
            </a:r>
          </a:p>
        </p:txBody>
      </p:sp>
      <p:sp>
        <p:nvSpPr>
          <p:cNvPr id="8112" name="Google Shape;8112;p33"/>
          <p:cNvSpPr txBox="1">
            <a:spLocks noGrp="1"/>
          </p:cNvSpPr>
          <p:nvPr>
            <p:ph type="subTitle" idx="7"/>
          </p:nvPr>
        </p:nvSpPr>
        <p:spPr>
          <a:xfrm>
            <a:off x="5487200" y="1738825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113" name="Google Shape;8113;p33"/>
          <p:cNvSpPr txBox="1">
            <a:spLocks noGrp="1"/>
          </p:cNvSpPr>
          <p:nvPr>
            <p:ph type="subTitle" idx="8"/>
          </p:nvPr>
        </p:nvSpPr>
        <p:spPr>
          <a:xfrm>
            <a:off x="5487200" y="2085361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words with their meaning.</a:t>
            </a:r>
          </a:p>
        </p:txBody>
      </p:sp>
      <p:sp>
        <p:nvSpPr>
          <p:cNvPr id="8114" name="Google Shape;8114;p33"/>
          <p:cNvSpPr txBox="1">
            <a:spLocks noGrp="1"/>
          </p:cNvSpPr>
          <p:nvPr>
            <p:ph type="subTitle" idx="14"/>
          </p:nvPr>
        </p:nvSpPr>
        <p:spPr>
          <a:xfrm>
            <a:off x="5487200" y="3298221"/>
            <a:ext cx="25731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8115" name="Google Shape;8115;p33"/>
          <p:cNvSpPr txBox="1">
            <a:spLocks noGrp="1"/>
          </p:cNvSpPr>
          <p:nvPr>
            <p:ph type="subTitle" idx="15"/>
          </p:nvPr>
        </p:nvSpPr>
        <p:spPr>
          <a:xfrm>
            <a:off x="5487200" y="3644775"/>
            <a:ext cx="2573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job according to a description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3" name="Google Shape;9703;p56"/>
          <p:cNvSpPr txBox="1">
            <a:spLocks noGrp="1"/>
          </p:cNvSpPr>
          <p:nvPr>
            <p:ph type="title"/>
          </p:nvPr>
        </p:nvSpPr>
        <p:spPr>
          <a:xfrm>
            <a:off x="5654179" y="1767651"/>
            <a:ext cx="3052851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Remember</a:t>
            </a:r>
            <a:endParaRPr sz="3600" b="1" dirty="0"/>
          </a:p>
        </p:txBody>
      </p:sp>
      <p:grpSp>
        <p:nvGrpSpPr>
          <p:cNvPr id="9705" name="Google Shape;9705;p56"/>
          <p:cNvGrpSpPr/>
          <p:nvPr/>
        </p:nvGrpSpPr>
        <p:grpSpPr>
          <a:xfrm>
            <a:off x="526466" y="343949"/>
            <a:ext cx="4701214" cy="3784178"/>
            <a:chOff x="820621" y="1553498"/>
            <a:chExt cx="2855100" cy="2413789"/>
          </a:xfrm>
        </p:grpSpPr>
        <p:sp>
          <p:nvSpPr>
            <p:cNvPr id="9706" name="Google Shape;9706;p56"/>
            <p:cNvSpPr/>
            <p:nvPr/>
          </p:nvSpPr>
          <p:spPr>
            <a:xfrm>
              <a:off x="820825" y="1553498"/>
              <a:ext cx="2854200" cy="1770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56"/>
            <p:cNvSpPr/>
            <p:nvPr/>
          </p:nvSpPr>
          <p:spPr>
            <a:xfrm>
              <a:off x="1726859" y="3554863"/>
              <a:ext cx="1042699" cy="3699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56"/>
            <p:cNvSpPr/>
            <p:nvPr/>
          </p:nvSpPr>
          <p:spPr>
            <a:xfrm>
              <a:off x="820621" y="3324459"/>
              <a:ext cx="2855100" cy="278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56"/>
            <p:cNvSpPr/>
            <p:nvPr/>
          </p:nvSpPr>
          <p:spPr>
            <a:xfrm>
              <a:off x="2179902" y="3395503"/>
              <a:ext cx="136613" cy="13661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56"/>
            <p:cNvSpPr/>
            <p:nvPr/>
          </p:nvSpPr>
          <p:spPr>
            <a:xfrm>
              <a:off x="1671940" y="3899437"/>
              <a:ext cx="1152537" cy="678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4" name="Picture 6" descr="قال الله تعالى وقل اعملوا فسيرى الله عملكم">
            <a:extLst>
              <a:ext uri="{FF2B5EF4-FFF2-40B4-BE49-F238E27FC236}">
                <a16:creationId xmlns:a16="http://schemas.microsoft.com/office/drawing/2014/main" id="{0DE06E3E-A84E-403F-B87F-88636EC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4" y="495767"/>
            <a:ext cx="4363993" cy="260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" name="Google Shape;10065;p59"/>
          <p:cNvSpPr txBox="1">
            <a:spLocks noGrp="1"/>
          </p:cNvSpPr>
          <p:nvPr>
            <p:ph type="title"/>
          </p:nvPr>
        </p:nvSpPr>
        <p:spPr>
          <a:xfrm>
            <a:off x="97105" y="1119920"/>
            <a:ext cx="4758117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Homework</a:t>
            </a:r>
            <a:endParaRPr sz="6000" b="1" dirty="0"/>
          </a:p>
        </p:txBody>
      </p:sp>
      <p:sp>
        <p:nvSpPr>
          <p:cNvPr id="11500" name="Google Shape;11500;p59"/>
          <p:cNvSpPr txBox="1"/>
          <p:nvPr/>
        </p:nvSpPr>
        <p:spPr>
          <a:xfrm>
            <a:off x="65455" y="2276727"/>
            <a:ext cx="4425624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56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en-US" sz="2400" dirty="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Workbook</a:t>
            </a:r>
            <a:r>
              <a:rPr lang="en" sz="2400" dirty="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 p.</a:t>
            </a:r>
            <a:r>
              <a:rPr lang="en" sz="2400" b="1" dirty="0">
                <a:solidFill>
                  <a:schemeClr val="accent3">
                    <a:lumMod val="60000"/>
                    <a:lumOff val="40000"/>
                  </a:schemeClr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( 265) </a:t>
            </a:r>
            <a:r>
              <a:rPr lang="en" sz="2400" dirty="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, </a:t>
            </a:r>
          </a:p>
          <a:p>
            <a:pPr marL="35560"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en" sz="2400" dirty="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exercise</a:t>
            </a:r>
            <a:r>
              <a:rPr lang="en" sz="2400" b="1" dirty="0">
                <a:solidFill>
                  <a:schemeClr val="tx1">
                    <a:lumMod val="10000"/>
                    <a:lumOff val="90000"/>
                  </a:schemeClr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</a:rPr>
              <a:t>( A-B)</a:t>
            </a:r>
            <a:endParaRPr sz="2400" b="1" dirty="0">
              <a:solidFill>
                <a:schemeClr val="tx1">
                  <a:lumMod val="10000"/>
                  <a:lumOff val="9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501" name="Google Shape;11501;p59"/>
          <p:cNvGrpSpPr/>
          <p:nvPr/>
        </p:nvGrpSpPr>
        <p:grpSpPr>
          <a:xfrm>
            <a:off x="3807706" y="2176603"/>
            <a:ext cx="1351918" cy="1348977"/>
            <a:chOff x="236900" y="1682375"/>
            <a:chExt cx="1057425" cy="1055125"/>
          </a:xfrm>
        </p:grpSpPr>
        <p:sp>
          <p:nvSpPr>
            <p:cNvPr id="11502" name="Google Shape;11502;p59"/>
            <p:cNvSpPr/>
            <p:nvPr/>
          </p:nvSpPr>
          <p:spPr>
            <a:xfrm>
              <a:off x="1025850" y="2311350"/>
              <a:ext cx="48950" cy="36300"/>
            </a:xfrm>
            <a:custGeom>
              <a:avLst/>
              <a:gdLst/>
              <a:ahLst/>
              <a:cxnLst/>
              <a:rect l="l" t="t" r="r" b="b"/>
              <a:pathLst>
                <a:path w="1958" h="1452" extrusionOk="0">
                  <a:moveTo>
                    <a:pt x="994" y="1"/>
                  </a:moveTo>
                  <a:cubicBezTo>
                    <a:pt x="124" y="1"/>
                    <a:pt x="1" y="1301"/>
                    <a:pt x="897" y="1442"/>
                  </a:cubicBezTo>
                  <a:cubicBezTo>
                    <a:pt x="938" y="1448"/>
                    <a:pt x="977" y="1451"/>
                    <a:pt x="1015" y="1451"/>
                  </a:cubicBezTo>
                  <a:cubicBezTo>
                    <a:pt x="1855" y="1451"/>
                    <a:pt x="1958" y="1"/>
                    <a:pt x="1082" y="1"/>
                  </a:cubicBezTo>
                  <a:cubicBezTo>
                    <a:pt x="1069" y="1"/>
                    <a:pt x="1055" y="1"/>
                    <a:pt x="1041" y="2"/>
                  </a:cubicBezTo>
                  <a:cubicBezTo>
                    <a:pt x="1025" y="1"/>
                    <a:pt x="1009" y="1"/>
                    <a:pt x="9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59"/>
            <p:cNvSpPr/>
            <p:nvPr/>
          </p:nvSpPr>
          <p:spPr>
            <a:xfrm>
              <a:off x="832225" y="1879200"/>
              <a:ext cx="39975" cy="35175"/>
            </a:xfrm>
            <a:custGeom>
              <a:avLst/>
              <a:gdLst/>
              <a:ahLst/>
              <a:cxnLst/>
              <a:rect l="l" t="t" r="r" b="b"/>
              <a:pathLst>
                <a:path w="1599" h="1407" extrusionOk="0">
                  <a:moveTo>
                    <a:pt x="929" y="1"/>
                  </a:moveTo>
                  <a:cubicBezTo>
                    <a:pt x="908" y="1"/>
                    <a:pt x="887" y="2"/>
                    <a:pt x="865" y="5"/>
                  </a:cubicBezTo>
                  <a:cubicBezTo>
                    <a:pt x="49" y="101"/>
                    <a:pt x="0" y="1205"/>
                    <a:pt x="769" y="1397"/>
                  </a:cubicBezTo>
                  <a:cubicBezTo>
                    <a:pt x="803" y="1403"/>
                    <a:pt x="836" y="1406"/>
                    <a:pt x="868" y="1406"/>
                  </a:cubicBezTo>
                  <a:cubicBezTo>
                    <a:pt x="1566" y="1406"/>
                    <a:pt x="1599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59"/>
            <p:cNvSpPr/>
            <p:nvPr/>
          </p:nvSpPr>
          <p:spPr>
            <a:xfrm>
              <a:off x="761175" y="1891950"/>
              <a:ext cx="51875" cy="38325"/>
            </a:xfrm>
            <a:custGeom>
              <a:avLst/>
              <a:gdLst/>
              <a:ahLst/>
              <a:cxnLst/>
              <a:rect l="l" t="t" r="r" b="b"/>
              <a:pathLst>
                <a:path w="2075" h="1533" extrusionOk="0">
                  <a:moveTo>
                    <a:pt x="972" y="1"/>
                  </a:moveTo>
                  <a:cubicBezTo>
                    <a:pt x="830" y="1"/>
                    <a:pt x="682" y="50"/>
                    <a:pt x="538" y="167"/>
                  </a:cubicBezTo>
                  <a:cubicBezTo>
                    <a:pt x="1" y="743"/>
                    <a:pt x="292" y="1533"/>
                    <a:pt x="920" y="1533"/>
                  </a:cubicBezTo>
                  <a:cubicBezTo>
                    <a:pt x="1078" y="1533"/>
                    <a:pt x="1257" y="1483"/>
                    <a:pt x="1450" y="1367"/>
                  </a:cubicBezTo>
                  <a:cubicBezTo>
                    <a:pt x="2075" y="938"/>
                    <a:pt x="1589" y="1"/>
                    <a:pt x="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5" name="Google Shape;11505;p59"/>
            <p:cNvSpPr/>
            <p:nvPr/>
          </p:nvSpPr>
          <p:spPr>
            <a:xfrm>
              <a:off x="999075" y="2352050"/>
              <a:ext cx="48850" cy="37950"/>
            </a:xfrm>
            <a:custGeom>
              <a:avLst/>
              <a:gdLst/>
              <a:ahLst/>
              <a:cxnLst/>
              <a:rect l="l" t="t" r="r" b="b"/>
              <a:pathLst>
                <a:path w="1954" h="1518" extrusionOk="0">
                  <a:moveTo>
                    <a:pt x="939" y="1"/>
                  </a:moveTo>
                  <a:cubicBezTo>
                    <a:pt x="1" y="1"/>
                    <a:pt x="27" y="1125"/>
                    <a:pt x="720" y="1495"/>
                  </a:cubicBezTo>
                  <a:cubicBezTo>
                    <a:pt x="792" y="1510"/>
                    <a:pt x="859" y="1518"/>
                    <a:pt x="923" y="1518"/>
                  </a:cubicBezTo>
                  <a:cubicBezTo>
                    <a:pt x="1844" y="1518"/>
                    <a:pt x="1954" y="6"/>
                    <a:pt x="1056" y="6"/>
                  </a:cubicBezTo>
                  <a:cubicBezTo>
                    <a:pt x="1016" y="3"/>
                    <a:pt x="977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59"/>
            <p:cNvSpPr/>
            <p:nvPr/>
          </p:nvSpPr>
          <p:spPr>
            <a:xfrm>
              <a:off x="1068250" y="2157725"/>
              <a:ext cx="49250" cy="34975"/>
            </a:xfrm>
            <a:custGeom>
              <a:avLst/>
              <a:gdLst/>
              <a:ahLst/>
              <a:cxnLst/>
              <a:rect l="l" t="t" r="r" b="b"/>
              <a:pathLst>
                <a:path w="1970" h="1399" extrusionOk="0">
                  <a:moveTo>
                    <a:pt x="977" y="1"/>
                  </a:moveTo>
                  <a:cubicBezTo>
                    <a:pt x="961" y="1"/>
                    <a:pt x="945" y="1"/>
                    <a:pt x="929" y="2"/>
                  </a:cubicBezTo>
                  <a:cubicBezTo>
                    <a:pt x="0" y="48"/>
                    <a:pt x="105" y="1399"/>
                    <a:pt x="983" y="1399"/>
                  </a:cubicBezTo>
                  <a:cubicBezTo>
                    <a:pt x="1012" y="1399"/>
                    <a:pt x="1043" y="1397"/>
                    <a:pt x="1073" y="1394"/>
                  </a:cubicBezTo>
                  <a:cubicBezTo>
                    <a:pt x="1970" y="1300"/>
                    <a:pt x="184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7" name="Google Shape;11507;p59"/>
            <p:cNvSpPr/>
            <p:nvPr/>
          </p:nvSpPr>
          <p:spPr>
            <a:xfrm>
              <a:off x="1038675" y="2199350"/>
              <a:ext cx="51700" cy="37575"/>
            </a:xfrm>
            <a:custGeom>
              <a:avLst/>
              <a:gdLst/>
              <a:ahLst/>
              <a:cxnLst/>
              <a:rect l="l" t="t" r="r" b="b"/>
              <a:pathLst>
                <a:path w="2068" h="1503" extrusionOk="0">
                  <a:moveTo>
                    <a:pt x="1099" y="1"/>
                  </a:moveTo>
                  <a:cubicBezTo>
                    <a:pt x="953" y="1"/>
                    <a:pt x="780" y="35"/>
                    <a:pt x="576" y="113"/>
                  </a:cubicBezTo>
                  <a:cubicBezTo>
                    <a:pt x="0" y="209"/>
                    <a:pt x="432" y="833"/>
                    <a:pt x="432" y="1217"/>
                  </a:cubicBezTo>
                  <a:cubicBezTo>
                    <a:pt x="659" y="1420"/>
                    <a:pt x="867" y="1502"/>
                    <a:pt x="1047" y="1502"/>
                  </a:cubicBezTo>
                  <a:cubicBezTo>
                    <a:pt x="1815" y="1502"/>
                    <a:pt x="2068" y="1"/>
                    <a:pt x="10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8" name="Google Shape;11508;p59"/>
            <p:cNvSpPr/>
            <p:nvPr/>
          </p:nvSpPr>
          <p:spPr>
            <a:xfrm>
              <a:off x="1055025" y="2269275"/>
              <a:ext cx="48875" cy="35050"/>
            </a:xfrm>
            <a:custGeom>
              <a:avLst/>
              <a:gdLst/>
              <a:ahLst/>
              <a:cxnLst/>
              <a:rect l="l" t="t" r="r" b="b"/>
              <a:pathLst>
                <a:path w="1955" h="1402" extrusionOk="0">
                  <a:moveTo>
                    <a:pt x="976" y="0"/>
                  </a:moveTo>
                  <a:cubicBezTo>
                    <a:pt x="945" y="0"/>
                    <a:pt x="914" y="2"/>
                    <a:pt x="882" y="5"/>
                  </a:cubicBezTo>
                  <a:cubicBezTo>
                    <a:pt x="1" y="98"/>
                    <a:pt x="61" y="1402"/>
                    <a:pt x="933" y="1402"/>
                  </a:cubicBezTo>
                  <a:cubicBezTo>
                    <a:pt x="963" y="1402"/>
                    <a:pt x="994" y="1400"/>
                    <a:pt x="1026" y="1397"/>
                  </a:cubicBezTo>
                  <a:cubicBezTo>
                    <a:pt x="1955" y="1304"/>
                    <a:pt x="1851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9" name="Google Shape;11509;p59"/>
            <p:cNvSpPr/>
            <p:nvPr/>
          </p:nvSpPr>
          <p:spPr>
            <a:xfrm>
              <a:off x="1053875" y="2088025"/>
              <a:ext cx="48875" cy="35075"/>
            </a:xfrm>
            <a:custGeom>
              <a:avLst/>
              <a:gdLst/>
              <a:ahLst/>
              <a:cxnLst/>
              <a:rect l="l" t="t" r="r" b="b"/>
              <a:pathLst>
                <a:path w="1955" h="1403" extrusionOk="0">
                  <a:moveTo>
                    <a:pt x="1017" y="1"/>
                  </a:moveTo>
                  <a:cubicBezTo>
                    <a:pt x="988" y="1"/>
                    <a:pt x="959" y="2"/>
                    <a:pt x="928" y="5"/>
                  </a:cubicBezTo>
                  <a:cubicBezTo>
                    <a:pt x="0" y="98"/>
                    <a:pt x="104" y="1402"/>
                    <a:pt x="979" y="1402"/>
                  </a:cubicBezTo>
                  <a:cubicBezTo>
                    <a:pt x="1009" y="1402"/>
                    <a:pt x="1040" y="1401"/>
                    <a:pt x="1072" y="1398"/>
                  </a:cubicBezTo>
                  <a:cubicBezTo>
                    <a:pt x="1954" y="1305"/>
                    <a:pt x="1849" y="1"/>
                    <a:pt x="10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59"/>
            <p:cNvSpPr/>
            <p:nvPr/>
          </p:nvSpPr>
          <p:spPr>
            <a:xfrm>
              <a:off x="789600" y="1851700"/>
              <a:ext cx="46250" cy="34250"/>
            </a:xfrm>
            <a:custGeom>
              <a:avLst/>
              <a:gdLst/>
              <a:ahLst/>
              <a:cxnLst/>
              <a:rect l="l" t="t" r="r" b="b"/>
              <a:pathLst>
                <a:path w="1850" h="1370" extrusionOk="0">
                  <a:moveTo>
                    <a:pt x="937" y="1"/>
                  </a:moveTo>
                  <a:cubicBezTo>
                    <a:pt x="0" y="1"/>
                    <a:pt x="59" y="1370"/>
                    <a:pt x="881" y="1370"/>
                  </a:cubicBezTo>
                  <a:cubicBezTo>
                    <a:pt x="944" y="1370"/>
                    <a:pt x="1010" y="1362"/>
                    <a:pt x="1081" y="1345"/>
                  </a:cubicBezTo>
                  <a:cubicBezTo>
                    <a:pt x="1850" y="1153"/>
                    <a:pt x="1754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59"/>
            <p:cNvSpPr/>
            <p:nvPr/>
          </p:nvSpPr>
          <p:spPr>
            <a:xfrm>
              <a:off x="429725" y="2397500"/>
              <a:ext cx="42500" cy="30475"/>
            </a:xfrm>
            <a:custGeom>
              <a:avLst/>
              <a:gdLst/>
              <a:ahLst/>
              <a:cxnLst/>
              <a:rect l="l" t="t" r="r" b="b"/>
              <a:pathLst>
                <a:path w="1700" h="1219" extrusionOk="0">
                  <a:moveTo>
                    <a:pt x="910" y="1"/>
                  </a:moveTo>
                  <a:cubicBezTo>
                    <a:pt x="870" y="1"/>
                    <a:pt x="829" y="5"/>
                    <a:pt x="786" y="13"/>
                  </a:cubicBezTo>
                  <a:cubicBezTo>
                    <a:pt x="1" y="105"/>
                    <a:pt x="104" y="1218"/>
                    <a:pt x="839" y="1218"/>
                  </a:cubicBezTo>
                  <a:cubicBezTo>
                    <a:pt x="868" y="1218"/>
                    <a:pt x="898" y="1217"/>
                    <a:pt x="930" y="1213"/>
                  </a:cubicBezTo>
                  <a:cubicBezTo>
                    <a:pt x="1700" y="1077"/>
                    <a:pt x="1572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59"/>
            <p:cNvSpPr/>
            <p:nvPr/>
          </p:nvSpPr>
          <p:spPr>
            <a:xfrm>
              <a:off x="415300" y="2326325"/>
              <a:ext cx="45525" cy="32050"/>
            </a:xfrm>
            <a:custGeom>
              <a:avLst/>
              <a:gdLst/>
              <a:ahLst/>
              <a:cxnLst/>
              <a:rect l="l" t="t" r="r" b="b"/>
              <a:pathLst>
                <a:path w="1821" h="1282" extrusionOk="0">
                  <a:moveTo>
                    <a:pt x="937" y="0"/>
                  </a:moveTo>
                  <a:cubicBezTo>
                    <a:pt x="875" y="0"/>
                    <a:pt x="809" y="9"/>
                    <a:pt x="738" y="27"/>
                  </a:cubicBezTo>
                  <a:cubicBezTo>
                    <a:pt x="1" y="212"/>
                    <a:pt x="149" y="1281"/>
                    <a:pt x="884" y="1281"/>
                  </a:cubicBezTo>
                  <a:cubicBezTo>
                    <a:pt x="914" y="1281"/>
                    <a:pt x="946" y="1279"/>
                    <a:pt x="979" y="1275"/>
                  </a:cubicBezTo>
                  <a:cubicBezTo>
                    <a:pt x="1821" y="1231"/>
                    <a:pt x="1681" y="0"/>
                    <a:pt x="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59"/>
            <p:cNvSpPr/>
            <p:nvPr/>
          </p:nvSpPr>
          <p:spPr>
            <a:xfrm>
              <a:off x="721800" y="1866000"/>
              <a:ext cx="39925" cy="35175"/>
            </a:xfrm>
            <a:custGeom>
              <a:avLst/>
              <a:gdLst/>
              <a:ahLst/>
              <a:cxnLst/>
              <a:rect l="l" t="t" r="r" b="b"/>
              <a:pathLst>
                <a:path w="1597" h="1407" extrusionOk="0">
                  <a:moveTo>
                    <a:pt x="929" y="1"/>
                  </a:moveTo>
                  <a:cubicBezTo>
                    <a:pt x="908" y="1"/>
                    <a:pt x="887" y="2"/>
                    <a:pt x="865" y="5"/>
                  </a:cubicBezTo>
                  <a:cubicBezTo>
                    <a:pt x="49" y="53"/>
                    <a:pt x="1" y="1157"/>
                    <a:pt x="721" y="1397"/>
                  </a:cubicBezTo>
                  <a:cubicBezTo>
                    <a:pt x="755" y="1403"/>
                    <a:pt x="789" y="1406"/>
                    <a:pt x="821" y="1406"/>
                  </a:cubicBezTo>
                  <a:cubicBezTo>
                    <a:pt x="1522" y="1406"/>
                    <a:pt x="1596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59"/>
            <p:cNvSpPr/>
            <p:nvPr/>
          </p:nvSpPr>
          <p:spPr>
            <a:xfrm>
              <a:off x="454100" y="2353275"/>
              <a:ext cx="48550" cy="35200"/>
            </a:xfrm>
            <a:custGeom>
              <a:avLst/>
              <a:gdLst/>
              <a:ahLst/>
              <a:cxnLst/>
              <a:rect l="l" t="t" r="r" b="b"/>
              <a:pathLst>
                <a:path w="1942" h="1408" extrusionOk="0">
                  <a:moveTo>
                    <a:pt x="1006" y="0"/>
                  </a:moveTo>
                  <a:cubicBezTo>
                    <a:pt x="977" y="0"/>
                    <a:pt x="946" y="2"/>
                    <a:pt x="915" y="5"/>
                  </a:cubicBezTo>
                  <a:cubicBezTo>
                    <a:pt x="0" y="97"/>
                    <a:pt x="131" y="1408"/>
                    <a:pt x="975" y="1408"/>
                  </a:cubicBezTo>
                  <a:cubicBezTo>
                    <a:pt x="1017" y="1408"/>
                    <a:pt x="1061" y="1404"/>
                    <a:pt x="1107" y="1398"/>
                  </a:cubicBezTo>
                  <a:cubicBezTo>
                    <a:pt x="1941" y="1259"/>
                    <a:pt x="1836" y="0"/>
                    <a:pt x="1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59"/>
            <p:cNvSpPr/>
            <p:nvPr/>
          </p:nvSpPr>
          <p:spPr>
            <a:xfrm>
              <a:off x="378550" y="2300575"/>
              <a:ext cx="33625" cy="28850"/>
            </a:xfrm>
            <a:custGeom>
              <a:avLst/>
              <a:gdLst/>
              <a:ahLst/>
              <a:cxnLst/>
              <a:rect l="l" t="t" r="r" b="b"/>
              <a:pathLst>
                <a:path w="1345" h="1154" extrusionOk="0">
                  <a:moveTo>
                    <a:pt x="576" y="1"/>
                  </a:moveTo>
                  <a:cubicBezTo>
                    <a:pt x="0" y="289"/>
                    <a:pt x="192" y="1105"/>
                    <a:pt x="768" y="1153"/>
                  </a:cubicBezTo>
                  <a:cubicBezTo>
                    <a:pt x="1344" y="865"/>
                    <a:pt x="1152" y="49"/>
                    <a:pt x="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59"/>
            <p:cNvSpPr/>
            <p:nvPr/>
          </p:nvSpPr>
          <p:spPr>
            <a:xfrm>
              <a:off x="391575" y="2371250"/>
              <a:ext cx="36575" cy="26925"/>
            </a:xfrm>
            <a:custGeom>
              <a:avLst/>
              <a:gdLst/>
              <a:ahLst/>
              <a:cxnLst/>
              <a:rect l="l" t="t" r="r" b="b"/>
              <a:pathLst>
                <a:path w="1463" h="1077" extrusionOk="0">
                  <a:moveTo>
                    <a:pt x="678" y="0"/>
                  </a:moveTo>
                  <a:cubicBezTo>
                    <a:pt x="647" y="0"/>
                    <a:pt x="616" y="2"/>
                    <a:pt x="583" y="6"/>
                  </a:cubicBezTo>
                  <a:cubicBezTo>
                    <a:pt x="0" y="186"/>
                    <a:pt x="87" y="1077"/>
                    <a:pt x="649" y="1077"/>
                  </a:cubicBezTo>
                  <a:cubicBezTo>
                    <a:pt x="689" y="1077"/>
                    <a:pt x="731" y="1072"/>
                    <a:pt x="775" y="1063"/>
                  </a:cubicBezTo>
                  <a:cubicBezTo>
                    <a:pt x="1463" y="925"/>
                    <a:pt x="1319" y="0"/>
                    <a:pt x="6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7" name="Google Shape;11517;p59"/>
            <p:cNvSpPr/>
            <p:nvPr/>
          </p:nvSpPr>
          <p:spPr>
            <a:xfrm>
              <a:off x="471350" y="2424175"/>
              <a:ext cx="43650" cy="32500"/>
            </a:xfrm>
            <a:custGeom>
              <a:avLst/>
              <a:gdLst/>
              <a:ahLst/>
              <a:cxnLst/>
              <a:rect l="l" t="t" r="r" b="b"/>
              <a:pathLst>
                <a:path w="1746" h="1300" extrusionOk="0">
                  <a:moveTo>
                    <a:pt x="848" y="0"/>
                  </a:moveTo>
                  <a:cubicBezTo>
                    <a:pt x="833" y="0"/>
                    <a:pt x="817" y="1"/>
                    <a:pt x="801" y="2"/>
                  </a:cubicBezTo>
                  <a:cubicBezTo>
                    <a:pt x="1" y="143"/>
                    <a:pt x="170" y="1300"/>
                    <a:pt x="900" y="1300"/>
                  </a:cubicBezTo>
                  <a:cubicBezTo>
                    <a:pt x="915" y="1300"/>
                    <a:pt x="930" y="1299"/>
                    <a:pt x="945" y="1298"/>
                  </a:cubicBezTo>
                  <a:cubicBezTo>
                    <a:pt x="1745" y="1157"/>
                    <a:pt x="1622" y="0"/>
                    <a:pt x="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59"/>
            <p:cNvSpPr/>
            <p:nvPr/>
          </p:nvSpPr>
          <p:spPr>
            <a:xfrm>
              <a:off x="364625" y="2230750"/>
              <a:ext cx="31950" cy="29925"/>
            </a:xfrm>
            <a:custGeom>
              <a:avLst/>
              <a:gdLst/>
              <a:ahLst/>
              <a:cxnLst/>
              <a:rect l="l" t="t" r="r" b="b"/>
              <a:pathLst>
                <a:path w="1278" h="1197" extrusionOk="0">
                  <a:moveTo>
                    <a:pt x="564" y="0"/>
                  </a:moveTo>
                  <a:cubicBezTo>
                    <a:pt x="1" y="0"/>
                    <a:pt x="84" y="1197"/>
                    <a:pt x="592" y="1197"/>
                  </a:cubicBezTo>
                  <a:cubicBezTo>
                    <a:pt x="640" y="1197"/>
                    <a:pt x="693" y="1186"/>
                    <a:pt x="749" y="1162"/>
                  </a:cubicBezTo>
                  <a:cubicBezTo>
                    <a:pt x="1277" y="922"/>
                    <a:pt x="1229" y="105"/>
                    <a:pt x="653" y="9"/>
                  </a:cubicBezTo>
                  <a:cubicBezTo>
                    <a:pt x="622" y="3"/>
                    <a:pt x="592" y="0"/>
                    <a:pt x="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59"/>
            <p:cNvSpPr/>
            <p:nvPr/>
          </p:nvSpPr>
          <p:spPr>
            <a:xfrm>
              <a:off x="510950" y="2451700"/>
              <a:ext cx="45700" cy="33775"/>
            </a:xfrm>
            <a:custGeom>
              <a:avLst/>
              <a:gdLst/>
              <a:ahLst/>
              <a:cxnLst/>
              <a:rect l="l" t="t" r="r" b="b"/>
              <a:pathLst>
                <a:path w="1828" h="1351" extrusionOk="0">
                  <a:moveTo>
                    <a:pt x="936" y="0"/>
                  </a:moveTo>
                  <a:cubicBezTo>
                    <a:pt x="908" y="0"/>
                    <a:pt x="879" y="2"/>
                    <a:pt x="849" y="5"/>
                  </a:cubicBezTo>
                  <a:cubicBezTo>
                    <a:pt x="1" y="99"/>
                    <a:pt x="124" y="1351"/>
                    <a:pt x="947" y="1351"/>
                  </a:cubicBezTo>
                  <a:cubicBezTo>
                    <a:pt x="962" y="1351"/>
                    <a:pt x="978" y="1350"/>
                    <a:pt x="993" y="1349"/>
                  </a:cubicBezTo>
                  <a:cubicBezTo>
                    <a:pt x="1828" y="1257"/>
                    <a:pt x="1722" y="0"/>
                    <a:pt x="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59"/>
            <p:cNvSpPr/>
            <p:nvPr/>
          </p:nvSpPr>
          <p:spPr>
            <a:xfrm>
              <a:off x="495350" y="2380825"/>
              <a:ext cx="47000" cy="36200"/>
            </a:xfrm>
            <a:custGeom>
              <a:avLst/>
              <a:gdLst/>
              <a:ahLst/>
              <a:cxnLst/>
              <a:rect l="l" t="t" r="r" b="b"/>
              <a:pathLst>
                <a:path w="1880" h="1448" extrusionOk="0">
                  <a:moveTo>
                    <a:pt x="990" y="0"/>
                  </a:moveTo>
                  <a:cubicBezTo>
                    <a:pt x="787" y="0"/>
                    <a:pt x="579" y="89"/>
                    <a:pt x="417" y="296"/>
                  </a:cubicBezTo>
                  <a:cubicBezTo>
                    <a:pt x="1" y="936"/>
                    <a:pt x="588" y="1448"/>
                    <a:pt x="1110" y="1448"/>
                  </a:cubicBezTo>
                  <a:cubicBezTo>
                    <a:pt x="1372" y="1448"/>
                    <a:pt x="1617" y="1320"/>
                    <a:pt x="1713" y="1016"/>
                  </a:cubicBezTo>
                  <a:cubicBezTo>
                    <a:pt x="1880" y="450"/>
                    <a:pt x="1447" y="0"/>
                    <a:pt x="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59"/>
            <p:cNvSpPr/>
            <p:nvPr/>
          </p:nvSpPr>
          <p:spPr>
            <a:xfrm>
              <a:off x="1082650" y="2228450"/>
              <a:ext cx="47675" cy="33875"/>
            </a:xfrm>
            <a:custGeom>
              <a:avLst/>
              <a:gdLst/>
              <a:ahLst/>
              <a:cxnLst/>
              <a:rect l="l" t="t" r="r" b="b"/>
              <a:pathLst>
                <a:path w="1907" h="1355" extrusionOk="0">
                  <a:moveTo>
                    <a:pt x="973" y="1"/>
                  </a:moveTo>
                  <a:cubicBezTo>
                    <a:pt x="943" y="1"/>
                    <a:pt x="913" y="2"/>
                    <a:pt x="882" y="5"/>
                  </a:cubicBezTo>
                  <a:cubicBezTo>
                    <a:pt x="1" y="98"/>
                    <a:pt x="105" y="1355"/>
                    <a:pt x="934" y="1355"/>
                  </a:cubicBezTo>
                  <a:cubicBezTo>
                    <a:pt x="964" y="1355"/>
                    <a:pt x="994" y="1353"/>
                    <a:pt x="1026" y="1350"/>
                  </a:cubicBezTo>
                  <a:cubicBezTo>
                    <a:pt x="1906" y="1257"/>
                    <a:pt x="1802" y="1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59"/>
            <p:cNvSpPr/>
            <p:nvPr/>
          </p:nvSpPr>
          <p:spPr>
            <a:xfrm>
              <a:off x="918650" y="1934650"/>
              <a:ext cx="49975" cy="35825"/>
            </a:xfrm>
            <a:custGeom>
              <a:avLst/>
              <a:gdLst/>
              <a:ahLst/>
              <a:cxnLst/>
              <a:rect l="l" t="t" r="r" b="b"/>
              <a:pathLst>
                <a:path w="1999" h="1433" extrusionOk="0">
                  <a:moveTo>
                    <a:pt x="729" y="1"/>
                  </a:moveTo>
                  <a:cubicBezTo>
                    <a:pt x="504" y="1"/>
                    <a:pt x="286" y="108"/>
                    <a:pt x="144" y="379"/>
                  </a:cubicBezTo>
                  <a:cubicBezTo>
                    <a:pt x="0" y="1028"/>
                    <a:pt x="315" y="1433"/>
                    <a:pt x="786" y="1433"/>
                  </a:cubicBezTo>
                  <a:cubicBezTo>
                    <a:pt x="942" y="1433"/>
                    <a:pt x="1116" y="1388"/>
                    <a:pt x="1296" y="1292"/>
                  </a:cubicBezTo>
                  <a:cubicBezTo>
                    <a:pt x="1999" y="800"/>
                    <a:pt x="134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59"/>
            <p:cNvSpPr/>
            <p:nvPr/>
          </p:nvSpPr>
          <p:spPr>
            <a:xfrm>
              <a:off x="944625" y="1894775"/>
              <a:ext cx="44075" cy="31500"/>
            </a:xfrm>
            <a:custGeom>
              <a:avLst/>
              <a:gdLst/>
              <a:ahLst/>
              <a:cxnLst/>
              <a:rect l="l" t="t" r="r" b="b"/>
              <a:pathLst>
                <a:path w="1763" h="1260" extrusionOk="0">
                  <a:moveTo>
                    <a:pt x="923" y="1"/>
                  </a:moveTo>
                  <a:cubicBezTo>
                    <a:pt x="894" y="1"/>
                    <a:pt x="864" y="3"/>
                    <a:pt x="833" y="6"/>
                  </a:cubicBezTo>
                  <a:cubicBezTo>
                    <a:pt x="0" y="52"/>
                    <a:pt x="60" y="1259"/>
                    <a:pt x="840" y="1259"/>
                  </a:cubicBezTo>
                  <a:cubicBezTo>
                    <a:pt x="869" y="1259"/>
                    <a:pt x="899" y="1258"/>
                    <a:pt x="930" y="1254"/>
                  </a:cubicBezTo>
                  <a:cubicBezTo>
                    <a:pt x="1763" y="1208"/>
                    <a:pt x="1703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59"/>
            <p:cNvSpPr/>
            <p:nvPr/>
          </p:nvSpPr>
          <p:spPr>
            <a:xfrm>
              <a:off x="986975" y="1922225"/>
              <a:ext cx="44600" cy="31825"/>
            </a:xfrm>
            <a:custGeom>
              <a:avLst/>
              <a:gdLst/>
              <a:ahLst/>
              <a:cxnLst/>
              <a:rect l="l" t="t" r="r" b="b"/>
              <a:pathLst>
                <a:path w="1784" h="1273" extrusionOk="0">
                  <a:moveTo>
                    <a:pt x="900" y="1"/>
                  </a:moveTo>
                  <a:cubicBezTo>
                    <a:pt x="859" y="1"/>
                    <a:pt x="816" y="4"/>
                    <a:pt x="772" y="12"/>
                  </a:cubicBezTo>
                  <a:cubicBezTo>
                    <a:pt x="0" y="148"/>
                    <a:pt x="173" y="1272"/>
                    <a:pt x="884" y="1272"/>
                  </a:cubicBezTo>
                  <a:cubicBezTo>
                    <a:pt x="925" y="1272"/>
                    <a:pt x="967" y="1268"/>
                    <a:pt x="1012" y="1260"/>
                  </a:cubicBezTo>
                  <a:cubicBezTo>
                    <a:pt x="1784" y="1124"/>
                    <a:pt x="1611" y="1"/>
                    <a:pt x="9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5" name="Google Shape;11525;p59"/>
            <p:cNvSpPr/>
            <p:nvPr/>
          </p:nvSpPr>
          <p:spPr>
            <a:xfrm>
              <a:off x="903825" y="1867000"/>
              <a:ext cx="43700" cy="31675"/>
            </a:xfrm>
            <a:custGeom>
              <a:avLst/>
              <a:gdLst/>
              <a:ahLst/>
              <a:cxnLst/>
              <a:rect l="l" t="t" r="r" b="b"/>
              <a:pathLst>
                <a:path w="1748" h="1267" extrusionOk="0">
                  <a:moveTo>
                    <a:pt x="917" y="1"/>
                  </a:moveTo>
                  <a:cubicBezTo>
                    <a:pt x="875" y="1"/>
                    <a:pt x="831" y="5"/>
                    <a:pt x="785" y="13"/>
                  </a:cubicBezTo>
                  <a:cubicBezTo>
                    <a:pt x="0" y="151"/>
                    <a:pt x="148" y="1267"/>
                    <a:pt x="886" y="1267"/>
                  </a:cubicBezTo>
                  <a:cubicBezTo>
                    <a:pt x="916" y="1267"/>
                    <a:pt x="946" y="1265"/>
                    <a:pt x="977" y="1261"/>
                  </a:cubicBezTo>
                  <a:cubicBezTo>
                    <a:pt x="1747" y="1080"/>
                    <a:pt x="1620" y="1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59"/>
            <p:cNvSpPr/>
            <p:nvPr/>
          </p:nvSpPr>
          <p:spPr>
            <a:xfrm>
              <a:off x="957050" y="1962125"/>
              <a:ext cx="51125" cy="36425"/>
            </a:xfrm>
            <a:custGeom>
              <a:avLst/>
              <a:gdLst/>
              <a:ahLst/>
              <a:cxnLst/>
              <a:rect l="l" t="t" r="r" b="b"/>
              <a:pathLst>
                <a:path w="2045" h="1457" extrusionOk="0">
                  <a:moveTo>
                    <a:pt x="913" y="1"/>
                  </a:moveTo>
                  <a:lnTo>
                    <a:pt x="913" y="1"/>
                  </a:lnTo>
                  <a:cubicBezTo>
                    <a:pt x="144" y="97"/>
                    <a:pt x="0" y="1105"/>
                    <a:pt x="673" y="1441"/>
                  </a:cubicBezTo>
                  <a:cubicBezTo>
                    <a:pt x="736" y="1452"/>
                    <a:pt x="796" y="1457"/>
                    <a:pt x="854" y="1457"/>
                  </a:cubicBezTo>
                  <a:cubicBezTo>
                    <a:pt x="1810" y="1457"/>
                    <a:pt x="2044" y="46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7" name="Google Shape;11527;p59"/>
            <p:cNvSpPr/>
            <p:nvPr/>
          </p:nvSpPr>
          <p:spPr>
            <a:xfrm>
              <a:off x="999800" y="1990800"/>
              <a:ext cx="46525" cy="35100"/>
            </a:xfrm>
            <a:custGeom>
              <a:avLst/>
              <a:gdLst/>
              <a:ahLst/>
              <a:cxnLst/>
              <a:rect l="l" t="t" r="r" b="b"/>
              <a:pathLst>
                <a:path w="1861" h="1404" extrusionOk="0">
                  <a:moveTo>
                    <a:pt x="880" y="0"/>
                  </a:moveTo>
                  <a:cubicBezTo>
                    <a:pt x="850" y="0"/>
                    <a:pt x="819" y="2"/>
                    <a:pt x="787" y="6"/>
                  </a:cubicBezTo>
                  <a:cubicBezTo>
                    <a:pt x="1" y="237"/>
                    <a:pt x="195" y="1403"/>
                    <a:pt x="982" y="1403"/>
                  </a:cubicBezTo>
                  <a:cubicBezTo>
                    <a:pt x="1012" y="1403"/>
                    <a:pt x="1043" y="1402"/>
                    <a:pt x="1075" y="1398"/>
                  </a:cubicBezTo>
                  <a:cubicBezTo>
                    <a:pt x="1861" y="1167"/>
                    <a:pt x="1667" y="0"/>
                    <a:pt x="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8" name="Google Shape;11528;p59"/>
            <p:cNvSpPr/>
            <p:nvPr/>
          </p:nvSpPr>
          <p:spPr>
            <a:xfrm>
              <a:off x="915825" y="2479300"/>
              <a:ext cx="47675" cy="33875"/>
            </a:xfrm>
            <a:custGeom>
              <a:avLst/>
              <a:gdLst/>
              <a:ahLst/>
              <a:cxnLst/>
              <a:rect l="l" t="t" r="r" b="b"/>
              <a:pathLst>
                <a:path w="1907" h="1355" extrusionOk="0">
                  <a:moveTo>
                    <a:pt x="973" y="0"/>
                  </a:moveTo>
                  <a:cubicBezTo>
                    <a:pt x="943" y="0"/>
                    <a:pt x="913" y="2"/>
                    <a:pt x="881" y="5"/>
                  </a:cubicBezTo>
                  <a:cubicBezTo>
                    <a:pt x="1" y="98"/>
                    <a:pt x="104" y="1354"/>
                    <a:pt x="934" y="1354"/>
                  </a:cubicBezTo>
                  <a:cubicBezTo>
                    <a:pt x="963" y="1354"/>
                    <a:pt x="994" y="1353"/>
                    <a:pt x="1025" y="1350"/>
                  </a:cubicBezTo>
                  <a:cubicBezTo>
                    <a:pt x="1906" y="1257"/>
                    <a:pt x="1802" y="0"/>
                    <a:pt x="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59"/>
            <p:cNvSpPr/>
            <p:nvPr/>
          </p:nvSpPr>
          <p:spPr>
            <a:xfrm>
              <a:off x="1113825" y="2188825"/>
              <a:ext cx="41750" cy="30300"/>
            </a:xfrm>
            <a:custGeom>
              <a:avLst/>
              <a:gdLst/>
              <a:ahLst/>
              <a:cxnLst/>
              <a:rect l="l" t="t" r="r" b="b"/>
              <a:pathLst>
                <a:path w="1670" h="1212" extrusionOk="0">
                  <a:moveTo>
                    <a:pt x="830" y="1"/>
                  </a:moveTo>
                  <a:cubicBezTo>
                    <a:pt x="800" y="1"/>
                    <a:pt x="770" y="2"/>
                    <a:pt x="739" y="6"/>
                  </a:cubicBezTo>
                  <a:cubicBezTo>
                    <a:pt x="0" y="99"/>
                    <a:pt x="105" y="1212"/>
                    <a:pt x="840" y="1212"/>
                  </a:cubicBezTo>
                  <a:cubicBezTo>
                    <a:pt x="869" y="1212"/>
                    <a:pt x="899" y="1210"/>
                    <a:pt x="931" y="1206"/>
                  </a:cubicBezTo>
                  <a:cubicBezTo>
                    <a:pt x="1669" y="1114"/>
                    <a:pt x="1565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59"/>
            <p:cNvSpPr/>
            <p:nvPr/>
          </p:nvSpPr>
          <p:spPr>
            <a:xfrm>
              <a:off x="943050" y="2436175"/>
              <a:ext cx="47775" cy="36300"/>
            </a:xfrm>
            <a:custGeom>
              <a:avLst/>
              <a:gdLst/>
              <a:ahLst/>
              <a:cxnLst/>
              <a:rect l="l" t="t" r="r" b="b"/>
              <a:pathLst>
                <a:path w="1911" h="1452" extrusionOk="0">
                  <a:moveTo>
                    <a:pt x="948" y="1"/>
                  </a:moveTo>
                  <a:cubicBezTo>
                    <a:pt x="77" y="1"/>
                    <a:pt x="0" y="1395"/>
                    <a:pt x="945" y="1442"/>
                  </a:cubicBezTo>
                  <a:cubicBezTo>
                    <a:pt x="982" y="1448"/>
                    <a:pt x="1018" y="1451"/>
                    <a:pt x="1053" y="1451"/>
                  </a:cubicBezTo>
                  <a:cubicBezTo>
                    <a:pt x="1819" y="1451"/>
                    <a:pt x="1911" y="2"/>
                    <a:pt x="993" y="2"/>
                  </a:cubicBezTo>
                  <a:cubicBezTo>
                    <a:pt x="978" y="1"/>
                    <a:pt x="963" y="1"/>
                    <a:pt x="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59"/>
            <p:cNvSpPr/>
            <p:nvPr/>
          </p:nvSpPr>
          <p:spPr>
            <a:xfrm>
              <a:off x="889825" y="2522175"/>
              <a:ext cx="44225" cy="31675"/>
            </a:xfrm>
            <a:custGeom>
              <a:avLst/>
              <a:gdLst/>
              <a:ahLst/>
              <a:cxnLst/>
              <a:rect l="l" t="t" r="r" b="b"/>
              <a:pathLst>
                <a:path w="1769" h="1267" extrusionOk="0">
                  <a:moveTo>
                    <a:pt x="931" y="1"/>
                  </a:moveTo>
                  <a:cubicBezTo>
                    <a:pt x="880" y="1"/>
                    <a:pt x="826" y="7"/>
                    <a:pt x="769" y="19"/>
                  </a:cubicBezTo>
                  <a:cubicBezTo>
                    <a:pt x="1" y="163"/>
                    <a:pt x="145" y="1267"/>
                    <a:pt x="913" y="1267"/>
                  </a:cubicBezTo>
                  <a:cubicBezTo>
                    <a:pt x="1768" y="1267"/>
                    <a:pt x="1695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59"/>
            <p:cNvSpPr/>
            <p:nvPr/>
          </p:nvSpPr>
          <p:spPr>
            <a:xfrm>
              <a:off x="874225" y="1905725"/>
              <a:ext cx="50725" cy="37325"/>
            </a:xfrm>
            <a:custGeom>
              <a:avLst/>
              <a:gdLst/>
              <a:ahLst/>
              <a:cxnLst/>
              <a:rect l="l" t="t" r="r" b="b"/>
              <a:pathLst>
                <a:path w="2029" h="1493" extrusionOk="0">
                  <a:moveTo>
                    <a:pt x="865" y="0"/>
                  </a:moveTo>
                  <a:lnTo>
                    <a:pt x="865" y="0"/>
                  </a:lnTo>
                  <a:cubicBezTo>
                    <a:pt x="97" y="144"/>
                    <a:pt x="1" y="1152"/>
                    <a:pt x="673" y="1488"/>
                  </a:cubicBezTo>
                  <a:cubicBezTo>
                    <a:pt x="706" y="1491"/>
                    <a:pt x="739" y="1493"/>
                    <a:pt x="771" y="1493"/>
                  </a:cubicBezTo>
                  <a:cubicBezTo>
                    <a:pt x="1793" y="1493"/>
                    <a:pt x="2029" y="47"/>
                    <a:pt x="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59"/>
            <p:cNvSpPr/>
            <p:nvPr/>
          </p:nvSpPr>
          <p:spPr>
            <a:xfrm>
              <a:off x="1101675" y="2118300"/>
              <a:ext cx="45425" cy="31725"/>
            </a:xfrm>
            <a:custGeom>
              <a:avLst/>
              <a:gdLst/>
              <a:ahLst/>
              <a:cxnLst/>
              <a:rect l="l" t="t" r="r" b="b"/>
              <a:pathLst>
                <a:path w="1817" h="1269" extrusionOk="0">
                  <a:moveTo>
                    <a:pt x="715" y="0"/>
                  </a:moveTo>
                  <a:cubicBezTo>
                    <a:pt x="518" y="0"/>
                    <a:pt x="316" y="119"/>
                    <a:pt x="169" y="427"/>
                  </a:cubicBezTo>
                  <a:cubicBezTo>
                    <a:pt x="0" y="848"/>
                    <a:pt x="275" y="1269"/>
                    <a:pt x="701" y="1269"/>
                  </a:cubicBezTo>
                  <a:cubicBezTo>
                    <a:pt x="761" y="1269"/>
                    <a:pt x="824" y="1261"/>
                    <a:pt x="889" y="1243"/>
                  </a:cubicBezTo>
                  <a:cubicBezTo>
                    <a:pt x="1817" y="993"/>
                    <a:pt x="1285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4" name="Google Shape;11534;p59"/>
            <p:cNvSpPr/>
            <p:nvPr/>
          </p:nvSpPr>
          <p:spPr>
            <a:xfrm>
              <a:off x="1129775" y="2078000"/>
              <a:ext cx="39500" cy="28500"/>
            </a:xfrm>
            <a:custGeom>
              <a:avLst/>
              <a:gdLst/>
              <a:ahLst/>
              <a:cxnLst/>
              <a:rect l="l" t="t" r="r" b="b"/>
              <a:pathLst>
                <a:path w="1580" h="1140" extrusionOk="0">
                  <a:moveTo>
                    <a:pt x="839" y="0"/>
                  </a:moveTo>
                  <a:cubicBezTo>
                    <a:pt x="788" y="0"/>
                    <a:pt x="734" y="7"/>
                    <a:pt x="677" y="22"/>
                  </a:cubicBezTo>
                  <a:cubicBezTo>
                    <a:pt x="1" y="158"/>
                    <a:pt x="129" y="1140"/>
                    <a:pt x="783" y="1140"/>
                  </a:cubicBezTo>
                  <a:cubicBezTo>
                    <a:pt x="825" y="1140"/>
                    <a:pt x="870" y="1135"/>
                    <a:pt x="917" y="1127"/>
                  </a:cubicBezTo>
                  <a:cubicBezTo>
                    <a:pt x="1580" y="950"/>
                    <a:pt x="1429" y="0"/>
                    <a:pt x="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5" name="Google Shape;11535;p59"/>
            <p:cNvSpPr/>
            <p:nvPr/>
          </p:nvSpPr>
          <p:spPr>
            <a:xfrm>
              <a:off x="1117450" y="2008900"/>
              <a:ext cx="34850" cy="25450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641" y="0"/>
                  </a:moveTo>
                  <a:cubicBezTo>
                    <a:pt x="625" y="0"/>
                    <a:pt x="610" y="1"/>
                    <a:pt x="594" y="2"/>
                  </a:cubicBezTo>
                  <a:cubicBezTo>
                    <a:pt x="1" y="184"/>
                    <a:pt x="145" y="1017"/>
                    <a:pt x="696" y="1017"/>
                  </a:cubicBezTo>
                  <a:cubicBezTo>
                    <a:pt x="725" y="1017"/>
                    <a:pt x="755" y="1015"/>
                    <a:pt x="786" y="1010"/>
                  </a:cubicBezTo>
                  <a:cubicBezTo>
                    <a:pt x="1394" y="870"/>
                    <a:pt x="1227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6" name="Google Shape;11536;p59"/>
            <p:cNvSpPr/>
            <p:nvPr/>
          </p:nvSpPr>
          <p:spPr>
            <a:xfrm>
              <a:off x="1144675" y="2148125"/>
              <a:ext cx="36425" cy="26500"/>
            </a:xfrm>
            <a:custGeom>
              <a:avLst/>
              <a:gdLst/>
              <a:ahLst/>
              <a:cxnLst/>
              <a:rect l="l" t="t" r="r" b="b"/>
              <a:pathLst>
                <a:path w="1457" h="1060" extrusionOk="0">
                  <a:moveTo>
                    <a:pt x="657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0" y="142"/>
                    <a:pt x="122" y="1060"/>
                    <a:pt x="753" y="1060"/>
                  </a:cubicBezTo>
                  <a:cubicBezTo>
                    <a:pt x="769" y="1060"/>
                    <a:pt x="785" y="1059"/>
                    <a:pt x="801" y="1058"/>
                  </a:cubicBezTo>
                  <a:cubicBezTo>
                    <a:pt x="1457" y="918"/>
                    <a:pt x="1290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7" name="Google Shape;11537;p59"/>
            <p:cNvSpPr/>
            <p:nvPr/>
          </p:nvSpPr>
          <p:spPr>
            <a:xfrm>
              <a:off x="1029850" y="1951200"/>
              <a:ext cx="42850" cy="30300"/>
            </a:xfrm>
            <a:custGeom>
              <a:avLst/>
              <a:gdLst/>
              <a:ahLst/>
              <a:cxnLst/>
              <a:rect l="l" t="t" r="r" b="b"/>
              <a:pathLst>
                <a:path w="1714" h="1212" extrusionOk="0">
                  <a:moveTo>
                    <a:pt x="876" y="0"/>
                  </a:moveTo>
                  <a:cubicBezTo>
                    <a:pt x="847" y="0"/>
                    <a:pt x="816" y="2"/>
                    <a:pt x="785" y="5"/>
                  </a:cubicBezTo>
                  <a:cubicBezTo>
                    <a:pt x="0" y="98"/>
                    <a:pt x="103" y="1211"/>
                    <a:pt x="838" y="1211"/>
                  </a:cubicBezTo>
                  <a:cubicBezTo>
                    <a:pt x="867" y="1211"/>
                    <a:pt x="898" y="1209"/>
                    <a:pt x="929" y="1206"/>
                  </a:cubicBezTo>
                  <a:cubicBezTo>
                    <a:pt x="1714" y="1113"/>
                    <a:pt x="1611" y="0"/>
                    <a:pt x="8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59"/>
            <p:cNvSpPr/>
            <p:nvPr/>
          </p:nvSpPr>
          <p:spPr>
            <a:xfrm>
              <a:off x="1085050" y="2048400"/>
              <a:ext cx="42925" cy="30300"/>
            </a:xfrm>
            <a:custGeom>
              <a:avLst/>
              <a:gdLst/>
              <a:ahLst/>
              <a:cxnLst/>
              <a:rect l="l" t="t" r="r" b="b"/>
              <a:pathLst>
                <a:path w="1717" h="1212" extrusionOk="0">
                  <a:moveTo>
                    <a:pt x="871" y="1"/>
                  </a:moveTo>
                  <a:cubicBezTo>
                    <a:pt x="844" y="1"/>
                    <a:pt x="815" y="2"/>
                    <a:pt x="786" y="6"/>
                  </a:cubicBezTo>
                  <a:cubicBezTo>
                    <a:pt x="1" y="98"/>
                    <a:pt x="148" y="1212"/>
                    <a:pt x="886" y="1212"/>
                  </a:cubicBezTo>
                  <a:cubicBezTo>
                    <a:pt x="916" y="1212"/>
                    <a:pt x="946" y="1210"/>
                    <a:pt x="978" y="1206"/>
                  </a:cubicBezTo>
                  <a:cubicBezTo>
                    <a:pt x="1716" y="1114"/>
                    <a:pt x="1567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59"/>
            <p:cNvSpPr/>
            <p:nvPr/>
          </p:nvSpPr>
          <p:spPr>
            <a:xfrm>
              <a:off x="1013450" y="2059350"/>
              <a:ext cx="53225" cy="38625"/>
            </a:xfrm>
            <a:custGeom>
              <a:avLst/>
              <a:gdLst/>
              <a:ahLst/>
              <a:cxnLst/>
              <a:rect l="l" t="t" r="r" b="b"/>
              <a:pathLst>
                <a:path w="2129" h="1545" extrusionOk="0">
                  <a:moveTo>
                    <a:pt x="961" y="0"/>
                  </a:moveTo>
                  <a:cubicBezTo>
                    <a:pt x="1" y="0"/>
                    <a:pt x="145" y="864"/>
                    <a:pt x="433" y="1489"/>
                  </a:cubicBezTo>
                  <a:cubicBezTo>
                    <a:pt x="552" y="1527"/>
                    <a:pt x="666" y="1544"/>
                    <a:pt x="773" y="1544"/>
                  </a:cubicBezTo>
                  <a:cubicBezTo>
                    <a:pt x="1738" y="1544"/>
                    <a:pt x="2128" y="13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59"/>
            <p:cNvSpPr/>
            <p:nvPr/>
          </p:nvSpPr>
          <p:spPr>
            <a:xfrm>
              <a:off x="1042275" y="2019700"/>
              <a:ext cx="45225" cy="33675"/>
            </a:xfrm>
            <a:custGeom>
              <a:avLst/>
              <a:gdLst/>
              <a:ahLst/>
              <a:cxnLst/>
              <a:rect l="l" t="t" r="r" b="b"/>
              <a:pathLst>
                <a:path w="1809" h="1347" extrusionOk="0">
                  <a:moveTo>
                    <a:pt x="910" y="1"/>
                  </a:moveTo>
                  <a:cubicBezTo>
                    <a:pt x="895" y="1"/>
                    <a:pt x="880" y="1"/>
                    <a:pt x="864" y="2"/>
                  </a:cubicBezTo>
                  <a:cubicBezTo>
                    <a:pt x="0" y="98"/>
                    <a:pt x="96" y="1346"/>
                    <a:pt x="960" y="1346"/>
                  </a:cubicBezTo>
                  <a:cubicBezTo>
                    <a:pt x="1808" y="1205"/>
                    <a:pt x="1685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59"/>
            <p:cNvSpPr/>
            <p:nvPr/>
          </p:nvSpPr>
          <p:spPr>
            <a:xfrm>
              <a:off x="1073350" y="1979975"/>
              <a:ext cx="38975" cy="28075"/>
            </a:xfrm>
            <a:custGeom>
              <a:avLst/>
              <a:gdLst/>
              <a:ahLst/>
              <a:cxnLst/>
              <a:rect l="l" t="t" r="r" b="b"/>
              <a:pathLst>
                <a:path w="1559" h="1123" extrusionOk="0">
                  <a:moveTo>
                    <a:pt x="816" y="1"/>
                  </a:moveTo>
                  <a:cubicBezTo>
                    <a:pt x="787" y="1"/>
                    <a:pt x="757" y="3"/>
                    <a:pt x="725" y="7"/>
                  </a:cubicBezTo>
                  <a:cubicBezTo>
                    <a:pt x="1" y="52"/>
                    <a:pt x="88" y="1123"/>
                    <a:pt x="745" y="1123"/>
                  </a:cubicBezTo>
                  <a:cubicBezTo>
                    <a:pt x="785" y="1123"/>
                    <a:pt x="826" y="1119"/>
                    <a:pt x="869" y="1111"/>
                  </a:cubicBezTo>
                  <a:cubicBezTo>
                    <a:pt x="1558" y="973"/>
                    <a:pt x="1456" y="1"/>
                    <a:pt x="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2" name="Google Shape;11542;p59"/>
            <p:cNvSpPr/>
            <p:nvPr/>
          </p:nvSpPr>
          <p:spPr>
            <a:xfrm>
              <a:off x="652200" y="1879200"/>
              <a:ext cx="40775" cy="35325"/>
            </a:xfrm>
            <a:custGeom>
              <a:avLst/>
              <a:gdLst/>
              <a:ahLst/>
              <a:cxnLst/>
              <a:rect l="l" t="t" r="r" b="b"/>
              <a:pathLst>
                <a:path w="1631" h="1413" extrusionOk="0">
                  <a:moveTo>
                    <a:pt x="930" y="1"/>
                  </a:moveTo>
                  <a:cubicBezTo>
                    <a:pt x="909" y="1"/>
                    <a:pt x="887" y="2"/>
                    <a:pt x="864" y="5"/>
                  </a:cubicBezTo>
                  <a:cubicBezTo>
                    <a:pt x="48" y="101"/>
                    <a:pt x="0" y="1205"/>
                    <a:pt x="768" y="1397"/>
                  </a:cubicBezTo>
                  <a:cubicBezTo>
                    <a:pt x="810" y="1408"/>
                    <a:pt x="850" y="1413"/>
                    <a:pt x="887" y="1413"/>
                  </a:cubicBezTo>
                  <a:cubicBezTo>
                    <a:pt x="1530" y="1413"/>
                    <a:pt x="1631" y="1"/>
                    <a:pt x="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3" name="Google Shape;11543;p59"/>
            <p:cNvSpPr/>
            <p:nvPr/>
          </p:nvSpPr>
          <p:spPr>
            <a:xfrm>
              <a:off x="310925" y="2136950"/>
              <a:ext cx="30525" cy="21025"/>
            </a:xfrm>
            <a:custGeom>
              <a:avLst/>
              <a:gdLst/>
              <a:ahLst/>
              <a:cxnLst/>
              <a:rect l="l" t="t" r="r" b="b"/>
              <a:pathLst>
                <a:path w="1221" h="841" extrusionOk="0">
                  <a:moveTo>
                    <a:pt x="660" y="1"/>
                  </a:moveTo>
                  <a:cubicBezTo>
                    <a:pt x="624" y="1"/>
                    <a:pt x="585" y="6"/>
                    <a:pt x="545" y="17"/>
                  </a:cubicBezTo>
                  <a:cubicBezTo>
                    <a:pt x="0" y="108"/>
                    <a:pt x="99" y="841"/>
                    <a:pt x="597" y="841"/>
                  </a:cubicBezTo>
                  <a:cubicBezTo>
                    <a:pt x="626" y="841"/>
                    <a:pt x="657" y="838"/>
                    <a:pt x="689" y="833"/>
                  </a:cubicBezTo>
                  <a:cubicBezTo>
                    <a:pt x="1221" y="744"/>
                    <a:pt x="1098" y="1"/>
                    <a:pt x="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59"/>
            <p:cNvSpPr/>
            <p:nvPr/>
          </p:nvSpPr>
          <p:spPr>
            <a:xfrm>
              <a:off x="595375" y="2508100"/>
              <a:ext cx="45275" cy="32675"/>
            </a:xfrm>
            <a:custGeom>
              <a:avLst/>
              <a:gdLst/>
              <a:ahLst/>
              <a:cxnLst/>
              <a:rect l="l" t="t" r="r" b="b"/>
              <a:pathLst>
                <a:path w="1811" h="1307" extrusionOk="0">
                  <a:moveTo>
                    <a:pt x="970" y="0"/>
                  </a:moveTo>
                  <a:cubicBezTo>
                    <a:pt x="942" y="0"/>
                    <a:pt x="912" y="2"/>
                    <a:pt x="881" y="5"/>
                  </a:cubicBezTo>
                  <a:cubicBezTo>
                    <a:pt x="0" y="52"/>
                    <a:pt x="104" y="1307"/>
                    <a:pt x="890" y="1307"/>
                  </a:cubicBezTo>
                  <a:cubicBezTo>
                    <a:pt x="918" y="1307"/>
                    <a:pt x="947" y="1305"/>
                    <a:pt x="977" y="1302"/>
                  </a:cubicBezTo>
                  <a:cubicBezTo>
                    <a:pt x="1810" y="1209"/>
                    <a:pt x="1751" y="0"/>
                    <a:pt x="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59"/>
            <p:cNvSpPr/>
            <p:nvPr/>
          </p:nvSpPr>
          <p:spPr>
            <a:xfrm>
              <a:off x="553675" y="2479150"/>
              <a:ext cx="47000" cy="34175"/>
            </a:xfrm>
            <a:custGeom>
              <a:avLst/>
              <a:gdLst/>
              <a:ahLst/>
              <a:cxnLst/>
              <a:rect l="l" t="t" r="r" b="b"/>
              <a:pathLst>
                <a:path w="1880" h="1367" extrusionOk="0">
                  <a:moveTo>
                    <a:pt x="951" y="0"/>
                  </a:moveTo>
                  <a:cubicBezTo>
                    <a:pt x="909" y="0"/>
                    <a:pt x="866" y="4"/>
                    <a:pt x="821" y="11"/>
                  </a:cubicBezTo>
                  <a:cubicBezTo>
                    <a:pt x="0" y="148"/>
                    <a:pt x="175" y="1366"/>
                    <a:pt x="934" y="1366"/>
                  </a:cubicBezTo>
                  <a:cubicBezTo>
                    <a:pt x="975" y="1366"/>
                    <a:pt x="1017" y="1363"/>
                    <a:pt x="1061" y="1356"/>
                  </a:cubicBezTo>
                  <a:cubicBezTo>
                    <a:pt x="1879" y="1174"/>
                    <a:pt x="1707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59"/>
            <p:cNvSpPr/>
            <p:nvPr/>
          </p:nvSpPr>
          <p:spPr>
            <a:xfrm>
              <a:off x="662100" y="2492225"/>
              <a:ext cx="50275" cy="36650"/>
            </a:xfrm>
            <a:custGeom>
              <a:avLst/>
              <a:gdLst/>
              <a:ahLst/>
              <a:cxnLst/>
              <a:rect l="l" t="t" r="r" b="b"/>
              <a:pathLst>
                <a:path w="2011" h="1466" extrusionOk="0">
                  <a:moveTo>
                    <a:pt x="976" y="0"/>
                  </a:moveTo>
                  <a:cubicBezTo>
                    <a:pt x="114" y="0"/>
                    <a:pt x="0" y="1411"/>
                    <a:pt x="996" y="1457"/>
                  </a:cubicBezTo>
                  <a:cubicBezTo>
                    <a:pt x="1035" y="1463"/>
                    <a:pt x="1072" y="1466"/>
                    <a:pt x="1108" y="1466"/>
                  </a:cubicBezTo>
                  <a:cubicBezTo>
                    <a:pt x="1907" y="1466"/>
                    <a:pt x="2011" y="15"/>
                    <a:pt x="1179" y="15"/>
                  </a:cubicBezTo>
                  <a:cubicBezTo>
                    <a:pt x="1167" y="15"/>
                    <a:pt x="1154" y="16"/>
                    <a:pt x="1140" y="16"/>
                  </a:cubicBezTo>
                  <a:cubicBezTo>
                    <a:pt x="1083" y="5"/>
                    <a:pt x="1028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7" name="Google Shape;11547;p59"/>
            <p:cNvSpPr/>
            <p:nvPr/>
          </p:nvSpPr>
          <p:spPr>
            <a:xfrm>
              <a:off x="640200" y="2535575"/>
              <a:ext cx="38775" cy="32675"/>
            </a:xfrm>
            <a:custGeom>
              <a:avLst/>
              <a:gdLst/>
              <a:ahLst/>
              <a:cxnLst/>
              <a:rect l="l" t="t" r="r" b="b"/>
              <a:pathLst>
                <a:path w="1551" h="1307" extrusionOk="0">
                  <a:moveTo>
                    <a:pt x="819" y="1"/>
                  </a:moveTo>
                  <a:cubicBezTo>
                    <a:pt x="787" y="1"/>
                    <a:pt x="754" y="4"/>
                    <a:pt x="720" y="11"/>
                  </a:cubicBezTo>
                  <a:cubicBezTo>
                    <a:pt x="0" y="203"/>
                    <a:pt x="96" y="1259"/>
                    <a:pt x="864" y="1307"/>
                  </a:cubicBezTo>
                  <a:cubicBezTo>
                    <a:pt x="1550" y="1307"/>
                    <a:pt x="1452" y="1"/>
                    <a:pt x="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8" name="Google Shape;11548;p59"/>
            <p:cNvSpPr/>
            <p:nvPr/>
          </p:nvSpPr>
          <p:spPr>
            <a:xfrm>
              <a:off x="706575" y="2521300"/>
              <a:ext cx="48100" cy="35000"/>
            </a:xfrm>
            <a:custGeom>
              <a:avLst/>
              <a:gdLst/>
              <a:ahLst/>
              <a:cxnLst/>
              <a:rect l="l" t="t" r="r" b="b"/>
              <a:pathLst>
                <a:path w="1924" h="1400" extrusionOk="0">
                  <a:moveTo>
                    <a:pt x="991" y="1"/>
                  </a:moveTo>
                  <a:cubicBezTo>
                    <a:pt x="961" y="1"/>
                    <a:pt x="930" y="2"/>
                    <a:pt x="898" y="6"/>
                  </a:cubicBezTo>
                  <a:cubicBezTo>
                    <a:pt x="1" y="53"/>
                    <a:pt x="79" y="1399"/>
                    <a:pt x="994" y="1399"/>
                  </a:cubicBezTo>
                  <a:cubicBezTo>
                    <a:pt x="1009" y="1399"/>
                    <a:pt x="1025" y="1399"/>
                    <a:pt x="1042" y="1398"/>
                  </a:cubicBezTo>
                  <a:cubicBezTo>
                    <a:pt x="1924" y="1305"/>
                    <a:pt x="1863" y="1"/>
                    <a:pt x="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9" name="Google Shape;11549;p59"/>
            <p:cNvSpPr/>
            <p:nvPr/>
          </p:nvSpPr>
          <p:spPr>
            <a:xfrm>
              <a:off x="526400" y="1975675"/>
              <a:ext cx="43750" cy="36475"/>
            </a:xfrm>
            <a:custGeom>
              <a:avLst/>
              <a:gdLst/>
              <a:ahLst/>
              <a:cxnLst/>
              <a:rect l="l" t="t" r="r" b="b"/>
              <a:pathLst>
                <a:path w="1750" h="1459" extrusionOk="0">
                  <a:moveTo>
                    <a:pt x="853" y="1"/>
                  </a:moveTo>
                  <a:cubicBezTo>
                    <a:pt x="612" y="1"/>
                    <a:pt x="364" y="138"/>
                    <a:pt x="183" y="467"/>
                  </a:cubicBezTo>
                  <a:cubicBezTo>
                    <a:pt x="1" y="1136"/>
                    <a:pt x="435" y="1458"/>
                    <a:pt x="899" y="1458"/>
                  </a:cubicBezTo>
                  <a:cubicBezTo>
                    <a:pt x="1168" y="1458"/>
                    <a:pt x="1447" y="1350"/>
                    <a:pt x="1623" y="1139"/>
                  </a:cubicBezTo>
                  <a:cubicBezTo>
                    <a:pt x="1750" y="507"/>
                    <a:pt x="1315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59"/>
            <p:cNvSpPr/>
            <p:nvPr/>
          </p:nvSpPr>
          <p:spPr>
            <a:xfrm>
              <a:off x="555825" y="1935450"/>
              <a:ext cx="45775" cy="34450"/>
            </a:xfrm>
            <a:custGeom>
              <a:avLst/>
              <a:gdLst/>
              <a:ahLst/>
              <a:cxnLst/>
              <a:rect l="l" t="t" r="r" b="b"/>
              <a:pathLst>
                <a:path w="1831" h="1378" extrusionOk="0">
                  <a:moveTo>
                    <a:pt x="803" y="0"/>
                  </a:moveTo>
                  <a:cubicBezTo>
                    <a:pt x="536" y="0"/>
                    <a:pt x="275" y="142"/>
                    <a:pt x="158" y="491"/>
                  </a:cubicBezTo>
                  <a:cubicBezTo>
                    <a:pt x="1" y="1028"/>
                    <a:pt x="423" y="1377"/>
                    <a:pt x="854" y="1377"/>
                  </a:cubicBezTo>
                  <a:cubicBezTo>
                    <a:pt x="1079" y="1377"/>
                    <a:pt x="1306" y="1282"/>
                    <a:pt x="1455" y="1068"/>
                  </a:cubicBezTo>
                  <a:cubicBezTo>
                    <a:pt x="1831" y="503"/>
                    <a:pt x="1306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59"/>
            <p:cNvSpPr/>
            <p:nvPr/>
          </p:nvSpPr>
          <p:spPr>
            <a:xfrm>
              <a:off x="299500" y="2249275"/>
              <a:ext cx="28150" cy="19075"/>
            </a:xfrm>
            <a:custGeom>
              <a:avLst/>
              <a:gdLst/>
              <a:ahLst/>
              <a:cxnLst/>
              <a:rect l="l" t="t" r="r" b="b"/>
              <a:pathLst>
                <a:path w="1126" h="763" extrusionOk="0">
                  <a:moveTo>
                    <a:pt x="449" y="0"/>
                  </a:moveTo>
                  <a:cubicBezTo>
                    <a:pt x="322" y="0"/>
                    <a:pt x="190" y="77"/>
                    <a:pt x="89" y="277"/>
                  </a:cubicBezTo>
                  <a:cubicBezTo>
                    <a:pt x="1" y="499"/>
                    <a:pt x="200" y="762"/>
                    <a:pt x="458" y="762"/>
                  </a:cubicBezTo>
                  <a:cubicBezTo>
                    <a:pt x="479" y="762"/>
                    <a:pt x="500" y="760"/>
                    <a:pt x="522" y="757"/>
                  </a:cubicBezTo>
                  <a:cubicBezTo>
                    <a:pt x="1125" y="615"/>
                    <a:pt x="810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59"/>
            <p:cNvSpPr/>
            <p:nvPr/>
          </p:nvSpPr>
          <p:spPr>
            <a:xfrm>
              <a:off x="325375" y="2205725"/>
              <a:ext cx="28800" cy="23200"/>
            </a:xfrm>
            <a:custGeom>
              <a:avLst/>
              <a:gdLst/>
              <a:ahLst/>
              <a:cxnLst/>
              <a:rect l="l" t="t" r="r" b="b"/>
              <a:pathLst>
                <a:path w="1152" h="928" extrusionOk="0">
                  <a:moveTo>
                    <a:pt x="543" y="0"/>
                  </a:moveTo>
                  <a:cubicBezTo>
                    <a:pt x="527" y="0"/>
                    <a:pt x="511" y="1"/>
                    <a:pt x="495" y="2"/>
                  </a:cubicBezTo>
                  <a:cubicBezTo>
                    <a:pt x="0" y="2"/>
                    <a:pt x="95" y="928"/>
                    <a:pt x="542" y="928"/>
                  </a:cubicBezTo>
                  <a:cubicBezTo>
                    <a:pt x="573" y="928"/>
                    <a:pt x="605" y="924"/>
                    <a:pt x="639" y="914"/>
                  </a:cubicBezTo>
                  <a:cubicBezTo>
                    <a:pt x="1152" y="775"/>
                    <a:pt x="1076" y="0"/>
                    <a:pt x="5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59"/>
            <p:cNvSpPr/>
            <p:nvPr/>
          </p:nvSpPr>
          <p:spPr>
            <a:xfrm>
              <a:off x="582150" y="1893575"/>
              <a:ext cx="45275" cy="33900"/>
            </a:xfrm>
            <a:custGeom>
              <a:avLst/>
              <a:gdLst/>
              <a:ahLst/>
              <a:cxnLst/>
              <a:rect l="l" t="t" r="r" b="b"/>
              <a:pathLst>
                <a:path w="1811" h="1356" extrusionOk="0">
                  <a:moveTo>
                    <a:pt x="877" y="1"/>
                  </a:moveTo>
                  <a:cubicBezTo>
                    <a:pt x="847" y="1"/>
                    <a:pt x="817" y="2"/>
                    <a:pt x="786" y="6"/>
                  </a:cubicBezTo>
                  <a:cubicBezTo>
                    <a:pt x="1" y="237"/>
                    <a:pt x="193" y="1356"/>
                    <a:pt x="935" y="1356"/>
                  </a:cubicBezTo>
                  <a:cubicBezTo>
                    <a:pt x="964" y="1356"/>
                    <a:pt x="995" y="1354"/>
                    <a:pt x="1026" y="1350"/>
                  </a:cubicBezTo>
                  <a:cubicBezTo>
                    <a:pt x="1811" y="1119"/>
                    <a:pt x="1619" y="1"/>
                    <a:pt x="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59"/>
            <p:cNvSpPr/>
            <p:nvPr/>
          </p:nvSpPr>
          <p:spPr>
            <a:xfrm>
              <a:off x="1221700" y="2138550"/>
              <a:ext cx="22225" cy="18225"/>
            </a:xfrm>
            <a:custGeom>
              <a:avLst/>
              <a:gdLst/>
              <a:ahLst/>
              <a:cxnLst/>
              <a:rect l="l" t="t" r="r" b="b"/>
              <a:pathLst>
                <a:path w="889" h="729" extrusionOk="0">
                  <a:moveTo>
                    <a:pt x="409" y="1"/>
                  </a:moveTo>
                  <a:cubicBezTo>
                    <a:pt x="0" y="1"/>
                    <a:pt x="106" y="729"/>
                    <a:pt x="443" y="729"/>
                  </a:cubicBezTo>
                  <a:cubicBezTo>
                    <a:pt x="463" y="729"/>
                    <a:pt x="483" y="726"/>
                    <a:pt x="505" y="721"/>
                  </a:cubicBezTo>
                  <a:cubicBezTo>
                    <a:pt x="889" y="577"/>
                    <a:pt x="793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5" name="Google Shape;11555;p59"/>
            <p:cNvSpPr/>
            <p:nvPr/>
          </p:nvSpPr>
          <p:spPr>
            <a:xfrm>
              <a:off x="845425" y="2492600"/>
              <a:ext cx="48600" cy="35450"/>
            </a:xfrm>
            <a:custGeom>
              <a:avLst/>
              <a:gdLst/>
              <a:ahLst/>
              <a:cxnLst/>
              <a:rect l="l" t="t" r="r" b="b"/>
              <a:pathLst>
                <a:path w="1944" h="1418" extrusionOk="0">
                  <a:moveTo>
                    <a:pt x="1005" y="0"/>
                  </a:moveTo>
                  <a:cubicBezTo>
                    <a:pt x="990" y="0"/>
                    <a:pt x="976" y="1"/>
                    <a:pt x="961" y="1"/>
                  </a:cubicBezTo>
                  <a:cubicBezTo>
                    <a:pt x="145" y="1"/>
                    <a:pt x="1" y="1202"/>
                    <a:pt x="817" y="1394"/>
                  </a:cubicBezTo>
                  <a:cubicBezTo>
                    <a:pt x="884" y="1410"/>
                    <a:pt x="948" y="1417"/>
                    <a:pt x="1008" y="1417"/>
                  </a:cubicBezTo>
                  <a:cubicBezTo>
                    <a:pt x="1832" y="1417"/>
                    <a:pt x="1943" y="0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6" name="Google Shape;11556;p59"/>
            <p:cNvSpPr/>
            <p:nvPr/>
          </p:nvSpPr>
          <p:spPr>
            <a:xfrm>
              <a:off x="822975" y="2535775"/>
              <a:ext cx="45275" cy="32825"/>
            </a:xfrm>
            <a:custGeom>
              <a:avLst/>
              <a:gdLst/>
              <a:ahLst/>
              <a:cxnLst/>
              <a:rect l="l" t="t" r="r" b="b"/>
              <a:pathLst>
                <a:path w="1811" h="1313" extrusionOk="0">
                  <a:moveTo>
                    <a:pt x="693" y="1"/>
                  </a:moveTo>
                  <a:cubicBezTo>
                    <a:pt x="484" y="1"/>
                    <a:pt x="273" y="134"/>
                    <a:pt x="130" y="483"/>
                  </a:cubicBezTo>
                  <a:cubicBezTo>
                    <a:pt x="0" y="917"/>
                    <a:pt x="342" y="1312"/>
                    <a:pt x="764" y="1312"/>
                  </a:cubicBezTo>
                  <a:cubicBezTo>
                    <a:pt x="808" y="1312"/>
                    <a:pt x="853" y="1308"/>
                    <a:pt x="899" y="1299"/>
                  </a:cubicBezTo>
                  <a:cubicBezTo>
                    <a:pt x="1811" y="983"/>
                    <a:pt x="1261" y="1"/>
                    <a:pt x="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7" name="Google Shape;11557;p59"/>
            <p:cNvSpPr/>
            <p:nvPr/>
          </p:nvSpPr>
          <p:spPr>
            <a:xfrm>
              <a:off x="353325" y="2346200"/>
              <a:ext cx="27650" cy="22825"/>
            </a:xfrm>
            <a:custGeom>
              <a:avLst/>
              <a:gdLst/>
              <a:ahLst/>
              <a:cxnLst/>
              <a:rect l="l" t="t" r="r" b="b"/>
              <a:pathLst>
                <a:path w="1106" h="913" extrusionOk="0">
                  <a:moveTo>
                    <a:pt x="529" y="0"/>
                  </a:moveTo>
                  <a:lnTo>
                    <a:pt x="529" y="0"/>
                  </a:lnTo>
                  <a:cubicBezTo>
                    <a:pt x="1" y="144"/>
                    <a:pt x="97" y="864"/>
                    <a:pt x="625" y="912"/>
                  </a:cubicBezTo>
                  <a:cubicBezTo>
                    <a:pt x="1105" y="720"/>
                    <a:pt x="1009" y="48"/>
                    <a:pt x="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8" name="Google Shape;11558;p59"/>
            <p:cNvSpPr/>
            <p:nvPr/>
          </p:nvSpPr>
          <p:spPr>
            <a:xfrm>
              <a:off x="775825" y="2505825"/>
              <a:ext cx="47900" cy="36425"/>
            </a:xfrm>
            <a:custGeom>
              <a:avLst/>
              <a:gdLst/>
              <a:ahLst/>
              <a:cxnLst/>
              <a:rect l="l" t="t" r="r" b="b"/>
              <a:pathLst>
                <a:path w="1916" h="1457" extrusionOk="0">
                  <a:moveTo>
                    <a:pt x="1008" y="0"/>
                  </a:moveTo>
                  <a:cubicBezTo>
                    <a:pt x="144" y="0"/>
                    <a:pt x="0" y="1297"/>
                    <a:pt x="864" y="1441"/>
                  </a:cubicBezTo>
                  <a:cubicBezTo>
                    <a:pt x="915" y="1451"/>
                    <a:pt x="963" y="1456"/>
                    <a:pt x="1010" y="1456"/>
                  </a:cubicBezTo>
                  <a:cubicBezTo>
                    <a:pt x="1794" y="1456"/>
                    <a:pt x="1915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59"/>
            <p:cNvSpPr/>
            <p:nvPr/>
          </p:nvSpPr>
          <p:spPr>
            <a:xfrm>
              <a:off x="408550" y="1905400"/>
              <a:ext cx="703350" cy="606575"/>
            </a:xfrm>
            <a:custGeom>
              <a:avLst/>
              <a:gdLst/>
              <a:ahLst/>
              <a:cxnLst/>
              <a:rect l="l" t="t" r="r" b="b"/>
              <a:pathLst>
                <a:path w="28134" h="24263" extrusionOk="0">
                  <a:moveTo>
                    <a:pt x="12648" y="1375"/>
                  </a:moveTo>
                  <a:cubicBezTo>
                    <a:pt x="13086" y="1375"/>
                    <a:pt x="13411" y="1641"/>
                    <a:pt x="13347" y="2318"/>
                  </a:cubicBezTo>
                  <a:cubicBezTo>
                    <a:pt x="13235" y="2702"/>
                    <a:pt x="12968" y="2856"/>
                    <a:pt x="12687" y="2856"/>
                  </a:cubicBezTo>
                  <a:cubicBezTo>
                    <a:pt x="12125" y="2856"/>
                    <a:pt x="11506" y="2238"/>
                    <a:pt x="11955" y="1597"/>
                  </a:cubicBezTo>
                  <a:lnTo>
                    <a:pt x="11955" y="1549"/>
                  </a:lnTo>
                  <a:cubicBezTo>
                    <a:pt x="12191" y="1439"/>
                    <a:pt x="12433" y="1375"/>
                    <a:pt x="12648" y="1375"/>
                  </a:cubicBezTo>
                  <a:close/>
                  <a:moveTo>
                    <a:pt x="17077" y="1942"/>
                  </a:moveTo>
                  <a:cubicBezTo>
                    <a:pt x="17500" y="1942"/>
                    <a:pt x="17861" y="2263"/>
                    <a:pt x="17764" y="2846"/>
                  </a:cubicBezTo>
                  <a:cubicBezTo>
                    <a:pt x="17678" y="3223"/>
                    <a:pt x="17403" y="3379"/>
                    <a:pt x="17115" y="3379"/>
                  </a:cubicBezTo>
                  <a:cubicBezTo>
                    <a:pt x="16596" y="3379"/>
                    <a:pt x="16035" y="2870"/>
                    <a:pt x="16467" y="2222"/>
                  </a:cubicBezTo>
                  <a:lnTo>
                    <a:pt x="16467" y="2174"/>
                  </a:lnTo>
                  <a:cubicBezTo>
                    <a:pt x="16655" y="2017"/>
                    <a:pt x="16873" y="1942"/>
                    <a:pt x="17077" y="1942"/>
                  </a:cubicBezTo>
                  <a:close/>
                  <a:moveTo>
                    <a:pt x="14216" y="2531"/>
                  </a:moveTo>
                  <a:cubicBezTo>
                    <a:pt x="14872" y="2531"/>
                    <a:pt x="15405" y="3612"/>
                    <a:pt x="14355" y="3902"/>
                  </a:cubicBezTo>
                  <a:cubicBezTo>
                    <a:pt x="14330" y="3904"/>
                    <a:pt x="14306" y="3905"/>
                    <a:pt x="14282" y="3905"/>
                  </a:cubicBezTo>
                  <a:cubicBezTo>
                    <a:pt x="13788" y="3905"/>
                    <a:pt x="13404" y="3445"/>
                    <a:pt x="13587" y="2942"/>
                  </a:cubicBezTo>
                  <a:cubicBezTo>
                    <a:pt x="13776" y="2646"/>
                    <a:pt x="14003" y="2531"/>
                    <a:pt x="14216" y="2531"/>
                  </a:cubicBezTo>
                  <a:close/>
                  <a:moveTo>
                    <a:pt x="11423" y="3106"/>
                  </a:moveTo>
                  <a:cubicBezTo>
                    <a:pt x="12049" y="3106"/>
                    <a:pt x="12618" y="4195"/>
                    <a:pt x="11522" y="4478"/>
                  </a:cubicBezTo>
                  <a:cubicBezTo>
                    <a:pt x="11042" y="4478"/>
                    <a:pt x="10658" y="4046"/>
                    <a:pt x="10802" y="3614"/>
                  </a:cubicBezTo>
                  <a:cubicBezTo>
                    <a:pt x="10967" y="3246"/>
                    <a:pt x="11199" y="3106"/>
                    <a:pt x="11423" y="3106"/>
                  </a:cubicBezTo>
                  <a:close/>
                  <a:moveTo>
                    <a:pt x="18747" y="3032"/>
                  </a:moveTo>
                  <a:cubicBezTo>
                    <a:pt x="19467" y="3032"/>
                    <a:pt x="19879" y="4479"/>
                    <a:pt x="18675" y="4479"/>
                  </a:cubicBezTo>
                  <a:cubicBezTo>
                    <a:pt x="18660" y="4479"/>
                    <a:pt x="18644" y="4478"/>
                    <a:pt x="18628" y="4478"/>
                  </a:cubicBezTo>
                  <a:cubicBezTo>
                    <a:pt x="18148" y="4382"/>
                    <a:pt x="17908" y="3854"/>
                    <a:pt x="18148" y="3422"/>
                  </a:cubicBezTo>
                  <a:lnTo>
                    <a:pt x="18148" y="3374"/>
                  </a:lnTo>
                  <a:cubicBezTo>
                    <a:pt x="18353" y="3129"/>
                    <a:pt x="18560" y="3032"/>
                    <a:pt x="18747" y="3032"/>
                  </a:cubicBezTo>
                  <a:close/>
                  <a:moveTo>
                    <a:pt x="15901" y="3695"/>
                  </a:moveTo>
                  <a:cubicBezTo>
                    <a:pt x="16498" y="3695"/>
                    <a:pt x="17032" y="4709"/>
                    <a:pt x="16035" y="4958"/>
                  </a:cubicBezTo>
                  <a:cubicBezTo>
                    <a:pt x="16008" y="4961"/>
                    <a:pt x="15981" y="4962"/>
                    <a:pt x="15955" y="4962"/>
                  </a:cubicBezTo>
                  <a:cubicBezTo>
                    <a:pt x="15518" y="4962"/>
                    <a:pt x="15225" y="4595"/>
                    <a:pt x="15315" y="4142"/>
                  </a:cubicBezTo>
                  <a:cubicBezTo>
                    <a:pt x="15477" y="3819"/>
                    <a:pt x="15693" y="3695"/>
                    <a:pt x="15901" y="3695"/>
                  </a:cubicBezTo>
                  <a:close/>
                  <a:moveTo>
                    <a:pt x="8614" y="3612"/>
                  </a:moveTo>
                  <a:cubicBezTo>
                    <a:pt x="9373" y="3612"/>
                    <a:pt x="9791" y="5025"/>
                    <a:pt x="8594" y="5102"/>
                  </a:cubicBezTo>
                  <a:cubicBezTo>
                    <a:pt x="8018" y="5006"/>
                    <a:pt x="7730" y="4382"/>
                    <a:pt x="8018" y="3902"/>
                  </a:cubicBezTo>
                  <a:cubicBezTo>
                    <a:pt x="8224" y="3695"/>
                    <a:pt x="8429" y="3612"/>
                    <a:pt x="8614" y="3612"/>
                  </a:cubicBezTo>
                  <a:close/>
                  <a:moveTo>
                    <a:pt x="13151" y="4285"/>
                  </a:moveTo>
                  <a:cubicBezTo>
                    <a:pt x="13878" y="4285"/>
                    <a:pt x="13955" y="5439"/>
                    <a:pt x="13155" y="5486"/>
                  </a:cubicBezTo>
                  <a:cubicBezTo>
                    <a:pt x="13125" y="5490"/>
                    <a:pt x="13097" y="5492"/>
                    <a:pt x="13069" y="5492"/>
                  </a:cubicBezTo>
                  <a:cubicBezTo>
                    <a:pt x="12381" y="5492"/>
                    <a:pt x="12322" y="4378"/>
                    <a:pt x="13107" y="4286"/>
                  </a:cubicBezTo>
                  <a:cubicBezTo>
                    <a:pt x="13122" y="4285"/>
                    <a:pt x="13137" y="4285"/>
                    <a:pt x="13151" y="4285"/>
                  </a:cubicBezTo>
                  <a:close/>
                  <a:moveTo>
                    <a:pt x="20394" y="4180"/>
                  </a:moveTo>
                  <a:cubicBezTo>
                    <a:pt x="21134" y="4180"/>
                    <a:pt x="21585" y="5630"/>
                    <a:pt x="20404" y="5630"/>
                  </a:cubicBezTo>
                  <a:cubicBezTo>
                    <a:pt x="19876" y="5534"/>
                    <a:pt x="19540" y="5006"/>
                    <a:pt x="19780" y="4526"/>
                  </a:cubicBezTo>
                  <a:cubicBezTo>
                    <a:pt x="19988" y="4278"/>
                    <a:pt x="20201" y="4180"/>
                    <a:pt x="20394" y="4180"/>
                  </a:cubicBezTo>
                  <a:close/>
                  <a:moveTo>
                    <a:pt x="17696" y="4850"/>
                  </a:moveTo>
                  <a:cubicBezTo>
                    <a:pt x="18358" y="4850"/>
                    <a:pt x="18488" y="5926"/>
                    <a:pt x="17764" y="6062"/>
                  </a:cubicBezTo>
                  <a:cubicBezTo>
                    <a:pt x="17732" y="6066"/>
                    <a:pt x="17702" y="6068"/>
                    <a:pt x="17672" y="6068"/>
                  </a:cubicBezTo>
                  <a:cubicBezTo>
                    <a:pt x="16934" y="6068"/>
                    <a:pt x="16787" y="4954"/>
                    <a:pt x="17572" y="4862"/>
                  </a:cubicBezTo>
                  <a:cubicBezTo>
                    <a:pt x="17615" y="4854"/>
                    <a:pt x="17656" y="4850"/>
                    <a:pt x="17696" y="4850"/>
                  </a:cubicBezTo>
                  <a:close/>
                  <a:moveTo>
                    <a:pt x="10256" y="4839"/>
                  </a:moveTo>
                  <a:cubicBezTo>
                    <a:pt x="10840" y="4839"/>
                    <a:pt x="11420" y="5815"/>
                    <a:pt x="10466" y="6062"/>
                  </a:cubicBezTo>
                  <a:cubicBezTo>
                    <a:pt x="10416" y="6072"/>
                    <a:pt x="10367" y="6077"/>
                    <a:pt x="10320" y="6077"/>
                  </a:cubicBezTo>
                  <a:cubicBezTo>
                    <a:pt x="9911" y="6077"/>
                    <a:pt x="9612" y="5724"/>
                    <a:pt x="9698" y="5294"/>
                  </a:cubicBezTo>
                  <a:cubicBezTo>
                    <a:pt x="9838" y="4965"/>
                    <a:pt x="10047" y="4839"/>
                    <a:pt x="10256" y="4839"/>
                  </a:cubicBezTo>
                  <a:close/>
                  <a:moveTo>
                    <a:pt x="14785" y="5484"/>
                  </a:moveTo>
                  <a:cubicBezTo>
                    <a:pt x="15325" y="5484"/>
                    <a:pt x="15493" y="6309"/>
                    <a:pt x="14979" y="6542"/>
                  </a:cubicBezTo>
                  <a:cubicBezTo>
                    <a:pt x="14900" y="6572"/>
                    <a:pt x="14826" y="6585"/>
                    <a:pt x="14758" y="6585"/>
                  </a:cubicBezTo>
                  <a:cubicBezTo>
                    <a:pt x="14163" y="6585"/>
                    <a:pt x="14007" y="5572"/>
                    <a:pt x="14739" y="5486"/>
                  </a:cubicBezTo>
                  <a:cubicBezTo>
                    <a:pt x="14755" y="5485"/>
                    <a:pt x="14770" y="5484"/>
                    <a:pt x="14785" y="5484"/>
                  </a:cubicBezTo>
                  <a:close/>
                  <a:moveTo>
                    <a:pt x="7490" y="5342"/>
                  </a:moveTo>
                  <a:lnTo>
                    <a:pt x="7490" y="5342"/>
                  </a:lnTo>
                  <a:cubicBezTo>
                    <a:pt x="8903" y="5663"/>
                    <a:pt x="8017" y="6693"/>
                    <a:pt x="7362" y="6693"/>
                  </a:cubicBezTo>
                  <a:cubicBezTo>
                    <a:pt x="7038" y="6693"/>
                    <a:pt x="6770" y="6441"/>
                    <a:pt x="6866" y="5726"/>
                  </a:cubicBezTo>
                  <a:cubicBezTo>
                    <a:pt x="7010" y="5390"/>
                    <a:pt x="7202" y="5438"/>
                    <a:pt x="7490" y="5342"/>
                  </a:cubicBezTo>
                  <a:close/>
                  <a:moveTo>
                    <a:pt x="22170" y="5304"/>
                  </a:moveTo>
                  <a:cubicBezTo>
                    <a:pt x="22606" y="5304"/>
                    <a:pt x="22905" y="5697"/>
                    <a:pt x="22805" y="6302"/>
                  </a:cubicBezTo>
                  <a:cubicBezTo>
                    <a:pt x="22697" y="6624"/>
                    <a:pt x="22454" y="6755"/>
                    <a:pt x="22196" y="6755"/>
                  </a:cubicBezTo>
                  <a:cubicBezTo>
                    <a:pt x="21646" y="6755"/>
                    <a:pt x="21033" y="6156"/>
                    <a:pt x="21556" y="5534"/>
                  </a:cubicBezTo>
                  <a:cubicBezTo>
                    <a:pt x="21772" y="5376"/>
                    <a:pt x="21984" y="5304"/>
                    <a:pt x="22170" y="5304"/>
                  </a:cubicBezTo>
                  <a:close/>
                  <a:moveTo>
                    <a:pt x="12087" y="6056"/>
                  </a:moveTo>
                  <a:cubicBezTo>
                    <a:pt x="12686" y="6056"/>
                    <a:pt x="12787" y="7027"/>
                    <a:pt x="12099" y="7118"/>
                  </a:cubicBezTo>
                  <a:cubicBezTo>
                    <a:pt x="12083" y="7119"/>
                    <a:pt x="12067" y="7120"/>
                    <a:pt x="12052" y="7120"/>
                  </a:cubicBezTo>
                  <a:cubicBezTo>
                    <a:pt x="11375" y="7120"/>
                    <a:pt x="11298" y="6109"/>
                    <a:pt x="12003" y="6062"/>
                  </a:cubicBezTo>
                  <a:cubicBezTo>
                    <a:pt x="12032" y="6058"/>
                    <a:pt x="12060" y="6056"/>
                    <a:pt x="12087" y="6056"/>
                  </a:cubicBezTo>
                  <a:close/>
                  <a:moveTo>
                    <a:pt x="19343" y="6009"/>
                  </a:moveTo>
                  <a:cubicBezTo>
                    <a:pt x="20074" y="6009"/>
                    <a:pt x="20133" y="7122"/>
                    <a:pt x="19348" y="7214"/>
                  </a:cubicBezTo>
                  <a:cubicBezTo>
                    <a:pt x="19332" y="7215"/>
                    <a:pt x="19316" y="7216"/>
                    <a:pt x="19301" y="7216"/>
                  </a:cubicBezTo>
                  <a:cubicBezTo>
                    <a:pt x="18528" y="7216"/>
                    <a:pt x="18452" y="6061"/>
                    <a:pt x="19252" y="6014"/>
                  </a:cubicBezTo>
                  <a:cubicBezTo>
                    <a:pt x="19283" y="6011"/>
                    <a:pt x="19314" y="6009"/>
                    <a:pt x="19343" y="6009"/>
                  </a:cubicBezTo>
                  <a:close/>
                  <a:moveTo>
                    <a:pt x="16467" y="6638"/>
                  </a:moveTo>
                  <a:cubicBezTo>
                    <a:pt x="17044" y="6638"/>
                    <a:pt x="17140" y="7550"/>
                    <a:pt x="16515" y="7647"/>
                  </a:cubicBezTo>
                  <a:cubicBezTo>
                    <a:pt x="16500" y="7648"/>
                    <a:pt x="16485" y="7648"/>
                    <a:pt x="16470" y="7648"/>
                  </a:cubicBezTo>
                  <a:cubicBezTo>
                    <a:pt x="15841" y="7648"/>
                    <a:pt x="15811" y="6685"/>
                    <a:pt x="16467" y="6638"/>
                  </a:cubicBezTo>
                  <a:close/>
                  <a:moveTo>
                    <a:pt x="9245" y="6474"/>
                  </a:moveTo>
                  <a:cubicBezTo>
                    <a:pt x="9927" y="6474"/>
                    <a:pt x="10122" y="7520"/>
                    <a:pt x="9410" y="7743"/>
                  </a:cubicBezTo>
                  <a:lnTo>
                    <a:pt x="9362" y="7695"/>
                  </a:lnTo>
                  <a:cubicBezTo>
                    <a:pt x="9305" y="7709"/>
                    <a:pt x="9251" y="7715"/>
                    <a:pt x="9200" y="7715"/>
                  </a:cubicBezTo>
                  <a:cubicBezTo>
                    <a:pt x="8551" y="7715"/>
                    <a:pt x="8318" y="6672"/>
                    <a:pt x="9074" y="6494"/>
                  </a:cubicBezTo>
                  <a:cubicBezTo>
                    <a:pt x="9134" y="6480"/>
                    <a:pt x="9191" y="6474"/>
                    <a:pt x="9245" y="6474"/>
                  </a:cubicBezTo>
                  <a:close/>
                  <a:moveTo>
                    <a:pt x="13662" y="7282"/>
                  </a:moveTo>
                  <a:cubicBezTo>
                    <a:pt x="14061" y="7282"/>
                    <a:pt x="14401" y="7950"/>
                    <a:pt x="13731" y="8127"/>
                  </a:cubicBezTo>
                  <a:cubicBezTo>
                    <a:pt x="13710" y="8130"/>
                    <a:pt x="13688" y="8132"/>
                    <a:pt x="13668" y="8132"/>
                  </a:cubicBezTo>
                  <a:cubicBezTo>
                    <a:pt x="13409" y="8132"/>
                    <a:pt x="13206" y="7865"/>
                    <a:pt x="13251" y="7599"/>
                  </a:cubicBezTo>
                  <a:cubicBezTo>
                    <a:pt x="13365" y="7369"/>
                    <a:pt x="13517" y="7282"/>
                    <a:pt x="13662" y="7282"/>
                  </a:cubicBezTo>
                  <a:close/>
                  <a:moveTo>
                    <a:pt x="21015" y="7059"/>
                  </a:moveTo>
                  <a:cubicBezTo>
                    <a:pt x="21766" y="7059"/>
                    <a:pt x="21895" y="8230"/>
                    <a:pt x="21076" y="8367"/>
                  </a:cubicBezTo>
                  <a:cubicBezTo>
                    <a:pt x="21045" y="8370"/>
                    <a:pt x="21016" y="8372"/>
                    <a:pt x="20987" y="8372"/>
                  </a:cubicBezTo>
                  <a:cubicBezTo>
                    <a:pt x="20203" y="8372"/>
                    <a:pt x="20097" y="7163"/>
                    <a:pt x="20884" y="7070"/>
                  </a:cubicBezTo>
                  <a:cubicBezTo>
                    <a:pt x="20930" y="7063"/>
                    <a:pt x="20973" y="7059"/>
                    <a:pt x="21015" y="7059"/>
                  </a:cubicBezTo>
                  <a:close/>
                  <a:moveTo>
                    <a:pt x="6328" y="7004"/>
                  </a:moveTo>
                  <a:cubicBezTo>
                    <a:pt x="6987" y="7004"/>
                    <a:pt x="7597" y="8127"/>
                    <a:pt x="6482" y="8415"/>
                  </a:cubicBezTo>
                  <a:cubicBezTo>
                    <a:pt x="6457" y="8417"/>
                    <a:pt x="6433" y="8418"/>
                    <a:pt x="6409" y="8418"/>
                  </a:cubicBezTo>
                  <a:cubicBezTo>
                    <a:pt x="5919" y="8418"/>
                    <a:pt x="5576" y="7958"/>
                    <a:pt x="5713" y="7454"/>
                  </a:cubicBezTo>
                  <a:cubicBezTo>
                    <a:pt x="5882" y="7129"/>
                    <a:pt x="6108" y="7004"/>
                    <a:pt x="6328" y="7004"/>
                  </a:cubicBezTo>
                  <a:close/>
                  <a:moveTo>
                    <a:pt x="18154" y="7778"/>
                  </a:moveTo>
                  <a:cubicBezTo>
                    <a:pt x="18607" y="7778"/>
                    <a:pt x="19048" y="8538"/>
                    <a:pt x="18340" y="8751"/>
                  </a:cubicBezTo>
                  <a:cubicBezTo>
                    <a:pt x="18295" y="8762"/>
                    <a:pt x="18250" y="8767"/>
                    <a:pt x="18207" y="8767"/>
                  </a:cubicBezTo>
                  <a:cubicBezTo>
                    <a:pt x="17883" y="8767"/>
                    <a:pt x="17631" y="8466"/>
                    <a:pt x="17716" y="8127"/>
                  </a:cubicBezTo>
                  <a:cubicBezTo>
                    <a:pt x="17829" y="7874"/>
                    <a:pt x="17992" y="7778"/>
                    <a:pt x="18154" y="7778"/>
                  </a:cubicBezTo>
                  <a:close/>
                  <a:moveTo>
                    <a:pt x="10902" y="7789"/>
                  </a:moveTo>
                  <a:cubicBezTo>
                    <a:pt x="11327" y="7789"/>
                    <a:pt x="11736" y="8508"/>
                    <a:pt x="11042" y="8751"/>
                  </a:cubicBezTo>
                  <a:cubicBezTo>
                    <a:pt x="10985" y="8772"/>
                    <a:pt x="10928" y="8782"/>
                    <a:pt x="10873" y="8782"/>
                  </a:cubicBezTo>
                  <a:cubicBezTo>
                    <a:pt x="10556" y="8782"/>
                    <a:pt x="10296" y="8461"/>
                    <a:pt x="10418" y="8175"/>
                  </a:cubicBezTo>
                  <a:lnTo>
                    <a:pt x="10466" y="8175"/>
                  </a:lnTo>
                  <a:cubicBezTo>
                    <a:pt x="10573" y="7895"/>
                    <a:pt x="10739" y="7789"/>
                    <a:pt x="10902" y="7789"/>
                  </a:cubicBezTo>
                  <a:close/>
                  <a:moveTo>
                    <a:pt x="15330" y="8466"/>
                  </a:moveTo>
                  <a:cubicBezTo>
                    <a:pt x="15672" y="8466"/>
                    <a:pt x="15974" y="9036"/>
                    <a:pt x="15459" y="9183"/>
                  </a:cubicBezTo>
                  <a:cubicBezTo>
                    <a:pt x="15438" y="9186"/>
                    <a:pt x="15417" y="9188"/>
                    <a:pt x="15396" y="9188"/>
                  </a:cubicBezTo>
                  <a:cubicBezTo>
                    <a:pt x="15137" y="9188"/>
                    <a:pt x="14938" y="8921"/>
                    <a:pt x="15027" y="8655"/>
                  </a:cubicBezTo>
                  <a:cubicBezTo>
                    <a:pt x="15117" y="8520"/>
                    <a:pt x="15226" y="8466"/>
                    <a:pt x="15330" y="8466"/>
                  </a:cubicBezTo>
                  <a:close/>
                  <a:moveTo>
                    <a:pt x="8070" y="8239"/>
                  </a:moveTo>
                  <a:cubicBezTo>
                    <a:pt x="8614" y="8239"/>
                    <a:pt x="9144" y="9177"/>
                    <a:pt x="8162" y="9423"/>
                  </a:cubicBezTo>
                  <a:cubicBezTo>
                    <a:pt x="8137" y="9426"/>
                    <a:pt x="8113" y="9427"/>
                    <a:pt x="8088" y="9427"/>
                  </a:cubicBezTo>
                  <a:cubicBezTo>
                    <a:pt x="7731" y="9427"/>
                    <a:pt x="7400" y="9107"/>
                    <a:pt x="7490" y="8703"/>
                  </a:cubicBezTo>
                  <a:lnTo>
                    <a:pt x="7538" y="8703"/>
                  </a:lnTo>
                  <a:cubicBezTo>
                    <a:pt x="7667" y="8367"/>
                    <a:pt x="7869" y="8239"/>
                    <a:pt x="8070" y="8239"/>
                  </a:cubicBezTo>
                  <a:close/>
                  <a:moveTo>
                    <a:pt x="22701" y="8122"/>
                  </a:moveTo>
                  <a:cubicBezTo>
                    <a:pt x="23536" y="8122"/>
                    <a:pt x="23685" y="9426"/>
                    <a:pt x="22757" y="9519"/>
                  </a:cubicBezTo>
                  <a:cubicBezTo>
                    <a:pt x="22741" y="9520"/>
                    <a:pt x="22725" y="9520"/>
                    <a:pt x="22710" y="9520"/>
                  </a:cubicBezTo>
                  <a:cubicBezTo>
                    <a:pt x="21886" y="9520"/>
                    <a:pt x="21717" y="8268"/>
                    <a:pt x="22613" y="8127"/>
                  </a:cubicBezTo>
                  <a:cubicBezTo>
                    <a:pt x="22643" y="8123"/>
                    <a:pt x="22673" y="8122"/>
                    <a:pt x="22701" y="8122"/>
                  </a:cubicBezTo>
                  <a:close/>
                  <a:moveTo>
                    <a:pt x="12529" y="9036"/>
                  </a:moveTo>
                  <a:cubicBezTo>
                    <a:pt x="12921" y="9036"/>
                    <a:pt x="12997" y="9618"/>
                    <a:pt x="12627" y="9711"/>
                  </a:cubicBezTo>
                  <a:cubicBezTo>
                    <a:pt x="12609" y="9713"/>
                    <a:pt x="12593" y="9714"/>
                    <a:pt x="12577" y="9714"/>
                  </a:cubicBezTo>
                  <a:cubicBezTo>
                    <a:pt x="12188" y="9714"/>
                    <a:pt x="12114" y="9177"/>
                    <a:pt x="12483" y="9039"/>
                  </a:cubicBezTo>
                  <a:cubicBezTo>
                    <a:pt x="12499" y="9037"/>
                    <a:pt x="12514" y="9036"/>
                    <a:pt x="12529" y="9036"/>
                  </a:cubicBezTo>
                  <a:close/>
                  <a:moveTo>
                    <a:pt x="19780" y="8847"/>
                  </a:moveTo>
                  <a:cubicBezTo>
                    <a:pt x="20452" y="8847"/>
                    <a:pt x="20596" y="9759"/>
                    <a:pt x="19972" y="9951"/>
                  </a:cubicBezTo>
                  <a:cubicBezTo>
                    <a:pt x="19300" y="9951"/>
                    <a:pt x="19156" y="8991"/>
                    <a:pt x="19780" y="8847"/>
                  </a:cubicBezTo>
                  <a:close/>
                  <a:moveTo>
                    <a:pt x="5239" y="8684"/>
                  </a:moveTo>
                  <a:cubicBezTo>
                    <a:pt x="5922" y="8684"/>
                    <a:pt x="6506" y="9804"/>
                    <a:pt x="5377" y="10095"/>
                  </a:cubicBezTo>
                  <a:cubicBezTo>
                    <a:pt x="5319" y="10108"/>
                    <a:pt x="5264" y="10115"/>
                    <a:pt x="5213" y="10115"/>
                  </a:cubicBezTo>
                  <a:cubicBezTo>
                    <a:pt x="4719" y="10115"/>
                    <a:pt x="4566" y="9522"/>
                    <a:pt x="4609" y="9087"/>
                  </a:cubicBezTo>
                  <a:cubicBezTo>
                    <a:pt x="4795" y="8797"/>
                    <a:pt x="5022" y="8684"/>
                    <a:pt x="5239" y="8684"/>
                  </a:cubicBezTo>
                  <a:close/>
                  <a:moveTo>
                    <a:pt x="17044" y="9564"/>
                  </a:moveTo>
                  <a:cubicBezTo>
                    <a:pt x="17485" y="9564"/>
                    <a:pt x="17603" y="10194"/>
                    <a:pt x="17140" y="10287"/>
                  </a:cubicBezTo>
                  <a:cubicBezTo>
                    <a:pt x="17099" y="10299"/>
                    <a:pt x="17060" y="10305"/>
                    <a:pt x="17024" y="10305"/>
                  </a:cubicBezTo>
                  <a:cubicBezTo>
                    <a:pt x="16639" y="10305"/>
                    <a:pt x="16556" y="9655"/>
                    <a:pt x="16996" y="9567"/>
                  </a:cubicBezTo>
                  <a:cubicBezTo>
                    <a:pt x="17012" y="9565"/>
                    <a:pt x="17028" y="9564"/>
                    <a:pt x="17044" y="9564"/>
                  </a:cubicBezTo>
                  <a:close/>
                  <a:moveTo>
                    <a:pt x="9785" y="9490"/>
                  </a:moveTo>
                  <a:cubicBezTo>
                    <a:pt x="10198" y="9490"/>
                    <a:pt x="10586" y="10187"/>
                    <a:pt x="9890" y="10431"/>
                  </a:cubicBezTo>
                  <a:cubicBezTo>
                    <a:pt x="9845" y="10442"/>
                    <a:pt x="9800" y="10448"/>
                    <a:pt x="9757" y="10448"/>
                  </a:cubicBezTo>
                  <a:cubicBezTo>
                    <a:pt x="9433" y="10448"/>
                    <a:pt x="9187" y="10151"/>
                    <a:pt x="9314" y="9855"/>
                  </a:cubicBezTo>
                  <a:lnTo>
                    <a:pt x="9362" y="9855"/>
                  </a:lnTo>
                  <a:cubicBezTo>
                    <a:pt x="9468" y="9591"/>
                    <a:pt x="9628" y="9490"/>
                    <a:pt x="9785" y="9490"/>
                  </a:cubicBezTo>
                  <a:close/>
                  <a:moveTo>
                    <a:pt x="24640" y="9176"/>
                  </a:moveTo>
                  <a:cubicBezTo>
                    <a:pt x="25017" y="9176"/>
                    <a:pt x="25061" y="10063"/>
                    <a:pt x="25061" y="10383"/>
                  </a:cubicBezTo>
                  <a:cubicBezTo>
                    <a:pt x="24816" y="10600"/>
                    <a:pt x="24580" y="10687"/>
                    <a:pt x="24372" y="10687"/>
                  </a:cubicBezTo>
                  <a:cubicBezTo>
                    <a:pt x="23524" y="10687"/>
                    <a:pt x="23154" y="9231"/>
                    <a:pt x="24581" y="9231"/>
                  </a:cubicBezTo>
                  <a:lnTo>
                    <a:pt x="24581" y="9183"/>
                  </a:lnTo>
                  <a:cubicBezTo>
                    <a:pt x="24601" y="9178"/>
                    <a:pt x="24621" y="9176"/>
                    <a:pt x="24640" y="9176"/>
                  </a:cubicBezTo>
                  <a:close/>
                  <a:moveTo>
                    <a:pt x="14247" y="10284"/>
                  </a:moveTo>
                  <a:cubicBezTo>
                    <a:pt x="14487" y="10284"/>
                    <a:pt x="14487" y="10722"/>
                    <a:pt x="14247" y="10722"/>
                  </a:cubicBezTo>
                  <a:cubicBezTo>
                    <a:pt x="14236" y="10722"/>
                    <a:pt x="14224" y="10721"/>
                    <a:pt x="14211" y="10719"/>
                  </a:cubicBezTo>
                  <a:cubicBezTo>
                    <a:pt x="14019" y="10623"/>
                    <a:pt x="14019" y="10335"/>
                    <a:pt x="14211" y="10287"/>
                  </a:cubicBezTo>
                  <a:cubicBezTo>
                    <a:pt x="14224" y="10285"/>
                    <a:pt x="14236" y="10284"/>
                    <a:pt x="14247" y="10284"/>
                  </a:cubicBezTo>
                  <a:close/>
                  <a:moveTo>
                    <a:pt x="21631" y="9882"/>
                  </a:moveTo>
                  <a:cubicBezTo>
                    <a:pt x="22306" y="9882"/>
                    <a:pt x="22460" y="10925"/>
                    <a:pt x="21748" y="11103"/>
                  </a:cubicBezTo>
                  <a:cubicBezTo>
                    <a:pt x="21688" y="11117"/>
                    <a:pt x="21631" y="11124"/>
                    <a:pt x="21577" y="11124"/>
                  </a:cubicBezTo>
                  <a:cubicBezTo>
                    <a:pt x="20896" y="11124"/>
                    <a:pt x="20704" y="10081"/>
                    <a:pt x="21460" y="9903"/>
                  </a:cubicBezTo>
                  <a:cubicBezTo>
                    <a:pt x="21520" y="9889"/>
                    <a:pt x="21577" y="9882"/>
                    <a:pt x="21631" y="9882"/>
                  </a:cubicBezTo>
                  <a:close/>
                  <a:moveTo>
                    <a:pt x="6954" y="9908"/>
                  </a:moveTo>
                  <a:cubicBezTo>
                    <a:pt x="7530" y="9908"/>
                    <a:pt x="8032" y="10889"/>
                    <a:pt x="7106" y="11103"/>
                  </a:cubicBezTo>
                  <a:cubicBezTo>
                    <a:pt x="7046" y="11121"/>
                    <a:pt x="6988" y="11129"/>
                    <a:pt x="6931" y="11129"/>
                  </a:cubicBezTo>
                  <a:cubicBezTo>
                    <a:pt x="6528" y="11129"/>
                    <a:pt x="6217" y="10714"/>
                    <a:pt x="6385" y="10335"/>
                  </a:cubicBezTo>
                  <a:cubicBezTo>
                    <a:pt x="6546" y="10026"/>
                    <a:pt x="6755" y="9908"/>
                    <a:pt x="6954" y="9908"/>
                  </a:cubicBezTo>
                  <a:close/>
                  <a:moveTo>
                    <a:pt x="11421" y="10764"/>
                  </a:moveTo>
                  <a:cubicBezTo>
                    <a:pt x="11708" y="10764"/>
                    <a:pt x="11970" y="11297"/>
                    <a:pt x="11474" y="11439"/>
                  </a:cubicBezTo>
                  <a:cubicBezTo>
                    <a:pt x="11234" y="11439"/>
                    <a:pt x="11042" y="11247"/>
                    <a:pt x="11138" y="11007"/>
                  </a:cubicBezTo>
                  <a:cubicBezTo>
                    <a:pt x="11214" y="10831"/>
                    <a:pt x="11319" y="10764"/>
                    <a:pt x="11421" y="10764"/>
                  </a:cubicBezTo>
                  <a:close/>
                  <a:moveTo>
                    <a:pt x="18738" y="10640"/>
                  </a:moveTo>
                  <a:cubicBezTo>
                    <a:pt x="19134" y="10640"/>
                    <a:pt x="19526" y="11314"/>
                    <a:pt x="18868" y="11487"/>
                  </a:cubicBezTo>
                  <a:cubicBezTo>
                    <a:pt x="18824" y="11502"/>
                    <a:pt x="18780" y="11509"/>
                    <a:pt x="18736" y="11509"/>
                  </a:cubicBezTo>
                  <a:cubicBezTo>
                    <a:pt x="18488" y="11509"/>
                    <a:pt x="18258" y="11292"/>
                    <a:pt x="18340" y="11007"/>
                  </a:cubicBezTo>
                  <a:cubicBezTo>
                    <a:pt x="18433" y="10740"/>
                    <a:pt x="18586" y="10640"/>
                    <a:pt x="18738" y="10640"/>
                  </a:cubicBezTo>
                  <a:close/>
                  <a:moveTo>
                    <a:pt x="15980" y="11409"/>
                  </a:moveTo>
                  <a:cubicBezTo>
                    <a:pt x="16072" y="11409"/>
                    <a:pt x="16159" y="11463"/>
                    <a:pt x="16179" y="11583"/>
                  </a:cubicBezTo>
                  <a:cubicBezTo>
                    <a:pt x="16206" y="11771"/>
                    <a:pt x="16069" y="11868"/>
                    <a:pt x="15942" y="11868"/>
                  </a:cubicBezTo>
                  <a:cubicBezTo>
                    <a:pt x="15841" y="11868"/>
                    <a:pt x="15747" y="11807"/>
                    <a:pt x="15747" y="11679"/>
                  </a:cubicBezTo>
                  <a:cubicBezTo>
                    <a:pt x="15719" y="11512"/>
                    <a:pt x="15854" y="11409"/>
                    <a:pt x="15980" y="11409"/>
                  </a:cubicBezTo>
                  <a:close/>
                  <a:moveTo>
                    <a:pt x="4273" y="10383"/>
                  </a:moveTo>
                  <a:lnTo>
                    <a:pt x="4273" y="10383"/>
                  </a:lnTo>
                  <a:cubicBezTo>
                    <a:pt x="5438" y="10499"/>
                    <a:pt x="4782" y="11903"/>
                    <a:pt x="4056" y="11903"/>
                  </a:cubicBezTo>
                  <a:cubicBezTo>
                    <a:pt x="3885" y="11903"/>
                    <a:pt x="3709" y="11824"/>
                    <a:pt x="3553" y="11631"/>
                  </a:cubicBezTo>
                  <a:cubicBezTo>
                    <a:pt x="3313" y="10815"/>
                    <a:pt x="3313" y="10431"/>
                    <a:pt x="4273" y="10383"/>
                  </a:cubicBezTo>
                  <a:close/>
                  <a:moveTo>
                    <a:pt x="8627" y="11144"/>
                  </a:moveTo>
                  <a:cubicBezTo>
                    <a:pt x="9098" y="11144"/>
                    <a:pt x="9558" y="11936"/>
                    <a:pt x="8786" y="12111"/>
                  </a:cubicBezTo>
                  <a:cubicBezTo>
                    <a:pt x="8741" y="12123"/>
                    <a:pt x="8696" y="12128"/>
                    <a:pt x="8652" y="12128"/>
                  </a:cubicBezTo>
                  <a:cubicBezTo>
                    <a:pt x="8328" y="12128"/>
                    <a:pt x="8071" y="11832"/>
                    <a:pt x="8114" y="11535"/>
                  </a:cubicBezTo>
                  <a:lnTo>
                    <a:pt x="8162" y="11535"/>
                  </a:lnTo>
                  <a:cubicBezTo>
                    <a:pt x="8278" y="11251"/>
                    <a:pt x="8453" y="11144"/>
                    <a:pt x="8627" y="11144"/>
                  </a:cubicBezTo>
                  <a:close/>
                  <a:moveTo>
                    <a:pt x="13143" y="12033"/>
                  </a:moveTo>
                  <a:cubicBezTo>
                    <a:pt x="13199" y="12033"/>
                    <a:pt x="13254" y="12070"/>
                    <a:pt x="13299" y="12159"/>
                  </a:cubicBezTo>
                  <a:cubicBezTo>
                    <a:pt x="13323" y="12255"/>
                    <a:pt x="13227" y="12303"/>
                    <a:pt x="13131" y="12303"/>
                  </a:cubicBezTo>
                  <a:cubicBezTo>
                    <a:pt x="13035" y="12303"/>
                    <a:pt x="12939" y="12255"/>
                    <a:pt x="12963" y="12159"/>
                  </a:cubicBezTo>
                  <a:cubicBezTo>
                    <a:pt x="13014" y="12082"/>
                    <a:pt x="13079" y="12033"/>
                    <a:pt x="13143" y="12033"/>
                  </a:cubicBezTo>
                  <a:close/>
                  <a:moveTo>
                    <a:pt x="23203" y="10947"/>
                  </a:moveTo>
                  <a:cubicBezTo>
                    <a:pt x="23838" y="10947"/>
                    <a:pt x="24405" y="12098"/>
                    <a:pt x="23285" y="12351"/>
                  </a:cubicBezTo>
                  <a:cubicBezTo>
                    <a:pt x="22805" y="12351"/>
                    <a:pt x="22421" y="11871"/>
                    <a:pt x="22613" y="11391"/>
                  </a:cubicBezTo>
                  <a:cubicBezTo>
                    <a:pt x="22779" y="11071"/>
                    <a:pt x="22994" y="10947"/>
                    <a:pt x="23203" y="10947"/>
                  </a:cubicBezTo>
                  <a:close/>
                  <a:moveTo>
                    <a:pt x="20446" y="11673"/>
                  </a:moveTo>
                  <a:cubicBezTo>
                    <a:pt x="21083" y="11673"/>
                    <a:pt x="21141" y="12644"/>
                    <a:pt x="20452" y="12735"/>
                  </a:cubicBezTo>
                  <a:cubicBezTo>
                    <a:pt x="20424" y="12740"/>
                    <a:pt x="20397" y="12742"/>
                    <a:pt x="20370" y="12742"/>
                  </a:cubicBezTo>
                  <a:cubicBezTo>
                    <a:pt x="19817" y="12742"/>
                    <a:pt x="19714" y="11817"/>
                    <a:pt x="20356" y="11679"/>
                  </a:cubicBezTo>
                  <a:cubicBezTo>
                    <a:pt x="20387" y="11675"/>
                    <a:pt x="20417" y="11673"/>
                    <a:pt x="20446" y="11673"/>
                  </a:cubicBezTo>
                  <a:close/>
                  <a:moveTo>
                    <a:pt x="5927" y="11518"/>
                  </a:moveTo>
                  <a:cubicBezTo>
                    <a:pt x="6735" y="11518"/>
                    <a:pt x="6807" y="12834"/>
                    <a:pt x="5905" y="12879"/>
                  </a:cubicBezTo>
                  <a:cubicBezTo>
                    <a:pt x="5089" y="12879"/>
                    <a:pt x="4945" y="11679"/>
                    <a:pt x="5761" y="11535"/>
                  </a:cubicBezTo>
                  <a:cubicBezTo>
                    <a:pt x="5820" y="11524"/>
                    <a:pt x="5875" y="11518"/>
                    <a:pt x="5927" y="11518"/>
                  </a:cubicBezTo>
                  <a:close/>
                  <a:moveTo>
                    <a:pt x="17643" y="12411"/>
                  </a:moveTo>
                  <a:cubicBezTo>
                    <a:pt x="17965" y="12411"/>
                    <a:pt x="18223" y="13011"/>
                    <a:pt x="17716" y="13119"/>
                  </a:cubicBezTo>
                  <a:cubicBezTo>
                    <a:pt x="17694" y="13123"/>
                    <a:pt x="17673" y="13125"/>
                    <a:pt x="17652" y="13125"/>
                  </a:cubicBezTo>
                  <a:cubicBezTo>
                    <a:pt x="17394" y="13125"/>
                    <a:pt x="17195" y="12862"/>
                    <a:pt x="17284" y="12639"/>
                  </a:cubicBezTo>
                  <a:lnTo>
                    <a:pt x="17332" y="12639"/>
                  </a:lnTo>
                  <a:cubicBezTo>
                    <a:pt x="17426" y="12474"/>
                    <a:pt x="17538" y="12411"/>
                    <a:pt x="17643" y="12411"/>
                  </a:cubicBezTo>
                  <a:close/>
                  <a:moveTo>
                    <a:pt x="10345" y="12364"/>
                  </a:moveTo>
                  <a:cubicBezTo>
                    <a:pt x="10708" y="12364"/>
                    <a:pt x="11035" y="12990"/>
                    <a:pt x="10466" y="13168"/>
                  </a:cubicBezTo>
                  <a:cubicBezTo>
                    <a:pt x="10422" y="13180"/>
                    <a:pt x="10377" y="13186"/>
                    <a:pt x="10334" y="13186"/>
                  </a:cubicBezTo>
                  <a:cubicBezTo>
                    <a:pt x="10049" y="13186"/>
                    <a:pt x="9813" y="12931"/>
                    <a:pt x="9938" y="12639"/>
                  </a:cubicBezTo>
                  <a:lnTo>
                    <a:pt x="9986" y="12639"/>
                  </a:lnTo>
                  <a:cubicBezTo>
                    <a:pt x="10086" y="12440"/>
                    <a:pt x="10217" y="12364"/>
                    <a:pt x="10345" y="12364"/>
                  </a:cubicBezTo>
                  <a:close/>
                  <a:moveTo>
                    <a:pt x="14835" y="13180"/>
                  </a:moveTo>
                  <a:cubicBezTo>
                    <a:pt x="14931" y="13180"/>
                    <a:pt x="15027" y="13240"/>
                    <a:pt x="15027" y="13360"/>
                  </a:cubicBezTo>
                  <a:cubicBezTo>
                    <a:pt x="14979" y="13456"/>
                    <a:pt x="14895" y="13504"/>
                    <a:pt x="14817" y="13504"/>
                  </a:cubicBezTo>
                  <a:cubicBezTo>
                    <a:pt x="14739" y="13504"/>
                    <a:pt x="14667" y="13456"/>
                    <a:pt x="14643" y="13360"/>
                  </a:cubicBezTo>
                  <a:cubicBezTo>
                    <a:pt x="14643" y="13240"/>
                    <a:pt x="14739" y="13180"/>
                    <a:pt x="14835" y="13180"/>
                  </a:cubicBezTo>
                  <a:close/>
                  <a:moveTo>
                    <a:pt x="7520" y="12753"/>
                  </a:moveTo>
                  <a:cubicBezTo>
                    <a:pt x="8040" y="12753"/>
                    <a:pt x="8509" y="13675"/>
                    <a:pt x="7586" y="13888"/>
                  </a:cubicBezTo>
                  <a:cubicBezTo>
                    <a:pt x="7561" y="13890"/>
                    <a:pt x="7537" y="13892"/>
                    <a:pt x="7513" y="13892"/>
                  </a:cubicBezTo>
                  <a:cubicBezTo>
                    <a:pt x="7117" y="13892"/>
                    <a:pt x="6826" y="13530"/>
                    <a:pt x="6962" y="13168"/>
                  </a:cubicBezTo>
                  <a:lnTo>
                    <a:pt x="7010" y="13168"/>
                  </a:lnTo>
                  <a:cubicBezTo>
                    <a:pt x="7147" y="12867"/>
                    <a:pt x="7337" y="12753"/>
                    <a:pt x="7520" y="12753"/>
                  </a:cubicBezTo>
                  <a:close/>
                  <a:moveTo>
                    <a:pt x="22132" y="12687"/>
                  </a:moveTo>
                  <a:lnTo>
                    <a:pt x="22132" y="12687"/>
                  </a:lnTo>
                  <a:cubicBezTo>
                    <a:pt x="22805" y="12831"/>
                    <a:pt x="22805" y="13792"/>
                    <a:pt x="22132" y="13984"/>
                  </a:cubicBezTo>
                  <a:lnTo>
                    <a:pt x="22180" y="13984"/>
                  </a:lnTo>
                  <a:cubicBezTo>
                    <a:pt x="22165" y="13985"/>
                    <a:pt x="22149" y="13985"/>
                    <a:pt x="22134" y="13985"/>
                  </a:cubicBezTo>
                  <a:cubicBezTo>
                    <a:pt x="21315" y="13985"/>
                    <a:pt x="21284" y="12735"/>
                    <a:pt x="22132" y="12687"/>
                  </a:cubicBezTo>
                  <a:close/>
                  <a:moveTo>
                    <a:pt x="11966" y="13569"/>
                  </a:moveTo>
                  <a:cubicBezTo>
                    <a:pt x="12266" y="13569"/>
                    <a:pt x="12526" y="14081"/>
                    <a:pt x="12099" y="14224"/>
                  </a:cubicBezTo>
                  <a:cubicBezTo>
                    <a:pt x="12073" y="14228"/>
                    <a:pt x="12049" y="14230"/>
                    <a:pt x="12026" y="14230"/>
                  </a:cubicBezTo>
                  <a:cubicBezTo>
                    <a:pt x="11779" y="14230"/>
                    <a:pt x="11623" y="14011"/>
                    <a:pt x="11666" y="13792"/>
                  </a:cubicBezTo>
                  <a:cubicBezTo>
                    <a:pt x="11753" y="13631"/>
                    <a:pt x="11862" y="13569"/>
                    <a:pt x="11966" y="13569"/>
                  </a:cubicBezTo>
                  <a:close/>
                  <a:moveTo>
                    <a:pt x="19258" y="13395"/>
                  </a:moveTo>
                  <a:cubicBezTo>
                    <a:pt x="19712" y="13395"/>
                    <a:pt x="20152" y="14155"/>
                    <a:pt x="19444" y="14368"/>
                  </a:cubicBezTo>
                  <a:cubicBezTo>
                    <a:pt x="19416" y="14371"/>
                    <a:pt x="19388" y="14373"/>
                    <a:pt x="19361" y="14373"/>
                  </a:cubicBezTo>
                  <a:cubicBezTo>
                    <a:pt x="19019" y="14373"/>
                    <a:pt x="18775" y="14100"/>
                    <a:pt x="18820" y="13744"/>
                  </a:cubicBezTo>
                  <a:cubicBezTo>
                    <a:pt x="18933" y="13491"/>
                    <a:pt x="19097" y="13395"/>
                    <a:pt x="19258" y="13395"/>
                  </a:cubicBezTo>
                  <a:close/>
                  <a:moveTo>
                    <a:pt x="4705" y="13168"/>
                  </a:moveTo>
                  <a:cubicBezTo>
                    <a:pt x="5950" y="13168"/>
                    <a:pt x="5398" y="14649"/>
                    <a:pt x="4659" y="14649"/>
                  </a:cubicBezTo>
                  <a:cubicBezTo>
                    <a:pt x="4485" y="14649"/>
                    <a:pt x="4302" y="14568"/>
                    <a:pt x="4129" y="14368"/>
                  </a:cubicBezTo>
                  <a:cubicBezTo>
                    <a:pt x="3889" y="13792"/>
                    <a:pt x="3985" y="13216"/>
                    <a:pt x="4705" y="13168"/>
                  </a:cubicBezTo>
                  <a:close/>
                  <a:moveTo>
                    <a:pt x="16477" y="14131"/>
                  </a:moveTo>
                  <a:cubicBezTo>
                    <a:pt x="16806" y="14131"/>
                    <a:pt x="17077" y="14690"/>
                    <a:pt x="16563" y="14800"/>
                  </a:cubicBezTo>
                  <a:cubicBezTo>
                    <a:pt x="16542" y="14803"/>
                    <a:pt x="16521" y="14805"/>
                    <a:pt x="16501" y="14805"/>
                  </a:cubicBezTo>
                  <a:cubicBezTo>
                    <a:pt x="16248" y="14805"/>
                    <a:pt x="16090" y="14542"/>
                    <a:pt x="16179" y="14320"/>
                  </a:cubicBezTo>
                  <a:cubicBezTo>
                    <a:pt x="16270" y="14184"/>
                    <a:pt x="16376" y="14131"/>
                    <a:pt x="16477" y="14131"/>
                  </a:cubicBezTo>
                  <a:close/>
                  <a:moveTo>
                    <a:pt x="9187" y="13950"/>
                  </a:moveTo>
                  <a:cubicBezTo>
                    <a:pt x="9648" y="13950"/>
                    <a:pt x="10090" y="14732"/>
                    <a:pt x="9314" y="14944"/>
                  </a:cubicBezTo>
                  <a:cubicBezTo>
                    <a:pt x="9269" y="14955"/>
                    <a:pt x="9225" y="14960"/>
                    <a:pt x="9182" y="14960"/>
                  </a:cubicBezTo>
                  <a:cubicBezTo>
                    <a:pt x="8857" y="14960"/>
                    <a:pt x="8605" y="14659"/>
                    <a:pt x="8690" y="14320"/>
                  </a:cubicBezTo>
                  <a:lnTo>
                    <a:pt x="8738" y="14320"/>
                  </a:lnTo>
                  <a:cubicBezTo>
                    <a:pt x="8853" y="14052"/>
                    <a:pt x="9021" y="13950"/>
                    <a:pt x="9187" y="13950"/>
                  </a:cubicBezTo>
                  <a:close/>
                  <a:moveTo>
                    <a:pt x="23778" y="13707"/>
                  </a:moveTo>
                  <a:cubicBezTo>
                    <a:pt x="24121" y="13707"/>
                    <a:pt x="24456" y="13957"/>
                    <a:pt x="24485" y="14368"/>
                  </a:cubicBezTo>
                  <a:cubicBezTo>
                    <a:pt x="24629" y="14902"/>
                    <a:pt x="24271" y="15137"/>
                    <a:pt x="23875" y="15137"/>
                  </a:cubicBezTo>
                  <a:cubicBezTo>
                    <a:pt x="23346" y="15137"/>
                    <a:pt x="22749" y="14718"/>
                    <a:pt x="23189" y="14032"/>
                  </a:cubicBezTo>
                  <a:cubicBezTo>
                    <a:pt x="23338" y="13808"/>
                    <a:pt x="23559" y="13707"/>
                    <a:pt x="23778" y="13707"/>
                  </a:cubicBezTo>
                  <a:close/>
                  <a:moveTo>
                    <a:pt x="13658" y="14700"/>
                  </a:moveTo>
                  <a:cubicBezTo>
                    <a:pt x="13955" y="14700"/>
                    <a:pt x="14250" y="15219"/>
                    <a:pt x="13779" y="15328"/>
                  </a:cubicBezTo>
                  <a:cubicBezTo>
                    <a:pt x="13754" y="15332"/>
                    <a:pt x="13729" y="15334"/>
                    <a:pt x="13706" y="15334"/>
                  </a:cubicBezTo>
                  <a:cubicBezTo>
                    <a:pt x="13460" y="15334"/>
                    <a:pt x="13307" y="15115"/>
                    <a:pt x="13395" y="14896"/>
                  </a:cubicBezTo>
                  <a:cubicBezTo>
                    <a:pt x="13465" y="14755"/>
                    <a:pt x="13562" y="14700"/>
                    <a:pt x="13658" y="14700"/>
                  </a:cubicBezTo>
                  <a:close/>
                  <a:moveTo>
                    <a:pt x="21057" y="14404"/>
                  </a:moveTo>
                  <a:cubicBezTo>
                    <a:pt x="21719" y="14404"/>
                    <a:pt x="21849" y="15480"/>
                    <a:pt x="21124" y="15616"/>
                  </a:cubicBezTo>
                  <a:cubicBezTo>
                    <a:pt x="21093" y="15620"/>
                    <a:pt x="21063" y="15621"/>
                    <a:pt x="21033" y="15621"/>
                  </a:cubicBezTo>
                  <a:cubicBezTo>
                    <a:pt x="20295" y="15621"/>
                    <a:pt x="20147" y="14508"/>
                    <a:pt x="20932" y="14416"/>
                  </a:cubicBezTo>
                  <a:cubicBezTo>
                    <a:pt x="20976" y="14408"/>
                    <a:pt x="21017" y="14404"/>
                    <a:pt x="21057" y="14404"/>
                  </a:cubicBezTo>
                  <a:close/>
                  <a:moveTo>
                    <a:pt x="6396" y="14326"/>
                  </a:moveTo>
                  <a:cubicBezTo>
                    <a:pt x="6996" y="14326"/>
                    <a:pt x="7567" y="15346"/>
                    <a:pt x="6578" y="15664"/>
                  </a:cubicBezTo>
                  <a:cubicBezTo>
                    <a:pt x="6513" y="15682"/>
                    <a:pt x="6450" y="15690"/>
                    <a:pt x="6389" y="15690"/>
                  </a:cubicBezTo>
                  <a:cubicBezTo>
                    <a:pt x="5952" y="15690"/>
                    <a:pt x="5635" y="15263"/>
                    <a:pt x="5761" y="14800"/>
                  </a:cubicBezTo>
                  <a:lnTo>
                    <a:pt x="5809" y="14800"/>
                  </a:lnTo>
                  <a:cubicBezTo>
                    <a:pt x="5962" y="14457"/>
                    <a:pt x="6181" y="14326"/>
                    <a:pt x="6396" y="14326"/>
                  </a:cubicBezTo>
                  <a:close/>
                  <a:moveTo>
                    <a:pt x="10867" y="15127"/>
                  </a:moveTo>
                  <a:cubicBezTo>
                    <a:pt x="11275" y="15127"/>
                    <a:pt x="11691" y="15791"/>
                    <a:pt x="10994" y="16000"/>
                  </a:cubicBezTo>
                  <a:cubicBezTo>
                    <a:pt x="10939" y="16024"/>
                    <a:pt x="10885" y="16034"/>
                    <a:pt x="10832" y="16034"/>
                  </a:cubicBezTo>
                  <a:cubicBezTo>
                    <a:pt x="10560" y="16034"/>
                    <a:pt x="10338" y="15753"/>
                    <a:pt x="10418" y="15472"/>
                  </a:cubicBezTo>
                  <a:lnTo>
                    <a:pt x="10466" y="15472"/>
                  </a:lnTo>
                  <a:cubicBezTo>
                    <a:pt x="10558" y="15222"/>
                    <a:pt x="10712" y="15127"/>
                    <a:pt x="10867" y="15127"/>
                  </a:cubicBezTo>
                  <a:close/>
                  <a:moveTo>
                    <a:pt x="18156" y="15082"/>
                  </a:moveTo>
                  <a:cubicBezTo>
                    <a:pt x="18606" y="15082"/>
                    <a:pt x="19005" y="15870"/>
                    <a:pt x="18292" y="16048"/>
                  </a:cubicBezTo>
                  <a:cubicBezTo>
                    <a:pt x="18270" y="16051"/>
                    <a:pt x="18248" y="16053"/>
                    <a:pt x="18227" y="16053"/>
                  </a:cubicBezTo>
                  <a:cubicBezTo>
                    <a:pt x="17914" y="16053"/>
                    <a:pt x="17626" y="15738"/>
                    <a:pt x="17716" y="15424"/>
                  </a:cubicBezTo>
                  <a:cubicBezTo>
                    <a:pt x="17839" y="15177"/>
                    <a:pt x="18001" y="15082"/>
                    <a:pt x="18156" y="15082"/>
                  </a:cubicBezTo>
                  <a:close/>
                  <a:moveTo>
                    <a:pt x="15324" y="15724"/>
                  </a:moveTo>
                  <a:cubicBezTo>
                    <a:pt x="15694" y="15724"/>
                    <a:pt x="16064" y="16350"/>
                    <a:pt x="15459" y="16528"/>
                  </a:cubicBezTo>
                  <a:cubicBezTo>
                    <a:pt x="15421" y="16541"/>
                    <a:pt x="15383" y="16547"/>
                    <a:pt x="15345" y="16547"/>
                  </a:cubicBezTo>
                  <a:cubicBezTo>
                    <a:pt x="15101" y="16547"/>
                    <a:pt x="14896" y="16291"/>
                    <a:pt x="14979" y="16000"/>
                  </a:cubicBezTo>
                  <a:cubicBezTo>
                    <a:pt x="15066" y="15801"/>
                    <a:pt x="15195" y="15724"/>
                    <a:pt x="15324" y="15724"/>
                  </a:cubicBezTo>
                  <a:close/>
                  <a:moveTo>
                    <a:pt x="8073" y="15531"/>
                  </a:moveTo>
                  <a:cubicBezTo>
                    <a:pt x="8620" y="15531"/>
                    <a:pt x="9141" y="16438"/>
                    <a:pt x="8258" y="16720"/>
                  </a:cubicBezTo>
                  <a:cubicBezTo>
                    <a:pt x="8184" y="16750"/>
                    <a:pt x="8109" y="16764"/>
                    <a:pt x="8037" y="16764"/>
                  </a:cubicBezTo>
                  <a:cubicBezTo>
                    <a:pt x="7645" y="16764"/>
                    <a:pt x="7327" y="16358"/>
                    <a:pt x="7490" y="15952"/>
                  </a:cubicBezTo>
                  <a:lnTo>
                    <a:pt x="7538" y="15952"/>
                  </a:lnTo>
                  <a:cubicBezTo>
                    <a:pt x="7677" y="15648"/>
                    <a:pt x="7877" y="15531"/>
                    <a:pt x="8073" y="15531"/>
                  </a:cubicBezTo>
                  <a:close/>
                  <a:moveTo>
                    <a:pt x="22661" y="15424"/>
                  </a:moveTo>
                  <a:cubicBezTo>
                    <a:pt x="23611" y="15424"/>
                    <a:pt x="23623" y="16832"/>
                    <a:pt x="22736" y="16832"/>
                  </a:cubicBezTo>
                  <a:cubicBezTo>
                    <a:pt x="22682" y="16832"/>
                    <a:pt x="22625" y="16827"/>
                    <a:pt x="22565" y="16816"/>
                  </a:cubicBezTo>
                  <a:lnTo>
                    <a:pt x="22517" y="16816"/>
                  </a:lnTo>
                  <a:cubicBezTo>
                    <a:pt x="21700" y="16672"/>
                    <a:pt x="21796" y="15424"/>
                    <a:pt x="22661" y="15424"/>
                  </a:cubicBezTo>
                  <a:close/>
                  <a:moveTo>
                    <a:pt x="12506" y="16241"/>
                  </a:moveTo>
                  <a:cubicBezTo>
                    <a:pt x="12927" y="16241"/>
                    <a:pt x="13345" y="16953"/>
                    <a:pt x="12675" y="17200"/>
                  </a:cubicBezTo>
                  <a:cubicBezTo>
                    <a:pt x="12650" y="17203"/>
                    <a:pt x="12625" y="17205"/>
                    <a:pt x="12602" y="17205"/>
                  </a:cubicBezTo>
                  <a:cubicBezTo>
                    <a:pt x="12255" y="17205"/>
                    <a:pt x="12009" y="16890"/>
                    <a:pt x="12099" y="16576"/>
                  </a:cubicBezTo>
                  <a:cubicBezTo>
                    <a:pt x="12201" y="16334"/>
                    <a:pt x="12353" y="16241"/>
                    <a:pt x="12506" y="16241"/>
                  </a:cubicBezTo>
                  <a:close/>
                  <a:moveTo>
                    <a:pt x="19857" y="16094"/>
                  </a:moveTo>
                  <a:cubicBezTo>
                    <a:pt x="20418" y="16094"/>
                    <a:pt x="20916" y="17048"/>
                    <a:pt x="19924" y="17296"/>
                  </a:cubicBezTo>
                  <a:cubicBezTo>
                    <a:pt x="19902" y="17299"/>
                    <a:pt x="19880" y="17300"/>
                    <a:pt x="19858" y="17300"/>
                  </a:cubicBezTo>
                  <a:cubicBezTo>
                    <a:pt x="19459" y="17300"/>
                    <a:pt x="19163" y="16892"/>
                    <a:pt x="19300" y="16528"/>
                  </a:cubicBezTo>
                  <a:cubicBezTo>
                    <a:pt x="19451" y="16214"/>
                    <a:pt x="19658" y="16094"/>
                    <a:pt x="19857" y="16094"/>
                  </a:cubicBezTo>
                  <a:close/>
                  <a:moveTo>
                    <a:pt x="5252" y="15979"/>
                  </a:moveTo>
                  <a:cubicBezTo>
                    <a:pt x="5758" y="15979"/>
                    <a:pt x="6233" y="16380"/>
                    <a:pt x="6001" y="17008"/>
                  </a:cubicBezTo>
                  <a:cubicBezTo>
                    <a:pt x="5791" y="17332"/>
                    <a:pt x="5520" y="17471"/>
                    <a:pt x="5268" y="17471"/>
                  </a:cubicBezTo>
                  <a:cubicBezTo>
                    <a:pt x="4774" y="17471"/>
                    <a:pt x="4355" y="16940"/>
                    <a:pt x="4609" y="16240"/>
                  </a:cubicBezTo>
                  <a:cubicBezTo>
                    <a:pt x="4788" y="16061"/>
                    <a:pt x="5023" y="15979"/>
                    <a:pt x="5252" y="15979"/>
                  </a:cubicBezTo>
                  <a:close/>
                  <a:moveTo>
                    <a:pt x="17049" y="16743"/>
                  </a:moveTo>
                  <a:cubicBezTo>
                    <a:pt x="17514" y="16743"/>
                    <a:pt x="17970" y="17563"/>
                    <a:pt x="17188" y="17776"/>
                  </a:cubicBezTo>
                  <a:cubicBezTo>
                    <a:pt x="17163" y="17779"/>
                    <a:pt x="17138" y="17781"/>
                    <a:pt x="17114" y="17781"/>
                  </a:cubicBezTo>
                  <a:cubicBezTo>
                    <a:pt x="16762" y="17781"/>
                    <a:pt x="16477" y="17464"/>
                    <a:pt x="16611" y="17104"/>
                  </a:cubicBezTo>
                  <a:cubicBezTo>
                    <a:pt x="16723" y="16843"/>
                    <a:pt x="16887" y="16743"/>
                    <a:pt x="17049" y="16743"/>
                  </a:cubicBezTo>
                  <a:close/>
                  <a:moveTo>
                    <a:pt x="9737" y="16690"/>
                  </a:moveTo>
                  <a:cubicBezTo>
                    <a:pt x="10271" y="16690"/>
                    <a:pt x="10765" y="17611"/>
                    <a:pt x="9842" y="17824"/>
                  </a:cubicBezTo>
                  <a:cubicBezTo>
                    <a:pt x="9820" y="17827"/>
                    <a:pt x="9798" y="17828"/>
                    <a:pt x="9777" y="17828"/>
                  </a:cubicBezTo>
                  <a:cubicBezTo>
                    <a:pt x="9421" y="17828"/>
                    <a:pt x="9128" y="17466"/>
                    <a:pt x="9218" y="17104"/>
                  </a:cubicBezTo>
                  <a:cubicBezTo>
                    <a:pt x="9356" y="16804"/>
                    <a:pt x="9549" y="16690"/>
                    <a:pt x="9737" y="16690"/>
                  </a:cubicBezTo>
                  <a:close/>
                  <a:moveTo>
                    <a:pt x="14225" y="17312"/>
                  </a:moveTo>
                  <a:cubicBezTo>
                    <a:pt x="14684" y="17312"/>
                    <a:pt x="15120" y="18105"/>
                    <a:pt x="14307" y="18352"/>
                  </a:cubicBezTo>
                  <a:cubicBezTo>
                    <a:pt x="13971" y="18352"/>
                    <a:pt x="13683" y="18064"/>
                    <a:pt x="13779" y="17680"/>
                  </a:cubicBezTo>
                  <a:cubicBezTo>
                    <a:pt x="13893" y="17414"/>
                    <a:pt x="14061" y="17312"/>
                    <a:pt x="14225" y="17312"/>
                  </a:cubicBezTo>
                  <a:close/>
                  <a:moveTo>
                    <a:pt x="21553" y="17099"/>
                  </a:moveTo>
                  <a:cubicBezTo>
                    <a:pt x="22426" y="17099"/>
                    <a:pt x="22486" y="18404"/>
                    <a:pt x="21604" y="18496"/>
                  </a:cubicBezTo>
                  <a:cubicBezTo>
                    <a:pt x="21588" y="18497"/>
                    <a:pt x="21571" y="18498"/>
                    <a:pt x="21555" y="18498"/>
                  </a:cubicBezTo>
                  <a:cubicBezTo>
                    <a:pt x="20641" y="18498"/>
                    <a:pt x="20564" y="17199"/>
                    <a:pt x="21460" y="17104"/>
                  </a:cubicBezTo>
                  <a:cubicBezTo>
                    <a:pt x="21492" y="17101"/>
                    <a:pt x="21523" y="17099"/>
                    <a:pt x="21553" y="17099"/>
                  </a:cubicBezTo>
                  <a:close/>
                  <a:moveTo>
                    <a:pt x="7026" y="17089"/>
                  </a:moveTo>
                  <a:cubicBezTo>
                    <a:pt x="7886" y="17089"/>
                    <a:pt x="7962" y="18544"/>
                    <a:pt x="7010" y="18544"/>
                  </a:cubicBezTo>
                  <a:cubicBezTo>
                    <a:pt x="6994" y="18545"/>
                    <a:pt x="6980" y="18546"/>
                    <a:pt x="6965" y="18546"/>
                  </a:cubicBezTo>
                  <a:cubicBezTo>
                    <a:pt x="6141" y="18546"/>
                    <a:pt x="6017" y="17246"/>
                    <a:pt x="6866" y="17104"/>
                  </a:cubicBezTo>
                  <a:cubicBezTo>
                    <a:pt x="6922" y="17094"/>
                    <a:pt x="6975" y="17089"/>
                    <a:pt x="7026" y="17089"/>
                  </a:cubicBezTo>
                  <a:close/>
                  <a:moveTo>
                    <a:pt x="11418" y="17827"/>
                  </a:moveTo>
                  <a:cubicBezTo>
                    <a:pt x="11944" y="17827"/>
                    <a:pt x="12460" y="18696"/>
                    <a:pt x="11618" y="18977"/>
                  </a:cubicBezTo>
                  <a:cubicBezTo>
                    <a:pt x="11573" y="18987"/>
                    <a:pt x="11528" y="18991"/>
                    <a:pt x="11483" y="18991"/>
                  </a:cubicBezTo>
                  <a:cubicBezTo>
                    <a:pt x="11102" y="18991"/>
                    <a:pt x="10769" y="18643"/>
                    <a:pt x="10898" y="18256"/>
                  </a:cubicBezTo>
                  <a:cubicBezTo>
                    <a:pt x="11028" y="17946"/>
                    <a:pt x="11224" y="17827"/>
                    <a:pt x="11418" y="17827"/>
                  </a:cubicBezTo>
                  <a:close/>
                  <a:moveTo>
                    <a:pt x="18700" y="17782"/>
                  </a:moveTo>
                  <a:cubicBezTo>
                    <a:pt x="19280" y="17782"/>
                    <a:pt x="19819" y="18775"/>
                    <a:pt x="18820" y="19025"/>
                  </a:cubicBezTo>
                  <a:cubicBezTo>
                    <a:pt x="18778" y="19033"/>
                    <a:pt x="18737" y="19037"/>
                    <a:pt x="18696" y="19037"/>
                  </a:cubicBezTo>
                  <a:cubicBezTo>
                    <a:pt x="18277" y="19037"/>
                    <a:pt x="17972" y="18603"/>
                    <a:pt x="18148" y="18208"/>
                  </a:cubicBezTo>
                  <a:cubicBezTo>
                    <a:pt x="18296" y="17900"/>
                    <a:pt x="18500" y="17782"/>
                    <a:pt x="18700" y="17782"/>
                  </a:cubicBezTo>
                  <a:close/>
                  <a:moveTo>
                    <a:pt x="15933" y="18350"/>
                  </a:moveTo>
                  <a:cubicBezTo>
                    <a:pt x="16466" y="18350"/>
                    <a:pt x="16957" y="19305"/>
                    <a:pt x="16035" y="19553"/>
                  </a:cubicBezTo>
                  <a:cubicBezTo>
                    <a:pt x="16013" y="19555"/>
                    <a:pt x="15991" y="19556"/>
                    <a:pt x="15969" y="19556"/>
                  </a:cubicBezTo>
                  <a:cubicBezTo>
                    <a:pt x="15570" y="19556"/>
                    <a:pt x="15275" y="19149"/>
                    <a:pt x="15411" y="18785"/>
                  </a:cubicBezTo>
                  <a:cubicBezTo>
                    <a:pt x="15549" y="18470"/>
                    <a:pt x="15744" y="18350"/>
                    <a:pt x="15933" y="18350"/>
                  </a:cubicBezTo>
                  <a:close/>
                  <a:moveTo>
                    <a:pt x="8688" y="18255"/>
                  </a:moveTo>
                  <a:cubicBezTo>
                    <a:pt x="9509" y="18255"/>
                    <a:pt x="9586" y="19507"/>
                    <a:pt x="8738" y="19649"/>
                  </a:cubicBezTo>
                  <a:cubicBezTo>
                    <a:pt x="8709" y="19652"/>
                    <a:pt x="8680" y="19653"/>
                    <a:pt x="8652" y="19653"/>
                  </a:cubicBezTo>
                  <a:cubicBezTo>
                    <a:pt x="7818" y="19653"/>
                    <a:pt x="7713" y="18303"/>
                    <a:pt x="8642" y="18256"/>
                  </a:cubicBezTo>
                  <a:cubicBezTo>
                    <a:pt x="8658" y="18256"/>
                    <a:pt x="8673" y="18255"/>
                    <a:pt x="8688" y="18255"/>
                  </a:cubicBezTo>
                  <a:close/>
                  <a:moveTo>
                    <a:pt x="13092" y="18885"/>
                  </a:moveTo>
                  <a:cubicBezTo>
                    <a:pt x="13669" y="18885"/>
                    <a:pt x="14225" y="19882"/>
                    <a:pt x="13203" y="20129"/>
                  </a:cubicBezTo>
                  <a:cubicBezTo>
                    <a:pt x="12771" y="20129"/>
                    <a:pt x="12435" y="19793"/>
                    <a:pt x="12531" y="19361"/>
                  </a:cubicBezTo>
                  <a:cubicBezTo>
                    <a:pt x="12671" y="19016"/>
                    <a:pt x="12883" y="18885"/>
                    <a:pt x="13092" y="18885"/>
                  </a:cubicBezTo>
                  <a:close/>
                  <a:moveTo>
                    <a:pt x="20376" y="18794"/>
                  </a:moveTo>
                  <a:cubicBezTo>
                    <a:pt x="20908" y="18794"/>
                    <a:pt x="21451" y="19461"/>
                    <a:pt x="20980" y="20033"/>
                  </a:cubicBezTo>
                  <a:cubicBezTo>
                    <a:pt x="20821" y="20139"/>
                    <a:pt x="20632" y="20190"/>
                    <a:pt x="20449" y="20190"/>
                  </a:cubicBezTo>
                  <a:cubicBezTo>
                    <a:pt x="19972" y="20190"/>
                    <a:pt x="19537" y="19841"/>
                    <a:pt x="19780" y="19217"/>
                  </a:cubicBezTo>
                  <a:cubicBezTo>
                    <a:pt x="19924" y="18915"/>
                    <a:pt x="20149" y="18794"/>
                    <a:pt x="20376" y="18794"/>
                  </a:cubicBezTo>
                  <a:close/>
                  <a:moveTo>
                    <a:pt x="10427" y="19336"/>
                  </a:moveTo>
                  <a:cubicBezTo>
                    <a:pt x="11255" y="19336"/>
                    <a:pt x="11356" y="20708"/>
                    <a:pt x="10418" y="20753"/>
                  </a:cubicBezTo>
                  <a:cubicBezTo>
                    <a:pt x="10402" y="20754"/>
                    <a:pt x="10386" y="20754"/>
                    <a:pt x="10370" y="20754"/>
                  </a:cubicBezTo>
                  <a:cubicBezTo>
                    <a:pt x="9549" y="20754"/>
                    <a:pt x="9425" y="19549"/>
                    <a:pt x="10226" y="19361"/>
                  </a:cubicBezTo>
                  <a:cubicBezTo>
                    <a:pt x="10297" y="19344"/>
                    <a:pt x="10364" y="19336"/>
                    <a:pt x="10427" y="19336"/>
                  </a:cubicBezTo>
                  <a:close/>
                  <a:moveTo>
                    <a:pt x="17615" y="19403"/>
                  </a:moveTo>
                  <a:cubicBezTo>
                    <a:pt x="18357" y="19403"/>
                    <a:pt x="18549" y="20522"/>
                    <a:pt x="17764" y="20753"/>
                  </a:cubicBezTo>
                  <a:cubicBezTo>
                    <a:pt x="17732" y="20756"/>
                    <a:pt x="17701" y="20758"/>
                    <a:pt x="17670" y="20758"/>
                  </a:cubicBezTo>
                  <a:cubicBezTo>
                    <a:pt x="16883" y="20758"/>
                    <a:pt x="16691" y="19594"/>
                    <a:pt x="17524" y="19409"/>
                  </a:cubicBezTo>
                  <a:cubicBezTo>
                    <a:pt x="17555" y="19405"/>
                    <a:pt x="17585" y="19403"/>
                    <a:pt x="17615" y="19403"/>
                  </a:cubicBezTo>
                  <a:close/>
                  <a:moveTo>
                    <a:pt x="14787" y="19937"/>
                  </a:moveTo>
                  <a:cubicBezTo>
                    <a:pt x="15651" y="19937"/>
                    <a:pt x="15747" y="21185"/>
                    <a:pt x="14883" y="21281"/>
                  </a:cubicBezTo>
                  <a:cubicBezTo>
                    <a:pt x="14867" y="21282"/>
                    <a:pt x="14852" y="21282"/>
                    <a:pt x="14837" y="21282"/>
                  </a:cubicBezTo>
                  <a:cubicBezTo>
                    <a:pt x="14016" y="21282"/>
                    <a:pt x="13939" y="20031"/>
                    <a:pt x="14787" y="19937"/>
                  </a:cubicBezTo>
                  <a:close/>
                  <a:moveTo>
                    <a:pt x="11955" y="20479"/>
                  </a:moveTo>
                  <a:cubicBezTo>
                    <a:pt x="12613" y="20479"/>
                    <a:pt x="13249" y="21537"/>
                    <a:pt x="12147" y="21857"/>
                  </a:cubicBezTo>
                  <a:cubicBezTo>
                    <a:pt x="12082" y="21883"/>
                    <a:pt x="12016" y="21895"/>
                    <a:pt x="11952" y="21895"/>
                  </a:cubicBezTo>
                  <a:cubicBezTo>
                    <a:pt x="11537" y="21895"/>
                    <a:pt x="11164" y="21402"/>
                    <a:pt x="11330" y="20945"/>
                  </a:cubicBezTo>
                  <a:cubicBezTo>
                    <a:pt x="11492" y="20609"/>
                    <a:pt x="11725" y="20479"/>
                    <a:pt x="11955" y="20479"/>
                  </a:cubicBezTo>
                  <a:close/>
                  <a:moveTo>
                    <a:pt x="16439" y="21018"/>
                  </a:moveTo>
                  <a:cubicBezTo>
                    <a:pt x="16935" y="21018"/>
                    <a:pt x="17443" y="21539"/>
                    <a:pt x="17188" y="22145"/>
                  </a:cubicBezTo>
                  <a:cubicBezTo>
                    <a:pt x="16999" y="22351"/>
                    <a:pt x="16738" y="22452"/>
                    <a:pt x="16490" y="22452"/>
                  </a:cubicBezTo>
                  <a:cubicBezTo>
                    <a:pt x="16043" y="22452"/>
                    <a:pt x="15641" y="22122"/>
                    <a:pt x="15795" y="21473"/>
                  </a:cubicBezTo>
                  <a:cubicBezTo>
                    <a:pt x="15940" y="21151"/>
                    <a:pt x="16188" y="21018"/>
                    <a:pt x="16439" y="21018"/>
                  </a:cubicBezTo>
                  <a:close/>
                  <a:moveTo>
                    <a:pt x="13696" y="21558"/>
                  </a:moveTo>
                  <a:cubicBezTo>
                    <a:pt x="14184" y="21558"/>
                    <a:pt x="14563" y="22115"/>
                    <a:pt x="14451" y="22673"/>
                  </a:cubicBezTo>
                  <a:cubicBezTo>
                    <a:pt x="14232" y="22934"/>
                    <a:pt x="13974" y="23041"/>
                    <a:pt x="13735" y="23041"/>
                  </a:cubicBezTo>
                  <a:cubicBezTo>
                    <a:pt x="13139" y="23041"/>
                    <a:pt x="12668" y="22365"/>
                    <a:pt x="13251" y="21713"/>
                  </a:cubicBezTo>
                  <a:cubicBezTo>
                    <a:pt x="13402" y="21605"/>
                    <a:pt x="13554" y="21558"/>
                    <a:pt x="13696" y="21558"/>
                  </a:cubicBezTo>
                  <a:close/>
                  <a:moveTo>
                    <a:pt x="12262" y="0"/>
                  </a:moveTo>
                  <a:cubicBezTo>
                    <a:pt x="12050" y="0"/>
                    <a:pt x="11817" y="127"/>
                    <a:pt x="11570" y="445"/>
                  </a:cubicBezTo>
                  <a:cubicBezTo>
                    <a:pt x="11633" y="1482"/>
                    <a:pt x="11501" y="1820"/>
                    <a:pt x="11258" y="1820"/>
                  </a:cubicBezTo>
                  <a:cubicBezTo>
                    <a:pt x="10807" y="1820"/>
                    <a:pt x="9974" y="646"/>
                    <a:pt x="9317" y="646"/>
                  </a:cubicBezTo>
                  <a:cubicBezTo>
                    <a:pt x="9250" y="646"/>
                    <a:pt x="9185" y="658"/>
                    <a:pt x="9122" y="685"/>
                  </a:cubicBezTo>
                  <a:cubicBezTo>
                    <a:pt x="7298" y="2222"/>
                    <a:pt x="12867" y="2174"/>
                    <a:pt x="9650" y="3422"/>
                  </a:cubicBezTo>
                  <a:cubicBezTo>
                    <a:pt x="8934" y="2477"/>
                    <a:pt x="8556" y="2142"/>
                    <a:pt x="8323" y="2142"/>
                  </a:cubicBezTo>
                  <a:cubicBezTo>
                    <a:pt x="7777" y="2142"/>
                    <a:pt x="8040" y="3993"/>
                    <a:pt x="6626" y="4094"/>
                  </a:cubicBezTo>
                  <a:cubicBezTo>
                    <a:pt x="6525" y="5364"/>
                    <a:pt x="6338" y="5768"/>
                    <a:pt x="6089" y="5768"/>
                  </a:cubicBezTo>
                  <a:cubicBezTo>
                    <a:pt x="5657" y="5768"/>
                    <a:pt x="5041" y="4551"/>
                    <a:pt x="4380" y="4551"/>
                  </a:cubicBezTo>
                  <a:cubicBezTo>
                    <a:pt x="4328" y="4551"/>
                    <a:pt x="4277" y="4558"/>
                    <a:pt x="4225" y="4574"/>
                  </a:cubicBezTo>
                  <a:cubicBezTo>
                    <a:pt x="2641" y="6062"/>
                    <a:pt x="5185" y="5582"/>
                    <a:pt x="5425" y="6254"/>
                  </a:cubicBezTo>
                  <a:cubicBezTo>
                    <a:pt x="6097" y="7550"/>
                    <a:pt x="4225" y="7022"/>
                    <a:pt x="4321" y="7791"/>
                  </a:cubicBezTo>
                  <a:cubicBezTo>
                    <a:pt x="4897" y="9375"/>
                    <a:pt x="2449" y="8703"/>
                    <a:pt x="3361" y="10527"/>
                  </a:cubicBezTo>
                  <a:cubicBezTo>
                    <a:pt x="96" y="11391"/>
                    <a:pt x="3841" y="11775"/>
                    <a:pt x="3889" y="12927"/>
                  </a:cubicBezTo>
                  <a:cubicBezTo>
                    <a:pt x="0" y="15424"/>
                    <a:pt x="6337" y="14320"/>
                    <a:pt x="3889" y="16240"/>
                  </a:cubicBezTo>
                  <a:cubicBezTo>
                    <a:pt x="960" y="17776"/>
                    <a:pt x="9650" y="19025"/>
                    <a:pt x="5713" y="20273"/>
                  </a:cubicBezTo>
                  <a:cubicBezTo>
                    <a:pt x="5100" y="20886"/>
                    <a:pt x="5744" y="21596"/>
                    <a:pt x="6342" y="21596"/>
                  </a:cubicBezTo>
                  <a:cubicBezTo>
                    <a:pt x="6586" y="21596"/>
                    <a:pt x="6822" y="21478"/>
                    <a:pt x="6962" y="21185"/>
                  </a:cubicBezTo>
                  <a:cubicBezTo>
                    <a:pt x="6789" y="20410"/>
                    <a:pt x="6772" y="19867"/>
                    <a:pt x="7601" y="19867"/>
                  </a:cubicBezTo>
                  <a:cubicBezTo>
                    <a:pt x="7696" y="19867"/>
                    <a:pt x="7803" y="19874"/>
                    <a:pt x="7922" y="19889"/>
                  </a:cubicBezTo>
                  <a:cubicBezTo>
                    <a:pt x="9410" y="21089"/>
                    <a:pt x="7250" y="21041"/>
                    <a:pt x="7154" y="21953"/>
                  </a:cubicBezTo>
                  <a:cubicBezTo>
                    <a:pt x="7482" y="22583"/>
                    <a:pt x="7720" y="22815"/>
                    <a:pt x="7907" y="22815"/>
                  </a:cubicBezTo>
                  <a:cubicBezTo>
                    <a:pt x="8404" y="22815"/>
                    <a:pt x="8538" y="21180"/>
                    <a:pt x="9026" y="21041"/>
                  </a:cubicBezTo>
                  <a:lnTo>
                    <a:pt x="9026" y="21041"/>
                  </a:lnTo>
                  <a:cubicBezTo>
                    <a:pt x="11522" y="21425"/>
                    <a:pt x="8930" y="22337"/>
                    <a:pt x="8834" y="23105"/>
                  </a:cubicBezTo>
                  <a:cubicBezTo>
                    <a:pt x="8983" y="23620"/>
                    <a:pt x="9265" y="23824"/>
                    <a:pt x="9543" y="23824"/>
                  </a:cubicBezTo>
                  <a:cubicBezTo>
                    <a:pt x="10070" y="23824"/>
                    <a:pt x="10587" y="23091"/>
                    <a:pt x="10178" y="22337"/>
                  </a:cubicBezTo>
                  <a:cubicBezTo>
                    <a:pt x="10389" y="22199"/>
                    <a:pt x="10592" y="22140"/>
                    <a:pt x="10791" y="22140"/>
                  </a:cubicBezTo>
                  <a:cubicBezTo>
                    <a:pt x="11978" y="22140"/>
                    <a:pt x="12977" y="24263"/>
                    <a:pt x="14110" y="24263"/>
                  </a:cubicBezTo>
                  <a:cubicBezTo>
                    <a:pt x="14300" y="24263"/>
                    <a:pt x="14493" y="24204"/>
                    <a:pt x="14691" y="24065"/>
                  </a:cubicBezTo>
                  <a:cubicBezTo>
                    <a:pt x="14723" y="22919"/>
                    <a:pt x="14871" y="22549"/>
                    <a:pt x="15100" y="22549"/>
                  </a:cubicBezTo>
                  <a:cubicBezTo>
                    <a:pt x="15518" y="22549"/>
                    <a:pt x="16204" y="23774"/>
                    <a:pt x="16947" y="23774"/>
                  </a:cubicBezTo>
                  <a:cubicBezTo>
                    <a:pt x="17027" y="23774"/>
                    <a:pt x="17107" y="23760"/>
                    <a:pt x="17188" y="23729"/>
                  </a:cubicBezTo>
                  <a:cubicBezTo>
                    <a:pt x="17620" y="22399"/>
                    <a:pt x="17890" y="21976"/>
                    <a:pt x="18126" y="21976"/>
                  </a:cubicBezTo>
                  <a:cubicBezTo>
                    <a:pt x="18537" y="21976"/>
                    <a:pt x="18844" y="23251"/>
                    <a:pt x="19719" y="23251"/>
                  </a:cubicBezTo>
                  <a:cubicBezTo>
                    <a:pt x="19739" y="23251"/>
                    <a:pt x="19759" y="23251"/>
                    <a:pt x="19780" y="23249"/>
                  </a:cubicBezTo>
                  <a:cubicBezTo>
                    <a:pt x="20731" y="22734"/>
                    <a:pt x="20308" y="21761"/>
                    <a:pt x="19538" y="21761"/>
                  </a:cubicBezTo>
                  <a:cubicBezTo>
                    <a:pt x="19375" y="21761"/>
                    <a:pt x="19196" y="21805"/>
                    <a:pt x="19012" y="21905"/>
                  </a:cubicBezTo>
                  <a:cubicBezTo>
                    <a:pt x="18071" y="21268"/>
                    <a:pt x="18800" y="20457"/>
                    <a:pt x="19426" y="20457"/>
                  </a:cubicBezTo>
                  <a:cubicBezTo>
                    <a:pt x="19791" y="20457"/>
                    <a:pt x="20121" y="20732"/>
                    <a:pt x="20068" y="21473"/>
                  </a:cubicBezTo>
                  <a:cubicBezTo>
                    <a:pt x="20325" y="21582"/>
                    <a:pt x="20526" y="21630"/>
                    <a:pt x="20686" y="21630"/>
                  </a:cubicBezTo>
                  <a:cubicBezTo>
                    <a:pt x="21721" y="21630"/>
                    <a:pt x="21032" y="19649"/>
                    <a:pt x="22613" y="19649"/>
                  </a:cubicBezTo>
                  <a:cubicBezTo>
                    <a:pt x="22613" y="18352"/>
                    <a:pt x="23717" y="16912"/>
                    <a:pt x="24821" y="16240"/>
                  </a:cubicBezTo>
                  <a:cubicBezTo>
                    <a:pt x="24101" y="14608"/>
                    <a:pt x="25925" y="15280"/>
                    <a:pt x="25877" y="14080"/>
                  </a:cubicBezTo>
                  <a:cubicBezTo>
                    <a:pt x="26021" y="12831"/>
                    <a:pt x="23141" y="13984"/>
                    <a:pt x="24485" y="12159"/>
                  </a:cubicBezTo>
                  <a:cubicBezTo>
                    <a:pt x="25589" y="12063"/>
                    <a:pt x="25349" y="11439"/>
                    <a:pt x="25253" y="10623"/>
                  </a:cubicBezTo>
                  <a:cubicBezTo>
                    <a:pt x="28134" y="9807"/>
                    <a:pt x="24869" y="8319"/>
                    <a:pt x="23141" y="7550"/>
                  </a:cubicBezTo>
                  <a:cubicBezTo>
                    <a:pt x="22661" y="6302"/>
                    <a:pt x="26357" y="5246"/>
                    <a:pt x="22709" y="5102"/>
                  </a:cubicBezTo>
                  <a:cubicBezTo>
                    <a:pt x="22565" y="3230"/>
                    <a:pt x="20836" y="4670"/>
                    <a:pt x="20692" y="2846"/>
                  </a:cubicBezTo>
                  <a:cubicBezTo>
                    <a:pt x="18916" y="2798"/>
                    <a:pt x="18196" y="1501"/>
                    <a:pt x="16851" y="541"/>
                  </a:cubicBezTo>
                  <a:cubicBezTo>
                    <a:pt x="16825" y="536"/>
                    <a:pt x="16800" y="534"/>
                    <a:pt x="16774" y="534"/>
                  </a:cubicBezTo>
                  <a:cubicBezTo>
                    <a:pt x="16059" y="534"/>
                    <a:pt x="15851" y="2420"/>
                    <a:pt x="15354" y="2420"/>
                  </a:cubicBezTo>
                  <a:cubicBezTo>
                    <a:pt x="15170" y="2420"/>
                    <a:pt x="14947" y="2162"/>
                    <a:pt x="14643" y="1453"/>
                  </a:cubicBezTo>
                  <a:cubicBezTo>
                    <a:pt x="14643" y="1141"/>
                    <a:pt x="14508" y="1051"/>
                    <a:pt x="14312" y="1051"/>
                  </a:cubicBezTo>
                  <a:cubicBezTo>
                    <a:pt x="14046" y="1051"/>
                    <a:pt x="13669" y="1216"/>
                    <a:pt x="13365" y="1216"/>
                  </a:cubicBezTo>
                  <a:cubicBezTo>
                    <a:pt x="13343" y="1216"/>
                    <a:pt x="13321" y="1215"/>
                    <a:pt x="13299" y="1213"/>
                  </a:cubicBezTo>
                  <a:cubicBezTo>
                    <a:pt x="13131" y="677"/>
                    <a:pt x="12753" y="0"/>
                    <a:pt x="12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0" name="Google Shape;11560;p59"/>
            <p:cNvSpPr/>
            <p:nvPr/>
          </p:nvSpPr>
          <p:spPr>
            <a:xfrm>
              <a:off x="1253500" y="2099850"/>
              <a:ext cx="14825" cy="12325"/>
            </a:xfrm>
            <a:custGeom>
              <a:avLst/>
              <a:gdLst/>
              <a:ahLst/>
              <a:cxnLst/>
              <a:rect l="l" t="t" r="r" b="b"/>
              <a:pathLst>
                <a:path w="593" h="493" extrusionOk="0">
                  <a:moveTo>
                    <a:pt x="271" y="1"/>
                  </a:moveTo>
                  <a:cubicBezTo>
                    <a:pt x="247" y="1"/>
                    <a:pt x="221" y="5"/>
                    <a:pt x="193" y="13"/>
                  </a:cubicBezTo>
                  <a:cubicBezTo>
                    <a:pt x="1" y="157"/>
                    <a:pt x="1" y="349"/>
                    <a:pt x="241" y="493"/>
                  </a:cubicBezTo>
                  <a:cubicBezTo>
                    <a:pt x="593" y="449"/>
                    <a:pt x="54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1" name="Google Shape;11561;p59"/>
            <p:cNvSpPr/>
            <p:nvPr/>
          </p:nvSpPr>
          <p:spPr>
            <a:xfrm>
              <a:off x="1239100" y="2030550"/>
              <a:ext cx="14425" cy="10825"/>
            </a:xfrm>
            <a:custGeom>
              <a:avLst/>
              <a:gdLst/>
              <a:ahLst/>
              <a:cxnLst/>
              <a:rect l="l" t="t" r="r" b="b"/>
              <a:pathLst>
                <a:path w="577" h="433" extrusionOk="0">
                  <a:moveTo>
                    <a:pt x="241" y="0"/>
                  </a:moveTo>
                  <a:cubicBezTo>
                    <a:pt x="1" y="48"/>
                    <a:pt x="1" y="384"/>
                    <a:pt x="241" y="432"/>
                  </a:cubicBezTo>
                  <a:cubicBezTo>
                    <a:pt x="577" y="432"/>
                    <a:pt x="577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59"/>
            <p:cNvSpPr/>
            <p:nvPr/>
          </p:nvSpPr>
          <p:spPr>
            <a:xfrm>
              <a:off x="971450" y="2394175"/>
              <a:ext cx="48000" cy="37650"/>
            </a:xfrm>
            <a:custGeom>
              <a:avLst/>
              <a:gdLst/>
              <a:ahLst/>
              <a:cxnLst/>
              <a:rect l="l" t="t" r="r" b="b"/>
              <a:pathLst>
                <a:path w="1920" h="1506" extrusionOk="0">
                  <a:moveTo>
                    <a:pt x="1000" y="0"/>
                  </a:moveTo>
                  <a:cubicBezTo>
                    <a:pt x="1" y="0"/>
                    <a:pt x="15" y="1254"/>
                    <a:pt x="817" y="1490"/>
                  </a:cubicBezTo>
                  <a:cubicBezTo>
                    <a:pt x="871" y="1500"/>
                    <a:pt x="923" y="1505"/>
                    <a:pt x="973" y="1505"/>
                  </a:cubicBezTo>
                  <a:cubicBezTo>
                    <a:pt x="1837" y="1505"/>
                    <a:pt x="1920" y="2"/>
                    <a:pt x="1057" y="2"/>
                  </a:cubicBezTo>
                  <a:cubicBezTo>
                    <a:pt x="1038" y="1"/>
                    <a:pt x="1019" y="0"/>
                    <a:pt x="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3" name="Google Shape;11563;p59"/>
            <p:cNvSpPr/>
            <p:nvPr/>
          </p:nvSpPr>
          <p:spPr>
            <a:xfrm>
              <a:off x="1228300" y="1962125"/>
              <a:ext cx="9625" cy="8425"/>
            </a:xfrm>
            <a:custGeom>
              <a:avLst/>
              <a:gdLst/>
              <a:ahLst/>
              <a:cxnLst/>
              <a:rect l="l" t="t" r="r" b="b"/>
              <a:pathLst>
                <a:path w="385" h="337" extrusionOk="0">
                  <a:moveTo>
                    <a:pt x="145" y="1"/>
                  </a:moveTo>
                  <a:cubicBezTo>
                    <a:pt x="0" y="49"/>
                    <a:pt x="0" y="241"/>
                    <a:pt x="145" y="337"/>
                  </a:cubicBezTo>
                  <a:cubicBezTo>
                    <a:pt x="385" y="337"/>
                    <a:pt x="385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4" name="Google Shape;11564;p59"/>
            <p:cNvSpPr/>
            <p:nvPr/>
          </p:nvSpPr>
          <p:spPr>
            <a:xfrm>
              <a:off x="378675" y="2119100"/>
              <a:ext cx="41950" cy="29175"/>
            </a:xfrm>
            <a:custGeom>
              <a:avLst/>
              <a:gdLst/>
              <a:ahLst/>
              <a:cxnLst/>
              <a:rect l="l" t="t" r="r" b="b"/>
              <a:pathLst>
                <a:path w="1678" h="1167" extrusionOk="0">
                  <a:moveTo>
                    <a:pt x="633" y="0"/>
                  </a:moveTo>
                  <a:cubicBezTo>
                    <a:pt x="435" y="0"/>
                    <a:pt x="232" y="122"/>
                    <a:pt x="91" y="443"/>
                  </a:cubicBezTo>
                  <a:cubicBezTo>
                    <a:pt x="1" y="805"/>
                    <a:pt x="294" y="1167"/>
                    <a:pt x="690" y="1167"/>
                  </a:cubicBezTo>
                  <a:cubicBezTo>
                    <a:pt x="714" y="1167"/>
                    <a:pt x="738" y="1166"/>
                    <a:pt x="763" y="1163"/>
                  </a:cubicBezTo>
                  <a:cubicBezTo>
                    <a:pt x="1678" y="917"/>
                    <a:pt x="1175" y="0"/>
                    <a:pt x="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5" name="Google Shape;11565;p59"/>
            <p:cNvSpPr/>
            <p:nvPr/>
          </p:nvSpPr>
          <p:spPr>
            <a:xfrm>
              <a:off x="404225" y="2076400"/>
              <a:ext cx="45375" cy="31675"/>
            </a:xfrm>
            <a:custGeom>
              <a:avLst/>
              <a:gdLst/>
              <a:ahLst/>
              <a:cxnLst/>
              <a:rect l="l" t="t" r="r" b="b"/>
              <a:pathLst>
                <a:path w="1815" h="1267" extrusionOk="0">
                  <a:moveTo>
                    <a:pt x="677" y="0"/>
                  </a:moveTo>
                  <a:cubicBezTo>
                    <a:pt x="466" y="0"/>
                    <a:pt x="256" y="130"/>
                    <a:pt x="125" y="470"/>
                  </a:cubicBezTo>
                  <a:cubicBezTo>
                    <a:pt x="0" y="887"/>
                    <a:pt x="345" y="1267"/>
                    <a:pt x="751" y="1267"/>
                  </a:cubicBezTo>
                  <a:cubicBezTo>
                    <a:pt x="814" y="1267"/>
                    <a:pt x="878" y="1258"/>
                    <a:pt x="941" y="1239"/>
                  </a:cubicBezTo>
                  <a:cubicBezTo>
                    <a:pt x="1814" y="924"/>
                    <a:pt x="1240" y="0"/>
                    <a:pt x="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59"/>
            <p:cNvSpPr/>
            <p:nvPr/>
          </p:nvSpPr>
          <p:spPr>
            <a:xfrm>
              <a:off x="389625" y="2008775"/>
              <a:ext cx="38550" cy="27125"/>
            </a:xfrm>
            <a:custGeom>
              <a:avLst/>
              <a:gdLst/>
              <a:ahLst/>
              <a:cxnLst/>
              <a:rect l="l" t="t" r="r" b="b"/>
              <a:pathLst>
                <a:path w="1542" h="1085" extrusionOk="0">
                  <a:moveTo>
                    <a:pt x="802" y="0"/>
                  </a:moveTo>
                  <a:cubicBezTo>
                    <a:pt x="772" y="0"/>
                    <a:pt x="741" y="2"/>
                    <a:pt x="709" y="7"/>
                  </a:cubicBezTo>
                  <a:cubicBezTo>
                    <a:pt x="0" y="96"/>
                    <a:pt x="150" y="1085"/>
                    <a:pt x="744" y="1085"/>
                  </a:cubicBezTo>
                  <a:cubicBezTo>
                    <a:pt x="794" y="1085"/>
                    <a:pt x="846" y="1078"/>
                    <a:pt x="901" y="1063"/>
                  </a:cubicBezTo>
                  <a:cubicBezTo>
                    <a:pt x="1542" y="880"/>
                    <a:pt x="1398" y="0"/>
                    <a:pt x="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7" name="Google Shape;11567;p59"/>
            <p:cNvSpPr/>
            <p:nvPr/>
          </p:nvSpPr>
          <p:spPr>
            <a:xfrm>
              <a:off x="418100" y="1966350"/>
              <a:ext cx="38300" cy="27350"/>
            </a:xfrm>
            <a:custGeom>
              <a:avLst/>
              <a:gdLst/>
              <a:ahLst/>
              <a:cxnLst/>
              <a:rect l="l" t="t" r="r" b="b"/>
              <a:pathLst>
                <a:path w="1532" h="1094" extrusionOk="0">
                  <a:moveTo>
                    <a:pt x="832" y="0"/>
                  </a:moveTo>
                  <a:cubicBezTo>
                    <a:pt x="783" y="0"/>
                    <a:pt x="730" y="8"/>
                    <a:pt x="674" y="24"/>
                  </a:cubicBezTo>
                  <a:cubicBezTo>
                    <a:pt x="0" y="158"/>
                    <a:pt x="168" y="1093"/>
                    <a:pt x="783" y="1093"/>
                  </a:cubicBezTo>
                  <a:cubicBezTo>
                    <a:pt x="825" y="1093"/>
                    <a:pt x="869" y="1089"/>
                    <a:pt x="915" y="1080"/>
                  </a:cubicBezTo>
                  <a:cubicBezTo>
                    <a:pt x="1531" y="904"/>
                    <a:pt x="1380" y="0"/>
                    <a:pt x="8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8" name="Google Shape;11568;p59"/>
            <p:cNvSpPr/>
            <p:nvPr/>
          </p:nvSpPr>
          <p:spPr>
            <a:xfrm>
              <a:off x="432550" y="2033975"/>
              <a:ext cx="45825" cy="32600"/>
            </a:xfrm>
            <a:custGeom>
              <a:avLst/>
              <a:gdLst/>
              <a:ahLst/>
              <a:cxnLst/>
              <a:rect l="l" t="t" r="r" b="b"/>
              <a:pathLst>
                <a:path w="1833" h="1304" extrusionOk="0">
                  <a:moveTo>
                    <a:pt x="708" y="0"/>
                  </a:moveTo>
                  <a:cubicBezTo>
                    <a:pt x="513" y="0"/>
                    <a:pt x="309" y="110"/>
                    <a:pt x="144" y="391"/>
                  </a:cubicBezTo>
                  <a:cubicBezTo>
                    <a:pt x="0" y="823"/>
                    <a:pt x="337" y="1303"/>
                    <a:pt x="817" y="1303"/>
                  </a:cubicBezTo>
                  <a:cubicBezTo>
                    <a:pt x="1833" y="1049"/>
                    <a:pt x="1313" y="0"/>
                    <a:pt x="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9" name="Google Shape;11569;p59"/>
            <p:cNvSpPr/>
            <p:nvPr/>
          </p:nvSpPr>
          <p:spPr>
            <a:xfrm>
              <a:off x="336925" y="2094100"/>
              <a:ext cx="32850" cy="22925"/>
            </a:xfrm>
            <a:custGeom>
              <a:avLst/>
              <a:gdLst/>
              <a:ahLst/>
              <a:cxnLst/>
              <a:rect l="l" t="t" r="r" b="b"/>
              <a:pathLst>
                <a:path w="1314" h="917" extrusionOk="0">
                  <a:moveTo>
                    <a:pt x="656" y="1"/>
                  </a:moveTo>
                  <a:cubicBezTo>
                    <a:pt x="641" y="1"/>
                    <a:pt x="625" y="1"/>
                    <a:pt x="609" y="2"/>
                  </a:cubicBezTo>
                  <a:cubicBezTo>
                    <a:pt x="1" y="49"/>
                    <a:pt x="76" y="916"/>
                    <a:pt x="658" y="916"/>
                  </a:cubicBezTo>
                  <a:cubicBezTo>
                    <a:pt x="673" y="916"/>
                    <a:pt x="689" y="916"/>
                    <a:pt x="705" y="915"/>
                  </a:cubicBezTo>
                  <a:cubicBezTo>
                    <a:pt x="1313" y="868"/>
                    <a:pt x="1237" y="1"/>
                    <a:pt x="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0" name="Google Shape;11570;p59"/>
            <p:cNvSpPr/>
            <p:nvPr/>
          </p:nvSpPr>
          <p:spPr>
            <a:xfrm>
              <a:off x="364525" y="205090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656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1" y="143"/>
                    <a:pt x="122" y="1012"/>
                    <a:pt x="706" y="1012"/>
                  </a:cubicBezTo>
                  <a:cubicBezTo>
                    <a:pt x="721" y="1012"/>
                    <a:pt x="737" y="1012"/>
                    <a:pt x="753" y="1010"/>
                  </a:cubicBezTo>
                  <a:cubicBezTo>
                    <a:pt x="1314" y="870"/>
                    <a:pt x="1238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1" name="Google Shape;11571;p59"/>
            <p:cNvSpPr/>
            <p:nvPr/>
          </p:nvSpPr>
          <p:spPr>
            <a:xfrm>
              <a:off x="336075" y="2275025"/>
              <a:ext cx="35325" cy="24550"/>
            </a:xfrm>
            <a:custGeom>
              <a:avLst/>
              <a:gdLst/>
              <a:ahLst/>
              <a:cxnLst/>
              <a:rect l="l" t="t" r="r" b="b"/>
              <a:pathLst>
                <a:path w="1413" h="982" extrusionOk="0">
                  <a:moveTo>
                    <a:pt x="728" y="0"/>
                  </a:moveTo>
                  <a:cubicBezTo>
                    <a:pt x="686" y="0"/>
                    <a:pt x="642" y="5"/>
                    <a:pt x="595" y="15"/>
                  </a:cubicBezTo>
                  <a:cubicBezTo>
                    <a:pt x="0" y="106"/>
                    <a:pt x="146" y="982"/>
                    <a:pt x="701" y="982"/>
                  </a:cubicBezTo>
                  <a:cubicBezTo>
                    <a:pt x="729" y="982"/>
                    <a:pt x="757" y="980"/>
                    <a:pt x="787" y="975"/>
                  </a:cubicBezTo>
                  <a:cubicBezTo>
                    <a:pt x="1412" y="841"/>
                    <a:pt x="128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2" name="Google Shape;11572;p59"/>
            <p:cNvSpPr/>
            <p:nvPr/>
          </p:nvSpPr>
          <p:spPr>
            <a:xfrm>
              <a:off x="352275" y="2162100"/>
              <a:ext cx="37900" cy="27000"/>
            </a:xfrm>
            <a:custGeom>
              <a:avLst/>
              <a:gdLst/>
              <a:ahLst/>
              <a:cxnLst/>
              <a:rect l="l" t="t" r="r" b="b"/>
              <a:pathLst>
                <a:path w="1516" h="1080" extrusionOk="0">
                  <a:moveTo>
                    <a:pt x="573" y="1"/>
                  </a:moveTo>
                  <a:cubicBezTo>
                    <a:pt x="398" y="1"/>
                    <a:pt x="218" y="112"/>
                    <a:pt x="91" y="403"/>
                  </a:cubicBezTo>
                  <a:cubicBezTo>
                    <a:pt x="0" y="720"/>
                    <a:pt x="251" y="1079"/>
                    <a:pt x="602" y="1079"/>
                  </a:cubicBezTo>
                  <a:cubicBezTo>
                    <a:pt x="623" y="1079"/>
                    <a:pt x="645" y="1078"/>
                    <a:pt x="667" y="1075"/>
                  </a:cubicBezTo>
                  <a:cubicBezTo>
                    <a:pt x="1515" y="863"/>
                    <a:pt x="1063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3" name="Google Shape;11573;p59"/>
            <p:cNvSpPr/>
            <p:nvPr/>
          </p:nvSpPr>
          <p:spPr>
            <a:xfrm>
              <a:off x="444550" y="2282575"/>
              <a:ext cx="50325" cy="36100"/>
            </a:xfrm>
            <a:custGeom>
              <a:avLst/>
              <a:gdLst/>
              <a:ahLst/>
              <a:cxnLst/>
              <a:rect l="l" t="t" r="r" b="b"/>
              <a:pathLst>
                <a:path w="2013" h="1444" extrusionOk="0">
                  <a:moveTo>
                    <a:pt x="837" y="0"/>
                  </a:moveTo>
                  <a:cubicBezTo>
                    <a:pt x="649" y="0"/>
                    <a:pt x="443" y="96"/>
                    <a:pt x="241" y="337"/>
                  </a:cubicBezTo>
                  <a:cubicBezTo>
                    <a:pt x="1" y="817"/>
                    <a:pt x="241" y="1345"/>
                    <a:pt x="769" y="1441"/>
                  </a:cubicBezTo>
                  <a:cubicBezTo>
                    <a:pt x="800" y="1443"/>
                    <a:pt x="830" y="1444"/>
                    <a:pt x="859" y="1444"/>
                  </a:cubicBezTo>
                  <a:cubicBezTo>
                    <a:pt x="2012" y="1444"/>
                    <a:pt x="1565" y="0"/>
                    <a:pt x="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4" name="Google Shape;11574;p59"/>
            <p:cNvSpPr/>
            <p:nvPr/>
          </p:nvSpPr>
          <p:spPr>
            <a:xfrm>
              <a:off x="512925" y="1909025"/>
              <a:ext cx="43400" cy="30625"/>
            </a:xfrm>
            <a:custGeom>
              <a:avLst/>
              <a:gdLst/>
              <a:ahLst/>
              <a:cxnLst/>
              <a:rect l="l" t="t" r="r" b="b"/>
              <a:pathLst>
                <a:path w="1736" h="1225" extrusionOk="0">
                  <a:moveTo>
                    <a:pt x="895" y="0"/>
                  </a:moveTo>
                  <a:cubicBezTo>
                    <a:pt x="855" y="0"/>
                    <a:pt x="814" y="4"/>
                    <a:pt x="770" y="12"/>
                  </a:cubicBezTo>
                  <a:cubicBezTo>
                    <a:pt x="0" y="148"/>
                    <a:pt x="170" y="1224"/>
                    <a:pt x="878" y="1224"/>
                  </a:cubicBezTo>
                  <a:cubicBezTo>
                    <a:pt x="920" y="1224"/>
                    <a:pt x="964" y="1221"/>
                    <a:pt x="1010" y="1212"/>
                  </a:cubicBezTo>
                  <a:cubicBezTo>
                    <a:pt x="1735" y="1076"/>
                    <a:pt x="1562" y="0"/>
                    <a:pt x="8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5" name="Google Shape;11575;p59"/>
            <p:cNvSpPr/>
            <p:nvPr/>
          </p:nvSpPr>
          <p:spPr>
            <a:xfrm>
              <a:off x="425575" y="2212875"/>
              <a:ext cx="49525" cy="36525"/>
            </a:xfrm>
            <a:custGeom>
              <a:avLst/>
              <a:gdLst/>
              <a:ahLst/>
              <a:cxnLst/>
              <a:rect l="l" t="t" r="r" b="b"/>
              <a:pathLst>
                <a:path w="1981" h="1461" extrusionOk="0">
                  <a:moveTo>
                    <a:pt x="1037" y="0"/>
                  </a:moveTo>
                  <a:cubicBezTo>
                    <a:pt x="1009" y="0"/>
                    <a:pt x="981" y="1"/>
                    <a:pt x="952" y="4"/>
                  </a:cubicBezTo>
                  <a:cubicBezTo>
                    <a:pt x="1" y="50"/>
                    <a:pt x="75" y="1461"/>
                    <a:pt x="931" y="1461"/>
                  </a:cubicBezTo>
                  <a:cubicBezTo>
                    <a:pt x="983" y="1461"/>
                    <a:pt x="1038" y="1456"/>
                    <a:pt x="1096" y="1445"/>
                  </a:cubicBezTo>
                  <a:cubicBezTo>
                    <a:pt x="1980" y="1445"/>
                    <a:pt x="1917" y="0"/>
                    <a:pt x="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59"/>
            <p:cNvSpPr/>
            <p:nvPr/>
          </p:nvSpPr>
          <p:spPr>
            <a:xfrm>
              <a:off x="482725" y="1949975"/>
              <a:ext cx="46325" cy="32325"/>
            </a:xfrm>
            <a:custGeom>
              <a:avLst/>
              <a:gdLst/>
              <a:ahLst/>
              <a:cxnLst/>
              <a:rect l="l" t="t" r="r" b="b"/>
              <a:pathLst>
                <a:path w="1853" h="1293" extrusionOk="0">
                  <a:moveTo>
                    <a:pt x="967" y="1"/>
                  </a:moveTo>
                  <a:cubicBezTo>
                    <a:pt x="937" y="1"/>
                    <a:pt x="906" y="2"/>
                    <a:pt x="874" y="6"/>
                  </a:cubicBezTo>
                  <a:cubicBezTo>
                    <a:pt x="1" y="94"/>
                    <a:pt x="200" y="1293"/>
                    <a:pt x="929" y="1293"/>
                  </a:cubicBezTo>
                  <a:cubicBezTo>
                    <a:pt x="1001" y="1293"/>
                    <a:pt x="1079" y="1281"/>
                    <a:pt x="1162" y="1255"/>
                  </a:cubicBezTo>
                  <a:cubicBezTo>
                    <a:pt x="1852" y="1025"/>
                    <a:pt x="1660" y="1"/>
                    <a:pt x="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59"/>
            <p:cNvSpPr/>
            <p:nvPr/>
          </p:nvSpPr>
          <p:spPr>
            <a:xfrm>
              <a:off x="400925" y="2257100"/>
              <a:ext cx="44925" cy="32825"/>
            </a:xfrm>
            <a:custGeom>
              <a:avLst/>
              <a:gdLst/>
              <a:ahLst/>
              <a:cxnLst/>
              <a:rect l="l" t="t" r="r" b="b"/>
              <a:pathLst>
                <a:path w="1797" h="1313" extrusionOk="0">
                  <a:moveTo>
                    <a:pt x="963" y="1"/>
                  </a:moveTo>
                  <a:cubicBezTo>
                    <a:pt x="922" y="1"/>
                    <a:pt x="879" y="4"/>
                    <a:pt x="833" y="12"/>
                  </a:cubicBezTo>
                  <a:cubicBezTo>
                    <a:pt x="0" y="104"/>
                    <a:pt x="104" y="1313"/>
                    <a:pt x="888" y="1313"/>
                  </a:cubicBezTo>
                  <a:cubicBezTo>
                    <a:pt x="917" y="1313"/>
                    <a:pt x="947" y="1311"/>
                    <a:pt x="977" y="1308"/>
                  </a:cubicBezTo>
                  <a:cubicBezTo>
                    <a:pt x="1796" y="1171"/>
                    <a:pt x="1710" y="1"/>
                    <a:pt x="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59"/>
            <p:cNvSpPr/>
            <p:nvPr/>
          </p:nvSpPr>
          <p:spPr>
            <a:xfrm>
              <a:off x="387350" y="2187650"/>
              <a:ext cx="43300" cy="31375"/>
            </a:xfrm>
            <a:custGeom>
              <a:avLst/>
              <a:gdLst/>
              <a:ahLst/>
              <a:cxnLst/>
              <a:rect l="l" t="t" r="r" b="b"/>
              <a:pathLst>
                <a:path w="1732" h="1255" extrusionOk="0">
                  <a:moveTo>
                    <a:pt x="933" y="0"/>
                  </a:moveTo>
                  <a:cubicBezTo>
                    <a:pt x="906" y="0"/>
                    <a:pt x="877" y="2"/>
                    <a:pt x="848" y="5"/>
                  </a:cubicBezTo>
                  <a:cubicBezTo>
                    <a:pt x="0" y="52"/>
                    <a:pt x="77" y="1255"/>
                    <a:pt x="896" y="1255"/>
                  </a:cubicBezTo>
                  <a:cubicBezTo>
                    <a:pt x="912" y="1255"/>
                    <a:pt x="928" y="1254"/>
                    <a:pt x="944" y="1253"/>
                  </a:cubicBezTo>
                  <a:cubicBezTo>
                    <a:pt x="1731" y="1207"/>
                    <a:pt x="1670" y="0"/>
                    <a:pt x="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59"/>
            <p:cNvSpPr/>
            <p:nvPr/>
          </p:nvSpPr>
          <p:spPr>
            <a:xfrm>
              <a:off x="458150" y="1992100"/>
              <a:ext cx="43625" cy="32500"/>
            </a:xfrm>
            <a:custGeom>
              <a:avLst/>
              <a:gdLst/>
              <a:ahLst/>
              <a:cxnLst/>
              <a:rect l="l" t="t" r="r" b="b"/>
              <a:pathLst>
                <a:path w="1745" h="1300" extrusionOk="0">
                  <a:moveTo>
                    <a:pt x="846" y="0"/>
                  </a:moveTo>
                  <a:cubicBezTo>
                    <a:pt x="831" y="0"/>
                    <a:pt x="816" y="1"/>
                    <a:pt x="801" y="2"/>
                  </a:cubicBezTo>
                  <a:cubicBezTo>
                    <a:pt x="0" y="96"/>
                    <a:pt x="77" y="1299"/>
                    <a:pt x="851" y="1299"/>
                  </a:cubicBezTo>
                  <a:cubicBezTo>
                    <a:pt x="866" y="1299"/>
                    <a:pt x="881" y="1299"/>
                    <a:pt x="897" y="1298"/>
                  </a:cubicBezTo>
                  <a:cubicBezTo>
                    <a:pt x="1745" y="1204"/>
                    <a:pt x="1622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59"/>
            <p:cNvSpPr/>
            <p:nvPr/>
          </p:nvSpPr>
          <p:spPr>
            <a:xfrm>
              <a:off x="467925" y="2059500"/>
              <a:ext cx="46350" cy="36075"/>
            </a:xfrm>
            <a:custGeom>
              <a:avLst/>
              <a:gdLst/>
              <a:ahLst/>
              <a:cxnLst/>
              <a:rect l="l" t="t" r="r" b="b"/>
              <a:pathLst>
                <a:path w="1854" h="1443" extrusionOk="0">
                  <a:moveTo>
                    <a:pt x="1002" y="1"/>
                  </a:moveTo>
                  <a:cubicBezTo>
                    <a:pt x="794" y="1"/>
                    <a:pt x="569" y="112"/>
                    <a:pt x="362" y="378"/>
                  </a:cubicBezTo>
                  <a:cubicBezTo>
                    <a:pt x="1" y="1067"/>
                    <a:pt x="537" y="1442"/>
                    <a:pt x="1081" y="1442"/>
                  </a:cubicBezTo>
                  <a:cubicBezTo>
                    <a:pt x="1333" y="1442"/>
                    <a:pt x="1587" y="1362"/>
                    <a:pt x="1754" y="1194"/>
                  </a:cubicBezTo>
                  <a:cubicBezTo>
                    <a:pt x="1854" y="563"/>
                    <a:pt x="1471" y="1"/>
                    <a:pt x="1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59"/>
            <p:cNvSpPr/>
            <p:nvPr/>
          </p:nvSpPr>
          <p:spPr>
            <a:xfrm>
              <a:off x="434450" y="2100875"/>
              <a:ext cx="50925" cy="35950"/>
            </a:xfrm>
            <a:custGeom>
              <a:avLst/>
              <a:gdLst/>
              <a:ahLst/>
              <a:cxnLst/>
              <a:rect l="l" t="t" r="r" b="b"/>
              <a:pathLst>
                <a:path w="2037" h="1438" extrusionOk="0">
                  <a:moveTo>
                    <a:pt x="1290" y="1"/>
                  </a:moveTo>
                  <a:cubicBezTo>
                    <a:pt x="650" y="1"/>
                    <a:pt x="0" y="1438"/>
                    <a:pt x="1126" y="1438"/>
                  </a:cubicBezTo>
                  <a:cubicBezTo>
                    <a:pt x="1211" y="1438"/>
                    <a:pt x="1306" y="1430"/>
                    <a:pt x="1413" y="1412"/>
                  </a:cubicBezTo>
                  <a:cubicBezTo>
                    <a:pt x="1845" y="1316"/>
                    <a:pt x="2037" y="1124"/>
                    <a:pt x="1893" y="692"/>
                  </a:cubicBezTo>
                  <a:cubicBezTo>
                    <a:pt x="1749" y="187"/>
                    <a:pt x="1520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59"/>
            <p:cNvSpPr/>
            <p:nvPr/>
          </p:nvSpPr>
          <p:spPr>
            <a:xfrm>
              <a:off x="412400" y="2144300"/>
              <a:ext cx="49025" cy="34350"/>
            </a:xfrm>
            <a:custGeom>
              <a:avLst/>
              <a:gdLst/>
              <a:ahLst/>
              <a:cxnLst/>
              <a:rect l="l" t="t" r="r" b="b"/>
              <a:pathLst>
                <a:path w="1961" h="1374" extrusionOk="0">
                  <a:moveTo>
                    <a:pt x="988" y="0"/>
                  </a:moveTo>
                  <a:cubicBezTo>
                    <a:pt x="945" y="0"/>
                    <a:pt x="901" y="4"/>
                    <a:pt x="854" y="11"/>
                  </a:cubicBezTo>
                  <a:cubicBezTo>
                    <a:pt x="1" y="146"/>
                    <a:pt x="156" y="1373"/>
                    <a:pt x="927" y="1373"/>
                  </a:cubicBezTo>
                  <a:cubicBezTo>
                    <a:pt x="980" y="1373"/>
                    <a:pt x="1036" y="1367"/>
                    <a:pt x="1095" y="1355"/>
                  </a:cubicBezTo>
                  <a:cubicBezTo>
                    <a:pt x="1960" y="1218"/>
                    <a:pt x="1788" y="0"/>
                    <a:pt x="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59"/>
            <p:cNvSpPr/>
            <p:nvPr/>
          </p:nvSpPr>
          <p:spPr>
            <a:xfrm>
              <a:off x="546575" y="1868250"/>
              <a:ext cx="40900" cy="29100"/>
            </a:xfrm>
            <a:custGeom>
              <a:avLst/>
              <a:gdLst/>
              <a:ahLst/>
              <a:cxnLst/>
              <a:rect l="l" t="t" r="r" b="b"/>
              <a:pathLst>
                <a:path w="1636" h="1164" extrusionOk="0">
                  <a:moveTo>
                    <a:pt x="588" y="0"/>
                  </a:moveTo>
                  <a:cubicBezTo>
                    <a:pt x="399" y="0"/>
                    <a:pt x="212" y="122"/>
                    <a:pt x="96" y="443"/>
                  </a:cubicBezTo>
                  <a:cubicBezTo>
                    <a:pt x="0" y="827"/>
                    <a:pt x="336" y="1163"/>
                    <a:pt x="720" y="1163"/>
                  </a:cubicBezTo>
                  <a:cubicBezTo>
                    <a:pt x="1635" y="917"/>
                    <a:pt x="1106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59"/>
            <p:cNvSpPr/>
            <p:nvPr/>
          </p:nvSpPr>
          <p:spPr>
            <a:xfrm>
              <a:off x="548500" y="2597825"/>
              <a:ext cx="29400" cy="21050"/>
            </a:xfrm>
            <a:custGeom>
              <a:avLst/>
              <a:gdLst/>
              <a:ahLst/>
              <a:cxnLst/>
              <a:rect l="l" t="t" r="r" b="b"/>
              <a:pathLst>
                <a:path w="1176" h="842" extrusionOk="0">
                  <a:moveTo>
                    <a:pt x="615" y="1"/>
                  </a:moveTo>
                  <a:cubicBezTo>
                    <a:pt x="578" y="1"/>
                    <a:pt x="540" y="6"/>
                    <a:pt x="499" y="17"/>
                  </a:cubicBezTo>
                  <a:cubicBezTo>
                    <a:pt x="1" y="108"/>
                    <a:pt x="101" y="841"/>
                    <a:pt x="559" y="841"/>
                  </a:cubicBezTo>
                  <a:cubicBezTo>
                    <a:pt x="586" y="841"/>
                    <a:pt x="614" y="839"/>
                    <a:pt x="643" y="833"/>
                  </a:cubicBezTo>
                  <a:cubicBezTo>
                    <a:pt x="1175" y="745"/>
                    <a:pt x="1052" y="1"/>
                    <a:pt x="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59"/>
            <p:cNvSpPr/>
            <p:nvPr/>
          </p:nvSpPr>
          <p:spPr>
            <a:xfrm>
              <a:off x="529675" y="2524700"/>
              <a:ext cx="38650" cy="27075"/>
            </a:xfrm>
            <a:custGeom>
              <a:avLst/>
              <a:gdLst/>
              <a:ahLst/>
              <a:cxnLst/>
              <a:rect l="l" t="t" r="r" b="b"/>
              <a:pathLst>
                <a:path w="1546" h="1083" extrusionOk="0">
                  <a:moveTo>
                    <a:pt x="807" y="0"/>
                  </a:moveTo>
                  <a:cubicBezTo>
                    <a:pt x="766" y="0"/>
                    <a:pt x="722" y="4"/>
                    <a:pt x="676" y="14"/>
                  </a:cubicBezTo>
                  <a:cubicBezTo>
                    <a:pt x="0" y="104"/>
                    <a:pt x="128" y="1083"/>
                    <a:pt x="782" y="1083"/>
                  </a:cubicBezTo>
                  <a:cubicBezTo>
                    <a:pt x="825" y="1083"/>
                    <a:pt x="869" y="1079"/>
                    <a:pt x="916" y="1070"/>
                  </a:cubicBezTo>
                  <a:cubicBezTo>
                    <a:pt x="1546" y="935"/>
                    <a:pt x="1417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59"/>
            <p:cNvSpPr/>
            <p:nvPr/>
          </p:nvSpPr>
          <p:spPr>
            <a:xfrm>
              <a:off x="568025" y="2672500"/>
              <a:ext cx="15575" cy="11325"/>
            </a:xfrm>
            <a:custGeom>
              <a:avLst/>
              <a:gdLst/>
              <a:ahLst/>
              <a:cxnLst/>
              <a:rect l="l" t="t" r="r" b="b"/>
              <a:pathLst>
                <a:path w="623" h="453" extrusionOk="0">
                  <a:moveTo>
                    <a:pt x="344" y="0"/>
                  </a:moveTo>
                  <a:cubicBezTo>
                    <a:pt x="328" y="0"/>
                    <a:pt x="312" y="2"/>
                    <a:pt x="295" y="7"/>
                  </a:cubicBezTo>
                  <a:cubicBezTo>
                    <a:pt x="0" y="117"/>
                    <a:pt x="129" y="453"/>
                    <a:pt x="334" y="453"/>
                  </a:cubicBezTo>
                  <a:cubicBezTo>
                    <a:pt x="397" y="453"/>
                    <a:pt x="467" y="421"/>
                    <a:pt x="535" y="343"/>
                  </a:cubicBezTo>
                  <a:cubicBezTo>
                    <a:pt x="622" y="211"/>
                    <a:pt x="510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7" name="Google Shape;11587;p59"/>
            <p:cNvSpPr/>
            <p:nvPr/>
          </p:nvSpPr>
          <p:spPr>
            <a:xfrm>
              <a:off x="571125" y="2552475"/>
              <a:ext cx="38325" cy="27375"/>
            </a:xfrm>
            <a:custGeom>
              <a:avLst/>
              <a:gdLst/>
              <a:ahLst/>
              <a:cxnLst/>
              <a:rect l="l" t="t" r="r" b="b"/>
              <a:pathLst>
                <a:path w="1533" h="1095" extrusionOk="0">
                  <a:moveTo>
                    <a:pt x="787" y="0"/>
                  </a:moveTo>
                  <a:cubicBezTo>
                    <a:pt x="759" y="0"/>
                    <a:pt x="729" y="2"/>
                    <a:pt x="699" y="7"/>
                  </a:cubicBezTo>
                  <a:cubicBezTo>
                    <a:pt x="0" y="94"/>
                    <a:pt x="135" y="1095"/>
                    <a:pt x="707" y="1095"/>
                  </a:cubicBezTo>
                  <a:cubicBezTo>
                    <a:pt x="764" y="1095"/>
                    <a:pt x="825" y="1085"/>
                    <a:pt x="891" y="1063"/>
                  </a:cubicBezTo>
                  <a:cubicBezTo>
                    <a:pt x="1532" y="925"/>
                    <a:pt x="1386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8" name="Google Shape;11588;p59"/>
            <p:cNvSpPr/>
            <p:nvPr/>
          </p:nvSpPr>
          <p:spPr>
            <a:xfrm>
              <a:off x="464525" y="2541625"/>
              <a:ext cx="29700" cy="20850"/>
            </a:xfrm>
            <a:custGeom>
              <a:avLst/>
              <a:gdLst/>
              <a:ahLst/>
              <a:cxnLst/>
              <a:rect l="l" t="t" r="r" b="b"/>
              <a:pathLst>
                <a:path w="1188" h="834" extrusionOk="0">
                  <a:moveTo>
                    <a:pt x="587" y="0"/>
                  </a:moveTo>
                  <a:cubicBezTo>
                    <a:pt x="558" y="0"/>
                    <a:pt x="529" y="3"/>
                    <a:pt x="498" y="9"/>
                  </a:cubicBezTo>
                  <a:cubicBezTo>
                    <a:pt x="1" y="144"/>
                    <a:pt x="142" y="833"/>
                    <a:pt x="601" y="833"/>
                  </a:cubicBezTo>
                  <a:cubicBezTo>
                    <a:pt x="629" y="833"/>
                    <a:pt x="659" y="830"/>
                    <a:pt x="690" y="825"/>
                  </a:cubicBezTo>
                  <a:cubicBezTo>
                    <a:pt x="1187" y="689"/>
                    <a:pt x="1046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59"/>
            <p:cNvSpPr/>
            <p:nvPr/>
          </p:nvSpPr>
          <p:spPr>
            <a:xfrm>
              <a:off x="485950" y="2496175"/>
              <a:ext cx="39825" cy="28450"/>
            </a:xfrm>
            <a:custGeom>
              <a:avLst/>
              <a:gdLst/>
              <a:ahLst/>
              <a:cxnLst/>
              <a:rect l="l" t="t" r="r" b="b"/>
              <a:pathLst>
                <a:path w="1593" h="1138" extrusionOk="0">
                  <a:moveTo>
                    <a:pt x="793" y="1"/>
                  </a:moveTo>
                  <a:cubicBezTo>
                    <a:pt x="777" y="1"/>
                    <a:pt x="761" y="1"/>
                    <a:pt x="745" y="2"/>
                  </a:cubicBezTo>
                  <a:cubicBezTo>
                    <a:pt x="0" y="90"/>
                    <a:pt x="135" y="1137"/>
                    <a:pt x="748" y="1137"/>
                  </a:cubicBezTo>
                  <a:cubicBezTo>
                    <a:pt x="807" y="1137"/>
                    <a:pt x="870" y="1128"/>
                    <a:pt x="937" y="1107"/>
                  </a:cubicBezTo>
                  <a:cubicBezTo>
                    <a:pt x="1593" y="919"/>
                    <a:pt x="1426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59"/>
            <p:cNvSpPr/>
            <p:nvPr/>
          </p:nvSpPr>
          <p:spPr>
            <a:xfrm>
              <a:off x="483325" y="2616150"/>
              <a:ext cx="18475" cy="13400"/>
            </a:xfrm>
            <a:custGeom>
              <a:avLst/>
              <a:gdLst/>
              <a:ahLst/>
              <a:cxnLst/>
              <a:rect l="l" t="t" r="r" b="b"/>
              <a:pathLst>
                <a:path w="739" h="536" extrusionOk="0">
                  <a:moveTo>
                    <a:pt x="368" y="1"/>
                  </a:moveTo>
                  <a:cubicBezTo>
                    <a:pt x="353" y="1"/>
                    <a:pt x="338" y="2"/>
                    <a:pt x="322" y="4"/>
                  </a:cubicBezTo>
                  <a:cubicBezTo>
                    <a:pt x="0" y="50"/>
                    <a:pt x="74" y="535"/>
                    <a:pt x="376" y="535"/>
                  </a:cubicBezTo>
                  <a:cubicBezTo>
                    <a:pt x="389" y="535"/>
                    <a:pt x="403" y="534"/>
                    <a:pt x="418" y="532"/>
                  </a:cubicBezTo>
                  <a:cubicBezTo>
                    <a:pt x="738" y="441"/>
                    <a:pt x="666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59"/>
            <p:cNvSpPr/>
            <p:nvPr/>
          </p:nvSpPr>
          <p:spPr>
            <a:xfrm>
              <a:off x="612575" y="27014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193" y="1"/>
                  </a:moveTo>
                  <a:cubicBezTo>
                    <a:pt x="1" y="49"/>
                    <a:pt x="1" y="337"/>
                    <a:pt x="193" y="385"/>
                  </a:cubicBezTo>
                  <a:cubicBezTo>
                    <a:pt x="433" y="385"/>
                    <a:pt x="433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59"/>
            <p:cNvSpPr/>
            <p:nvPr/>
          </p:nvSpPr>
          <p:spPr>
            <a:xfrm>
              <a:off x="505075" y="2569375"/>
              <a:ext cx="30325" cy="21450"/>
            </a:xfrm>
            <a:custGeom>
              <a:avLst/>
              <a:gdLst/>
              <a:ahLst/>
              <a:cxnLst/>
              <a:rect l="l" t="t" r="r" b="b"/>
              <a:pathLst>
                <a:path w="1213" h="858" extrusionOk="0">
                  <a:moveTo>
                    <a:pt x="602" y="1"/>
                  </a:moveTo>
                  <a:cubicBezTo>
                    <a:pt x="587" y="1"/>
                    <a:pt x="572" y="1"/>
                    <a:pt x="556" y="3"/>
                  </a:cubicBezTo>
                  <a:cubicBezTo>
                    <a:pt x="1" y="88"/>
                    <a:pt x="92" y="857"/>
                    <a:pt x="558" y="857"/>
                  </a:cubicBezTo>
                  <a:cubicBezTo>
                    <a:pt x="616" y="857"/>
                    <a:pt x="679" y="846"/>
                    <a:pt x="748" y="819"/>
                  </a:cubicBezTo>
                  <a:cubicBezTo>
                    <a:pt x="1213" y="680"/>
                    <a:pt x="1048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59"/>
            <p:cNvSpPr/>
            <p:nvPr/>
          </p:nvSpPr>
          <p:spPr>
            <a:xfrm>
              <a:off x="526175" y="2643850"/>
              <a:ext cx="16825" cy="13225"/>
            </a:xfrm>
            <a:custGeom>
              <a:avLst/>
              <a:gdLst/>
              <a:ahLst/>
              <a:cxnLst/>
              <a:rect l="l" t="t" r="r" b="b"/>
              <a:pathLst>
                <a:path w="673" h="529" extrusionOk="0">
                  <a:moveTo>
                    <a:pt x="288" y="0"/>
                  </a:moveTo>
                  <a:cubicBezTo>
                    <a:pt x="0" y="96"/>
                    <a:pt x="48" y="529"/>
                    <a:pt x="384" y="529"/>
                  </a:cubicBezTo>
                  <a:cubicBezTo>
                    <a:pt x="672" y="433"/>
                    <a:pt x="624" y="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59"/>
            <p:cNvSpPr/>
            <p:nvPr/>
          </p:nvSpPr>
          <p:spPr>
            <a:xfrm>
              <a:off x="591375" y="2625800"/>
              <a:ext cx="28025" cy="20525"/>
            </a:xfrm>
            <a:custGeom>
              <a:avLst/>
              <a:gdLst/>
              <a:ahLst/>
              <a:cxnLst/>
              <a:rect l="l" t="t" r="r" b="b"/>
              <a:pathLst>
                <a:path w="1121" h="821" extrusionOk="0">
                  <a:moveTo>
                    <a:pt x="555" y="0"/>
                  </a:moveTo>
                  <a:cubicBezTo>
                    <a:pt x="542" y="0"/>
                    <a:pt x="527" y="1"/>
                    <a:pt x="513" y="2"/>
                  </a:cubicBezTo>
                  <a:cubicBezTo>
                    <a:pt x="1" y="95"/>
                    <a:pt x="75" y="821"/>
                    <a:pt x="562" y="821"/>
                  </a:cubicBezTo>
                  <a:cubicBezTo>
                    <a:pt x="577" y="821"/>
                    <a:pt x="593" y="820"/>
                    <a:pt x="609" y="818"/>
                  </a:cubicBezTo>
                  <a:cubicBezTo>
                    <a:pt x="1121" y="725"/>
                    <a:pt x="1001" y="0"/>
                    <a:pt x="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59"/>
            <p:cNvSpPr/>
            <p:nvPr/>
          </p:nvSpPr>
          <p:spPr>
            <a:xfrm>
              <a:off x="701000" y="2638850"/>
              <a:ext cx="30875" cy="22025"/>
            </a:xfrm>
            <a:custGeom>
              <a:avLst/>
              <a:gdLst/>
              <a:ahLst/>
              <a:cxnLst/>
              <a:rect l="l" t="t" r="r" b="b"/>
              <a:pathLst>
                <a:path w="1235" h="881" extrusionOk="0">
                  <a:moveTo>
                    <a:pt x="625" y="1"/>
                  </a:moveTo>
                  <a:cubicBezTo>
                    <a:pt x="599" y="1"/>
                    <a:pt x="572" y="3"/>
                    <a:pt x="545" y="8"/>
                  </a:cubicBezTo>
                  <a:cubicBezTo>
                    <a:pt x="0" y="144"/>
                    <a:pt x="99" y="880"/>
                    <a:pt x="597" y="880"/>
                  </a:cubicBezTo>
                  <a:cubicBezTo>
                    <a:pt x="626" y="880"/>
                    <a:pt x="657" y="878"/>
                    <a:pt x="689" y="873"/>
                  </a:cubicBezTo>
                  <a:cubicBezTo>
                    <a:pt x="1235" y="782"/>
                    <a:pt x="1091" y="1"/>
                    <a:pt x="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59"/>
            <p:cNvSpPr/>
            <p:nvPr/>
          </p:nvSpPr>
          <p:spPr>
            <a:xfrm>
              <a:off x="680950" y="2564325"/>
              <a:ext cx="43325" cy="30650"/>
            </a:xfrm>
            <a:custGeom>
              <a:avLst/>
              <a:gdLst/>
              <a:ahLst/>
              <a:cxnLst/>
              <a:rect l="l" t="t" r="r" b="b"/>
              <a:pathLst>
                <a:path w="1733" h="1226" extrusionOk="0">
                  <a:moveTo>
                    <a:pt x="903" y="1"/>
                  </a:moveTo>
                  <a:cubicBezTo>
                    <a:pt x="861" y="1"/>
                    <a:pt x="817" y="5"/>
                    <a:pt x="770" y="13"/>
                  </a:cubicBezTo>
                  <a:cubicBezTo>
                    <a:pt x="0" y="149"/>
                    <a:pt x="171" y="1225"/>
                    <a:pt x="838" y="1225"/>
                  </a:cubicBezTo>
                  <a:cubicBezTo>
                    <a:pt x="878" y="1225"/>
                    <a:pt x="919" y="1221"/>
                    <a:pt x="963" y="1213"/>
                  </a:cubicBezTo>
                  <a:cubicBezTo>
                    <a:pt x="1733" y="1077"/>
                    <a:pt x="1605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59"/>
            <p:cNvSpPr/>
            <p:nvPr/>
          </p:nvSpPr>
          <p:spPr>
            <a:xfrm>
              <a:off x="615375" y="2581400"/>
              <a:ext cx="34050" cy="25325"/>
            </a:xfrm>
            <a:custGeom>
              <a:avLst/>
              <a:gdLst/>
              <a:ahLst/>
              <a:cxnLst/>
              <a:rect l="l" t="t" r="r" b="b"/>
              <a:pathLst>
                <a:path w="1362" h="1013" extrusionOk="0">
                  <a:moveTo>
                    <a:pt x="656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1" y="142"/>
                    <a:pt x="122" y="1012"/>
                    <a:pt x="706" y="1012"/>
                  </a:cubicBezTo>
                  <a:cubicBezTo>
                    <a:pt x="721" y="1012"/>
                    <a:pt x="737" y="1011"/>
                    <a:pt x="753" y="1010"/>
                  </a:cubicBezTo>
                  <a:cubicBezTo>
                    <a:pt x="1361" y="870"/>
                    <a:pt x="1240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59"/>
            <p:cNvSpPr/>
            <p:nvPr/>
          </p:nvSpPr>
          <p:spPr>
            <a:xfrm>
              <a:off x="726150" y="2594475"/>
              <a:ext cx="38100" cy="26750"/>
            </a:xfrm>
            <a:custGeom>
              <a:avLst/>
              <a:gdLst/>
              <a:ahLst/>
              <a:cxnLst/>
              <a:rect l="l" t="t" r="r" b="b"/>
              <a:pathLst>
                <a:path w="1524" h="1070" extrusionOk="0">
                  <a:moveTo>
                    <a:pt x="781" y="1"/>
                  </a:moveTo>
                  <a:cubicBezTo>
                    <a:pt x="752" y="1"/>
                    <a:pt x="722" y="3"/>
                    <a:pt x="691" y="7"/>
                  </a:cubicBezTo>
                  <a:cubicBezTo>
                    <a:pt x="1" y="53"/>
                    <a:pt x="104" y="1069"/>
                    <a:pt x="748" y="1069"/>
                  </a:cubicBezTo>
                  <a:cubicBezTo>
                    <a:pt x="776" y="1069"/>
                    <a:pt x="805" y="1067"/>
                    <a:pt x="835" y="1063"/>
                  </a:cubicBezTo>
                  <a:cubicBezTo>
                    <a:pt x="1524" y="971"/>
                    <a:pt x="1422" y="1"/>
                    <a:pt x="7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59"/>
            <p:cNvSpPr/>
            <p:nvPr/>
          </p:nvSpPr>
          <p:spPr>
            <a:xfrm>
              <a:off x="722175" y="2714650"/>
              <a:ext cx="15250" cy="10925"/>
            </a:xfrm>
            <a:custGeom>
              <a:avLst/>
              <a:gdLst/>
              <a:ahLst/>
              <a:cxnLst/>
              <a:rect l="l" t="t" r="r" b="b"/>
              <a:pathLst>
                <a:path w="610" h="437" extrusionOk="0">
                  <a:moveTo>
                    <a:pt x="274" y="1"/>
                  </a:moveTo>
                  <a:cubicBezTo>
                    <a:pt x="1" y="46"/>
                    <a:pt x="73" y="437"/>
                    <a:pt x="326" y="437"/>
                  </a:cubicBezTo>
                  <a:cubicBezTo>
                    <a:pt x="340" y="437"/>
                    <a:pt x="355" y="436"/>
                    <a:pt x="370" y="433"/>
                  </a:cubicBezTo>
                  <a:cubicBezTo>
                    <a:pt x="610" y="337"/>
                    <a:pt x="562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59"/>
            <p:cNvSpPr/>
            <p:nvPr/>
          </p:nvSpPr>
          <p:spPr>
            <a:xfrm>
              <a:off x="663000" y="2726875"/>
              <a:ext cx="3625" cy="4400"/>
            </a:xfrm>
            <a:custGeom>
              <a:avLst/>
              <a:gdLst/>
              <a:ahLst/>
              <a:cxnLst/>
              <a:rect l="l" t="t" r="r" b="b"/>
              <a:pathLst>
                <a:path w="145" h="176" extrusionOk="0">
                  <a:moveTo>
                    <a:pt x="93" y="0"/>
                  </a:moveTo>
                  <a:cubicBezTo>
                    <a:pt x="48" y="0"/>
                    <a:pt x="0" y="68"/>
                    <a:pt x="0" y="136"/>
                  </a:cubicBezTo>
                  <a:cubicBezTo>
                    <a:pt x="14" y="164"/>
                    <a:pt x="32" y="176"/>
                    <a:pt x="51" y="176"/>
                  </a:cubicBezTo>
                  <a:cubicBezTo>
                    <a:pt x="96" y="176"/>
                    <a:pt x="144" y="108"/>
                    <a:pt x="144" y="40"/>
                  </a:cubicBezTo>
                  <a:cubicBezTo>
                    <a:pt x="130" y="12"/>
                    <a:pt x="112" y="0"/>
                    <a:pt x="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1" name="Google Shape;11601;p59"/>
            <p:cNvSpPr/>
            <p:nvPr/>
          </p:nvSpPr>
          <p:spPr>
            <a:xfrm>
              <a:off x="633725" y="2654600"/>
              <a:ext cx="25325" cy="18300"/>
            </a:xfrm>
            <a:custGeom>
              <a:avLst/>
              <a:gdLst/>
              <a:ahLst/>
              <a:cxnLst/>
              <a:rect l="l" t="t" r="r" b="b"/>
              <a:pathLst>
                <a:path w="1013" h="732" extrusionOk="0">
                  <a:moveTo>
                    <a:pt x="499" y="0"/>
                  </a:moveTo>
                  <a:cubicBezTo>
                    <a:pt x="484" y="0"/>
                    <a:pt x="468" y="1"/>
                    <a:pt x="451" y="3"/>
                  </a:cubicBezTo>
                  <a:cubicBezTo>
                    <a:pt x="1" y="93"/>
                    <a:pt x="100" y="731"/>
                    <a:pt x="509" y="731"/>
                  </a:cubicBezTo>
                  <a:cubicBezTo>
                    <a:pt x="537" y="731"/>
                    <a:pt x="565" y="729"/>
                    <a:pt x="595" y="723"/>
                  </a:cubicBezTo>
                  <a:cubicBezTo>
                    <a:pt x="1012" y="630"/>
                    <a:pt x="937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2" name="Google Shape;11602;p59"/>
            <p:cNvSpPr/>
            <p:nvPr/>
          </p:nvSpPr>
          <p:spPr>
            <a:xfrm>
              <a:off x="656225" y="2610075"/>
              <a:ext cx="33650" cy="24250"/>
            </a:xfrm>
            <a:custGeom>
              <a:avLst/>
              <a:gdLst/>
              <a:ahLst/>
              <a:cxnLst/>
              <a:rect l="l" t="t" r="r" b="b"/>
              <a:pathLst>
                <a:path w="1346" h="970" extrusionOk="0">
                  <a:moveTo>
                    <a:pt x="741" y="0"/>
                  </a:moveTo>
                  <a:cubicBezTo>
                    <a:pt x="713" y="0"/>
                    <a:pt x="685" y="3"/>
                    <a:pt x="655" y="7"/>
                  </a:cubicBezTo>
                  <a:cubicBezTo>
                    <a:pt x="0" y="101"/>
                    <a:pt x="120" y="969"/>
                    <a:pt x="704" y="969"/>
                  </a:cubicBezTo>
                  <a:cubicBezTo>
                    <a:pt x="720" y="969"/>
                    <a:pt x="735" y="969"/>
                    <a:pt x="751" y="967"/>
                  </a:cubicBezTo>
                  <a:cubicBezTo>
                    <a:pt x="1346" y="876"/>
                    <a:pt x="128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3" name="Google Shape;11603;p59"/>
            <p:cNvSpPr/>
            <p:nvPr/>
          </p:nvSpPr>
          <p:spPr>
            <a:xfrm>
              <a:off x="678075" y="2684575"/>
              <a:ext cx="20575" cy="14750"/>
            </a:xfrm>
            <a:custGeom>
              <a:avLst/>
              <a:gdLst/>
              <a:ahLst/>
              <a:cxnLst/>
              <a:rect l="l" t="t" r="r" b="b"/>
              <a:pathLst>
                <a:path w="823" h="590" extrusionOk="0">
                  <a:moveTo>
                    <a:pt x="402" y="1"/>
                  </a:moveTo>
                  <a:cubicBezTo>
                    <a:pt x="388" y="1"/>
                    <a:pt x="373" y="2"/>
                    <a:pt x="357" y="4"/>
                  </a:cubicBezTo>
                  <a:cubicBezTo>
                    <a:pt x="1" y="48"/>
                    <a:pt x="58" y="590"/>
                    <a:pt x="376" y="590"/>
                  </a:cubicBezTo>
                  <a:cubicBezTo>
                    <a:pt x="400" y="590"/>
                    <a:pt x="426" y="587"/>
                    <a:pt x="453" y="580"/>
                  </a:cubicBezTo>
                  <a:cubicBezTo>
                    <a:pt x="822" y="534"/>
                    <a:pt x="748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4" name="Google Shape;11604;p59"/>
            <p:cNvSpPr/>
            <p:nvPr/>
          </p:nvSpPr>
          <p:spPr>
            <a:xfrm>
              <a:off x="401350" y="2560950"/>
              <a:ext cx="12925" cy="11000"/>
            </a:xfrm>
            <a:custGeom>
              <a:avLst/>
              <a:gdLst/>
              <a:ahLst/>
              <a:cxnLst/>
              <a:rect l="l" t="t" r="r" b="b"/>
              <a:pathLst>
                <a:path w="517" h="440" extrusionOk="0">
                  <a:moveTo>
                    <a:pt x="276" y="1"/>
                  </a:moveTo>
                  <a:cubicBezTo>
                    <a:pt x="265" y="1"/>
                    <a:pt x="253" y="2"/>
                    <a:pt x="240" y="4"/>
                  </a:cubicBezTo>
                  <a:cubicBezTo>
                    <a:pt x="48" y="100"/>
                    <a:pt x="0" y="340"/>
                    <a:pt x="240" y="436"/>
                  </a:cubicBezTo>
                  <a:cubicBezTo>
                    <a:pt x="253" y="438"/>
                    <a:pt x="265" y="439"/>
                    <a:pt x="276" y="439"/>
                  </a:cubicBezTo>
                  <a:cubicBezTo>
                    <a:pt x="516" y="439"/>
                    <a:pt x="516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5" name="Google Shape;11605;p59"/>
            <p:cNvSpPr/>
            <p:nvPr/>
          </p:nvSpPr>
          <p:spPr>
            <a:xfrm>
              <a:off x="310925" y="231852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590" y="1"/>
                  </a:moveTo>
                  <a:cubicBezTo>
                    <a:pt x="575" y="1"/>
                    <a:pt x="560" y="2"/>
                    <a:pt x="545" y="3"/>
                  </a:cubicBezTo>
                  <a:cubicBezTo>
                    <a:pt x="0" y="94"/>
                    <a:pt x="99" y="827"/>
                    <a:pt x="557" y="827"/>
                  </a:cubicBezTo>
                  <a:cubicBezTo>
                    <a:pt x="583" y="827"/>
                    <a:pt x="611" y="825"/>
                    <a:pt x="641" y="819"/>
                  </a:cubicBezTo>
                  <a:cubicBezTo>
                    <a:pt x="1105" y="680"/>
                    <a:pt x="1030" y="1"/>
                    <a:pt x="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6" name="Google Shape;11606;p59"/>
            <p:cNvSpPr/>
            <p:nvPr/>
          </p:nvSpPr>
          <p:spPr>
            <a:xfrm>
              <a:off x="287325" y="2364150"/>
              <a:ext cx="18975" cy="14050"/>
            </a:xfrm>
            <a:custGeom>
              <a:avLst/>
              <a:gdLst/>
              <a:ahLst/>
              <a:cxnLst/>
              <a:rect l="l" t="t" r="r" b="b"/>
              <a:pathLst>
                <a:path w="759" h="562" extrusionOk="0">
                  <a:moveTo>
                    <a:pt x="379" y="0"/>
                  </a:moveTo>
                  <a:cubicBezTo>
                    <a:pt x="365" y="0"/>
                    <a:pt x="351" y="1"/>
                    <a:pt x="336" y="2"/>
                  </a:cubicBezTo>
                  <a:cubicBezTo>
                    <a:pt x="144" y="98"/>
                    <a:pt x="0" y="387"/>
                    <a:pt x="288" y="531"/>
                  </a:cubicBezTo>
                  <a:cubicBezTo>
                    <a:pt x="331" y="552"/>
                    <a:pt x="371" y="561"/>
                    <a:pt x="407" y="561"/>
                  </a:cubicBezTo>
                  <a:cubicBezTo>
                    <a:pt x="687" y="561"/>
                    <a:pt x="758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7" name="Google Shape;11607;p59"/>
            <p:cNvSpPr/>
            <p:nvPr/>
          </p:nvSpPr>
          <p:spPr>
            <a:xfrm>
              <a:off x="286125" y="2180575"/>
              <a:ext cx="21625" cy="18025"/>
            </a:xfrm>
            <a:custGeom>
              <a:avLst/>
              <a:gdLst/>
              <a:ahLst/>
              <a:cxnLst/>
              <a:rect l="l" t="t" r="r" b="b"/>
              <a:pathLst>
                <a:path w="865" h="721" extrusionOk="0">
                  <a:moveTo>
                    <a:pt x="384" y="0"/>
                  </a:moveTo>
                  <a:cubicBezTo>
                    <a:pt x="0" y="96"/>
                    <a:pt x="48" y="672"/>
                    <a:pt x="480" y="720"/>
                  </a:cubicBezTo>
                  <a:cubicBezTo>
                    <a:pt x="865" y="624"/>
                    <a:pt x="817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8" name="Google Shape;11608;p59"/>
            <p:cNvSpPr/>
            <p:nvPr/>
          </p:nvSpPr>
          <p:spPr>
            <a:xfrm>
              <a:off x="322125" y="2508225"/>
              <a:ext cx="6025" cy="4825"/>
            </a:xfrm>
            <a:custGeom>
              <a:avLst/>
              <a:gdLst/>
              <a:ahLst/>
              <a:cxnLst/>
              <a:rect l="l" t="t" r="r" b="b"/>
              <a:pathLst>
                <a:path w="241" h="193" extrusionOk="0">
                  <a:moveTo>
                    <a:pt x="97" y="0"/>
                  </a:moveTo>
                  <a:cubicBezTo>
                    <a:pt x="1" y="97"/>
                    <a:pt x="49" y="193"/>
                    <a:pt x="145" y="193"/>
                  </a:cubicBezTo>
                  <a:cubicBezTo>
                    <a:pt x="241" y="193"/>
                    <a:pt x="241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9" name="Google Shape;11609;p59"/>
            <p:cNvSpPr/>
            <p:nvPr/>
          </p:nvSpPr>
          <p:spPr>
            <a:xfrm>
              <a:off x="304125" y="2436125"/>
              <a:ext cx="12975" cy="11000"/>
            </a:xfrm>
            <a:custGeom>
              <a:avLst/>
              <a:gdLst/>
              <a:ahLst/>
              <a:cxnLst/>
              <a:rect l="l" t="t" r="r" b="b"/>
              <a:pathLst>
                <a:path w="519" h="440" extrusionOk="0">
                  <a:moveTo>
                    <a:pt x="319" y="1"/>
                  </a:moveTo>
                  <a:cubicBezTo>
                    <a:pt x="309" y="1"/>
                    <a:pt x="299" y="2"/>
                    <a:pt x="289" y="4"/>
                  </a:cubicBezTo>
                  <a:cubicBezTo>
                    <a:pt x="0" y="52"/>
                    <a:pt x="0" y="340"/>
                    <a:pt x="289" y="436"/>
                  </a:cubicBezTo>
                  <a:cubicBezTo>
                    <a:pt x="299" y="438"/>
                    <a:pt x="309" y="439"/>
                    <a:pt x="319" y="439"/>
                  </a:cubicBezTo>
                  <a:cubicBezTo>
                    <a:pt x="519" y="439"/>
                    <a:pt x="519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0" name="Google Shape;11610;p59"/>
            <p:cNvSpPr/>
            <p:nvPr/>
          </p:nvSpPr>
          <p:spPr>
            <a:xfrm>
              <a:off x="272450" y="2294300"/>
              <a:ext cx="21300" cy="13775"/>
            </a:xfrm>
            <a:custGeom>
              <a:avLst/>
              <a:gdLst/>
              <a:ahLst/>
              <a:cxnLst/>
              <a:rect l="l" t="t" r="r" b="b"/>
              <a:pathLst>
                <a:path w="852" h="551" extrusionOk="0">
                  <a:moveTo>
                    <a:pt x="446" y="0"/>
                  </a:moveTo>
                  <a:cubicBezTo>
                    <a:pt x="417" y="0"/>
                    <a:pt x="387" y="4"/>
                    <a:pt x="355" y="12"/>
                  </a:cubicBezTo>
                  <a:cubicBezTo>
                    <a:pt x="1" y="56"/>
                    <a:pt x="96" y="551"/>
                    <a:pt x="415" y="551"/>
                  </a:cubicBezTo>
                  <a:cubicBezTo>
                    <a:pt x="442" y="551"/>
                    <a:pt x="470" y="547"/>
                    <a:pt x="499" y="540"/>
                  </a:cubicBezTo>
                  <a:cubicBezTo>
                    <a:pt x="852" y="452"/>
                    <a:pt x="760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1" name="Google Shape;11611;p59"/>
            <p:cNvSpPr/>
            <p:nvPr/>
          </p:nvSpPr>
          <p:spPr>
            <a:xfrm>
              <a:off x="251325" y="2340050"/>
              <a:ext cx="8400" cy="7375"/>
            </a:xfrm>
            <a:custGeom>
              <a:avLst/>
              <a:gdLst/>
              <a:ahLst/>
              <a:cxnLst/>
              <a:rect l="l" t="t" r="r" b="b"/>
              <a:pathLst>
                <a:path w="336" h="295" extrusionOk="0">
                  <a:moveTo>
                    <a:pt x="185" y="1"/>
                  </a:moveTo>
                  <a:cubicBezTo>
                    <a:pt x="172" y="1"/>
                    <a:pt x="159" y="3"/>
                    <a:pt x="144" y="6"/>
                  </a:cubicBezTo>
                  <a:cubicBezTo>
                    <a:pt x="0" y="54"/>
                    <a:pt x="0" y="198"/>
                    <a:pt x="144" y="294"/>
                  </a:cubicBezTo>
                  <a:cubicBezTo>
                    <a:pt x="321" y="250"/>
                    <a:pt x="335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2" name="Google Shape;11612;p59"/>
            <p:cNvSpPr/>
            <p:nvPr/>
          </p:nvSpPr>
          <p:spPr>
            <a:xfrm>
              <a:off x="260075" y="2224900"/>
              <a:ext cx="18500" cy="13375"/>
            </a:xfrm>
            <a:custGeom>
              <a:avLst/>
              <a:gdLst/>
              <a:ahLst/>
              <a:cxnLst/>
              <a:rect l="l" t="t" r="r" b="b"/>
              <a:pathLst>
                <a:path w="740" h="535" extrusionOk="0">
                  <a:moveTo>
                    <a:pt x="365" y="0"/>
                  </a:moveTo>
                  <a:cubicBezTo>
                    <a:pt x="351" y="0"/>
                    <a:pt x="337" y="1"/>
                    <a:pt x="322" y="3"/>
                  </a:cubicBezTo>
                  <a:cubicBezTo>
                    <a:pt x="1" y="49"/>
                    <a:pt x="31" y="535"/>
                    <a:pt x="370" y="535"/>
                  </a:cubicBezTo>
                  <a:cubicBezTo>
                    <a:pt x="386" y="535"/>
                    <a:pt x="402" y="534"/>
                    <a:pt x="418" y="532"/>
                  </a:cubicBezTo>
                  <a:cubicBezTo>
                    <a:pt x="740" y="486"/>
                    <a:pt x="666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3" name="Google Shape;11613;p59"/>
            <p:cNvSpPr/>
            <p:nvPr/>
          </p:nvSpPr>
          <p:spPr>
            <a:xfrm>
              <a:off x="236900" y="2269375"/>
              <a:ext cx="8425" cy="7350"/>
            </a:xfrm>
            <a:custGeom>
              <a:avLst/>
              <a:gdLst/>
              <a:ahLst/>
              <a:cxnLst/>
              <a:rect l="l" t="t" r="r" b="b"/>
              <a:pathLst>
                <a:path w="337" h="294" extrusionOk="0">
                  <a:moveTo>
                    <a:pt x="193" y="1"/>
                  </a:moveTo>
                  <a:cubicBezTo>
                    <a:pt x="49" y="97"/>
                    <a:pt x="1" y="193"/>
                    <a:pt x="193" y="289"/>
                  </a:cubicBezTo>
                  <a:cubicBezTo>
                    <a:pt x="203" y="292"/>
                    <a:pt x="212" y="294"/>
                    <a:pt x="220" y="294"/>
                  </a:cubicBezTo>
                  <a:cubicBezTo>
                    <a:pt x="336" y="294"/>
                    <a:pt x="327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4" name="Google Shape;11614;p59"/>
            <p:cNvSpPr/>
            <p:nvPr/>
          </p:nvSpPr>
          <p:spPr>
            <a:xfrm>
              <a:off x="248925" y="2156475"/>
              <a:ext cx="11750" cy="9800"/>
            </a:xfrm>
            <a:custGeom>
              <a:avLst/>
              <a:gdLst/>
              <a:ahLst/>
              <a:cxnLst/>
              <a:rect l="l" t="t" r="r" b="b"/>
              <a:pathLst>
                <a:path w="470" h="392" extrusionOk="0">
                  <a:moveTo>
                    <a:pt x="273" y="1"/>
                  </a:moveTo>
                  <a:cubicBezTo>
                    <a:pt x="262" y="1"/>
                    <a:pt x="252" y="2"/>
                    <a:pt x="240" y="4"/>
                  </a:cubicBezTo>
                  <a:cubicBezTo>
                    <a:pt x="0" y="52"/>
                    <a:pt x="0" y="340"/>
                    <a:pt x="240" y="388"/>
                  </a:cubicBezTo>
                  <a:cubicBezTo>
                    <a:pt x="252" y="390"/>
                    <a:pt x="262" y="391"/>
                    <a:pt x="273" y="391"/>
                  </a:cubicBezTo>
                  <a:cubicBezTo>
                    <a:pt x="469" y="391"/>
                    <a:pt x="469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5" name="Google Shape;11615;p59"/>
            <p:cNvSpPr/>
            <p:nvPr/>
          </p:nvSpPr>
          <p:spPr>
            <a:xfrm>
              <a:off x="326500" y="2389400"/>
              <a:ext cx="25650" cy="18250"/>
            </a:xfrm>
            <a:custGeom>
              <a:avLst/>
              <a:gdLst/>
              <a:ahLst/>
              <a:cxnLst/>
              <a:rect l="l" t="t" r="r" b="b"/>
              <a:pathLst>
                <a:path w="1026" h="730" extrusionOk="0">
                  <a:moveTo>
                    <a:pt x="498" y="1"/>
                  </a:moveTo>
                  <a:cubicBezTo>
                    <a:pt x="1" y="46"/>
                    <a:pt x="57" y="729"/>
                    <a:pt x="505" y="729"/>
                  </a:cubicBezTo>
                  <a:cubicBezTo>
                    <a:pt x="533" y="729"/>
                    <a:pt x="563" y="726"/>
                    <a:pt x="594" y="721"/>
                  </a:cubicBezTo>
                  <a:cubicBezTo>
                    <a:pt x="1026" y="673"/>
                    <a:pt x="978" y="1"/>
                    <a:pt x="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6" name="Google Shape;11616;p59"/>
            <p:cNvSpPr/>
            <p:nvPr/>
          </p:nvSpPr>
          <p:spPr>
            <a:xfrm>
              <a:off x="407725" y="2442225"/>
              <a:ext cx="30850" cy="24075"/>
            </a:xfrm>
            <a:custGeom>
              <a:avLst/>
              <a:gdLst/>
              <a:ahLst/>
              <a:cxnLst/>
              <a:rect l="l" t="t" r="r" b="b"/>
              <a:pathLst>
                <a:path w="1234" h="963" extrusionOk="0">
                  <a:moveTo>
                    <a:pt x="561" y="0"/>
                  </a:moveTo>
                  <a:cubicBezTo>
                    <a:pt x="1" y="140"/>
                    <a:pt x="77" y="962"/>
                    <a:pt x="612" y="962"/>
                  </a:cubicBezTo>
                  <a:cubicBezTo>
                    <a:pt x="627" y="962"/>
                    <a:pt x="642" y="961"/>
                    <a:pt x="657" y="960"/>
                  </a:cubicBezTo>
                  <a:cubicBezTo>
                    <a:pt x="1234" y="864"/>
                    <a:pt x="1137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7" name="Google Shape;11617;p59"/>
            <p:cNvSpPr/>
            <p:nvPr/>
          </p:nvSpPr>
          <p:spPr>
            <a:xfrm>
              <a:off x="422150" y="2514175"/>
              <a:ext cx="29225" cy="20525"/>
            </a:xfrm>
            <a:custGeom>
              <a:avLst/>
              <a:gdLst/>
              <a:ahLst/>
              <a:cxnLst/>
              <a:rect l="l" t="t" r="r" b="b"/>
              <a:pathLst>
                <a:path w="1169" h="821" extrusionOk="0">
                  <a:moveTo>
                    <a:pt x="559" y="0"/>
                  </a:moveTo>
                  <a:cubicBezTo>
                    <a:pt x="544" y="0"/>
                    <a:pt x="528" y="1"/>
                    <a:pt x="512" y="3"/>
                  </a:cubicBezTo>
                  <a:cubicBezTo>
                    <a:pt x="0" y="96"/>
                    <a:pt x="120" y="821"/>
                    <a:pt x="610" y="821"/>
                  </a:cubicBezTo>
                  <a:cubicBezTo>
                    <a:pt x="625" y="821"/>
                    <a:pt x="641" y="820"/>
                    <a:pt x="657" y="819"/>
                  </a:cubicBezTo>
                  <a:cubicBezTo>
                    <a:pt x="1169" y="726"/>
                    <a:pt x="1049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8" name="Google Shape;11618;p59"/>
            <p:cNvSpPr/>
            <p:nvPr/>
          </p:nvSpPr>
          <p:spPr>
            <a:xfrm>
              <a:off x="263325" y="2046150"/>
              <a:ext cx="10825" cy="8425"/>
            </a:xfrm>
            <a:custGeom>
              <a:avLst/>
              <a:gdLst/>
              <a:ahLst/>
              <a:cxnLst/>
              <a:rect l="l" t="t" r="r" b="b"/>
              <a:pathLst>
                <a:path w="433" h="337" extrusionOk="0">
                  <a:moveTo>
                    <a:pt x="192" y="0"/>
                  </a:moveTo>
                  <a:cubicBezTo>
                    <a:pt x="0" y="48"/>
                    <a:pt x="48" y="288"/>
                    <a:pt x="240" y="336"/>
                  </a:cubicBezTo>
                  <a:cubicBezTo>
                    <a:pt x="432" y="240"/>
                    <a:pt x="384" y="0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9" name="Google Shape;11619;p59"/>
            <p:cNvSpPr/>
            <p:nvPr/>
          </p:nvSpPr>
          <p:spPr>
            <a:xfrm>
              <a:off x="745025" y="2668825"/>
              <a:ext cx="25275" cy="18325"/>
            </a:xfrm>
            <a:custGeom>
              <a:avLst/>
              <a:gdLst/>
              <a:ahLst/>
              <a:cxnLst/>
              <a:rect l="l" t="t" r="r" b="b"/>
              <a:pathLst>
                <a:path w="1011" h="733" extrusionOk="0">
                  <a:moveTo>
                    <a:pt x="549" y="1"/>
                  </a:moveTo>
                  <a:cubicBezTo>
                    <a:pt x="522" y="1"/>
                    <a:pt x="494" y="4"/>
                    <a:pt x="464" y="10"/>
                  </a:cubicBezTo>
                  <a:cubicBezTo>
                    <a:pt x="0" y="102"/>
                    <a:pt x="74" y="732"/>
                    <a:pt x="512" y="732"/>
                  </a:cubicBezTo>
                  <a:cubicBezTo>
                    <a:pt x="527" y="732"/>
                    <a:pt x="543" y="731"/>
                    <a:pt x="560" y="730"/>
                  </a:cubicBezTo>
                  <a:cubicBezTo>
                    <a:pt x="1010" y="640"/>
                    <a:pt x="954" y="1"/>
                    <a:pt x="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0" name="Google Shape;11620;p59"/>
            <p:cNvSpPr/>
            <p:nvPr/>
          </p:nvSpPr>
          <p:spPr>
            <a:xfrm>
              <a:off x="342525" y="2461425"/>
              <a:ext cx="20425" cy="14425"/>
            </a:xfrm>
            <a:custGeom>
              <a:avLst/>
              <a:gdLst/>
              <a:ahLst/>
              <a:cxnLst/>
              <a:rect l="l" t="t" r="r" b="b"/>
              <a:pathLst>
                <a:path w="817" h="577" extrusionOk="0">
                  <a:moveTo>
                    <a:pt x="433" y="0"/>
                  </a:moveTo>
                  <a:cubicBezTo>
                    <a:pt x="1" y="0"/>
                    <a:pt x="1" y="576"/>
                    <a:pt x="433" y="576"/>
                  </a:cubicBezTo>
                  <a:cubicBezTo>
                    <a:pt x="817" y="576"/>
                    <a:pt x="817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1" name="Google Shape;11621;p59"/>
            <p:cNvSpPr/>
            <p:nvPr/>
          </p:nvSpPr>
          <p:spPr>
            <a:xfrm>
              <a:off x="446525" y="2469650"/>
              <a:ext cx="36900" cy="26750"/>
            </a:xfrm>
            <a:custGeom>
              <a:avLst/>
              <a:gdLst/>
              <a:ahLst/>
              <a:cxnLst/>
              <a:rect l="l" t="t" r="r" b="b"/>
              <a:pathLst>
                <a:path w="1476" h="1070" extrusionOk="0">
                  <a:moveTo>
                    <a:pt x="778" y="1"/>
                  </a:moveTo>
                  <a:cubicBezTo>
                    <a:pt x="750" y="1"/>
                    <a:pt x="720" y="3"/>
                    <a:pt x="690" y="7"/>
                  </a:cubicBezTo>
                  <a:cubicBezTo>
                    <a:pt x="1" y="99"/>
                    <a:pt x="103" y="1070"/>
                    <a:pt x="743" y="1070"/>
                  </a:cubicBezTo>
                  <a:cubicBezTo>
                    <a:pt x="772" y="1070"/>
                    <a:pt x="802" y="1068"/>
                    <a:pt x="834" y="1063"/>
                  </a:cubicBezTo>
                  <a:cubicBezTo>
                    <a:pt x="1475" y="926"/>
                    <a:pt x="137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2" name="Google Shape;11622;p59"/>
            <p:cNvSpPr/>
            <p:nvPr/>
          </p:nvSpPr>
          <p:spPr>
            <a:xfrm>
              <a:off x="381850" y="2487575"/>
              <a:ext cx="26000" cy="18550"/>
            </a:xfrm>
            <a:custGeom>
              <a:avLst/>
              <a:gdLst/>
              <a:ahLst/>
              <a:cxnLst/>
              <a:rect l="l" t="t" r="r" b="b"/>
              <a:pathLst>
                <a:path w="1040" h="742" extrusionOk="0">
                  <a:moveTo>
                    <a:pt x="535" y="1"/>
                  </a:moveTo>
                  <a:cubicBezTo>
                    <a:pt x="506" y="1"/>
                    <a:pt x="476" y="4"/>
                    <a:pt x="444" y="10"/>
                  </a:cubicBezTo>
                  <a:cubicBezTo>
                    <a:pt x="0" y="232"/>
                    <a:pt x="172" y="741"/>
                    <a:pt x="542" y="741"/>
                  </a:cubicBezTo>
                  <a:cubicBezTo>
                    <a:pt x="572" y="741"/>
                    <a:pt x="603" y="738"/>
                    <a:pt x="636" y="730"/>
                  </a:cubicBezTo>
                  <a:cubicBezTo>
                    <a:pt x="1040" y="596"/>
                    <a:pt x="941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3" name="Google Shape;11623;p59"/>
            <p:cNvSpPr/>
            <p:nvPr/>
          </p:nvSpPr>
          <p:spPr>
            <a:xfrm>
              <a:off x="360525" y="2533425"/>
              <a:ext cx="12050" cy="9625"/>
            </a:xfrm>
            <a:custGeom>
              <a:avLst/>
              <a:gdLst/>
              <a:ahLst/>
              <a:cxnLst/>
              <a:rect l="l" t="t" r="r" b="b"/>
              <a:pathLst>
                <a:path w="482" h="385" extrusionOk="0">
                  <a:moveTo>
                    <a:pt x="241" y="1"/>
                  </a:moveTo>
                  <a:cubicBezTo>
                    <a:pt x="1" y="97"/>
                    <a:pt x="49" y="289"/>
                    <a:pt x="241" y="385"/>
                  </a:cubicBezTo>
                  <a:cubicBezTo>
                    <a:pt x="481" y="385"/>
                    <a:pt x="481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4" name="Google Shape;11624;p59"/>
            <p:cNvSpPr/>
            <p:nvPr/>
          </p:nvSpPr>
          <p:spPr>
            <a:xfrm>
              <a:off x="365275" y="2415750"/>
              <a:ext cx="30900" cy="22075"/>
            </a:xfrm>
            <a:custGeom>
              <a:avLst/>
              <a:gdLst/>
              <a:ahLst/>
              <a:cxnLst/>
              <a:rect l="l" t="t" r="r" b="b"/>
              <a:pathLst>
                <a:path w="1236" h="883" extrusionOk="0">
                  <a:moveTo>
                    <a:pt x="626" y="1"/>
                  </a:moveTo>
                  <a:cubicBezTo>
                    <a:pt x="611" y="1"/>
                    <a:pt x="595" y="1"/>
                    <a:pt x="579" y="3"/>
                  </a:cubicBezTo>
                  <a:cubicBezTo>
                    <a:pt x="0" y="92"/>
                    <a:pt x="123" y="882"/>
                    <a:pt x="603" y="882"/>
                  </a:cubicBezTo>
                  <a:cubicBezTo>
                    <a:pt x="641" y="882"/>
                    <a:pt x="681" y="877"/>
                    <a:pt x="723" y="867"/>
                  </a:cubicBezTo>
                  <a:cubicBezTo>
                    <a:pt x="1235" y="727"/>
                    <a:pt x="1115" y="1"/>
                    <a:pt x="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5" name="Google Shape;11625;p59"/>
            <p:cNvSpPr/>
            <p:nvPr/>
          </p:nvSpPr>
          <p:spPr>
            <a:xfrm>
              <a:off x="442550" y="2587450"/>
              <a:ext cx="17625" cy="13300"/>
            </a:xfrm>
            <a:custGeom>
              <a:avLst/>
              <a:gdLst/>
              <a:ahLst/>
              <a:cxnLst/>
              <a:rect l="l" t="t" r="r" b="b"/>
              <a:pathLst>
                <a:path w="705" h="532" extrusionOk="0">
                  <a:moveTo>
                    <a:pt x="321" y="0"/>
                  </a:moveTo>
                  <a:cubicBezTo>
                    <a:pt x="0" y="92"/>
                    <a:pt x="29" y="532"/>
                    <a:pt x="323" y="532"/>
                  </a:cubicBezTo>
                  <a:cubicBezTo>
                    <a:pt x="337" y="532"/>
                    <a:pt x="353" y="530"/>
                    <a:pt x="369" y="528"/>
                  </a:cubicBezTo>
                  <a:cubicBezTo>
                    <a:pt x="705" y="480"/>
                    <a:pt x="609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6" name="Google Shape;11626;p59"/>
            <p:cNvSpPr/>
            <p:nvPr/>
          </p:nvSpPr>
          <p:spPr>
            <a:xfrm>
              <a:off x="1128675" y="2560950"/>
              <a:ext cx="12925" cy="10900"/>
            </a:xfrm>
            <a:custGeom>
              <a:avLst/>
              <a:gdLst/>
              <a:ahLst/>
              <a:cxnLst/>
              <a:rect l="l" t="t" r="r" b="b"/>
              <a:pathLst>
                <a:path w="517" h="436" extrusionOk="0">
                  <a:moveTo>
                    <a:pt x="277" y="0"/>
                  </a:moveTo>
                  <a:cubicBezTo>
                    <a:pt x="265" y="0"/>
                    <a:pt x="253" y="1"/>
                    <a:pt x="241" y="4"/>
                  </a:cubicBezTo>
                  <a:cubicBezTo>
                    <a:pt x="1" y="100"/>
                    <a:pt x="1" y="388"/>
                    <a:pt x="289" y="436"/>
                  </a:cubicBezTo>
                  <a:cubicBezTo>
                    <a:pt x="516" y="390"/>
                    <a:pt x="485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7" name="Google Shape;11627;p59"/>
            <p:cNvSpPr/>
            <p:nvPr/>
          </p:nvSpPr>
          <p:spPr>
            <a:xfrm>
              <a:off x="1032225" y="2497375"/>
              <a:ext cx="36050" cy="25450"/>
            </a:xfrm>
            <a:custGeom>
              <a:avLst/>
              <a:gdLst/>
              <a:ahLst/>
              <a:cxnLst/>
              <a:rect l="l" t="t" r="r" b="b"/>
              <a:pathLst>
                <a:path w="1442" h="1018" extrusionOk="0">
                  <a:moveTo>
                    <a:pt x="690" y="1"/>
                  </a:moveTo>
                  <a:cubicBezTo>
                    <a:pt x="675" y="1"/>
                    <a:pt x="658" y="1"/>
                    <a:pt x="642" y="2"/>
                  </a:cubicBezTo>
                  <a:cubicBezTo>
                    <a:pt x="0" y="94"/>
                    <a:pt x="103" y="1017"/>
                    <a:pt x="698" y="1017"/>
                  </a:cubicBezTo>
                  <a:cubicBezTo>
                    <a:pt x="726" y="1017"/>
                    <a:pt x="756" y="1015"/>
                    <a:pt x="786" y="1011"/>
                  </a:cubicBezTo>
                  <a:cubicBezTo>
                    <a:pt x="1442" y="917"/>
                    <a:pt x="1321" y="1"/>
                    <a:pt x="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8" name="Google Shape;11628;p59"/>
            <p:cNvSpPr/>
            <p:nvPr/>
          </p:nvSpPr>
          <p:spPr>
            <a:xfrm>
              <a:off x="1156275" y="2518950"/>
              <a:ext cx="11800" cy="10975"/>
            </a:xfrm>
            <a:custGeom>
              <a:avLst/>
              <a:gdLst/>
              <a:ahLst/>
              <a:cxnLst/>
              <a:rect l="l" t="t" r="r" b="b"/>
              <a:pathLst>
                <a:path w="472" h="439" extrusionOk="0">
                  <a:moveTo>
                    <a:pt x="271" y="0"/>
                  </a:moveTo>
                  <a:cubicBezTo>
                    <a:pt x="261" y="0"/>
                    <a:pt x="251" y="1"/>
                    <a:pt x="241" y="4"/>
                  </a:cubicBezTo>
                  <a:cubicBezTo>
                    <a:pt x="1" y="52"/>
                    <a:pt x="1" y="388"/>
                    <a:pt x="241" y="436"/>
                  </a:cubicBezTo>
                  <a:cubicBezTo>
                    <a:pt x="251" y="438"/>
                    <a:pt x="261" y="439"/>
                    <a:pt x="271" y="439"/>
                  </a:cubicBezTo>
                  <a:cubicBezTo>
                    <a:pt x="471" y="439"/>
                    <a:pt x="471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9" name="Google Shape;11629;p59"/>
            <p:cNvSpPr/>
            <p:nvPr/>
          </p:nvSpPr>
          <p:spPr>
            <a:xfrm>
              <a:off x="1106950" y="2486425"/>
              <a:ext cx="28250" cy="19850"/>
            </a:xfrm>
            <a:custGeom>
              <a:avLst/>
              <a:gdLst/>
              <a:ahLst/>
              <a:cxnLst/>
              <a:rect l="l" t="t" r="r" b="b"/>
              <a:pathLst>
                <a:path w="1130" h="794" extrusionOk="0">
                  <a:moveTo>
                    <a:pt x="575" y="0"/>
                  </a:moveTo>
                  <a:cubicBezTo>
                    <a:pt x="546" y="0"/>
                    <a:pt x="517" y="3"/>
                    <a:pt x="486" y="8"/>
                  </a:cubicBezTo>
                  <a:cubicBezTo>
                    <a:pt x="0" y="97"/>
                    <a:pt x="123" y="793"/>
                    <a:pt x="557" y="793"/>
                  </a:cubicBezTo>
                  <a:cubicBezTo>
                    <a:pt x="595" y="793"/>
                    <a:pt x="635" y="788"/>
                    <a:pt x="678" y="776"/>
                  </a:cubicBezTo>
                  <a:cubicBezTo>
                    <a:pt x="1130" y="686"/>
                    <a:pt x="1028" y="0"/>
                    <a:pt x="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0" name="Google Shape;11630;p59"/>
            <p:cNvSpPr/>
            <p:nvPr/>
          </p:nvSpPr>
          <p:spPr>
            <a:xfrm>
              <a:off x="1161825" y="2402400"/>
              <a:ext cx="28600" cy="20825"/>
            </a:xfrm>
            <a:custGeom>
              <a:avLst/>
              <a:gdLst/>
              <a:ahLst/>
              <a:cxnLst/>
              <a:rect l="l" t="t" r="r" b="b"/>
              <a:pathLst>
                <a:path w="1144" h="833" extrusionOk="0">
                  <a:moveTo>
                    <a:pt x="588" y="0"/>
                  </a:moveTo>
                  <a:cubicBezTo>
                    <a:pt x="560" y="0"/>
                    <a:pt x="530" y="3"/>
                    <a:pt x="499" y="9"/>
                  </a:cubicBezTo>
                  <a:cubicBezTo>
                    <a:pt x="0" y="99"/>
                    <a:pt x="144" y="833"/>
                    <a:pt x="607" y="833"/>
                  </a:cubicBezTo>
                  <a:cubicBezTo>
                    <a:pt x="634" y="833"/>
                    <a:pt x="662" y="830"/>
                    <a:pt x="691" y="825"/>
                  </a:cubicBezTo>
                  <a:cubicBezTo>
                    <a:pt x="1143" y="689"/>
                    <a:pt x="1042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1" name="Google Shape;11631;p59"/>
            <p:cNvSpPr/>
            <p:nvPr/>
          </p:nvSpPr>
          <p:spPr>
            <a:xfrm>
              <a:off x="988125" y="2467275"/>
              <a:ext cx="41425" cy="30475"/>
            </a:xfrm>
            <a:custGeom>
              <a:avLst/>
              <a:gdLst/>
              <a:ahLst/>
              <a:cxnLst/>
              <a:rect l="l" t="t" r="r" b="b"/>
              <a:pathLst>
                <a:path w="1657" h="1219" extrusionOk="0">
                  <a:moveTo>
                    <a:pt x="817" y="1"/>
                  </a:moveTo>
                  <a:cubicBezTo>
                    <a:pt x="788" y="1"/>
                    <a:pt x="757" y="3"/>
                    <a:pt x="726" y="6"/>
                  </a:cubicBezTo>
                  <a:cubicBezTo>
                    <a:pt x="1" y="142"/>
                    <a:pt x="88" y="1218"/>
                    <a:pt x="786" y="1218"/>
                  </a:cubicBezTo>
                  <a:cubicBezTo>
                    <a:pt x="828" y="1218"/>
                    <a:pt x="872" y="1215"/>
                    <a:pt x="918" y="1206"/>
                  </a:cubicBezTo>
                  <a:cubicBezTo>
                    <a:pt x="1656" y="1114"/>
                    <a:pt x="1552" y="1"/>
                    <a:pt x="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2" name="Google Shape;11632;p59"/>
            <p:cNvSpPr/>
            <p:nvPr/>
          </p:nvSpPr>
          <p:spPr>
            <a:xfrm>
              <a:off x="1182400" y="2476925"/>
              <a:ext cx="15575" cy="12500"/>
            </a:xfrm>
            <a:custGeom>
              <a:avLst/>
              <a:gdLst/>
              <a:ahLst/>
              <a:cxnLst/>
              <a:rect l="l" t="t" r="r" b="b"/>
              <a:pathLst>
                <a:path w="623" h="500" extrusionOk="0">
                  <a:moveTo>
                    <a:pt x="348" y="0"/>
                  </a:moveTo>
                  <a:cubicBezTo>
                    <a:pt x="333" y="0"/>
                    <a:pt x="317" y="1"/>
                    <a:pt x="300" y="4"/>
                  </a:cubicBezTo>
                  <a:cubicBezTo>
                    <a:pt x="0" y="176"/>
                    <a:pt x="121" y="500"/>
                    <a:pt x="321" y="500"/>
                  </a:cubicBezTo>
                  <a:cubicBezTo>
                    <a:pt x="345" y="500"/>
                    <a:pt x="370" y="495"/>
                    <a:pt x="396" y="484"/>
                  </a:cubicBezTo>
                  <a:cubicBezTo>
                    <a:pt x="622" y="349"/>
                    <a:pt x="593" y="0"/>
                    <a:pt x="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3" name="Google Shape;11633;p59"/>
            <p:cNvSpPr/>
            <p:nvPr/>
          </p:nvSpPr>
          <p:spPr>
            <a:xfrm>
              <a:off x="1052675" y="2571600"/>
              <a:ext cx="24900" cy="17300"/>
            </a:xfrm>
            <a:custGeom>
              <a:avLst/>
              <a:gdLst/>
              <a:ahLst/>
              <a:cxnLst/>
              <a:rect l="l" t="t" r="r" b="b"/>
              <a:pathLst>
                <a:path w="996" h="692" extrusionOk="0">
                  <a:moveTo>
                    <a:pt x="530" y="1"/>
                  </a:moveTo>
                  <a:cubicBezTo>
                    <a:pt x="504" y="1"/>
                    <a:pt x="477" y="4"/>
                    <a:pt x="448" y="10"/>
                  </a:cubicBezTo>
                  <a:cubicBezTo>
                    <a:pt x="0" y="100"/>
                    <a:pt x="138" y="691"/>
                    <a:pt x="510" y="691"/>
                  </a:cubicBezTo>
                  <a:cubicBezTo>
                    <a:pt x="536" y="691"/>
                    <a:pt x="564" y="688"/>
                    <a:pt x="592" y="682"/>
                  </a:cubicBezTo>
                  <a:cubicBezTo>
                    <a:pt x="996" y="592"/>
                    <a:pt x="897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4" name="Google Shape;11634;p59"/>
            <p:cNvSpPr/>
            <p:nvPr/>
          </p:nvSpPr>
          <p:spPr>
            <a:xfrm>
              <a:off x="1080675" y="2528625"/>
              <a:ext cx="24025" cy="19225"/>
            </a:xfrm>
            <a:custGeom>
              <a:avLst/>
              <a:gdLst/>
              <a:ahLst/>
              <a:cxnLst/>
              <a:rect l="l" t="t" r="r" b="b"/>
              <a:pathLst>
                <a:path w="961" h="769" extrusionOk="0">
                  <a:moveTo>
                    <a:pt x="432" y="1"/>
                  </a:moveTo>
                  <a:cubicBezTo>
                    <a:pt x="0" y="145"/>
                    <a:pt x="96" y="769"/>
                    <a:pt x="528" y="769"/>
                  </a:cubicBezTo>
                  <a:cubicBezTo>
                    <a:pt x="961" y="673"/>
                    <a:pt x="865" y="1"/>
                    <a:pt x="4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5" name="Google Shape;11635;p59"/>
            <p:cNvSpPr/>
            <p:nvPr/>
          </p:nvSpPr>
          <p:spPr>
            <a:xfrm>
              <a:off x="1102300" y="2604150"/>
              <a:ext cx="9600" cy="8525"/>
            </a:xfrm>
            <a:custGeom>
              <a:avLst/>
              <a:gdLst/>
              <a:ahLst/>
              <a:cxnLst/>
              <a:rect l="l" t="t" r="r" b="b"/>
              <a:pathLst>
                <a:path w="384" h="341" extrusionOk="0">
                  <a:moveTo>
                    <a:pt x="200" y="0"/>
                  </a:moveTo>
                  <a:cubicBezTo>
                    <a:pt x="0" y="0"/>
                    <a:pt x="14" y="340"/>
                    <a:pt x="240" y="340"/>
                  </a:cubicBezTo>
                  <a:cubicBezTo>
                    <a:pt x="384" y="244"/>
                    <a:pt x="384" y="100"/>
                    <a:pt x="240" y="4"/>
                  </a:cubicBezTo>
                  <a:cubicBezTo>
                    <a:pt x="225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6" name="Google Shape;11636;p59"/>
            <p:cNvSpPr/>
            <p:nvPr/>
          </p:nvSpPr>
          <p:spPr>
            <a:xfrm>
              <a:off x="1134675" y="2444550"/>
              <a:ext cx="28450" cy="20500"/>
            </a:xfrm>
            <a:custGeom>
              <a:avLst/>
              <a:gdLst/>
              <a:ahLst/>
              <a:cxnLst/>
              <a:rect l="l" t="t" r="r" b="b"/>
              <a:pathLst>
                <a:path w="1138" h="820" extrusionOk="0">
                  <a:moveTo>
                    <a:pt x="573" y="1"/>
                  </a:moveTo>
                  <a:cubicBezTo>
                    <a:pt x="559" y="1"/>
                    <a:pt x="544" y="2"/>
                    <a:pt x="529" y="3"/>
                  </a:cubicBezTo>
                  <a:cubicBezTo>
                    <a:pt x="1" y="51"/>
                    <a:pt x="49" y="819"/>
                    <a:pt x="625" y="819"/>
                  </a:cubicBezTo>
                  <a:cubicBezTo>
                    <a:pt x="1138" y="773"/>
                    <a:pt x="1062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7" name="Google Shape;11637;p59"/>
            <p:cNvSpPr/>
            <p:nvPr/>
          </p:nvSpPr>
          <p:spPr>
            <a:xfrm>
              <a:off x="1269100" y="2348600"/>
              <a:ext cx="9625" cy="7225"/>
            </a:xfrm>
            <a:custGeom>
              <a:avLst/>
              <a:gdLst/>
              <a:ahLst/>
              <a:cxnLst/>
              <a:rect l="l" t="t" r="r" b="b"/>
              <a:pathLst>
                <a:path w="385" h="289" extrusionOk="0">
                  <a:moveTo>
                    <a:pt x="193" y="0"/>
                  </a:moveTo>
                  <a:cubicBezTo>
                    <a:pt x="1" y="0"/>
                    <a:pt x="1" y="288"/>
                    <a:pt x="193" y="288"/>
                  </a:cubicBezTo>
                  <a:cubicBezTo>
                    <a:pt x="385" y="288"/>
                    <a:pt x="385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8" name="Google Shape;11638;p59"/>
            <p:cNvSpPr/>
            <p:nvPr/>
          </p:nvSpPr>
          <p:spPr>
            <a:xfrm>
              <a:off x="751000" y="2550225"/>
              <a:ext cx="41650" cy="31275"/>
            </a:xfrm>
            <a:custGeom>
              <a:avLst/>
              <a:gdLst/>
              <a:ahLst/>
              <a:cxnLst/>
              <a:rect l="l" t="t" r="r" b="b"/>
              <a:pathLst>
                <a:path w="1666" h="1251" extrusionOk="0">
                  <a:moveTo>
                    <a:pt x="801" y="1"/>
                  </a:moveTo>
                  <a:cubicBezTo>
                    <a:pt x="1" y="95"/>
                    <a:pt x="77" y="1250"/>
                    <a:pt x="850" y="1250"/>
                  </a:cubicBezTo>
                  <a:cubicBezTo>
                    <a:pt x="865" y="1250"/>
                    <a:pt x="881" y="1250"/>
                    <a:pt x="897" y="1249"/>
                  </a:cubicBezTo>
                  <a:cubicBezTo>
                    <a:pt x="1665" y="1153"/>
                    <a:pt x="1617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9" name="Google Shape;11639;p59"/>
            <p:cNvSpPr/>
            <p:nvPr/>
          </p:nvSpPr>
          <p:spPr>
            <a:xfrm>
              <a:off x="1251050" y="2280175"/>
              <a:ext cx="18075" cy="13425"/>
            </a:xfrm>
            <a:custGeom>
              <a:avLst/>
              <a:gdLst/>
              <a:ahLst/>
              <a:cxnLst/>
              <a:rect l="l" t="t" r="r" b="b"/>
              <a:pathLst>
                <a:path w="723" h="537" extrusionOk="0">
                  <a:moveTo>
                    <a:pt x="339" y="1"/>
                  </a:moveTo>
                  <a:cubicBezTo>
                    <a:pt x="1" y="151"/>
                    <a:pt x="162" y="536"/>
                    <a:pt x="386" y="536"/>
                  </a:cubicBezTo>
                  <a:cubicBezTo>
                    <a:pt x="449" y="536"/>
                    <a:pt x="516" y="506"/>
                    <a:pt x="579" y="433"/>
                  </a:cubicBezTo>
                  <a:cubicBezTo>
                    <a:pt x="723" y="241"/>
                    <a:pt x="579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0" name="Google Shape;11640;p59"/>
            <p:cNvSpPr/>
            <p:nvPr/>
          </p:nvSpPr>
          <p:spPr>
            <a:xfrm>
              <a:off x="1193500" y="2361800"/>
              <a:ext cx="24025" cy="18025"/>
            </a:xfrm>
            <a:custGeom>
              <a:avLst/>
              <a:gdLst/>
              <a:ahLst/>
              <a:cxnLst/>
              <a:rect l="l" t="t" r="r" b="b"/>
              <a:pathLst>
                <a:path w="961" h="721" extrusionOk="0">
                  <a:moveTo>
                    <a:pt x="432" y="0"/>
                  </a:moveTo>
                  <a:cubicBezTo>
                    <a:pt x="0" y="48"/>
                    <a:pt x="48" y="721"/>
                    <a:pt x="480" y="721"/>
                  </a:cubicBezTo>
                  <a:cubicBezTo>
                    <a:pt x="960" y="625"/>
                    <a:pt x="864" y="0"/>
                    <a:pt x="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1" name="Google Shape;11641;p59"/>
            <p:cNvSpPr/>
            <p:nvPr/>
          </p:nvSpPr>
          <p:spPr>
            <a:xfrm>
              <a:off x="1282675" y="224047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281" y="0"/>
                  </a:moveTo>
                  <a:cubicBezTo>
                    <a:pt x="72" y="0"/>
                    <a:pt x="0" y="341"/>
                    <a:pt x="226" y="341"/>
                  </a:cubicBezTo>
                  <a:cubicBezTo>
                    <a:pt x="418" y="293"/>
                    <a:pt x="466" y="101"/>
                    <a:pt x="322" y="5"/>
                  </a:cubicBezTo>
                  <a:cubicBezTo>
                    <a:pt x="308" y="2"/>
                    <a:pt x="294" y="0"/>
                    <a:pt x="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2" name="Google Shape;11642;p59"/>
            <p:cNvSpPr/>
            <p:nvPr/>
          </p:nvSpPr>
          <p:spPr>
            <a:xfrm>
              <a:off x="1221525" y="2320925"/>
              <a:ext cx="22025" cy="15775"/>
            </a:xfrm>
            <a:custGeom>
              <a:avLst/>
              <a:gdLst/>
              <a:ahLst/>
              <a:cxnLst/>
              <a:rect l="l" t="t" r="r" b="b"/>
              <a:pathLst>
                <a:path w="881" h="631" extrusionOk="0">
                  <a:moveTo>
                    <a:pt x="412" y="0"/>
                  </a:moveTo>
                  <a:cubicBezTo>
                    <a:pt x="398" y="0"/>
                    <a:pt x="383" y="1"/>
                    <a:pt x="368" y="3"/>
                  </a:cubicBezTo>
                  <a:cubicBezTo>
                    <a:pt x="0" y="141"/>
                    <a:pt x="116" y="630"/>
                    <a:pt x="463" y="630"/>
                  </a:cubicBezTo>
                  <a:cubicBezTo>
                    <a:pt x="479" y="630"/>
                    <a:pt x="495" y="629"/>
                    <a:pt x="512" y="627"/>
                  </a:cubicBezTo>
                  <a:cubicBezTo>
                    <a:pt x="880" y="535"/>
                    <a:pt x="762" y="0"/>
                    <a:pt x="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59"/>
            <p:cNvSpPr/>
            <p:nvPr/>
          </p:nvSpPr>
          <p:spPr>
            <a:xfrm>
              <a:off x="1210675" y="2436125"/>
              <a:ext cx="16075" cy="11000"/>
            </a:xfrm>
            <a:custGeom>
              <a:avLst/>
              <a:gdLst/>
              <a:ahLst/>
              <a:cxnLst/>
              <a:rect l="l" t="t" r="r" b="b"/>
              <a:pathLst>
                <a:path w="643" h="440" extrusionOk="0">
                  <a:moveTo>
                    <a:pt x="317" y="0"/>
                  </a:moveTo>
                  <a:cubicBezTo>
                    <a:pt x="303" y="0"/>
                    <a:pt x="289" y="1"/>
                    <a:pt x="273" y="4"/>
                  </a:cubicBezTo>
                  <a:cubicBezTo>
                    <a:pt x="0" y="49"/>
                    <a:pt x="72" y="440"/>
                    <a:pt x="326" y="440"/>
                  </a:cubicBezTo>
                  <a:cubicBezTo>
                    <a:pt x="340" y="440"/>
                    <a:pt x="354" y="439"/>
                    <a:pt x="369" y="436"/>
                  </a:cubicBezTo>
                  <a:cubicBezTo>
                    <a:pt x="642" y="391"/>
                    <a:pt x="570" y="0"/>
                    <a:pt x="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59"/>
            <p:cNvSpPr/>
            <p:nvPr/>
          </p:nvSpPr>
          <p:spPr>
            <a:xfrm>
              <a:off x="1240300" y="2394200"/>
              <a:ext cx="13225" cy="9625"/>
            </a:xfrm>
            <a:custGeom>
              <a:avLst/>
              <a:gdLst/>
              <a:ahLst/>
              <a:cxnLst/>
              <a:rect l="l" t="t" r="r" b="b"/>
              <a:pathLst>
                <a:path w="529" h="385" extrusionOk="0">
                  <a:moveTo>
                    <a:pt x="289" y="1"/>
                  </a:moveTo>
                  <a:cubicBezTo>
                    <a:pt x="97" y="1"/>
                    <a:pt x="1" y="289"/>
                    <a:pt x="241" y="385"/>
                  </a:cubicBezTo>
                  <a:cubicBezTo>
                    <a:pt x="433" y="385"/>
                    <a:pt x="529" y="97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59"/>
            <p:cNvSpPr/>
            <p:nvPr/>
          </p:nvSpPr>
          <p:spPr>
            <a:xfrm>
              <a:off x="1235025" y="2209125"/>
              <a:ext cx="23750" cy="17300"/>
            </a:xfrm>
            <a:custGeom>
              <a:avLst/>
              <a:gdLst/>
              <a:ahLst/>
              <a:cxnLst/>
              <a:rect l="l" t="t" r="r" b="b"/>
              <a:pathLst>
                <a:path w="950" h="692" extrusionOk="0">
                  <a:moveTo>
                    <a:pt x="482" y="0"/>
                  </a:moveTo>
                  <a:cubicBezTo>
                    <a:pt x="457" y="0"/>
                    <a:pt x="431" y="4"/>
                    <a:pt x="404" y="10"/>
                  </a:cubicBezTo>
                  <a:cubicBezTo>
                    <a:pt x="0" y="100"/>
                    <a:pt x="99" y="692"/>
                    <a:pt x="466" y="692"/>
                  </a:cubicBezTo>
                  <a:cubicBezTo>
                    <a:pt x="492" y="692"/>
                    <a:pt x="519" y="689"/>
                    <a:pt x="548" y="682"/>
                  </a:cubicBezTo>
                  <a:cubicBezTo>
                    <a:pt x="949" y="549"/>
                    <a:pt x="812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59"/>
            <p:cNvSpPr/>
            <p:nvPr/>
          </p:nvSpPr>
          <p:spPr>
            <a:xfrm>
              <a:off x="1269100" y="2169775"/>
              <a:ext cx="15800" cy="11100"/>
            </a:xfrm>
            <a:custGeom>
              <a:avLst/>
              <a:gdLst/>
              <a:ahLst/>
              <a:cxnLst/>
              <a:rect l="l" t="t" r="r" b="b"/>
              <a:pathLst>
                <a:path w="632" h="444" extrusionOk="0">
                  <a:moveTo>
                    <a:pt x="193" y="0"/>
                  </a:moveTo>
                  <a:cubicBezTo>
                    <a:pt x="97" y="48"/>
                    <a:pt x="49" y="96"/>
                    <a:pt x="1" y="192"/>
                  </a:cubicBezTo>
                  <a:cubicBezTo>
                    <a:pt x="29" y="377"/>
                    <a:pt x="113" y="444"/>
                    <a:pt x="200" y="444"/>
                  </a:cubicBezTo>
                  <a:cubicBezTo>
                    <a:pt x="406" y="444"/>
                    <a:pt x="632" y="68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59"/>
            <p:cNvSpPr/>
            <p:nvPr/>
          </p:nvSpPr>
          <p:spPr>
            <a:xfrm>
              <a:off x="841825" y="2731475"/>
              <a:ext cx="9625" cy="6025"/>
            </a:xfrm>
            <a:custGeom>
              <a:avLst/>
              <a:gdLst/>
              <a:ahLst/>
              <a:cxnLst/>
              <a:rect l="l" t="t" r="r" b="b"/>
              <a:pathLst>
                <a:path w="385" h="241" extrusionOk="0">
                  <a:moveTo>
                    <a:pt x="193" y="0"/>
                  </a:moveTo>
                  <a:cubicBezTo>
                    <a:pt x="49" y="48"/>
                    <a:pt x="1" y="192"/>
                    <a:pt x="193" y="240"/>
                  </a:cubicBezTo>
                  <a:cubicBezTo>
                    <a:pt x="337" y="240"/>
                    <a:pt x="385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59"/>
            <p:cNvSpPr/>
            <p:nvPr/>
          </p:nvSpPr>
          <p:spPr>
            <a:xfrm>
              <a:off x="1027400" y="2615975"/>
              <a:ext cx="20150" cy="13775"/>
            </a:xfrm>
            <a:custGeom>
              <a:avLst/>
              <a:gdLst/>
              <a:ahLst/>
              <a:cxnLst/>
              <a:rect l="l" t="t" r="r" b="b"/>
              <a:pathLst>
                <a:path w="806" h="551" extrusionOk="0">
                  <a:moveTo>
                    <a:pt x="429" y="0"/>
                  </a:moveTo>
                  <a:cubicBezTo>
                    <a:pt x="405" y="0"/>
                    <a:pt x="381" y="4"/>
                    <a:pt x="355" y="11"/>
                  </a:cubicBezTo>
                  <a:cubicBezTo>
                    <a:pt x="0" y="56"/>
                    <a:pt x="55" y="550"/>
                    <a:pt x="368" y="550"/>
                  </a:cubicBezTo>
                  <a:cubicBezTo>
                    <a:pt x="394" y="550"/>
                    <a:pt x="422" y="547"/>
                    <a:pt x="451" y="539"/>
                  </a:cubicBezTo>
                  <a:cubicBezTo>
                    <a:pt x="806" y="495"/>
                    <a:pt x="710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59"/>
            <p:cNvSpPr/>
            <p:nvPr/>
          </p:nvSpPr>
          <p:spPr>
            <a:xfrm>
              <a:off x="839025" y="2610075"/>
              <a:ext cx="34500" cy="24375"/>
            </a:xfrm>
            <a:custGeom>
              <a:avLst/>
              <a:gdLst/>
              <a:ahLst/>
              <a:cxnLst/>
              <a:rect l="l" t="t" r="r" b="b"/>
              <a:pathLst>
                <a:path w="1380" h="975" extrusionOk="0">
                  <a:moveTo>
                    <a:pt x="726" y="0"/>
                  </a:moveTo>
                  <a:cubicBezTo>
                    <a:pt x="699" y="0"/>
                    <a:pt x="670" y="3"/>
                    <a:pt x="641" y="7"/>
                  </a:cubicBezTo>
                  <a:cubicBezTo>
                    <a:pt x="0" y="99"/>
                    <a:pt x="101" y="974"/>
                    <a:pt x="693" y="974"/>
                  </a:cubicBezTo>
                  <a:cubicBezTo>
                    <a:pt x="722" y="974"/>
                    <a:pt x="753" y="972"/>
                    <a:pt x="785" y="967"/>
                  </a:cubicBezTo>
                  <a:cubicBezTo>
                    <a:pt x="1379" y="876"/>
                    <a:pt x="1277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59"/>
            <p:cNvSpPr/>
            <p:nvPr/>
          </p:nvSpPr>
          <p:spPr>
            <a:xfrm>
              <a:off x="868225" y="2565825"/>
              <a:ext cx="31225" cy="28850"/>
            </a:xfrm>
            <a:custGeom>
              <a:avLst/>
              <a:gdLst/>
              <a:ahLst/>
              <a:cxnLst/>
              <a:rect l="l" t="t" r="r" b="b"/>
              <a:pathLst>
                <a:path w="1249" h="1154" extrusionOk="0">
                  <a:moveTo>
                    <a:pt x="529" y="1"/>
                  </a:moveTo>
                  <a:cubicBezTo>
                    <a:pt x="1" y="241"/>
                    <a:pt x="145" y="1009"/>
                    <a:pt x="721" y="1153"/>
                  </a:cubicBezTo>
                  <a:cubicBezTo>
                    <a:pt x="1249" y="865"/>
                    <a:pt x="1105" y="97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59"/>
            <p:cNvSpPr/>
            <p:nvPr/>
          </p:nvSpPr>
          <p:spPr>
            <a:xfrm>
              <a:off x="798625" y="2580250"/>
              <a:ext cx="30025" cy="27625"/>
            </a:xfrm>
            <a:custGeom>
              <a:avLst/>
              <a:gdLst/>
              <a:ahLst/>
              <a:cxnLst/>
              <a:rect l="l" t="t" r="r" b="b"/>
              <a:pathLst>
                <a:path w="1201" h="1105" extrusionOk="0">
                  <a:moveTo>
                    <a:pt x="528" y="0"/>
                  </a:moveTo>
                  <a:lnTo>
                    <a:pt x="528" y="0"/>
                  </a:lnTo>
                  <a:cubicBezTo>
                    <a:pt x="0" y="240"/>
                    <a:pt x="144" y="1008"/>
                    <a:pt x="672" y="1104"/>
                  </a:cubicBezTo>
                  <a:cubicBezTo>
                    <a:pt x="1200" y="864"/>
                    <a:pt x="1104" y="96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59"/>
            <p:cNvSpPr/>
            <p:nvPr/>
          </p:nvSpPr>
          <p:spPr>
            <a:xfrm>
              <a:off x="770550" y="2624475"/>
              <a:ext cx="32125" cy="23175"/>
            </a:xfrm>
            <a:custGeom>
              <a:avLst/>
              <a:gdLst/>
              <a:ahLst/>
              <a:cxnLst/>
              <a:rect l="l" t="t" r="r" b="b"/>
              <a:pathLst>
                <a:path w="1285" h="927" extrusionOk="0">
                  <a:moveTo>
                    <a:pt x="685" y="0"/>
                  </a:moveTo>
                  <a:cubicBezTo>
                    <a:pt x="656" y="0"/>
                    <a:pt x="626" y="3"/>
                    <a:pt x="595" y="7"/>
                  </a:cubicBezTo>
                  <a:cubicBezTo>
                    <a:pt x="1" y="53"/>
                    <a:pt x="60" y="926"/>
                    <a:pt x="606" y="926"/>
                  </a:cubicBezTo>
                  <a:cubicBezTo>
                    <a:pt x="633" y="926"/>
                    <a:pt x="661" y="924"/>
                    <a:pt x="691" y="919"/>
                  </a:cubicBezTo>
                  <a:cubicBezTo>
                    <a:pt x="1284" y="828"/>
                    <a:pt x="1227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59"/>
            <p:cNvSpPr/>
            <p:nvPr/>
          </p:nvSpPr>
          <p:spPr>
            <a:xfrm>
              <a:off x="790225" y="2699050"/>
              <a:ext cx="16825" cy="13225"/>
            </a:xfrm>
            <a:custGeom>
              <a:avLst/>
              <a:gdLst/>
              <a:ahLst/>
              <a:cxnLst/>
              <a:rect l="l" t="t" r="r" b="b"/>
              <a:pathLst>
                <a:path w="673" h="529" extrusionOk="0">
                  <a:moveTo>
                    <a:pt x="336" y="1"/>
                  </a:moveTo>
                  <a:cubicBezTo>
                    <a:pt x="96" y="145"/>
                    <a:pt x="0" y="385"/>
                    <a:pt x="336" y="529"/>
                  </a:cubicBezTo>
                  <a:cubicBezTo>
                    <a:pt x="672" y="529"/>
                    <a:pt x="672" y="1"/>
                    <a:pt x="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59"/>
            <p:cNvSpPr/>
            <p:nvPr/>
          </p:nvSpPr>
          <p:spPr>
            <a:xfrm>
              <a:off x="814575" y="2654600"/>
              <a:ext cx="26875" cy="19325"/>
            </a:xfrm>
            <a:custGeom>
              <a:avLst/>
              <a:gdLst/>
              <a:ahLst/>
              <a:cxnLst/>
              <a:rect l="l" t="t" r="r" b="b"/>
              <a:pathLst>
                <a:path w="1075" h="773" extrusionOk="0">
                  <a:moveTo>
                    <a:pt x="513" y="0"/>
                  </a:moveTo>
                  <a:cubicBezTo>
                    <a:pt x="498" y="0"/>
                    <a:pt x="482" y="1"/>
                    <a:pt x="466" y="3"/>
                  </a:cubicBezTo>
                  <a:cubicBezTo>
                    <a:pt x="1" y="49"/>
                    <a:pt x="77" y="773"/>
                    <a:pt x="520" y="773"/>
                  </a:cubicBezTo>
                  <a:cubicBezTo>
                    <a:pt x="534" y="773"/>
                    <a:pt x="548" y="772"/>
                    <a:pt x="562" y="771"/>
                  </a:cubicBezTo>
                  <a:cubicBezTo>
                    <a:pt x="1075" y="724"/>
                    <a:pt x="1000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59"/>
            <p:cNvSpPr/>
            <p:nvPr/>
          </p:nvSpPr>
          <p:spPr>
            <a:xfrm>
              <a:off x="885025" y="2640250"/>
              <a:ext cx="25250" cy="19225"/>
            </a:xfrm>
            <a:custGeom>
              <a:avLst/>
              <a:gdLst/>
              <a:ahLst/>
              <a:cxnLst/>
              <a:rect l="l" t="t" r="r" b="b"/>
              <a:pathLst>
                <a:path w="1010" h="769" extrusionOk="0">
                  <a:moveTo>
                    <a:pt x="481" y="0"/>
                  </a:moveTo>
                  <a:cubicBezTo>
                    <a:pt x="1" y="96"/>
                    <a:pt x="49" y="769"/>
                    <a:pt x="529" y="769"/>
                  </a:cubicBezTo>
                  <a:cubicBezTo>
                    <a:pt x="1009" y="673"/>
                    <a:pt x="913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59"/>
            <p:cNvSpPr/>
            <p:nvPr/>
          </p:nvSpPr>
          <p:spPr>
            <a:xfrm>
              <a:off x="861025" y="2684600"/>
              <a:ext cx="18375" cy="14700"/>
            </a:xfrm>
            <a:custGeom>
              <a:avLst/>
              <a:gdLst/>
              <a:ahLst/>
              <a:cxnLst/>
              <a:rect l="l" t="t" r="r" b="b"/>
              <a:pathLst>
                <a:path w="735" h="588" extrusionOk="0">
                  <a:moveTo>
                    <a:pt x="334" y="0"/>
                  </a:moveTo>
                  <a:cubicBezTo>
                    <a:pt x="319" y="0"/>
                    <a:pt x="304" y="1"/>
                    <a:pt x="289" y="3"/>
                  </a:cubicBezTo>
                  <a:cubicBezTo>
                    <a:pt x="97" y="147"/>
                    <a:pt x="1" y="435"/>
                    <a:pt x="289" y="579"/>
                  </a:cubicBezTo>
                  <a:cubicBezTo>
                    <a:pt x="313" y="585"/>
                    <a:pt x="336" y="588"/>
                    <a:pt x="357" y="588"/>
                  </a:cubicBezTo>
                  <a:cubicBezTo>
                    <a:pt x="671" y="588"/>
                    <a:pt x="735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59"/>
            <p:cNvSpPr/>
            <p:nvPr/>
          </p:nvSpPr>
          <p:spPr>
            <a:xfrm>
              <a:off x="980575" y="2583650"/>
              <a:ext cx="29775" cy="20825"/>
            </a:xfrm>
            <a:custGeom>
              <a:avLst/>
              <a:gdLst/>
              <a:ahLst/>
              <a:cxnLst/>
              <a:rect l="l" t="t" r="r" b="b"/>
              <a:pathLst>
                <a:path w="1191" h="833" extrusionOk="0">
                  <a:moveTo>
                    <a:pt x="591" y="0"/>
                  </a:moveTo>
                  <a:cubicBezTo>
                    <a:pt x="562" y="0"/>
                    <a:pt x="532" y="3"/>
                    <a:pt x="500" y="8"/>
                  </a:cubicBezTo>
                  <a:cubicBezTo>
                    <a:pt x="1" y="99"/>
                    <a:pt x="102" y="832"/>
                    <a:pt x="600" y="832"/>
                  </a:cubicBezTo>
                  <a:cubicBezTo>
                    <a:pt x="629" y="832"/>
                    <a:pt x="660" y="829"/>
                    <a:pt x="692" y="824"/>
                  </a:cubicBezTo>
                  <a:cubicBezTo>
                    <a:pt x="1191" y="733"/>
                    <a:pt x="1090" y="0"/>
                    <a:pt x="5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59"/>
            <p:cNvSpPr/>
            <p:nvPr/>
          </p:nvSpPr>
          <p:spPr>
            <a:xfrm>
              <a:off x="1002650" y="2659375"/>
              <a:ext cx="10625" cy="9800"/>
            </a:xfrm>
            <a:custGeom>
              <a:avLst/>
              <a:gdLst/>
              <a:ahLst/>
              <a:cxnLst/>
              <a:rect l="l" t="t" r="r" b="b"/>
              <a:pathLst>
                <a:path w="425" h="392" extrusionOk="0">
                  <a:moveTo>
                    <a:pt x="267" y="0"/>
                  </a:moveTo>
                  <a:cubicBezTo>
                    <a:pt x="259" y="0"/>
                    <a:pt x="250" y="1"/>
                    <a:pt x="241" y="4"/>
                  </a:cubicBezTo>
                  <a:cubicBezTo>
                    <a:pt x="1" y="52"/>
                    <a:pt x="1" y="340"/>
                    <a:pt x="241" y="388"/>
                  </a:cubicBezTo>
                  <a:cubicBezTo>
                    <a:pt x="250" y="390"/>
                    <a:pt x="259" y="391"/>
                    <a:pt x="267" y="391"/>
                  </a:cubicBezTo>
                  <a:cubicBezTo>
                    <a:pt x="424" y="391"/>
                    <a:pt x="424" y="0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59"/>
            <p:cNvSpPr/>
            <p:nvPr/>
          </p:nvSpPr>
          <p:spPr>
            <a:xfrm>
              <a:off x="1007025" y="2540450"/>
              <a:ext cx="33275" cy="23175"/>
            </a:xfrm>
            <a:custGeom>
              <a:avLst/>
              <a:gdLst/>
              <a:ahLst/>
              <a:cxnLst/>
              <a:rect l="l" t="t" r="r" b="b"/>
              <a:pathLst>
                <a:path w="1331" h="927" extrusionOk="0">
                  <a:moveTo>
                    <a:pt x="684" y="1"/>
                  </a:moveTo>
                  <a:cubicBezTo>
                    <a:pt x="655" y="1"/>
                    <a:pt x="625" y="3"/>
                    <a:pt x="594" y="8"/>
                  </a:cubicBezTo>
                  <a:cubicBezTo>
                    <a:pt x="1" y="99"/>
                    <a:pt x="101" y="927"/>
                    <a:pt x="648" y="927"/>
                  </a:cubicBezTo>
                  <a:cubicBezTo>
                    <a:pt x="677" y="927"/>
                    <a:pt x="707" y="925"/>
                    <a:pt x="738" y="920"/>
                  </a:cubicBezTo>
                  <a:cubicBezTo>
                    <a:pt x="1331" y="829"/>
                    <a:pt x="1230" y="1"/>
                    <a:pt x="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59"/>
            <p:cNvSpPr/>
            <p:nvPr/>
          </p:nvSpPr>
          <p:spPr>
            <a:xfrm>
              <a:off x="963350" y="2509400"/>
              <a:ext cx="35725" cy="29525"/>
            </a:xfrm>
            <a:custGeom>
              <a:avLst/>
              <a:gdLst/>
              <a:ahLst/>
              <a:cxnLst/>
              <a:rect l="l" t="t" r="r" b="b"/>
              <a:pathLst>
                <a:path w="1429" h="1181" extrusionOk="0">
                  <a:moveTo>
                    <a:pt x="626" y="0"/>
                  </a:moveTo>
                  <a:cubicBezTo>
                    <a:pt x="0" y="0"/>
                    <a:pt x="118" y="1181"/>
                    <a:pt x="658" y="1181"/>
                  </a:cubicBezTo>
                  <a:cubicBezTo>
                    <a:pt x="704" y="1181"/>
                    <a:pt x="753" y="1172"/>
                    <a:pt x="805" y="1154"/>
                  </a:cubicBezTo>
                  <a:cubicBezTo>
                    <a:pt x="1429" y="962"/>
                    <a:pt x="1285" y="50"/>
                    <a:pt x="661" y="1"/>
                  </a:cubicBezTo>
                  <a:cubicBezTo>
                    <a:pt x="649" y="1"/>
                    <a:pt x="637" y="0"/>
                    <a:pt x="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59"/>
            <p:cNvSpPr/>
            <p:nvPr/>
          </p:nvSpPr>
          <p:spPr>
            <a:xfrm>
              <a:off x="908450" y="2717200"/>
              <a:ext cx="6625" cy="5900"/>
            </a:xfrm>
            <a:custGeom>
              <a:avLst/>
              <a:gdLst/>
              <a:ahLst/>
              <a:cxnLst/>
              <a:rect l="l" t="t" r="r" b="b"/>
              <a:pathLst>
                <a:path w="265" h="236" extrusionOk="0">
                  <a:moveTo>
                    <a:pt x="130" y="0"/>
                  </a:moveTo>
                  <a:cubicBezTo>
                    <a:pt x="87" y="0"/>
                    <a:pt x="46" y="26"/>
                    <a:pt x="24" y="91"/>
                  </a:cubicBezTo>
                  <a:cubicBezTo>
                    <a:pt x="0" y="187"/>
                    <a:pt x="60" y="235"/>
                    <a:pt x="126" y="235"/>
                  </a:cubicBezTo>
                  <a:cubicBezTo>
                    <a:pt x="192" y="235"/>
                    <a:pt x="264" y="187"/>
                    <a:pt x="264" y="91"/>
                  </a:cubicBezTo>
                  <a:cubicBezTo>
                    <a:pt x="238" y="3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59"/>
            <p:cNvSpPr/>
            <p:nvPr/>
          </p:nvSpPr>
          <p:spPr>
            <a:xfrm>
              <a:off x="931000" y="2671450"/>
              <a:ext cx="17675" cy="13300"/>
            </a:xfrm>
            <a:custGeom>
              <a:avLst/>
              <a:gdLst/>
              <a:ahLst/>
              <a:cxnLst/>
              <a:rect l="l" t="t" r="r" b="b"/>
              <a:pathLst>
                <a:path w="707" h="532" extrusionOk="0">
                  <a:moveTo>
                    <a:pt x="322" y="1"/>
                  </a:moveTo>
                  <a:cubicBezTo>
                    <a:pt x="1" y="47"/>
                    <a:pt x="31" y="532"/>
                    <a:pt x="328" y="532"/>
                  </a:cubicBezTo>
                  <a:cubicBezTo>
                    <a:pt x="342" y="532"/>
                    <a:pt x="356" y="531"/>
                    <a:pt x="370" y="529"/>
                  </a:cubicBezTo>
                  <a:cubicBezTo>
                    <a:pt x="706" y="433"/>
                    <a:pt x="610" y="97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59"/>
            <p:cNvSpPr/>
            <p:nvPr/>
          </p:nvSpPr>
          <p:spPr>
            <a:xfrm>
              <a:off x="954200" y="2626825"/>
              <a:ext cx="26125" cy="18475"/>
            </a:xfrm>
            <a:custGeom>
              <a:avLst/>
              <a:gdLst/>
              <a:ahLst/>
              <a:cxnLst/>
              <a:rect l="l" t="t" r="r" b="b"/>
              <a:pathLst>
                <a:path w="1045" h="739" extrusionOk="0">
                  <a:moveTo>
                    <a:pt x="536" y="1"/>
                  </a:moveTo>
                  <a:cubicBezTo>
                    <a:pt x="509" y="1"/>
                    <a:pt x="480" y="3"/>
                    <a:pt x="450" y="9"/>
                  </a:cubicBezTo>
                  <a:cubicBezTo>
                    <a:pt x="0" y="99"/>
                    <a:pt x="99" y="738"/>
                    <a:pt x="509" y="738"/>
                  </a:cubicBezTo>
                  <a:cubicBezTo>
                    <a:pt x="536" y="738"/>
                    <a:pt x="565" y="735"/>
                    <a:pt x="595" y="729"/>
                  </a:cubicBezTo>
                  <a:cubicBezTo>
                    <a:pt x="1045" y="639"/>
                    <a:pt x="946" y="1"/>
                    <a:pt x="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59"/>
            <p:cNvSpPr/>
            <p:nvPr/>
          </p:nvSpPr>
          <p:spPr>
            <a:xfrm>
              <a:off x="908650" y="2595650"/>
              <a:ext cx="33275" cy="24400"/>
            </a:xfrm>
            <a:custGeom>
              <a:avLst/>
              <a:gdLst/>
              <a:ahLst/>
              <a:cxnLst/>
              <a:rect l="l" t="t" r="r" b="b"/>
              <a:pathLst>
                <a:path w="1331" h="976" extrusionOk="0">
                  <a:moveTo>
                    <a:pt x="679" y="1"/>
                  </a:moveTo>
                  <a:cubicBezTo>
                    <a:pt x="651" y="1"/>
                    <a:pt x="622" y="3"/>
                    <a:pt x="592" y="8"/>
                  </a:cubicBezTo>
                  <a:cubicBezTo>
                    <a:pt x="1" y="190"/>
                    <a:pt x="142" y="976"/>
                    <a:pt x="690" y="976"/>
                  </a:cubicBezTo>
                  <a:cubicBezTo>
                    <a:pt x="720" y="976"/>
                    <a:pt x="752" y="973"/>
                    <a:pt x="784" y="968"/>
                  </a:cubicBezTo>
                  <a:cubicBezTo>
                    <a:pt x="1330" y="786"/>
                    <a:pt x="1186" y="1"/>
                    <a:pt x="6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59"/>
            <p:cNvSpPr/>
            <p:nvPr/>
          </p:nvSpPr>
          <p:spPr>
            <a:xfrm>
              <a:off x="934200" y="2552475"/>
              <a:ext cx="37700" cy="26925"/>
            </a:xfrm>
            <a:custGeom>
              <a:avLst/>
              <a:gdLst/>
              <a:ahLst/>
              <a:cxnLst/>
              <a:rect l="l" t="t" r="r" b="b"/>
              <a:pathLst>
                <a:path w="1508" h="1077" extrusionOk="0">
                  <a:moveTo>
                    <a:pt x="759" y="1"/>
                  </a:moveTo>
                  <a:cubicBezTo>
                    <a:pt x="732" y="1"/>
                    <a:pt x="704" y="3"/>
                    <a:pt x="674" y="7"/>
                  </a:cubicBezTo>
                  <a:cubicBezTo>
                    <a:pt x="0" y="142"/>
                    <a:pt x="126" y="1076"/>
                    <a:pt x="696" y="1076"/>
                  </a:cubicBezTo>
                  <a:cubicBezTo>
                    <a:pt x="735" y="1076"/>
                    <a:pt x="776" y="1072"/>
                    <a:pt x="818" y="1063"/>
                  </a:cubicBezTo>
                  <a:cubicBezTo>
                    <a:pt x="1507" y="971"/>
                    <a:pt x="1361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59"/>
            <p:cNvSpPr/>
            <p:nvPr/>
          </p:nvSpPr>
          <p:spPr>
            <a:xfrm>
              <a:off x="1059875" y="2455250"/>
              <a:ext cx="36875" cy="26750"/>
            </a:xfrm>
            <a:custGeom>
              <a:avLst/>
              <a:gdLst/>
              <a:ahLst/>
              <a:cxnLst/>
              <a:rect l="l" t="t" r="r" b="b"/>
              <a:pathLst>
                <a:path w="1475" h="1070" extrusionOk="0">
                  <a:moveTo>
                    <a:pt x="776" y="1"/>
                  </a:moveTo>
                  <a:cubicBezTo>
                    <a:pt x="748" y="1"/>
                    <a:pt x="719" y="3"/>
                    <a:pt x="688" y="7"/>
                  </a:cubicBezTo>
                  <a:cubicBezTo>
                    <a:pt x="1" y="145"/>
                    <a:pt x="145" y="1070"/>
                    <a:pt x="744" y="1070"/>
                  </a:cubicBezTo>
                  <a:cubicBezTo>
                    <a:pt x="772" y="1070"/>
                    <a:pt x="802" y="1068"/>
                    <a:pt x="832" y="1063"/>
                  </a:cubicBezTo>
                  <a:cubicBezTo>
                    <a:pt x="1474" y="926"/>
                    <a:pt x="1372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59"/>
            <p:cNvSpPr/>
            <p:nvPr/>
          </p:nvSpPr>
          <p:spPr>
            <a:xfrm>
              <a:off x="1003850" y="1750850"/>
              <a:ext cx="11475" cy="10875"/>
            </a:xfrm>
            <a:custGeom>
              <a:avLst/>
              <a:gdLst/>
              <a:ahLst/>
              <a:cxnLst/>
              <a:rect l="l" t="t" r="r" b="b"/>
              <a:pathLst>
                <a:path w="459" h="435" extrusionOk="0">
                  <a:moveTo>
                    <a:pt x="226" y="1"/>
                  </a:moveTo>
                  <a:cubicBezTo>
                    <a:pt x="126" y="1"/>
                    <a:pt x="23" y="62"/>
                    <a:pt x="1" y="194"/>
                  </a:cubicBezTo>
                  <a:cubicBezTo>
                    <a:pt x="1" y="362"/>
                    <a:pt x="97" y="434"/>
                    <a:pt x="199" y="434"/>
                  </a:cubicBezTo>
                  <a:cubicBezTo>
                    <a:pt x="301" y="434"/>
                    <a:pt x="409" y="362"/>
                    <a:pt x="433" y="242"/>
                  </a:cubicBezTo>
                  <a:cubicBezTo>
                    <a:pt x="459" y="86"/>
                    <a:pt x="344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59"/>
            <p:cNvSpPr/>
            <p:nvPr/>
          </p:nvSpPr>
          <p:spPr>
            <a:xfrm>
              <a:off x="1139475" y="1903225"/>
              <a:ext cx="18850" cy="14525"/>
            </a:xfrm>
            <a:custGeom>
              <a:avLst/>
              <a:gdLst/>
              <a:ahLst/>
              <a:cxnLst/>
              <a:rect l="l" t="t" r="r" b="b"/>
              <a:pathLst>
                <a:path w="754" h="581" extrusionOk="0">
                  <a:moveTo>
                    <a:pt x="341" y="1"/>
                  </a:moveTo>
                  <a:cubicBezTo>
                    <a:pt x="325" y="1"/>
                    <a:pt x="307" y="2"/>
                    <a:pt x="289" y="4"/>
                  </a:cubicBezTo>
                  <a:cubicBezTo>
                    <a:pt x="1" y="100"/>
                    <a:pt x="97" y="580"/>
                    <a:pt x="433" y="580"/>
                  </a:cubicBezTo>
                  <a:cubicBezTo>
                    <a:pt x="753" y="443"/>
                    <a:pt x="681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59"/>
            <p:cNvSpPr/>
            <p:nvPr/>
          </p:nvSpPr>
          <p:spPr>
            <a:xfrm>
              <a:off x="1009850" y="1816825"/>
              <a:ext cx="26050" cy="19300"/>
            </a:xfrm>
            <a:custGeom>
              <a:avLst/>
              <a:gdLst/>
              <a:ahLst/>
              <a:cxnLst/>
              <a:rect l="l" t="t" r="r" b="b"/>
              <a:pathLst>
                <a:path w="1042" h="772" extrusionOk="0">
                  <a:moveTo>
                    <a:pt x="485" y="1"/>
                  </a:moveTo>
                  <a:cubicBezTo>
                    <a:pt x="468" y="1"/>
                    <a:pt x="451" y="2"/>
                    <a:pt x="433" y="3"/>
                  </a:cubicBezTo>
                  <a:cubicBezTo>
                    <a:pt x="1" y="148"/>
                    <a:pt x="145" y="772"/>
                    <a:pt x="625" y="772"/>
                  </a:cubicBezTo>
                  <a:cubicBezTo>
                    <a:pt x="1041" y="587"/>
                    <a:pt x="923" y="1"/>
                    <a:pt x="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59"/>
            <p:cNvSpPr/>
            <p:nvPr/>
          </p:nvSpPr>
          <p:spPr>
            <a:xfrm>
              <a:off x="1022025" y="1883300"/>
              <a:ext cx="36100" cy="26150"/>
            </a:xfrm>
            <a:custGeom>
              <a:avLst/>
              <a:gdLst/>
              <a:ahLst/>
              <a:cxnLst/>
              <a:rect l="l" t="t" r="r" b="b"/>
              <a:pathLst>
                <a:path w="1444" h="1046" extrusionOk="0">
                  <a:moveTo>
                    <a:pt x="558" y="1"/>
                  </a:moveTo>
                  <a:cubicBezTo>
                    <a:pt x="390" y="1"/>
                    <a:pt x="217" y="103"/>
                    <a:pt x="90" y="369"/>
                  </a:cubicBezTo>
                  <a:cubicBezTo>
                    <a:pt x="0" y="728"/>
                    <a:pt x="247" y="1046"/>
                    <a:pt x="593" y="1046"/>
                  </a:cubicBezTo>
                  <a:cubicBezTo>
                    <a:pt x="617" y="1046"/>
                    <a:pt x="641" y="1044"/>
                    <a:pt x="666" y="1041"/>
                  </a:cubicBezTo>
                  <a:cubicBezTo>
                    <a:pt x="1443" y="794"/>
                    <a:pt x="1025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59"/>
            <p:cNvSpPr/>
            <p:nvPr/>
          </p:nvSpPr>
          <p:spPr>
            <a:xfrm>
              <a:off x="1064250" y="1912100"/>
              <a:ext cx="34350" cy="24025"/>
            </a:xfrm>
            <a:custGeom>
              <a:avLst/>
              <a:gdLst/>
              <a:ahLst/>
              <a:cxnLst/>
              <a:rect l="l" t="t" r="r" b="b"/>
              <a:pathLst>
                <a:path w="1374" h="961" extrusionOk="0">
                  <a:moveTo>
                    <a:pt x="557" y="0"/>
                  </a:moveTo>
                  <a:cubicBezTo>
                    <a:pt x="408" y="0"/>
                    <a:pt x="251" y="89"/>
                    <a:pt x="129" y="321"/>
                  </a:cubicBezTo>
                  <a:cubicBezTo>
                    <a:pt x="1" y="622"/>
                    <a:pt x="217" y="960"/>
                    <a:pt x="539" y="960"/>
                  </a:cubicBezTo>
                  <a:cubicBezTo>
                    <a:pt x="577" y="960"/>
                    <a:pt x="617" y="956"/>
                    <a:pt x="657" y="945"/>
                  </a:cubicBezTo>
                  <a:cubicBezTo>
                    <a:pt x="1373" y="766"/>
                    <a:pt x="995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59"/>
            <p:cNvSpPr/>
            <p:nvPr/>
          </p:nvSpPr>
          <p:spPr>
            <a:xfrm>
              <a:off x="1044675" y="1779625"/>
              <a:ext cx="13625" cy="11175"/>
            </a:xfrm>
            <a:custGeom>
              <a:avLst/>
              <a:gdLst/>
              <a:ahLst/>
              <a:cxnLst/>
              <a:rect l="l" t="t" r="r" b="b"/>
              <a:pathLst>
                <a:path w="545" h="447" extrusionOk="0">
                  <a:moveTo>
                    <a:pt x="236" y="0"/>
                  </a:moveTo>
                  <a:cubicBezTo>
                    <a:pt x="222" y="0"/>
                    <a:pt x="208" y="1"/>
                    <a:pt x="192" y="3"/>
                  </a:cubicBezTo>
                  <a:cubicBezTo>
                    <a:pt x="0" y="51"/>
                    <a:pt x="0" y="339"/>
                    <a:pt x="192" y="435"/>
                  </a:cubicBezTo>
                  <a:cubicBezTo>
                    <a:pt x="218" y="443"/>
                    <a:pt x="242" y="446"/>
                    <a:pt x="265" y="446"/>
                  </a:cubicBezTo>
                  <a:cubicBezTo>
                    <a:pt x="521" y="446"/>
                    <a:pt x="545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59"/>
            <p:cNvSpPr/>
            <p:nvPr/>
          </p:nvSpPr>
          <p:spPr>
            <a:xfrm>
              <a:off x="1108375" y="1941175"/>
              <a:ext cx="30625" cy="22300"/>
            </a:xfrm>
            <a:custGeom>
              <a:avLst/>
              <a:gdLst/>
              <a:ahLst/>
              <a:cxnLst/>
              <a:rect l="l" t="t" r="r" b="b"/>
              <a:pathLst>
                <a:path w="1225" h="892" extrusionOk="0">
                  <a:moveTo>
                    <a:pt x="472" y="0"/>
                  </a:moveTo>
                  <a:cubicBezTo>
                    <a:pt x="321" y="0"/>
                    <a:pt x="162" y="98"/>
                    <a:pt x="45" y="358"/>
                  </a:cubicBezTo>
                  <a:cubicBezTo>
                    <a:pt x="0" y="625"/>
                    <a:pt x="203" y="892"/>
                    <a:pt x="461" y="892"/>
                  </a:cubicBezTo>
                  <a:cubicBezTo>
                    <a:pt x="482" y="892"/>
                    <a:pt x="503" y="890"/>
                    <a:pt x="525" y="887"/>
                  </a:cubicBezTo>
                  <a:cubicBezTo>
                    <a:pt x="1225" y="712"/>
                    <a:pt x="878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59"/>
            <p:cNvSpPr/>
            <p:nvPr/>
          </p:nvSpPr>
          <p:spPr>
            <a:xfrm>
              <a:off x="1128675" y="1836000"/>
              <a:ext cx="9400" cy="8625"/>
            </a:xfrm>
            <a:custGeom>
              <a:avLst/>
              <a:gdLst/>
              <a:ahLst/>
              <a:cxnLst/>
              <a:rect l="l" t="t" r="r" b="b"/>
              <a:pathLst>
                <a:path w="376" h="345" extrusionOk="0">
                  <a:moveTo>
                    <a:pt x="222" y="1"/>
                  </a:moveTo>
                  <a:cubicBezTo>
                    <a:pt x="213" y="1"/>
                    <a:pt x="203" y="2"/>
                    <a:pt x="193" y="5"/>
                  </a:cubicBezTo>
                  <a:cubicBezTo>
                    <a:pt x="49" y="53"/>
                    <a:pt x="1" y="293"/>
                    <a:pt x="193" y="341"/>
                  </a:cubicBezTo>
                  <a:cubicBezTo>
                    <a:pt x="203" y="343"/>
                    <a:pt x="213" y="344"/>
                    <a:pt x="222" y="344"/>
                  </a:cubicBezTo>
                  <a:cubicBezTo>
                    <a:pt x="375" y="344"/>
                    <a:pt x="375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59"/>
            <p:cNvSpPr/>
            <p:nvPr/>
          </p:nvSpPr>
          <p:spPr>
            <a:xfrm>
              <a:off x="1095425" y="1873250"/>
              <a:ext cx="23325" cy="18150"/>
            </a:xfrm>
            <a:custGeom>
              <a:avLst/>
              <a:gdLst/>
              <a:ahLst/>
              <a:cxnLst/>
              <a:rect l="l" t="t" r="r" b="b"/>
              <a:pathLst>
                <a:path w="933" h="726" extrusionOk="0">
                  <a:moveTo>
                    <a:pt x="417" y="0"/>
                  </a:moveTo>
                  <a:cubicBezTo>
                    <a:pt x="402" y="0"/>
                    <a:pt x="386" y="1"/>
                    <a:pt x="371" y="3"/>
                  </a:cubicBezTo>
                  <a:cubicBezTo>
                    <a:pt x="1" y="142"/>
                    <a:pt x="121" y="726"/>
                    <a:pt x="516" y="726"/>
                  </a:cubicBezTo>
                  <a:cubicBezTo>
                    <a:pt x="531" y="726"/>
                    <a:pt x="547" y="725"/>
                    <a:pt x="563" y="723"/>
                  </a:cubicBezTo>
                  <a:cubicBezTo>
                    <a:pt x="932" y="584"/>
                    <a:pt x="813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59"/>
            <p:cNvSpPr/>
            <p:nvPr/>
          </p:nvSpPr>
          <p:spPr>
            <a:xfrm>
              <a:off x="856225" y="1773375"/>
              <a:ext cx="32400" cy="23150"/>
            </a:xfrm>
            <a:custGeom>
              <a:avLst/>
              <a:gdLst/>
              <a:ahLst/>
              <a:cxnLst/>
              <a:rect l="l" t="t" r="r" b="b"/>
              <a:pathLst>
                <a:path w="1296" h="926" extrusionOk="0">
                  <a:moveTo>
                    <a:pt x="511" y="0"/>
                  </a:moveTo>
                  <a:cubicBezTo>
                    <a:pt x="368" y="0"/>
                    <a:pt x="217" y="84"/>
                    <a:pt x="97" y="301"/>
                  </a:cubicBezTo>
                  <a:cubicBezTo>
                    <a:pt x="1" y="589"/>
                    <a:pt x="241" y="925"/>
                    <a:pt x="577" y="925"/>
                  </a:cubicBezTo>
                  <a:cubicBezTo>
                    <a:pt x="1296" y="746"/>
                    <a:pt x="938" y="0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59"/>
            <p:cNvSpPr/>
            <p:nvPr/>
          </p:nvSpPr>
          <p:spPr>
            <a:xfrm>
              <a:off x="1053475" y="1845450"/>
              <a:ext cx="24050" cy="18350"/>
            </a:xfrm>
            <a:custGeom>
              <a:avLst/>
              <a:gdLst/>
              <a:ahLst/>
              <a:cxnLst/>
              <a:rect l="l" t="t" r="r" b="b"/>
              <a:pathLst>
                <a:path w="962" h="734" extrusionOk="0">
                  <a:moveTo>
                    <a:pt x="503" y="1"/>
                  </a:moveTo>
                  <a:cubicBezTo>
                    <a:pt x="476" y="1"/>
                    <a:pt x="447" y="4"/>
                    <a:pt x="416" y="11"/>
                  </a:cubicBezTo>
                  <a:cubicBezTo>
                    <a:pt x="0" y="149"/>
                    <a:pt x="118" y="733"/>
                    <a:pt x="514" y="733"/>
                  </a:cubicBezTo>
                  <a:cubicBezTo>
                    <a:pt x="529" y="733"/>
                    <a:pt x="544" y="733"/>
                    <a:pt x="560" y="731"/>
                  </a:cubicBezTo>
                  <a:cubicBezTo>
                    <a:pt x="962" y="552"/>
                    <a:pt x="866" y="1"/>
                    <a:pt x="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59"/>
            <p:cNvSpPr/>
            <p:nvPr/>
          </p:nvSpPr>
          <p:spPr>
            <a:xfrm>
              <a:off x="927050" y="1704675"/>
              <a:ext cx="8325" cy="5875"/>
            </a:xfrm>
            <a:custGeom>
              <a:avLst/>
              <a:gdLst/>
              <a:ahLst/>
              <a:cxnLst/>
              <a:rect l="l" t="t" r="r" b="b"/>
              <a:pathLst>
                <a:path w="333" h="235" extrusionOk="0">
                  <a:moveTo>
                    <a:pt x="107" y="0"/>
                  </a:moveTo>
                  <a:cubicBezTo>
                    <a:pt x="66" y="0"/>
                    <a:pt x="26" y="21"/>
                    <a:pt x="0" y="73"/>
                  </a:cubicBezTo>
                  <a:cubicBezTo>
                    <a:pt x="36" y="181"/>
                    <a:pt x="45" y="235"/>
                    <a:pt x="108" y="235"/>
                  </a:cubicBezTo>
                  <a:cubicBezTo>
                    <a:pt x="129" y="235"/>
                    <a:pt x="156" y="229"/>
                    <a:pt x="192" y="217"/>
                  </a:cubicBezTo>
                  <a:cubicBezTo>
                    <a:pt x="332" y="147"/>
                    <a:pt x="217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59"/>
            <p:cNvSpPr/>
            <p:nvPr/>
          </p:nvSpPr>
          <p:spPr>
            <a:xfrm>
              <a:off x="888625" y="1735275"/>
              <a:ext cx="18050" cy="15650"/>
            </a:xfrm>
            <a:custGeom>
              <a:avLst/>
              <a:gdLst/>
              <a:ahLst/>
              <a:cxnLst/>
              <a:rect l="l" t="t" r="r" b="b"/>
              <a:pathLst>
                <a:path w="722" h="626" extrusionOk="0">
                  <a:moveTo>
                    <a:pt x="289" y="1"/>
                  </a:moveTo>
                  <a:cubicBezTo>
                    <a:pt x="1" y="145"/>
                    <a:pt x="97" y="577"/>
                    <a:pt x="433" y="625"/>
                  </a:cubicBezTo>
                  <a:cubicBezTo>
                    <a:pt x="721" y="481"/>
                    <a:pt x="625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59"/>
            <p:cNvSpPr/>
            <p:nvPr/>
          </p:nvSpPr>
          <p:spPr>
            <a:xfrm>
              <a:off x="897325" y="1800600"/>
              <a:ext cx="34300" cy="25150"/>
            </a:xfrm>
            <a:custGeom>
              <a:avLst/>
              <a:gdLst/>
              <a:ahLst/>
              <a:cxnLst/>
              <a:rect l="l" t="t" r="r" b="b"/>
              <a:pathLst>
                <a:path w="1372" h="1006" extrusionOk="0">
                  <a:moveTo>
                    <a:pt x="515" y="1"/>
                  </a:moveTo>
                  <a:cubicBezTo>
                    <a:pt x="353" y="1"/>
                    <a:pt x="190" y="101"/>
                    <a:pt x="85" y="364"/>
                  </a:cubicBezTo>
                  <a:cubicBezTo>
                    <a:pt x="0" y="703"/>
                    <a:pt x="252" y="1005"/>
                    <a:pt x="577" y="1005"/>
                  </a:cubicBezTo>
                  <a:cubicBezTo>
                    <a:pt x="620" y="1005"/>
                    <a:pt x="664" y="1000"/>
                    <a:pt x="709" y="989"/>
                  </a:cubicBezTo>
                  <a:cubicBezTo>
                    <a:pt x="1371" y="710"/>
                    <a:pt x="945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59"/>
            <p:cNvSpPr/>
            <p:nvPr/>
          </p:nvSpPr>
          <p:spPr>
            <a:xfrm>
              <a:off x="864825" y="1839650"/>
              <a:ext cx="43850" cy="30175"/>
            </a:xfrm>
            <a:custGeom>
              <a:avLst/>
              <a:gdLst/>
              <a:ahLst/>
              <a:cxnLst/>
              <a:rect l="l" t="t" r="r" b="b"/>
              <a:pathLst>
                <a:path w="1754" h="1207" extrusionOk="0">
                  <a:moveTo>
                    <a:pt x="714" y="0"/>
                  </a:moveTo>
                  <a:cubicBezTo>
                    <a:pt x="513" y="0"/>
                    <a:pt x="300" y="120"/>
                    <a:pt x="137" y="435"/>
                  </a:cubicBezTo>
                  <a:cubicBezTo>
                    <a:pt x="1" y="842"/>
                    <a:pt x="292" y="1207"/>
                    <a:pt x="688" y="1207"/>
                  </a:cubicBezTo>
                  <a:cubicBezTo>
                    <a:pt x="712" y="1207"/>
                    <a:pt x="736" y="1206"/>
                    <a:pt x="761" y="1203"/>
                  </a:cubicBezTo>
                  <a:cubicBezTo>
                    <a:pt x="1753" y="955"/>
                    <a:pt x="1281" y="0"/>
                    <a:pt x="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59"/>
            <p:cNvSpPr/>
            <p:nvPr/>
          </p:nvSpPr>
          <p:spPr>
            <a:xfrm>
              <a:off x="938050" y="1827925"/>
              <a:ext cx="36525" cy="25100"/>
            </a:xfrm>
            <a:custGeom>
              <a:avLst/>
              <a:gdLst/>
              <a:ahLst/>
              <a:cxnLst/>
              <a:rect l="l" t="t" r="r" b="b"/>
              <a:pathLst>
                <a:path w="1461" h="1004" extrusionOk="0">
                  <a:moveTo>
                    <a:pt x="583" y="1"/>
                  </a:moveTo>
                  <a:cubicBezTo>
                    <a:pt x="428" y="1"/>
                    <a:pt x="266" y="91"/>
                    <a:pt x="136" y="328"/>
                  </a:cubicBezTo>
                  <a:cubicBezTo>
                    <a:pt x="1" y="644"/>
                    <a:pt x="249" y="1004"/>
                    <a:pt x="599" y="1004"/>
                  </a:cubicBezTo>
                  <a:cubicBezTo>
                    <a:pt x="621" y="1004"/>
                    <a:pt x="642" y="1003"/>
                    <a:pt x="664" y="1000"/>
                  </a:cubicBezTo>
                  <a:cubicBezTo>
                    <a:pt x="1461" y="855"/>
                    <a:pt x="1056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59"/>
            <p:cNvSpPr/>
            <p:nvPr/>
          </p:nvSpPr>
          <p:spPr>
            <a:xfrm>
              <a:off x="926750" y="1761475"/>
              <a:ext cx="25975" cy="18500"/>
            </a:xfrm>
            <a:custGeom>
              <a:avLst/>
              <a:gdLst/>
              <a:ahLst/>
              <a:cxnLst/>
              <a:rect l="l" t="t" r="r" b="b"/>
              <a:pathLst>
                <a:path w="1039" h="740" extrusionOk="0">
                  <a:moveTo>
                    <a:pt x="530" y="0"/>
                  </a:moveTo>
                  <a:cubicBezTo>
                    <a:pt x="503" y="0"/>
                    <a:pt x="474" y="3"/>
                    <a:pt x="444" y="9"/>
                  </a:cubicBezTo>
                  <a:cubicBezTo>
                    <a:pt x="1" y="231"/>
                    <a:pt x="131" y="740"/>
                    <a:pt x="494" y="740"/>
                  </a:cubicBezTo>
                  <a:cubicBezTo>
                    <a:pt x="524" y="740"/>
                    <a:pt x="556" y="736"/>
                    <a:pt x="588" y="729"/>
                  </a:cubicBezTo>
                  <a:cubicBezTo>
                    <a:pt x="1039" y="639"/>
                    <a:pt x="940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59"/>
            <p:cNvSpPr/>
            <p:nvPr/>
          </p:nvSpPr>
          <p:spPr>
            <a:xfrm>
              <a:off x="967350" y="1788850"/>
              <a:ext cx="28200" cy="19875"/>
            </a:xfrm>
            <a:custGeom>
              <a:avLst/>
              <a:gdLst/>
              <a:ahLst/>
              <a:cxnLst/>
              <a:rect l="l" t="t" r="r" b="b"/>
              <a:pathLst>
                <a:path w="1128" h="795" extrusionOk="0">
                  <a:moveTo>
                    <a:pt x="580" y="0"/>
                  </a:moveTo>
                  <a:cubicBezTo>
                    <a:pt x="540" y="0"/>
                    <a:pt x="498" y="6"/>
                    <a:pt x="453" y="18"/>
                  </a:cubicBezTo>
                  <a:cubicBezTo>
                    <a:pt x="1" y="109"/>
                    <a:pt x="144" y="795"/>
                    <a:pt x="563" y="795"/>
                  </a:cubicBezTo>
                  <a:cubicBezTo>
                    <a:pt x="589" y="795"/>
                    <a:pt x="616" y="792"/>
                    <a:pt x="645" y="786"/>
                  </a:cubicBezTo>
                  <a:cubicBezTo>
                    <a:pt x="1128" y="655"/>
                    <a:pt x="1008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59"/>
            <p:cNvSpPr/>
            <p:nvPr/>
          </p:nvSpPr>
          <p:spPr>
            <a:xfrm>
              <a:off x="963050" y="1724475"/>
              <a:ext cx="9625" cy="8125"/>
            </a:xfrm>
            <a:custGeom>
              <a:avLst/>
              <a:gdLst/>
              <a:ahLst/>
              <a:cxnLst/>
              <a:rect l="l" t="t" r="r" b="b"/>
              <a:pathLst>
                <a:path w="385" h="325" extrusionOk="0">
                  <a:moveTo>
                    <a:pt x="193" y="1"/>
                  </a:moveTo>
                  <a:cubicBezTo>
                    <a:pt x="109" y="1"/>
                    <a:pt x="24" y="49"/>
                    <a:pt x="0" y="145"/>
                  </a:cubicBezTo>
                  <a:cubicBezTo>
                    <a:pt x="0" y="265"/>
                    <a:pt x="96" y="325"/>
                    <a:pt x="193" y="325"/>
                  </a:cubicBezTo>
                  <a:cubicBezTo>
                    <a:pt x="289" y="325"/>
                    <a:pt x="385" y="265"/>
                    <a:pt x="385" y="145"/>
                  </a:cubicBezTo>
                  <a:cubicBezTo>
                    <a:pt x="361" y="49"/>
                    <a:pt x="277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59"/>
            <p:cNvSpPr/>
            <p:nvPr/>
          </p:nvSpPr>
          <p:spPr>
            <a:xfrm>
              <a:off x="981200" y="1855950"/>
              <a:ext cx="35175" cy="25000"/>
            </a:xfrm>
            <a:custGeom>
              <a:avLst/>
              <a:gdLst/>
              <a:ahLst/>
              <a:cxnLst/>
              <a:rect l="l" t="t" r="r" b="b"/>
              <a:pathLst>
                <a:path w="1407" h="1000" extrusionOk="0">
                  <a:moveTo>
                    <a:pt x="521" y="0"/>
                  </a:moveTo>
                  <a:cubicBezTo>
                    <a:pt x="344" y="0"/>
                    <a:pt x="163" y="112"/>
                    <a:pt x="43" y="407"/>
                  </a:cubicBezTo>
                  <a:cubicBezTo>
                    <a:pt x="0" y="703"/>
                    <a:pt x="257" y="1000"/>
                    <a:pt x="581" y="1000"/>
                  </a:cubicBezTo>
                  <a:cubicBezTo>
                    <a:pt x="625" y="1000"/>
                    <a:pt x="669" y="994"/>
                    <a:pt x="715" y="983"/>
                  </a:cubicBezTo>
                  <a:cubicBezTo>
                    <a:pt x="1407" y="741"/>
                    <a:pt x="977" y="0"/>
                    <a:pt x="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59"/>
            <p:cNvSpPr/>
            <p:nvPr/>
          </p:nvSpPr>
          <p:spPr>
            <a:xfrm>
              <a:off x="1086675" y="1807300"/>
              <a:ext cx="13225" cy="10825"/>
            </a:xfrm>
            <a:custGeom>
              <a:avLst/>
              <a:gdLst/>
              <a:ahLst/>
              <a:cxnLst/>
              <a:rect l="l" t="t" r="r" b="b"/>
              <a:pathLst>
                <a:path w="529" h="433" extrusionOk="0">
                  <a:moveTo>
                    <a:pt x="240" y="0"/>
                  </a:moveTo>
                  <a:cubicBezTo>
                    <a:pt x="0" y="48"/>
                    <a:pt x="0" y="336"/>
                    <a:pt x="240" y="433"/>
                  </a:cubicBezTo>
                  <a:cubicBezTo>
                    <a:pt x="529" y="433"/>
                    <a:pt x="529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59"/>
            <p:cNvSpPr/>
            <p:nvPr/>
          </p:nvSpPr>
          <p:spPr>
            <a:xfrm>
              <a:off x="1116250" y="2371250"/>
              <a:ext cx="36900" cy="26750"/>
            </a:xfrm>
            <a:custGeom>
              <a:avLst/>
              <a:gdLst/>
              <a:ahLst/>
              <a:cxnLst/>
              <a:rect l="l" t="t" r="r" b="b"/>
              <a:pathLst>
                <a:path w="1476" h="1070" extrusionOk="0">
                  <a:moveTo>
                    <a:pt x="730" y="0"/>
                  </a:moveTo>
                  <a:cubicBezTo>
                    <a:pt x="702" y="0"/>
                    <a:pt x="672" y="2"/>
                    <a:pt x="642" y="6"/>
                  </a:cubicBezTo>
                  <a:cubicBezTo>
                    <a:pt x="0" y="144"/>
                    <a:pt x="102" y="1069"/>
                    <a:pt x="739" y="1069"/>
                  </a:cubicBezTo>
                  <a:cubicBezTo>
                    <a:pt x="770" y="1069"/>
                    <a:pt x="801" y="1067"/>
                    <a:pt x="834" y="1063"/>
                  </a:cubicBezTo>
                  <a:cubicBezTo>
                    <a:pt x="1475" y="925"/>
                    <a:pt x="1330" y="0"/>
                    <a:pt x="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59"/>
            <p:cNvSpPr/>
            <p:nvPr/>
          </p:nvSpPr>
          <p:spPr>
            <a:xfrm>
              <a:off x="1098250" y="2299350"/>
              <a:ext cx="42075" cy="30200"/>
            </a:xfrm>
            <a:custGeom>
              <a:avLst/>
              <a:gdLst/>
              <a:ahLst/>
              <a:cxnLst/>
              <a:rect l="l" t="t" r="r" b="b"/>
              <a:pathLst>
                <a:path w="1683" h="1208" extrusionOk="0">
                  <a:moveTo>
                    <a:pt x="833" y="1"/>
                  </a:moveTo>
                  <a:cubicBezTo>
                    <a:pt x="817" y="1"/>
                    <a:pt x="802" y="1"/>
                    <a:pt x="786" y="2"/>
                  </a:cubicBezTo>
                  <a:cubicBezTo>
                    <a:pt x="1" y="94"/>
                    <a:pt x="104" y="1208"/>
                    <a:pt x="839" y="1208"/>
                  </a:cubicBezTo>
                  <a:cubicBezTo>
                    <a:pt x="868" y="1208"/>
                    <a:pt x="898" y="1206"/>
                    <a:pt x="930" y="1202"/>
                  </a:cubicBezTo>
                  <a:cubicBezTo>
                    <a:pt x="1683" y="1155"/>
                    <a:pt x="1605" y="1"/>
                    <a:pt x="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59"/>
            <p:cNvSpPr/>
            <p:nvPr/>
          </p:nvSpPr>
          <p:spPr>
            <a:xfrm>
              <a:off x="1130550" y="2258350"/>
              <a:ext cx="32950" cy="29925"/>
            </a:xfrm>
            <a:custGeom>
              <a:avLst/>
              <a:gdLst/>
              <a:ahLst/>
              <a:cxnLst/>
              <a:rect l="l" t="t" r="r" b="b"/>
              <a:pathLst>
                <a:path w="1318" h="1197" extrusionOk="0">
                  <a:moveTo>
                    <a:pt x="599" y="0"/>
                  </a:moveTo>
                  <a:cubicBezTo>
                    <a:pt x="1" y="0"/>
                    <a:pt x="118" y="1197"/>
                    <a:pt x="632" y="1197"/>
                  </a:cubicBezTo>
                  <a:cubicBezTo>
                    <a:pt x="681" y="1197"/>
                    <a:pt x="734" y="1186"/>
                    <a:pt x="790" y="1162"/>
                  </a:cubicBezTo>
                  <a:cubicBezTo>
                    <a:pt x="1318" y="922"/>
                    <a:pt x="1270" y="154"/>
                    <a:pt x="694" y="10"/>
                  </a:cubicBezTo>
                  <a:cubicBezTo>
                    <a:pt x="660" y="3"/>
                    <a:pt x="629" y="0"/>
                    <a:pt x="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59"/>
            <p:cNvSpPr/>
            <p:nvPr/>
          </p:nvSpPr>
          <p:spPr>
            <a:xfrm>
              <a:off x="1144850" y="2330550"/>
              <a:ext cx="35075" cy="24925"/>
            </a:xfrm>
            <a:custGeom>
              <a:avLst/>
              <a:gdLst/>
              <a:ahLst/>
              <a:cxnLst/>
              <a:rect l="l" t="t" r="r" b="b"/>
              <a:pathLst>
                <a:path w="1403" h="997" extrusionOk="0">
                  <a:moveTo>
                    <a:pt x="696" y="0"/>
                  </a:moveTo>
                  <a:cubicBezTo>
                    <a:pt x="681" y="0"/>
                    <a:pt x="666" y="1"/>
                    <a:pt x="650" y="2"/>
                  </a:cubicBezTo>
                  <a:cubicBezTo>
                    <a:pt x="0" y="89"/>
                    <a:pt x="93" y="996"/>
                    <a:pt x="647" y="996"/>
                  </a:cubicBezTo>
                  <a:cubicBezTo>
                    <a:pt x="706" y="996"/>
                    <a:pt x="772" y="986"/>
                    <a:pt x="842" y="962"/>
                  </a:cubicBezTo>
                  <a:cubicBezTo>
                    <a:pt x="1403" y="822"/>
                    <a:pt x="1236" y="0"/>
                    <a:pt x="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59"/>
            <p:cNvSpPr/>
            <p:nvPr/>
          </p:nvSpPr>
          <p:spPr>
            <a:xfrm>
              <a:off x="1088275" y="2413375"/>
              <a:ext cx="37625" cy="26500"/>
            </a:xfrm>
            <a:custGeom>
              <a:avLst/>
              <a:gdLst/>
              <a:ahLst/>
              <a:cxnLst/>
              <a:rect l="l" t="t" r="r" b="b"/>
              <a:pathLst>
                <a:path w="1505" h="1060" extrusionOk="0">
                  <a:moveTo>
                    <a:pt x="752" y="0"/>
                  </a:moveTo>
                  <a:cubicBezTo>
                    <a:pt x="736" y="0"/>
                    <a:pt x="721" y="1"/>
                    <a:pt x="705" y="2"/>
                  </a:cubicBezTo>
                  <a:cubicBezTo>
                    <a:pt x="0" y="49"/>
                    <a:pt x="77" y="1060"/>
                    <a:pt x="754" y="1060"/>
                  </a:cubicBezTo>
                  <a:cubicBezTo>
                    <a:pt x="769" y="1060"/>
                    <a:pt x="785" y="1059"/>
                    <a:pt x="801" y="1058"/>
                  </a:cubicBezTo>
                  <a:cubicBezTo>
                    <a:pt x="1505" y="1011"/>
                    <a:pt x="1429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59"/>
            <p:cNvSpPr/>
            <p:nvPr/>
          </p:nvSpPr>
          <p:spPr>
            <a:xfrm>
              <a:off x="1015050" y="2424175"/>
              <a:ext cx="43650" cy="32500"/>
            </a:xfrm>
            <a:custGeom>
              <a:avLst/>
              <a:gdLst/>
              <a:ahLst/>
              <a:cxnLst/>
              <a:rect l="l" t="t" r="r" b="b"/>
              <a:pathLst>
                <a:path w="1746" h="1300" extrusionOk="0">
                  <a:moveTo>
                    <a:pt x="802" y="0"/>
                  </a:moveTo>
                  <a:cubicBezTo>
                    <a:pt x="786" y="0"/>
                    <a:pt x="770" y="1"/>
                    <a:pt x="753" y="2"/>
                  </a:cubicBezTo>
                  <a:cubicBezTo>
                    <a:pt x="1" y="190"/>
                    <a:pt x="169" y="1300"/>
                    <a:pt x="944" y="1300"/>
                  </a:cubicBezTo>
                  <a:cubicBezTo>
                    <a:pt x="960" y="1300"/>
                    <a:pt x="976" y="1299"/>
                    <a:pt x="993" y="1298"/>
                  </a:cubicBezTo>
                  <a:cubicBezTo>
                    <a:pt x="1746" y="1110"/>
                    <a:pt x="1577" y="0"/>
                    <a:pt x="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59"/>
            <p:cNvSpPr/>
            <p:nvPr/>
          </p:nvSpPr>
          <p:spPr>
            <a:xfrm>
              <a:off x="1159075" y="2218925"/>
              <a:ext cx="35225" cy="25325"/>
            </a:xfrm>
            <a:custGeom>
              <a:avLst/>
              <a:gdLst/>
              <a:ahLst/>
              <a:cxnLst/>
              <a:rect l="l" t="t" r="r" b="b"/>
              <a:pathLst>
                <a:path w="1409" h="1013" extrusionOk="0">
                  <a:moveTo>
                    <a:pt x="705" y="1"/>
                  </a:moveTo>
                  <a:cubicBezTo>
                    <a:pt x="689" y="1"/>
                    <a:pt x="673" y="1"/>
                    <a:pt x="657" y="2"/>
                  </a:cubicBezTo>
                  <a:cubicBezTo>
                    <a:pt x="1" y="49"/>
                    <a:pt x="77" y="1012"/>
                    <a:pt x="707" y="1012"/>
                  </a:cubicBezTo>
                  <a:cubicBezTo>
                    <a:pt x="722" y="1012"/>
                    <a:pt x="737" y="1012"/>
                    <a:pt x="753" y="1011"/>
                  </a:cubicBezTo>
                  <a:cubicBezTo>
                    <a:pt x="1409" y="917"/>
                    <a:pt x="1333" y="1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59"/>
            <p:cNvSpPr/>
            <p:nvPr/>
          </p:nvSpPr>
          <p:spPr>
            <a:xfrm>
              <a:off x="1043875" y="2382175"/>
              <a:ext cx="42450" cy="32500"/>
            </a:xfrm>
            <a:custGeom>
              <a:avLst/>
              <a:gdLst/>
              <a:ahLst/>
              <a:cxnLst/>
              <a:rect l="l" t="t" r="r" b="b"/>
              <a:pathLst>
                <a:path w="1698" h="1300" extrusionOk="0">
                  <a:moveTo>
                    <a:pt x="845" y="0"/>
                  </a:moveTo>
                  <a:cubicBezTo>
                    <a:pt x="830" y="0"/>
                    <a:pt x="815" y="1"/>
                    <a:pt x="800" y="2"/>
                  </a:cubicBezTo>
                  <a:cubicBezTo>
                    <a:pt x="0" y="143"/>
                    <a:pt x="123" y="1299"/>
                    <a:pt x="897" y="1299"/>
                  </a:cubicBezTo>
                  <a:cubicBezTo>
                    <a:pt x="913" y="1299"/>
                    <a:pt x="928" y="1299"/>
                    <a:pt x="944" y="1298"/>
                  </a:cubicBezTo>
                  <a:cubicBezTo>
                    <a:pt x="1697" y="1157"/>
                    <a:pt x="1574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59"/>
            <p:cNvSpPr/>
            <p:nvPr/>
          </p:nvSpPr>
          <p:spPr>
            <a:xfrm>
              <a:off x="1071450" y="2341250"/>
              <a:ext cx="43300" cy="31400"/>
            </a:xfrm>
            <a:custGeom>
              <a:avLst/>
              <a:gdLst/>
              <a:ahLst/>
              <a:cxnLst/>
              <a:rect l="l" t="t" r="r" b="b"/>
              <a:pathLst>
                <a:path w="1732" h="1256" extrusionOk="0">
                  <a:moveTo>
                    <a:pt x="848" y="1"/>
                  </a:moveTo>
                  <a:cubicBezTo>
                    <a:pt x="818" y="1"/>
                    <a:pt x="786" y="2"/>
                    <a:pt x="753" y="6"/>
                  </a:cubicBezTo>
                  <a:cubicBezTo>
                    <a:pt x="1" y="147"/>
                    <a:pt x="170" y="1256"/>
                    <a:pt x="944" y="1256"/>
                  </a:cubicBezTo>
                  <a:cubicBezTo>
                    <a:pt x="960" y="1256"/>
                    <a:pt x="977" y="1255"/>
                    <a:pt x="993" y="1255"/>
                  </a:cubicBezTo>
                  <a:cubicBezTo>
                    <a:pt x="1731" y="1070"/>
                    <a:pt x="1583" y="1"/>
                    <a:pt x="8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59"/>
            <p:cNvSpPr/>
            <p:nvPr/>
          </p:nvSpPr>
          <p:spPr>
            <a:xfrm>
              <a:off x="1203825" y="2248775"/>
              <a:ext cx="28575" cy="20825"/>
            </a:xfrm>
            <a:custGeom>
              <a:avLst/>
              <a:gdLst/>
              <a:ahLst/>
              <a:cxnLst/>
              <a:rect l="l" t="t" r="r" b="b"/>
              <a:pathLst>
                <a:path w="1143" h="833" extrusionOk="0">
                  <a:moveTo>
                    <a:pt x="584" y="1"/>
                  </a:moveTo>
                  <a:cubicBezTo>
                    <a:pt x="557" y="1"/>
                    <a:pt x="529" y="3"/>
                    <a:pt x="499" y="9"/>
                  </a:cubicBezTo>
                  <a:cubicBezTo>
                    <a:pt x="1" y="99"/>
                    <a:pt x="101" y="833"/>
                    <a:pt x="559" y="833"/>
                  </a:cubicBezTo>
                  <a:cubicBezTo>
                    <a:pt x="586" y="833"/>
                    <a:pt x="614" y="830"/>
                    <a:pt x="643" y="825"/>
                  </a:cubicBezTo>
                  <a:cubicBezTo>
                    <a:pt x="1142" y="734"/>
                    <a:pt x="1041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59"/>
            <p:cNvSpPr/>
            <p:nvPr/>
          </p:nvSpPr>
          <p:spPr>
            <a:xfrm>
              <a:off x="1164775" y="2038900"/>
              <a:ext cx="29825" cy="21800"/>
            </a:xfrm>
            <a:custGeom>
              <a:avLst/>
              <a:gdLst/>
              <a:ahLst/>
              <a:cxnLst/>
              <a:rect l="l" t="t" r="r" b="b"/>
              <a:pathLst>
                <a:path w="1193" h="872" extrusionOk="0">
                  <a:moveTo>
                    <a:pt x="440" y="1"/>
                  </a:moveTo>
                  <a:cubicBezTo>
                    <a:pt x="296" y="1"/>
                    <a:pt x="148" y="93"/>
                    <a:pt x="45" y="338"/>
                  </a:cubicBezTo>
                  <a:cubicBezTo>
                    <a:pt x="1" y="605"/>
                    <a:pt x="203" y="872"/>
                    <a:pt x="462" y="872"/>
                  </a:cubicBezTo>
                  <a:cubicBezTo>
                    <a:pt x="483" y="872"/>
                    <a:pt x="504" y="870"/>
                    <a:pt x="525" y="866"/>
                  </a:cubicBezTo>
                  <a:cubicBezTo>
                    <a:pt x="1193" y="691"/>
                    <a:pt x="832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59"/>
            <p:cNvSpPr/>
            <p:nvPr/>
          </p:nvSpPr>
          <p:spPr>
            <a:xfrm>
              <a:off x="1197100" y="2000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40" y="1"/>
                  </a:moveTo>
                  <a:lnTo>
                    <a:pt x="240" y="1"/>
                  </a:lnTo>
                  <a:cubicBezTo>
                    <a:pt x="0" y="145"/>
                    <a:pt x="48" y="529"/>
                    <a:pt x="336" y="625"/>
                  </a:cubicBezTo>
                  <a:cubicBezTo>
                    <a:pt x="624" y="433"/>
                    <a:pt x="528" y="49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59"/>
            <p:cNvSpPr/>
            <p:nvPr/>
          </p:nvSpPr>
          <p:spPr>
            <a:xfrm>
              <a:off x="1182700" y="1932050"/>
              <a:ext cx="14150" cy="12175"/>
            </a:xfrm>
            <a:custGeom>
              <a:avLst/>
              <a:gdLst/>
              <a:ahLst/>
              <a:cxnLst/>
              <a:rect l="l" t="t" r="r" b="b"/>
              <a:pathLst>
                <a:path w="566" h="487" extrusionOk="0">
                  <a:moveTo>
                    <a:pt x="321" y="0"/>
                  </a:moveTo>
                  <a:cubicBezTo>
                    <a:pt x="311" y="0"/>
                    <a:pt x="300" y="1"/>
                    <a:pt x="288" y="3"/>
                  </a:cubicBezTo>
                  <a:cubicBezTo>
                    <a:pt x="0" y="51"/>
                    <a:pt x="0" y="435"/>
                    <a:pt x="288" y="483"/>
                  </a:cubicBezTo>
                  <a:cubicBezTo>
                    <a:pt x="300" y="485"/>
                    <a:pt x="311" y="486"/>
                    <a:pt x="321" y="486"/>
                  </a:cubicBezTo>
                  <a:cubicBezTo>
                    <a:pt x="565" y="486"/>
                    <a:pt x="565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59"/>
            <p:cNvSpPr/>
            <p:nvPr/>
          </p:nvSpPr>
          <p:spPr>
            <a:xfrm>
              <a:off x="1173100" y="1866025"/>
              <a:ext cx="7175" cy="4900"/>
            </a:xfrm>
            <a:custGeom>
              <a:avLst/>
              <a:gdLst/>
              <a:ahLst/>
              <a:cxnLst/>
              <a:rect l="l" t="t" r="r" b="b"/>
              <a:pathLst>
                <a:path w="287" h="196" extrusionOk="0">
                  <a:moveTo>
                    <a:pt x="113" y="0"/>
                  </a:moveTo>
                  <a:cubicBezTo>
                    <a:pt x="77" y="0"/>
                    <a:pt x="37" y="15"/>
                    <a:pt x="0" y="52"/>
                  </a:cubicBezTo>
                  <a:cubicBezTo>
                    <a:pt x="0" y="148"/>
                    <a:pt x="48" y="196"/>
                    <a:pt x="144" y="196"/>
                  </a:cubicBezTo>
                  <a:cubicBezTo>
                    <a:pt x="287" y="125"/>
                    <a:pt x="217" y="0"/>
                    <a:pt x="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59"/>
            <p:cNvSpPr/>
            <p:nvPr/>
          </p:nvSpPr>
          <p:spPr>
            <a:xfrm>
              <a:off x="1188625" y="2177975"/>
              <a:ext cx="31750" cy="22200"/>
            </a:xfrm>
            <a:custGeom>
              <a:avLst/>
              <a:gdLst/>
              <a:ahLst/>
              <a:cxnLst/>
              <a:rect l="l" t="t" r="r" b="b"/>
              <a:pathLst>
                <a:path w="1270" h="888" extrusionOk="0">
                  <a:moveTo>
                    <a:pt x="666" y="1"/>
                  </a:moveTo>
                  <a:cubicBezTo>
                    <a:pt x="639" y="1"/>
                    <a:pt x="610" y="3"/>
                    <a:pt x="579" y="8"/>
                  </a:cubicBezTo>
                  <a:cubicBezTo>
                    <a:pt x="1" y="97"/>
                    <a:pt x="124" y="888"/>
                    <a:pt x="604" y="888"/>
                  </a:cubicBezTo>
                  <a:cubicBezTo>
                    <a:pt x="641" y="888"/>
                    <a:pt x="681" y="883"/>
                    <a:pt x="723" y="872"/>
                  </a:cubicBezTo>
                  <a:cubicBezTo>
                    <a:pt x="1269" y="781"/>
                    <a:pt x="1169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59"/>
            <p:cNvSpPr/>
            <p:nvPr/>
          </p:nvSpPr>
          <p:spPr>
            <a:xfrm>
              <a:off x="1174150" y="2108500"/>
              <a:ext cx="32200" cy="23225"/>
            </a:xfrm>
            <a:custGeom>
              <a:avLst/>
              <a:gdLst/>
              <a:ahLst/>
              <a:cxnLst/>
              <a:rect l="l" t="t" r="r" b="b"/>
              <a:pathLst>
                <a:path w="1288" h="929" extrusionOk="0">
                  <a:moveTo>
                    <a:pt x="678" y="1"/>
                  </a:moveTo>
                  <a:cubicBezTo>
                    <a:pt x="663" y="1"/>
                    <a:pt x="647" y="1"/>
                    <a:pt x="630" y="3"/>
                  </a:cubicBezTo>
                  <a:cubicBezTo>
                    <a:pt x="1" y="3"/>
                    <a:pt x="87" y="928"/>
                    <a:pt x="652" y="928"/>
                  </a:cubicBezTo>
                  <a:cubicBezTo>
                    <a:pt x="691" y="928"/>
                    <a:pt x="731" y="924"/>
                    <a:pt x="774" y="915"/>
                  </a:cubicBezTo>
                  <a:cubicBezTo>
                    <a:pt x="1287" y="775"/>
                    <a:pt x="1211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59"/>
            <p:cNvSpPr/>
            <p:nvPr/>
          </p:nvSpPr>
          <p:spPr>
            <a:xfrm>
              <a:off x="1173900" y="2289600"/>
              <a:ext cx="33200" cy="23200"/>
            </a:xfrm>
            <a:custGeom>
              <a:avLst/>
              <a:gdLst/>
              <a:ahLst/>
              <a:cxnLst/>
              <a:rect l="l" t="t" r="r" b="b"/>
              <a:pathLst>
                <a:path w="1328" h="928" extrusionOk="0">
                  <a:moveTo>
                    <a:pt x="680" y="0"/>
                  </a:moveTo>
                  <a:cubicBezTo>
                    <a:pt x="652" y="0"/>
                    <a:pt x="622" y="3"/>
                    <a:pt x="592" y="8"/>
                  </a:cubicBezTo>
                  <a:cubicBezTo>
                    <a:pt x="1" y="144"/>
                    <a:pt x="142" y="927"/>
                    <a:pt x="649" y="927"/>
                  </a:cubicBezTo>
                  <a:cubicBezTo>
                    <a:pt x="677" y="927"/>
                    <a:pt x="706" y="925"/>
                    <a:pt x="736" y="920"/>
                  </a:cubicBezTo>
                  <a:cubicBezTo>
                    <a:pt x="1328" y="784"/>
                    <a:pt x="1186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59"/>
            <p:cNvSpPr/>
            <p:nvPr/>
          </p:nvSpPr>
          <p:spPr>
            <a:xfrm>
              <a:off x="1152675" y="1970525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extrusionOk="0">
                  <a:moveTo>
                    <a:pt x="385" y="1"/>
                  </a:moveTo>
                  <a:lnTo>
                    <a:pt x="385" y="1"/>
                  </a:lnTo>
                  <a:cubicBezTo>
                    <a:pt x="1" y="145"/>
                    <a:pt x="49" y="721"/>
                    <a:pt x="433" y="769"/>
                  </a:cubicBezTo>
                  <a:cubicBezTo>
                    <a:pt x="817" y="625"/>
                    <a:pt x="769" y="49"/>
                    <a:pt x="3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59"/>
            <p:cNvSpPr/>
            <p:nvPr/>
          </p:nvSpPr>
          <p:spPr>
            <a:xfrm>
              <a:off x="1205375" y="2068875"/>
              <a:ext cx="26150" cy="18525"/>
            </a:xfrm>
            <a:custGeom>
              <a:avLst/>
              <a:gdLst/>
              <a:ahLst/>
              <a:cxnLst/>
              <a:rect l="l" t="t" r="r" b="b"/>
              <a:pathLst>
                <a:path w="1046" h="741" extrusionOk="0">
                  <a:moveTo>
                    <a:pt x="532" y="1"/>
                  </a:moveTo>
                  <a:cubicBezTo>
                    <a:pt x="517" y="1"/>
                    <a:pt x="501" y="2"/>
                    <a:pt x="485" y="3"/>
                  </a:cubicBezTo>
                  <a:cubicBezTo>
                    <a:pt x="0" y="47"/>
                    <a:pt x="82" y="740"/>
                    <a:pt x="509" y="740"/>
                  </a:cubicBezTo>
                  <a:cubicBezTo>
                    <a:pt x="547" y="740"/>
                    <a:pt x="587" y="735"/>
                    <a:pt x="629" y="723"/>
                  </a:cubicBezTo>
                  <a:cubicBezTo>
                    <a:pt x="1046" y="585"/>
                    <a:pt x="927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59"/>
            <p:cNvSpPr/>
            <p:nvPr/>
          </p:nvSpPr>
          <p:spPr>
            <a:xfrm>
              <a:off x="774125" y="1720650"/>
              <a:ext cx="22600" cy="16100"/>
            </a:xfrm>
            <a:custGeom>
              <a:avLst/>
              <a:gdLst/>
              <a:ahLst/>
              <a:cxnLst/>
              <a:rect l="l" t="t" r="r" b="b"/>
              <a:pathLst>
                <a:path w="904" h="644" extrusionOk="0">
                  <a:moveTo>
                    <a:pt x="486" y="0"/>
                  </a:moveTo>
                  <a:cubicBezTo>
                    <a:pt x="460" y="0"/>
                    <a:pt x="433" y="3"/>
                    <a:pt x="404" y="10"/>
                  </a:cubicBezTo>
                  <a:cubicBezTo>
                    <a:pt x="1" y="55"/>
                    <a:pt x="58" y="643"/>
                    <a:pt x="418" y="643"/>
                  </a:cubicBezTo>
                  <a:cubicBezTo>
                    <a:pt x="444" y="643"/>
                    <a:pt x="471" y="640"/>
                    <a:pt x="500" y="634"/>
                  </a:cubicBezTo>
                  <a:cubicBezTo>
                    <a:pt x="903" y="589"/>
                    <a:pt x="84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59"/>
            <p:cNvSpPr/>
            <p:nvPr/>
          </p:nvSpPr>
          <p:spPr>
            <a:xfrm>
              <a:off x="478150" y="1883650"/>
              <a:ext cx="34750" cy="25700"/>
            </a:xfrm>
            <a:custGeom>
              <a:avLst/>
              <a:gdLst/>
              <a:ahLst/>
              <a:cxnLst/>
              <a:rect l="l" t="t" r="r" b="b"/>
              <a:pathLst>
                <a:path w="1390" h="1028" extrusionOk="0">
                  <a:moveTo>
                    <a:pt x="529" y="1"/>
                  </a:moveTo>
                  <a:cubicBezTo>
                    <a:pt x="380" y="1"/>
                    <a:pt x="225" y="87"/>
                    <a:pt x="97" y="307"/>
                  </a:cubicBezTo>
                  <a:cubicBezTo>
                    <a:pt x="1" y="691"/>
                    <a:pt x="289" y="1027"/>
                    <a:pt x="625" y="1027"/>
                  </a:cubicBezTo>
                  <a:cubicBezTo>
                    <a:pt x="1389" y="845"/>
                    <a:pt x="995" y="1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59"/>
            <p:cNvSpPr/>
            <p:nvPr/>
          </p:nvSpPr>
          <p:spPr>
            <a:xfrm>
              <a:off x="466150" y="1818050"/>
              <a:ext cx="24850" cy="18075"/>
            </a:xfrm>
            <a:custGeom>
              <a:avLst/>
              <a:gdLst/>
              <a:ahLst/>
              <a:cxnLst/>
              <a:rect l="l" t="t" r="r" b="b"/>
              <a:pathLst>
                <a:path w="994" h="723" extrusionOk="0">
                  <a:moveTo>
                    <a:pt x="526" y="0"/>
                  </a:moveTo>
                  <a:cubicBezTo>
                    <a:pt x="511" y="0"/>
                    <a:pt x="496" y="1"/>
                    <a:pt x="481" y="3"/>
                  </a:cubicBezTo>
                  <a:cubicBezTo>
                    <a:pt x="1" y="51"/>
                    <a:pt x="97" y="723"/>
                    <a:pt x="529" y="723"/>
                  </a:cubicBezTo>
                  <a:cubicBezTo>
                    <a:pt x="993" y="676"/>
                    <a:pt x="96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59"/>
            <p:cNvSpPr/>
            <p:nvPr/>
          </p:nvSpPr>
          <p:spPr>
            <a:xfrm>
              <a:off x="449600" y="1925300"/>
              <a:ext cx="37200" cy="26425"/>
            </a:xfrm>
            <a:custGeom>
              <a:avLst/>
              <a:gdLst/>
              <a:ahLst/>
              <a:cxnLst/>
              <a:rect l="l" t="t" r="r" b="b"/>
              <a:pathLst>
                <a:path w="1488" h="1057" extrusionOk="0">
                  <a:moveTo>
                    <a:pt x="563" y="1"/>
                  </a:moveTo>
                  <a:cubicBezTo>
                    <a:pt x="390" y="1"/>
                    <a:pt x="213" y="103"/>
                    <a:pt x="87" y="369"/>
                  </a:cubicBezTo>
                  <a:cubicBezTo>
                    <a:pt x="1" y="713"/>
                    <a:pt x="261" y="1056"/>
                    <a:pt x="591" y="1056"/>
                  </a:cubicBezTo>
                  <a:cubicBezTo>
                    <a:pt x="630" y="1056"/>
                    <a:pt x="670" y="1052"/>
                    <a:pt x="711" y="1041"/>
                  </a:cubicBezTo>
                  <a:cubicBezTo>
                    <a:pt x="1488" y="794"/>
                    <a:pt x="1043" y="1"/>
                    <a:pt x="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59"/>
            <p:cNvSpPr/>
            <p:nvPr/>
          </p:nvSpPr>
          <p:spPr>
            <a:xfrm>
              <a:off x="847825" y="1707625"/>
              <a:ext cx="14175" cy="13350"/>
            </a:xfrm>
            <a:custGeom>
              <a:avLst/>
              <a:gdLst/>
              <a:ahLst/>
              <a:cxnLst/>
              <a:rect l="l" t="t" r="r" b="b"/>
              <a:pathLst>
                <a:path w="567" h="534" extrusionOk="0">
                  <a:moveTo>
                    <a:pt x="320" y="0"/>
                  </a:moveTo>
                  <a:cubicBezTo>
                    <a:pt x="310" y="0"/>
                    <a:pt x="299" y="1"/>
                    <a:pt x="289" y="3"/>
                  </a:cubicBezTo>
                  <a:cubicBezTo>
                    <a:pt x="1" y="99"/>
                    <a:pt x="1" y="435"/>
                    <a:pt x="289" y="531"/>
                  </a:cubicBezTo>
                  <a:cubicBezTo>
                    <a:pt x="299" y="533"/>
                    <a:pt x="310" y="533"/>
                    <a:pt x="320" y="533"/>
                  </a:cubicBezTo>
                  <a:cubicBezTo>
                    <a:pt x="566" y="533"/>
                    <a:pt x="566" y="0"/>
                    <a:pt x="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59"/>
            <p:cNvSpPr/>
            <p:nvPr/>
          </p:nvSpPr>
          <p:spPr>
            <a:xfrm>
              <a:off x="408925" y="1900850"/>
              <a:ext cx="26875" cy="19350"/>
            </a:xfrm>
            <a:custGeom>
              <a:avLst/>
              <a:gdLst/>
              <a:ahLst/>
              <a:cxnLst/>
              <a:rect l="l" t="t" r="r" b="b"/>
              <a:pathLst>
                <a:path w="1075" h="774" extrusionOk="0">
                  <a:moveTo>
                    <a:pt x="515" y="1"/>
                  </a:moveTo>
                  <a:cubicBezTo>
                    <a:pt x="499" y="1"/>
                    <a:pt x="482" y="2"/>
                    <a:pt x="465" y="3"/>
                  </a:cubicBezTo>
                  <a:cubicBezTo>
                    <a:pt x="1" y="96"/>
                    <a:pt x="121" y="774"/>
                    <a:pt x="564" y="774"/>
                  </a:cubicBezTo>
                  <a:cubicBezTo>
                    <a:pt x="579" y="774"/>
                    <a:pt x="594" y="773"/>
                    <a:pt x="609" y="771"/>
                  </a:cubicBezTo>
                  <a:cubicBezTo>
                    <a:pt x="1074" y="678"/>
                    <a:pt x="999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59"/>
            <p:cNvSpPr/>
            <p:nvPr/>
          </p:nvSpPr>
          <p:spPr>
            <a:xfrm>
              <a:off x="564975" y="1761625"/>
              <a:ext cx="23225" cy="16950"/>
            </a:xfrm>
            <a:custGeom>
              <a:avLst/>
              <a:gdLst/>
              <a:ahLst/>
              <a:cxnLst/>
              <a:rect l="l" t="t" r="r" b="b"/>
              <a:pathLst>
                <a:path w="929" h="678" extrusionOk="0">
                  <a:moveTo>
                    <a:pt x="463" y="0"/>
                  </a:moveTo>
                  <a:cubicBezTo>
                    <a:pt x="448" y="0"/>
                    <a:pt x="433" y="1"/>
                    <a:pt x="417" y="3"/>
                  </a:cubicBezTo>
                  <a:cubicBezTo>
                    <a:pt x="0" y="96"/>
                    <a:pt x="74" y="678"/>
                    <a:pt x="466" y="678"/>
                  </a:cubicBezTo>
                  <a:cubicBezTo>
                    <a:pt x="481" y="678"/>
                    <a:pt x="497" y="677"/>
                    <a:pt x="513" y="675"/>
                  </a:cubicBezTo>
                  <a:cubicBezTo>
                    <a:pt x="929" y="583"/>
                    <a:pt x="855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59"/>
            <p:cNvSpPr/>
            <p:nvPr/>
          </p:nvSpPr>
          <p:spPr>
            <a:xfrm>
              <a:off x="533250" y="1802500"/>
              <a:ext cx="28950" cy="20800"/>
            </a:xfrm>
            <a:custGeom>
              <a:avLst/>
              <a:gdLst/>
              <a:ahLst/>
              <a:cxnLst/>
              <a:rect l="l" t="t" r="r" b="b"/>
              <a:pathLst>
                <a:path w="1158" h="832" extrusionOk="0">
                  <a:moveTo>
                    <a:pt x="581" y="0"/>
                  </a:moveTo>
                  <a:cubicBezTo>
                    <a:pt x="1" y="0"/>
                    <a:pt x="85" y="831"/>
                    <a:pt x="563" y="831"/>
                  </a:cubicBezTo>
                  <a:cubicBezTo>
                    <a:pt x="599" y="831"/>
                    <a:pt x="637" y="827"/>
                    <a:pt x="677" y="817"/>
                  </a:cubicBezTo>
                  <a:cubicBezTo>
                    <a:pt x="1157" y="673"/>
                    <a:pt x="1061" y="0"/>
                    <a:pt x="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59"/>
            <p:cNvSpPr/>
            <p:nvPr/>
          </p:nvSpPr>
          <p:spPr>
            <a:xfrm>
              <a:off x="529775" y="1737675"/>
              <a:ext cx="9625" cy="9025"/>
            </a:xfrm>
            <a:custGeom>
              <a:avLst/>
              <a:gdLst/>
              <a:ahLst/>
              <a:cxnLst/>
              <a:rect l="l" t="t" r="r" b="b"/>
              <a:pathLst>
                <a:path w="385" h="361" extrusionOk="0">
                  <a:moveTo>
                    <a:pt x="192" y="1"/>
                  </a:moveTo>
                  <a:cubicBezTo>
                    <a:pt x="108" y="1"/>
                    <a:pt x="24" y="49"/>
                    <a:pt x="0" y="145"/>
                  </a:cubicBezTo>
                  <a:cubicBezTo>
                    <a:pt x="0" y="289"/>
                    <a:pt x="96" y="361"/>
                    <a:pt x="192" y="361"/>
                  </a:cubicBezTo>
                  <a:cubicBezTo>
                    <a:pt x="288" y="361"/>
                    <a:pt x="384" y="289"/>
                    <a:pt x="384" y="145"/>
                  </a:cubicBezTo>
                  <a:cubicBezTo>
                    <a:pt x="360" y="49"/>
                    <a:pt x="276" y="1"/>
                    <a:pt x="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59"/>
            <p:cNvSpPr/>
            <p:nvPr/>
          </p:nvSpPr>
          <p:spPr>
            <a:xfrm>
              <a:off x="504950" y="1841925"/>
              <a:ext cx="32550" cy="24250"/>
            </a:xfrm>
            <a:custGeom>
              <a:avLst/>
              <a:gdLst/>
              <a:ahLst/>
              <a:cxnLst/>
              <a:rect l="l" t="t" r="r" b="b"/>
              <a:pathLst>
                <a:path w="1302" h="970" extrusionOk="0">
                  <a:moveTo>
                    <a:pt x="694" y="1"/>
                  </a:moveTo>
                  <a:cubicBezTo>
                    <a:pt x="667" y="1"/>
                    <a:pt x="639" y="3"/>
                    <a:pt x="609" y="8"/>
                  </a:cubicBezTo>
                  <a:cubicBezTo>
                    <a:pt x="1" y="101"/>
                    <a:pt x="122" y="970"/>
                    <a:pt x="706" y="970"/>
                  </a:cubicBezTo>
                  <a:cubicBezTo>
                    <a:pt x="722" y="970"/>
                    <a:pt x="737" y="969"/>
                    <a:pt x="753" y="968"/>
                  </a:cubicBezTo>
                  <a:cubicBezTo>
                    <a:pt x="1302" y="876"/>
                    <a:pt x="1241" y="1"/>
                    <a:pt x="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59"/>
            <p:cNvSpPr/>
            <p:nvPr/>
          </p:nvSpPr>
          <p:spPr>
            <a:xfrm>
              <a:off x="497350" y="1777300"/>
              <a:ext cx="19250" cy="14425"/>
            </a:xfrm>
            <a:custGeom>
              <a:avLst/>
              <a:gdLst/>
              <a:ahLst/>
              <a:cxnLst/>
              <a:rect l="l" t="t" r="r" b="b"/>
              <a:pathLst>
                <a:path w="770" h="577" extrusionOk="0">
                  <a:moveTo>
                    <a:pt x="385" y="0"/>
                  </a:moveTo>
                  <a:cubicBezTo>
                    <a:pt x="1" y="96"/>
                    <a:pt x="97" y="576"/>
                    <a:pt x="433" y="576"/>
                  </a:cubicBezTo>
                  <a:cubicBezTo>
                    <a:pt x="769" y="480"/>
                    <a:pt x="721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59"/>
            <p:cNvSpPr/>
            <p:nvPr/>
          </p:nvSpPr>
          <p:spPr>
            <a:xfrm>
              <a:off x="431875" y="1794650"/>
              <a:ext cx="9100" cy="7325"/>
            </a:xfrm>
            <a:custGeom>
              <a:avLst/>
              <a:gdLst/>
              <a:ahLst/>
              <a:cxnLst/>
              <a:rect l="l" t="t" r="r" b="b"/>
              <a:pathLst>
                <a:path w="364" h="293" extrusionOk="0">
                  <a:moveTo>
                    <a:pt x="204" y="0"/>
                  </a:moveTo>
                  <a:cubicBezTo>
                    <a:pt x="139" y="0"/>
                    <a:pt x="70" y="38"/>
                    <a:pt x="27" y="122"/>
                  </a:cubicBezTo>
                  <a:cubicBezTo>
                    <a:pt x="1" y="230"/>
                    <a:pt x="80" y="293"/>
                    <a:pt x="171" y="293"/>
                  </a:cubicBezTo>
                  <a:cubicBezTo>
                    <a:pt x="242" y="293"/>
                    <a:pt x="321" y="255"/>
                    <a:pt x="364" y="170"/>
                  </a:cubicBezTo>
                  <a:cubicBezTo>
                    <a:pt x="364" y="63"/>
                    <a:pt x="288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59"/>
            <p:cNvSpPr/>
            <p:nvPr/>
          </p:nvSpPr>
          <p:spPr>
            <a:xfrm>
              <a:off x="316500" y="1959625"/>
              <a:ext cx="16150" cy="12225"/>
            </a:xfrm>
            <a:custGeom>
              <a:avLst/>
              <a:gdLst/>
              <a:ahLst/>
              <a:cxnLst/>
              <a:rect l="l" t="t" r="r" b="b"/>
              <a:pathLst>
                <a:path w="646" h="489" extrusionOk="0">
                  <a:moveTo>
                    <a:pt x="317" y="1"/>
                  </a:moveTo>
                  <a:cubicBezTo>
                    <a:pt x="303" y="1"/>
                    <a:pt x="289" y="2"/>
                    <a:pt x="274" y="5"/>
                  </a:cubicBezTo>
                  <a:cubicBezTo>
                    <a:pt x="1" y="96"/>
                    <a:pt x="73" y="488"/>
                    <a:pt x="367" y="488"/>
                  </a:cubicBezTo>
                  <a:cubicBezTo>
                    <a:pt x="383" y="488"/>
                    <a:pt x="400" y="487"/>
                    <a:pt x="418" y="485"/>
                  </a:cubicBezTo>
                  <a:cubicBezTo>
                    <a:pt x="645" y="394"/>
                    <a:pt x="571" y="1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59"/>
            <p:cNvSpPr/>
            <p:nvPr/>
          </p:nvSpPr>
          <p:spPr>
            <a:xfrm>
              <a:off x="325725" y="202575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529" y="0"/>
                  </a:moveTo>
                  <a:cubicBezTo>
                    <a:pt x="1" y="48"/>
                    <a:pt x="49" y="816"/>
                    <a:pt x="577" y="816"/>
                  </a:cubicBezTo>
                  <a:cubicBezTo>
                    <a:pt x="1009" y="672"/>
                    <a:pt x="961" y="48"/>
                    <a:pt x="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59"/>
            <p:cNvSpPr/>
            <p:nvPr/>
          </p:nvSpPr>
          <p:spPr>
            <a:xfrm>
              <a:off x="402550" y="1834825"/>
              <a:ext cx="11775" cy="10975"/>
            </a:xfrm>
            <a:custGeom>
              <a:avLst/>
              <a:gdLst/>
              <a:ahLst/>
              <a:cxnLst/>
              <a:rect l="l" t="t" r="r" b="b"/>
              <a:pathLst>
                <a:path w="471" h="439" extrusionOk="0">
                  <a:moveTo>
                    <a:pt x="270" y="1"/>
                  </a:moveTo>
                  <a:cubicBezTo>
                    <a:pt x="261" y="1"/>
                    <a:pt x="251" y="2"/>
                    <a:pt x="240" y="4"/>
                  </a:cubicBezTo>
                  <a:cubicBezTo>
                    <a:pt x="0" y="52"/>
                    <a:pt x="0" y="388"/>
                    <a:pt x="240" y="436"/>
                  </a:cubicBezTo>
                  <a:cubicBezTo>
                    <a:pt x="251" y="438"/>
                    <a:pt x="261" y="439"/>
                    <a:pt x="270" y="439"/>
                  </a:cubicBezTo>
                  <a:cubicBezTo>
                    <a:pt x="470" y="439"/>
                    <a:pt x="470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59"/>
            <p:cNvSpPr/>
            <p:nvPr/>
          </p:nvSpPr>
          <p:spPr>
            <a:xfrm>
              <a:off x="290925" y="2001725"/>
              <a:ext cx="13225" cy="12025"/>
            </a:xfrm>
            <a:custGeom>
              <a:avLst/>
              <a:gdLst/>
              <a:ahLst/>
              <a:cxnLst/>
              <a:rect l="l" t="t" r="r" b="b"/>
              <a:pathLst>
                <a:path w="529" h="481" extrusionOk="0">
                  <a:moveTo>
                    <a:pt x="240" y="1"/>
                  </a:moveTo>
                  <a:cubicBezTo>
                    <a:pt x="0" y="97"/>
                    <a:pt x="0" y="433"/>
                    <a:pt x="240" y="481"/>
                  </a:cubicBezTo>
                  <a:cubicBezTo>
                    <a:pt x="528" y="481"/>
                    <a:pt x="528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59"/>
            <p:cNvSpPr/>
            <p:nvPr/>
          </p:nvSpPr>
          <p:spPr>
            <a:xfrm>
              <a:off x="300525" y="2068725"/>
              <a:ext cx="23350" cy="18250"/>
            </a:xfrm>
            <a:custGeom>
              <a:avLst/>
              <a:gdLst/>
              <a:ahLst/>
              <a:cxnLst/>
              <a:rect l="l" t="t" r="r" b="b"/>
              <a:pathLst>
                <a:path w="934" h="730" extrusionOk="0">
                  <a:moveTo>
                    <a:pt x="462" y="1"/>
                  </a:moveTo>
                  <a:cubicBezTo>
                    <a:pt x="437" y="1"/>
                    <a:pt x="411" y="3"/>
                    <a:pt x="385" y="9"/>
                  </a:cubicBezTo>
                  <a:cubicBezTo>
                    <a:pt x="0" y="153"/>
                    <a:pt x="96" y="729"/>
                    <a:pt x="529" y="729"/>
                  </a:cubicBezTo>
                  <a:cubicBezTo>
                    <a:pt x="934" y="639"/>
                    <a:pt x="832" y="1"/>
                    <a:pt x="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59"/>
            <p:cNvSpPr/>
            <p:nvPr/>
          </p:nvSpPr>
          <p:spPr>
            <a:xfrm>
              <a:off x="344925" y="1917725"/>
              <a:ext cx="15625" cy="13225"/>
            </a:xfrm>
            <a:custGeom>
              <a:avLst/>
              <a:gdLst/>
              <a:ahLst/>
              <a:cxnLst/>
              <a:rect l="l" t="t" r="r" b="b"/>
              <a:pathLst>
                <a:path w="625" h="529" extrusionOk="0">
                  <a:moveTo>
                    <a:pt x="289" y="0"/>
                  </a:moveTo>
                  <a:cubicBezTo>
                    <a:pt x="49" y="144"/>
                    <a:pt x="1" y="384"/>
                    <a:pt x="289" y="528"/>
                  </a:cubicBezTo>
                  <a:cubicBezTo>
                    <a:pt x="625" y="528"/>
                    <a:pt x="625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59"/>
            <p:cNvSpPr/>
            <p:nvPr/>
          </p:nvSpPr>
          <p:spPr>
            <a:xfrm>
              <a:off x="372550" y="1875700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extrusionOk="0">
                  <a:moveTo>
                    <a:pt x="288" y="1"/>
                  </a:moveTo>
                  <a:cubicBezTo>
                    <a:pt x="0" y="97"/>
                    <a:pt x="96" y="529"/>
                    <a:pt x="432" y="529"/>
                  </a:cubicBezTo>
                  <a:cubicBezTo>
                    <a:pt x="672" y="385"/>
                    <a:pt x="576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59"/>
            <p:cNvSpPr/>
            <p:nvPr/>
          </p:nvSpPr>
          <p:spPr>
            <a:xfrm>
              <a:off x="380500" y="1941525"/>
              <a:ext cx="29750" cy="20825"/>
            </a:xfrm>
            <a:custGeom>
              <a:avLst/>
              <a:gdLst/>
              <a:ahLst/>
              <a:cxnLst/>
              <a:rect l="l" t="t" r="r" b="b"/>
              <a:pathLst>
                <a:path w="1190" h="833" extrusionOk="0">
                  <a:moveTo>
                    <a:pt x="583" y="1"/>
                  </a:moveTo>
                  <a:cubicBezTo>
                    <a:pt x="556" y="1"/>
                    <a:pt x="527" y="3"/>
                    <a:pt x="498" y="8"/>
                  </a:cubicBezTo>
                  <a:cubicBezTo>
                    <a:pt x="1" y="144"/>
                    <a:pt x="142" y="833"/>
                    <a:pt x="601" y="833"/>
                  </a:cubicBezTo>
                  <a:cubicBezTo>
                    <a:pt x="630" y="833"/>
                    <a:pt x="659" y="830"/>
                    <a:pt x="690" y="825"/>
                  </a:cubicBezTo>
                  <a:cubicBezTo>
                    <a:pt x="1189" y="734"/>
                    <a:pt x="1045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59"/>
            <p:cNvSpPr/>
            <p:nvPr/>
          </p:nvSpPr>
          <p:spPr>
            <a:xfrm>
              <a:off x="355725" y="1984225"/>
              <a:ext cx="28175" cy="19925"/>
            </a:xfrm>
            <a:custGeom>
              <a:avLst/>
              <a:gdLst/>
              <a:ahLst/>
              <a:cxnLst/>
              <a:rect l="l" t="t" r="r" b="b"/>
              <a:pathLst>
                <a:path w="1127" h="797" extrusionOk="0">
                  <a:moveTo>
                    <a:pt x="404" y="0"/>
                  </a:moveTo>
                  <a:cubicBezTo>
                    <a:pt x="277" y="0"/>
                    <a:pt x="146" y="75"/>
                    <a:pt x="49" y="269"/>
                  </a:cubicBezTo>
                  <a:cubicBezTo>
                    <a:pt x="1" y="557"/>
                    <a:pt x="193" y="797"/>
                    <a:pt x="481" y="797"/>
                  </a:cubicBezTo>
                  <a:cubicBezTo>
                    <a:pt x="1127" y="653"/>
                    <a:pt x="780" y="0"/>
                    <a:pt x="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59"/>
            <p:cNvSpPr/>
            <p:nvPr/>
          </p:nvSpPr>
          <p:spPr>
            <a:xfrm>
              <a:off x="438550" y="1858900"/>
              <a:ext cx="25225" cy="19225"/>
            </a:xfrm>
            <a:custGeom>
              <a:avLst/>
              <a:gdLst/>
              <a:ahLst/>
              <a:cxnLst/>
              <a:rect l="l" t="t" r="r" b="b"/>
              <a:pathLst>
                <a:path w="1009" h="769" extrusionOk="0">
                  <a:moveTo>
                    <a:pt x="433" y="1"/>
                  </a:moveTo>
                  <a:cubicBezTo>
                    <a:pt x="1" y="97"/>
                    <a:pt x="49" y="769"/>
                    <a:pt x="529" y="769"/>
                  </a:cubicBezTo>
                  <a:cubicBezTo>
                    <a:pt x="1009" y="673"/>
                    <a:pt x="913" y="1"/>
                    <a:pt x="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59"/>
            <p:cNvSpPr/>
            <p:nvPr/>
          </p:nvSpPr>
          <p:spPr>
            <a:xfrm>
              <a:off x="754350" y="1825750"/>
              <a:ext cx="43125" cy="30875"/>
            </a:xfrm>
            <a:custGeom>
              <a:avLst/>
              <a:gdLst/>
              <a:ahLst/>
              <a:cxnLst/>
              <a:rect l="l" t="t" r="r" b="b"/>
              <a:pathLst>
                <a:path w="1725" h="1235" extrusionOk="0">
                  <a:moveTo>
                    <a:pt x="643" y="0"/>
                  </a:moveTo>
                  <a:cubicBezTo>
                    <a:pt x="440" y="0"/>
                    <a:pt x="233" y="128"/>
                    <a:pt x="91" y="463"/>
                  </a:cubicBezTo>
                  <a:cubicBezTo>
                    <a:pt x="0" y="870"/>
                    <a:pt x="337" y="1235"/>
                    <a:pt x="738" y="1235"/>
                  </a:cubicBezTo>
                  <a:cubicBezTo>
                    <a:pt x="762" y="1235"/>
                    <a:pt x="786" y="1234"/>
                    <a:pt x="811" y="1231"/>
                  </a:cubicBezTo>
                  <a:cubicBezTo>
                    <a:pt x="1724" y="950"/>
                    <a:pt x="1198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59"/>
            <p:cNvSpPr/>
            <p:nvPr/>
          </p:nvSpPr>
          <p:spPr>
            <a:xfrm>
              <a:off x="714600" y="1799325"/>
              <a:ext cx="38750" cy="27200"/>
            </a:xfrm>
            <a:custGeom>
              <a:avLst/>
              <a:gdLst/>
              <a:ahLst/>
              <a:cxnLst/>
              <a:rect l="l" t="t" r="r" b="b"/>
              <a:pathLst>
                <a:path w="1550" h="1088" extrusionOk="0">
                  <a:moveTo>
                    <a:pt x="611" y="0"/>
                  </a:moveTo>
                  <a:cubicBezTo>
                    <a:pt x="451" y="0"/>
                    <a:pt x="282" y="90"/>
                    <a:pt x="145" y="319"/>
                  </a:cubicBezTo>
                  <a:cubicBezTo>
                    <a:pt x="1" y="703"/>
                    <a:pt x="289" y="1088"/>
                    <a:pt x="673" y="1088"/>
                  </a:cubicBezTo>
                  <a:cubicBezTo>
                    <a:pt x="1549" y="905"/>
                    <a:pt x="1120" y="0"/>
                    <a:pt x="6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59"/>
            <p:cNvSpPr/>
            <p:nvPr/>
          </p:nvSpPr>
          <p:spPr>
            <a:xfrm>
              <a:off x="738025" y="1695225"/>
              <a:ext cx="12650" cy="11275"/>
            </a:xfrm>
            <a:custGeom>
              <a:avLst/>
              <a:gdLst/>
              <a:ahLst/>
              <a:cxnLst/>
              <a:rect l="l" t="t" r="r" b="b"/>
              <a:pathLst>
                <a:path w="506" h="451" extrusionOk="0">
                  <a:moveTo>
                    <a:pt x="247" y="0"/>
                  </a:moveTo>
                  <a:cubicBezTo>
                    <a:pt x="124" y="0"/>
                    <a:pt x="0" y="97"/>
                    <a:pt x="24" y="307"/>
                  </a:cubicBezTo>
                  <a:cubicBezTo>
                    <a:pt x="48" y="403"/>
                    <a:pt x="132" y="451"/>
                    <a:pt x="222" y="451"/>
                  </a:cubicBezTo>
                  <a:cubicBezTo>
                    <a:pt x="312" y="451"/>
                    <a:pt x="408" y="403"/>
                    <a:pt x="456" y="307"/>
                  </a:cubicBezTo>
                  <a:cubicBezTo>
                    <a:pt x="505" y="109"/>
                    <a:pt x="377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59"/>
            <p:cNvSpPr/>
            <p:nvPr/>
          </p:nvSpPr>
          <p:spPr>
            <a:xfrm>
              <a:off x="272675" y="2112075"/>
              <a:ext cx="21500" cy="14825"/>
            </a:xfrm>
            <a:custGeom>
              <a:avLst/>
              <a:gdLst/>
              <a:ahLst/>
              <a:cxnLst/>
              <a:rect l="l" t="t" r="r" b="b"/>
              <a:pathLst>
                <a:path w="860" h="593" extrusionOk="0">
                  <a:moveTo>
                    <a:pt x="444" y="1"/>
                  </a:moveTo>
                  <a:cubicBezTo>
                    <a:pt x="428" y="1"/>
                    <a:pt x="412" y="2"/>
                    <a:pt x="394" y="4"/>
                  </a:cubicBezTo>
                  <a:cubicBezTo>
                    <a:pt x="1" y="179"/>
                    <a:pt x="125" y="592"/>
                    <a:pt x="404" y="592"/>
                  </a:cubicBezTo>
                  <a:cubicBezTo>
                    <a:pt x="431" y="592"/>
                    <a:pt x="460" y="588"/>
                    <a:pt x="490" y="580"/>
                  </a:cubicBezTo>
                  <a:cubicBezTo>
                    <a:pt x="859" y="534"/>
                    <a:pt x="830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59"/>
            <p:cNvSpPr/>
            <p:nvPr/>
          </p:nvSpPr>
          <p:spPr>
            <a:xfrm>
              <a:off x="744775" y="1759800"/>
              <a:ext cx="31350" cy="22450"/>
            </a:xfrm>
            <a:custGeom>
              <a:avLst/>
              <a:gdLst/>
              <a:ahLst/>
              <a:cxnLst/>
              <a:rect l="l" t="t" r="r" b="b"/>
              <a:pathLst>
                <a:path w="1254" h="898" extrusionOk="0">
                  <a:moveTo>
                    <a:pt x="479" y="0"/>
                  </a:moveTo>
                  <a:cubicBezTo>
                    <a:pt x="336" y="0"/>
                    <a:pt x="191" y="88"/>
                    <a:pt x="90" y="316"/>
                  </a:cubicBezTo>
                  <a:cubicBezTo>
                    <a:pt x="1" y="627"/>
                    <a:pt x="241" y="897"/>
                    <a:pt x="545" y="897"/>
                  </a:cubicBezTo>
                  <a:cubicBezTo>
                    <a:pt x="569" y="897"/>
                    <a:pt x="593" y="896"/>
                    <a:pt x="618" y="892"/>
                  </a:cubicBezTo>
                  <a:cubicBezTo>
                    <a:pt x="1254" y="680"/>
                    <a:pt x="876" y="0"/>
                    <a:pt x="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59"/>
            <p:cNvSpPr/>
            <p:nvPr/>
          </p:nvSpPr>
          <p:spPr>
            <a:xfrm>
              <a:off x="814075" y="1746850"/>
              <a:ext cx="29050" cy="20100"/>
            </a:xfrm>
            <a:custGeom>
              <a:avLst/>
              <a:gdLst/>
              <a:ahLst/>
              <a:cxnLst/>
              <a:rect l="l" t="t" r="r" b="b"/>
              <a:pathLst>
                <a:path w="1162" h="804" extrusionOk="0">
                  <a:moveTo>
                    <a:pt x="603" y="0"/>
                  </a:moveTo>
                  <a:cubicBezTo>
                    <a:pt x="566" y="0"/>
                    <a:pt x="527" y="6"/>
                    <a:pt x="486" y="18"/>
                  </a:cubicBezTo>
                  <a:cubicBezTo>
                    <a:pt x="1" y="106"/>
                    <a:pt x="124" y="803"/>
                    <a:pt x="557" y="803"/>
                  </a:cubicBezTo>
                  <a:cubicBezTo>
                    <a:pt x="595" y="803"/>
                    <a:pt x="636" y="798"/>
                    <a:pt x="678" y="786"/>
                  </a:cubicBezTo>
                  <a:cubicBezTo>
                    <a:pt x="1162" y="654"/>
                    <a:pt x="1002" y="0"/>
                    <a:pt x="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59"/>
            <p:cNvSpPr/>
            <p:nvPr/>
          </p:nvSpPr>
          <p:spPr>
            <a:xfrm>
              <a:off x="825025" y="1812550"/>
              <a:ext cx="40525" cy="28375"/>
            </a:xfrm>
            <a:custGeom>
              <a:avLst/>
              <a:gdLst/>
              <a:ahLst/>
              <a:cxnLst/>
              <a:rect l="l" t="t" r="r" b="b"/>
              <a:pathLst>
                <a:path w="1621" h="1135" extrusionOk="0">
                  <a:moveTo>
                    <a:pt x="626" y="0"/>
                  </a:moveTo>
                  <a:cubicBezTo>
                    <a:pt x="454" y="0"/>
                    <a:pt x="276" y="102"/>
                    <a:pt x="144" y="367"/>
                  </a:cubicBezTo>
                  <a:cubicBezTo>
                    <a:pt x="0" y="751"/>
                    <a:pt x="337" y="1135"/>
                    <a:pt x="721" y="1135"/>
                  </a:cubicBezTo>
                  <a:cubicBezTo>
                    <a:pt x="1621" y="919"/>
                    <a:pt x="1144" y="0"/>
                    <a:pt x="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59"/>
            <p:cNvSpPr/>
            <p:nvPr/>
          </p:nvSpPr>
          <p:spPr>
            <a:xfrm>
              <a:off x="785425" y="1786275"/>
              <a:ext cx="36075" cy="25850"/>
            </a:xfrm>
            <a:custGeom>
              <a:avLst/>
              <a:gdLst/>
              <a:ahLst/>
              <a:cxnLst/>
              <a:rect l="l" t="t" r="r" b="b"/>
              <a:pathLst>
                <a:path w="1443" h="1034" extrusionOk="0">
                  <a:moveTo>
                    <a:pt x="533" y="0"/>
                  </a:moveTo>
                  <a:cubicBezTo>
                    <a:pt x="371" y="0"/>
                    <a:pt x="208" y="100"/>
                    <a:pt x="96" y="361"/>
                  </a:cubicBezTo>
                  <a:cubicBezTo>
                    <a:pt x="0" y="697"/>
                    <a:pt x="288" y="1033"/>
                    <a:pt x="624" y="1033"/>
                  </a:cubicBezTo>
                  <a:cubicBezTo>
                    <a:pt x="1443" y="820"/>
                    <a:pt x="995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59"/>
            <p:cNvSpPr/>
            <p:nvPr/>
          </p:nvSpPr>
          <p:spPr>
            <a:xfrm>
              <a:off x="808225" y="1682375"/>
              <a:ext cx="10525" cy="8625"/>
            </a:xfrm>
            <a:custGeom>
              <a:avLst/>
              <a:gdLst/>
              <a:ahLst/>
              <a:cxnLst/>
              <a:rect l="l" t="t" r="r" b="b"/>
              <a:pathLst>
                <a:path w="421" h="345" extrusionOk="0">
                  <a:moveTo>
                    <a:pt x="228" y="1"/>
                  </a:moveTo>
                  <a:cubicBezTo>
                    <a:pt x="217" y="1"/>
                    <a:pt x="205" y="2"/>
                    <a:pt x="192" y="5"/>
                  </a:cubicBezTo>
                  <a:cubicBezTo>
                    <a:pt x="0" y="53"/>
                    <a:pt x="0" y="293"/>
                    <a:pt x="192" y="341"/>
                  </a:cubicBezTo>
                  <a:cubicBezTo>
                    <a:pt x="205" y="343"/>
                    <a:pt x="217" y="344"/>
                    <a:pt x="228" y="344"/>
                  </a:cubicBezTo>
                  <a:cubicBezTo>
                    <a:pt x="420" y="344"/>
                    <a:pt x="42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59"/>
            <p:cNvSpPr/>
            <p:nvPr/>
          </p:nvSpPr>
          <p:spPr>
            <a:xfrm>
              <a:off x="575525" y="1827750"/>
              <a:ext cx="37375" cy="26500"/>
            </a:xfrm>
            <a:custGeom>
              <a:avLst/>
              <a:gdLst/>
              <a:ahLst/>
              <a:cxnLst/>
              <a:rect l="l" t="t" r="r" b="b"/>
              <a:pathLst>
                <a:path w="1495" h="1060" extrusionOk="0">
                  <a:moveTo>
                    <a:pt x="562" y="1"/>
                  </a:moveTo>
                  <a:cubicBezTo>
                    <a:pt x="391" y="1"/>
                    <a:pt x="216" y="106"/>
                    <a:pt x="91" y="383"/>
                  </a:cubicBezTo>
                  <a:cubicBezTo>
                    <a:pt x="1" y="742"/>
                    <a:pt x="289" y="1059"/>
                    <a:pt x="641" y="1059"/>
                  </a:cubicBezTo>
                  <a:cubicBezTo>
                    <a:pt x="665" y="1059"/>
                    <a:pt x="690" y="1058"/>
                    <a:pt x="715" y="1055"/>
                  </a:cubicBezTo>
                  <a:cubicBezTo>
                    <a:pt x="1495" y="842"/>
                    <a:pt x="1044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59"/>
            <p:cNvSpPr/>
            <p:nvPr/>
          </p:nvSpPr>
          <p:spPr>
            <a:xfrm>
              <a:off x="602975" y="1786550"/>
              <a:ext cx="32575" cy="23175"/>
            </a:xfrm>
            <a:custGeom>
              <a:avLst/>
              <a:gdLst/>
              <a:ahLst/>
              <a:cxnLst/>
              <a:rect l="l" t="t" r="r" b="b"/>
              <a:pathLst>
                <a:path w="1303" h="927" extrusionOk="0">
                  <a:moveTo>
                    <a:pt x="651" y="1"/>
                  </a:moveTo>
                  <a:cubicBezTo>
                    <a:pt x="613" y="1"/>
                    <a:pt x="572" y="5"/>
                    <a:pt x="529" y="14"/>
                  </a:cubicBezTo>
                  <a:cubicBezTo>
                    <a:pt x="1" y="158"/>
                    <a:pt x="97" y="926"/>
                    <a:pt x="673" y="926"/>
                  </a:cubicBezTo>
                  <a:cubicBezTo>
                    <a:pt x="1302" y="926"/>
                    <a:pt x="1216" y="1"/>
                    <a:pt x="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59"/>
            <p:cNvSpPr/>
            <p:nvPr/>
          </p:nvSpPr>
          <p:spPr>
            <a:xfrm>
              <a:off x="615100" y="1853225"/>
              <a:ext cx="43325" cy="31000"/>
            </a:xfrm>
            <a:custGeom>
              <a:avLst/>
              <a:gdLst/>
              <a:ahLst/>
              <a:cxnLst/>
              <a:rect l="l" t="t" r="r" b="b"/>
              <a:pathLst>
                <a:path w="1733" h="1240" extrusionOk="0">
                  <a:moveTo>
                    <a:pt x="628" y="0"/>
                  </a:moveTo>
                  <a:cubicBezTo>
                    <a:pt x="435" y="0"/>
                    <a:pt x="237" y="117"/>
                    <a:pt x="92" y="420"/>
                  </a:cubicBezTo>
                  <a:cubicBezTo>
                    <a:pt x="1" y="830"/>
                    <a:pt x="299" y="1240"/>
                    <a:pt x="698" y="1240"/>
                  </a:cubicBezTo>
                  <a:cubicBezTo>
                    <a:pt x="720" y="1240"/>
                    <a:pt x="742" y="1238"/>
                    <a:pt x="764" y="1236"/>
                  </a:cubicBezTo>
                  <a:cubicBezTo>
                    <a:pt x="1733" y="1021"/>
                    <a:pt x="1200" y="0"/>
                    <a:pt x="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59"/>
            <p:cNvSpPr/>
            <p:nvPr/>
          </p:nvSpPr>
          <p:spPr>
            <a:xfrm>
              <a:off x="596425" y="1722075"/>
              <a:ext cx="16175" cy="12350"/>
            </a:xfrm>
            <a:custGeom>
              <a:avLst/>
              <a:gdLst/>
              <a:ahLst/>
              <a:cxnLst/>
              <a:rect l="l" t="t" r="r" b="b"/>
              <a:pathLst>
                <a:path w="647" h="494" extrusionOk="0">
                  <a:moveTo>
                    <a:pt x="263" y="1"/>
                  </a:moveTo>
                  <a:cubicBezTo>
                    <a:pt x="1" y="88"/>
                    <a:pt x="57" y="494"/>
                    <a:pt x="286" y="494"/>
                  </a:cubicBezTo>
                  <a:cubicBezTo>
                    <a:pt x="308" y="494"/>
                    <a:pt x="333" y="490"/>
                    <a:pt x="359" y="481"/>
                  </a:cubicBezTo>
                  <a:cubicBezTo>
                    <a:pt x="647" y="385"/>
                    <a:pt x="599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59"/>
            <p:cNvSpPr/>
            <p:nvPr/>
          </p:nvSpPr>
          <p:spPr>
            <a:xfrm>
              <a:off x="634200" y="1747075"/>
              <a:ext cx="25675" cy="18775"/>
            </a:xfrm>
            <a:custGeom>
              <a:avLst/>
              <a:gdLst/>
              <a:ahLst/>
              <a:cxnLst/>
              <a:rect l="l" t="t" r="r" b="b"/>
              <a:pathLst>
                <a:path w="1027" h="751" extrusionOk="0">
                  <a:moveTo>
                    <a:pt x="518" y="0"/>
                  </a:moveTo>
                  <a:cubicBezTo>
                    <a:pt x="491" y="0"/>
                    <a:pt x="462" y="3"/>
                    <a:pt x="432" y="9"/>
                  </a:cubicBezTo>
                  <a:cubicBezTo>
                    <a:pt x="1" y="225"/>
                    <a:pt x="112" y="750"/>
                    <a:pt x="452" y="750"/>
                  </a:cubicBezTo>
                  <a:cubicBezTo>
                    <a:pt x="491" y="750"/>
                    <a:pt x="532" y="744"/>
                    <a:pt x="576" y="729"/>
                  </a:cubicBezTo>
                  <a:cubicBezTo>
                    <a:pt x="1026" y="639"/>
                    <a:pt x="928" y="0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59"/>
            <p:cNvSpPr/>
            <p:nvPr/>
          </p:nvSpPr>
          <p:spPr>
            <a:xfrm>
              <a:off x="644175" y="1813350"/>
              <a:ext cx="39225" cy="26750"/>
            </a:xfrm>
            <a:custGeom>
              <a:avLst/>
              <a:gdLst/>
              <a:ahLst/>
              <a:cxnLst/>
              <a:rect l="l" t="t" r="r" b="b"/>
              <a:pathLst>
                <a:path w="1569" h="1070" extrusionOk="0">
                  <a:moveTo>
                    <a:pt x="608" y="1"/>
                  </a:moveTo>
                  <a:cubicBezTo>
                    <a:pt x="433" y="1"/>
                    <a:pt x="255" y="106"/>
                    <a:pt x="129" y="383"/>
                  </a:cubicBezTo>
                  <a:cubicBezTo>
                    <a:pt x="0" y="726"/>
                    <a:pt x="294" y="1070"/>
                    <a:pt x="632" y="1070"/>
                  </a:cubicBezTo>
                  <a:cubicBezTo>
                    <a:pt x="672" y="1070"/>
                    <a:pt x="713" y="1065"/>
                    <a:pt x="753" y="1055"/>
                  </a:cubicBezTo>
                  <a:cubicBezTo>
                    <a:pt x="1569" y="842"/>
                    <a:pt x="1101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59"/>
            <p:cNvSpPr/>
            <p:nvPr/>
          </p:nvSpPr>
          <p:spPr>
            <a:xfrm>
              <a:off x="702425" y="1732875"/>
              <a:ext cx="26600" cy="19650"/>
            </a:xfrm>
            <a:custGeom>
              <a:avLst/>
              <a:gdLst/>
              <a:ahLst/>
              <a:cxnLst/>
              <a:rect l="l" t="t" r="r" b="b"/>
              <a:pathLst>
                <a:path w="1064" h="786" extrusionOk="0">
                  <a:moveTo>
                    <a:pt x="488" y="1"/>
                  </a:moveTo>
                  <a:cubicBezTo>
                    <a:pt x="0" y="45"/>
                    <a:pt x="85" y="785"/>
                    <a:pt x="517" y="785"/>
                  </a:cubicBezTo>
                  <a:cubicBezTo>
                    <a:pt x="553" y="785"/>
                    <a:pt x="591" y="780"/>
                    <a:pt x="632" y="769"/>
                  </a:cubicBezTo>
                  <a:cubicBezTo>
                    <a:pt x="1064" y="625"/>
                    <a:pt x="920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59"/>
            <p:cNvSpPr/>
            <p:nvPr/>
          </p:nvSpPr>
          <p:spPr>
            <a:xfrm>
              <a:off x="674025" y="1772700"/>
              <a:ext cx="33475" cy="23925"/>
            </a:xfrm>
            <a:custGeom>
              <a:avLst/>
              <a:gdLst/>
              <a:ahLst/>
              <a:cxnLst/>
              <a:rect l="l" t="t" r="r" b="b"/>
              <a:pathLst>
                <a:path w="1339" h="957" extrusionOk="0">
                  <a:moveTo>
                    <a:pt x="525" y="0"/>
                  </a:moveTo>
                  <a:cubicBezTo>
                    <a:pt x="380" y="0"/>
                    <a:pt x="235" y="91"/>
                    <a:pt x="135" y="328"/>
                  </a:cubicBezTo>
                  <a:cubicBezTo>
                    <a:pt x="1" y="643"/>
                    <a:pt x="286" y="957"/>
                    <a:pt x="598" y="957"/>
                  </a:cubicBezTo>
                  <a:cubicBezTo>
                    <a:pt x="620" y="957"/>
                    <a:pt x="642" y="955"/>
                    <a:pt x="663" y="952"/>
                  </a:cubicBezTo>
                  <a:cubicBezTo>
                    <a:pt x="1339" y="739"/>
                    <a:pt x="935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59"/>
            <p:cNvSpPr/>
            <p:nvPr/>
          </p:nvSpPr>
          <p:spPr>
            <a:xfrm>
              <a:off x="683625" y="1839350"/>
              <a:ext cx="44825" cy="31675"/>
            </a:xfrm>
            <a:custGeom>
              <a:avLst/>
              <a:gdLst/>
              <a:ahLst/>
              <a:cxnLst/>
              <a:rect l="l" t="t" r="r" b="b"/>
              <a:pathLst>
                <a:path w="1793" h="1267" extrusionOk="0">
                  <a:moveTo>
                    <a:pt x="725" y="0"/>
                  </a:moveTo>
                  <a:cubicBezTo>
                    <a:pt x="536" y="0"/>
                    <a:pt x="339" y="112"/>
                    <a:pt x="183" y="399"/>
                  </a:cubicBezTo>
                  <a:cubicBezTo>
                    <a:pt x="0" y="811"/>
                    <a:pt x="341" y="1266"/>
                    <a:pt x="789" y="1266"/>
                  </a:cubicBezTo>
                  <a:cubicBezTo>
                    <a:pt x="811" y="1266"/>
                    <a:pt x="833" y="1265"/>
                    <a:pt x="856" y="1263"/>
                  </a:cubicBezTo>
                  <a:cubicBezTo>
                    <a:pt x="1793" y="1011"/>
                    <a:pt x="1296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59"/>
            <p:cNvSpPr/>
            <p:nvPr/>
          </p:nvSpPr>
          <p:spPr>
            <a:xfrm>
              <a:off x="667075" y="1708375"/>
              <a:ext cx="15675" cy="11800"/>
            </a:xfrm>
            <a:custGeom>
              <a:avLst/>
              <a:gdLst/>
              <a:ahLst/>
              <a:cxnLst/>
              <a:rect l="l" t="t" r="r" b="b"/>
              <a:pathLst>
                <a:path w="627" h="472" extrusionOk="0">
                  <a:moveTo>
                    <a:pt x="266" y="1"/>
                  </a:moveTo>
                  <a:cubicBezTo>
                    <a:pt x="155" y="1"/>
                    <a:pt x="48" y="63"/>
                    <a:pt x="29" y="213"/>
                  </a:cubicBezTo>
                  <a:cubicBezTo>
                    <a:pt x="0" y="386"/>
                    <a:pt x="127" y="472"/>
                    <a:pt x="264" y="472"/>
                  </a:cubicBezTo>
                  <a:cubicBezTo>
                    <a:pt x="356" y="472"/>
                    <a:pt x="452" y="434"/>
                    <a:pt x="509" y="357"/>
                  </a:cubicBezTo>
                  <a:cubicBezTo>
                    <a:pt x="626" y="152"/>
                    <a:pt x="440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B1EEDBC8-926B-6E25-792E-DF494135E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39530" y="812035"/>
            <a:ext cx="2875101" cy="3498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" name="Google Shape;10065;p59"/>
          <p:cNvSpPr txBox="1">
            <a:spLocks noGrp="1"/>
          </p:cNvSpPr>
          <p:nvPr>
            <p:ph type="title"/>
          </p:nvPr>
        </p:nvSpPr>
        <p:spPr>
          <a:xfrm>
            <a:off x="178246" y="1775375"/>
            <a:ext cx="4305964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Thanks !</a:t>
            </a:r>
            <a:endParaRPr sz="6000" b="1" dirty="0"/>
          </a:p>
        </p:txBody>
      </p:sp>
      <p:grpSp>
        <p:nvGrpSpPr>
          <p:cNvPr id="11501" name="Google Shape;11501;p59"/>
          <p:cNvGrpSpPr/>
          <p:nvPr/>
        </p:nvGrpSpPr>
        <p:grpSpPr>
          <a:xfrm>
            <a:off x="3807706" y="2176603"/>
            <a:ext cx="1351918" cy="1348977"/>
            <a:chOff x="236900" y="1682375"/>
            <a:chExt cx="1057425" cy="1055125"/>
          </a:xfrm>
        </p:grpSpPr>
        <p:sp>
          <p:nvSpPr>
            <p:cNvPr id="11502" name="Google Shape;11502;p59"/>
            <p:cNvSpPr/>
            <p:nvPr/>
          </p:nvSpPr>
          <p:spPr>
            <a:xfrm>
              <a:off x="1025850" y="2311350"/>
              <a:ext cx="48950" cy="36300"/>
            </a:xfrm>
            <a:custGeom>
              <a:avLst/>
              <a:gdLst/>
              <a:ahLst/>
              <a:cxnLst/>
              <a:rect l="l" t="t" r="r" b="b"/>
              <a:pathLst>
                <a:path w="1958" h="1452" extrusionOk="0">
                  <a:moveTo>
                    <a:pt x="994" y="1"/>
                  </a:moveTo>
                  <a:cubicBezTo>
                    <a:pt x="124" y="1"/>
                    <a:pt x="1" y="1301"/>
                    <a:pt x="897" y="1442"/>
                  </a:cubicBezTo>
                  <a:cubicBezTo>
                    <a:pt x="938" y="1448"/>
                    <a:pt x="977" y="1451"/>
                    <a:pt x="1015" y="1451"/>
                  </a:cubicBezTo>
                  <a:cubicBezTo>
                    <a:pt x="1855" y="1451"/>
                    <a:pt x="1958" y="1"/>
                    <a:pt x="1082" y="1"/>
                  </a:cubicBezTo>
                  <a:cubicBezTo>
                    <a:pt x="1069" y="1"/>
                    <a:pt x="1055" y="1"/>
                    <a:pt x="1041" y="2"/>
                  </a:cubicBezTo>
                  <a:cubicBezTo>
                    <a:pt x="1025" y="1"/>
                    <a:pt x="1009" y="1"/>
                    <a:pt x="9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59"/>
            <p:cNvSpPr/>
            <p:nvPr/>
          </p:nvSpPr>
          <p:spPr>
            <a:xfrm>
              <a:off x="832225" y="1879200"/>
              <a:ext cx="39975" cy="35175"/>
            </a:xfrm>
            <a:custGeom>
              <a:avLst/>
              <a:gdLst/>
              <a:ahLst/>
              <a:cxnLst/>
              <a:rect l="l" t="t" r="r" b="b"/>
              <a:pathLst>
                <a:path w="1599" h="1407" extrusionOk="0">
                  <a:moveTo>
                    <a:pt x="929" y="1"/>
                  </a:moveTo>
                  <a:cubicBezTo>
                    <a:pt x="908" y="1"/>
                    <a:pt x="887" y="2"/>
                    <a:pt x="865" y="5"/>
                  </a:cubicBezTo>
                  <a:cubicBezTo>
                    <a:pt x="49" y="101"/>
                    <a:pt x="0" y="1205"/>
                    <a:pt x="769" y="1397"/>
                  </a:cubicBezTo>
                  <a:cubicBezTo>
                    <a:pt x="803" y="1403"/>
                    <a:pt x="836" y="1406"/>
                    <a:pt x="868" y="1406"/>
                  </a:cubicBezTo>
                  <a:cubicBezTo>
                    <a:pt x="1566" y="1406"/>
                    <a:pt x="1599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59"/>
            <p:cNvSpPr/>
            <p:nvPr/>
          </p:nvSpPr>
          <p:spPr>
            <a:xfrm>
              <a:off x="761175" y="1891950"/>
              <a:ext cx="51875" cy="38325"/>
            </a:xfrm>
            <a:custGeom>
              <a:avLst/>
              <a:gdLst/>
              <a:ahLst/>
              <a:cxnLst/>
              <a:rect l="l" t="t" r="r" b="b"/>
              <a:pathLst>
                <a:path w="2075" h="1533" extrusionOk="0">
                  <a:moveTo>
                    <a:pt x="972" y="1"/>
                  </a:moveTo>
                  <a:cubicBezTo>
                    <a:pt x="830" y="1"/>
                    <a:pt x="682" y="50"/>
                    <a:pt x="538" y="167"/>
                  </a:cubicBezTo>
                  <a:cubicBezTo>
                    <a:pt x="1" y="743"/>
                    <a:pt x="292" y="1533"/>
                    <a:pt x="920" y="1533"/>
                  </a:cubicBezTo>
                  <a:cubicBezTo>
                    <a:pt x="1078" y="1533"/>
                    <a:pt x="1257" y="1483"/>
                    <a:pt x="1450" y="1367"/>
                  </a:cubicBezTo>
                  <a:cubicBezTo>
                    <a:pt x="2075" y="938"/>
                    <a:pt x="1589" y="1"/>
                    <a:pt x="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5" name="Google Shape;11505;p59"/>
            <p:cNvSpPr/>
            <p:nvPr/>
          </p:nvSpPr>
          <p:spPr>
            <a:xfrm>
              <a:off x="999075" y="2352050"/>
              <a:ext cx="48850" cy="37950"/>
            </a:xfrm>
            <a:custGeom>
              <a:avLst/>
              <a:gdLst/>
              <a:ahLst/>
              <a:cxnLst/>
              <a:rect l="l" t="t" r="r" b="b"/>
              <a:pathLst>
                <a:path w="1954" h="1518" extrusionOk="0">
                  <a:moveTo>
                    <a:pt x="939" y="1"/>
                  </a:moveTo>
                  <a:cubicBezTo>
                    <a:pt x="1" y="1"/>
                    <a:pt x="27" y="1125"/>
                    <a:pt x="720" y="1495"/>
                  </a:cubicBezTo>
                  <a:cubicBezTo>
                    <a:pt x="792" y="1510"/>
                    <a:pt x="859" y="1518"/>
                    <a:pt x="923" y="1518"/>
                  </a:cubicBezTo>
                  <a:cubicBezTo>
                    <a:pt x="1844" y="1518"/>
                    <a:pt x="1954" y="6"/>
                    <a:pt x="1056" y="6"/>
                  </a:cubicBezTo>
                  <a:cubicBezTo>
                    <a:pt x="1016" y="3"/>
                    <a:pt x="977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6" name="Google Shape;11506;p59"/>
            <p:cNvSpPr/>
            <p:nvPr/>
          </p:nvSpPr>
          <p:spPr>
            <a:xfrm>
              <a:off x="1068250" y="2157725"/>
              <a:ext cx="49250" cy="34975"/>
            </a:xfrm>
            <a:custGeom>
              <a:avLst/>
              <a:gdLst/>
              <a:ahLst/>
              <a:cxnLst/>
              <a:rect l="l" t="t" r="r" b="b"/>
              <a:pathLst>
                <a:path w="1970" h="1399" extrusionOk="0">
                  <a:moveTo>
                    <a:pt x="977" y="1"/>
                  </a:moveTo>
                  <a:cubicBezTo>
                    <a:pt x="961" y="1"/>
                    <a:pt x="945" y="1"/>
                    <a:pt x="929" y="2"/>
                  </a:cubicBezTo>
                  <a:cubicBezTo>
                    <a:pt x="0" y="48"/>
                    <a:pt x="105" y="1399"/>
                    <a:pt x="983" y="1399"/>
                  </a:cubicBezTo>
                  <a:cubicBezTo>
                    <a:pt x="1012" y="1399"/>
                    <a:pt x="1043" y="1397"/>
                    <a:pt x="1073" y="1394"/>
                  </a:cubicBezTo>
                  <a:cubicBezTo>
                    <a:pt x="1970" y="1300"/>
                    <a:pt x="1846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7" name="Google Shape;11507;p59"/>
            <p:cNvSpPr/>
            <p:nvPr/>
          </p:nvSpPr>
          <p:spPr>
            <a:xfrm>
              <a:off x="1038675" y="2199350"/>
              <a:ext cx="51700" cy="37575"/>
            </a:xfrm>
            <a:custGeom>
              <a:avLst/>
              <a:gdLst/>
              <a:ahLst/>
              <a:cxnLst/>
              <a:rect l="l" t="t" r="r" b="b"/>
              <a:pathLst>
                <a:path w="2068" h="1503" extrusionOk="0">
                  <a:moveTo>
                    <a:pt x="1099" y="1"/>
                  </a:moveTo>
                  <a:cubicBezTo>
                    <a:pt x="953" y="1"/>
                    <a:pt x="780" y="35"/>
                    <a:pt x="576" y="113"/>
                  </a:cubicBezTo>
                  <a:cubicBezTo>
                    <a:pt x="0" y="209"/>
                    <a:pt x="432" y="833"/>
                    <a:pt x="432" y="1217"/>
                  </a:cubicBezTo>
                  <a:cubicBezTo>
                    <a:pt x="659" y="1420"/>
                    <a:pt x="867" y="1502"/>
                    <a:pt x="1047" y="1502"/>
                  </a:cubicBezTo>
                  <a:cubicBezTo>
                    <a:pt x="1815" y="1502"/>
                    <a:pt x="2068" y="1"/>
                    <a:pt x="10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8" name="Google Shape;11508;p59"/>
            <p:cNvSpPr/>
            <p:nvPr/>
          </p:nvSpPr>
          <p:spPr>
            <a:xfrm>
              <a:off x="1055025" y="2269275"/>
              <a:ext cx="48875" cy="35050"/>
            </a:xfrm>
            <a:custGeom>
              <a:avLst/>
              <a:gdLst/>
              <a:ahLst/>
              <a:cxnLst/>
              <a:rect l="l" t="t" r="r" b="b"/>
              <a:pathLst>
                <a:path w="1955" h="1402" extrusionOk="0">
                  <a:moveTo>
                    <a:pt x="976" y="0"/>
                  </a:moveTo>
                  <a:cubicBezTo>
                    <a:pt x="945" y="0"/>
                    <a:pt x="914" y="2"/>
                    <a:pt x="882" y="5"/>
                  </a:cubicBezTo>
                  <a:cubicBezTo>
                    <a:pt x="1" y="98"/>
                    <a:pt x="61" y="1402"/>
                    <a:pt x="933" y="1402"/>
                  </a:cubicBezTo>
                  <a:cubicBezTo>
                    <a:pt x="963" y="1402"/>
                    <a:pt x="994" y="1400"/>
                    <a:pt x="1026" y="1397"/>
                  </a:cubicBezTo>
                  <a:cubicBezTo>
                    <a:pt x="1955" y="1304"/>
                    <a:pt x="1851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9" name="Google Shape;11509;p59"/>
            <p:cNvSpPr/>
            <p:nvPr/>
          </p:nvSpPr>
          <p:spPr>
            <a:xfrm>
              <a:off x="1053875" y="2088025"/>
              <a:ext cx="48875" cy="35075"/>
            </a:xfrm>
            <a:custGeom>
              <a:avLst/>
              <a:gdLst/>
              <a:ahLst/>
              <a:cxnLst/>
              <a:rect l="l" t="t" r="r" b="b"/>
              <a:pathLst>
                <a:path w="1955" h="1403" extrusionOk="0">
                  <a:moveTo>
                    <a:pt x="1017" y="1"/>
                  </a:moveTo>
                  <a:cubicBezTo>
                    <a:pt x="988" y="1"/>
                    <a:pt x="959" y="2"/>
                    <a:pt x="928" y="5"/>
                  </a:cubicBezTo>
                  <a:cubicBezTo>
                    <a:pt x="0" y="98"/>
                    <a:pt x="104" y="1402"/>
                    <a:pt x="979" y="1402"/>
                  </a:cubicBezTo>
                  <a:cubicBezTo>
                    <a:pt x="1009" y="1402"/>
                    <a:pt x="1040" y="1401"/>
                    <a:pt x="1072" y="1398"/>
                  </a:cubicBezTo>
                  <a:cubicBezTo>
                    <a:pt x="1954" y="1305"/>
                    <a:pt x="1849" y="1"/>
                    <a:pt x="10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59"/>
            <p:cNvSpPr/>
            <p:nvPr/>
          </p:nvSpPr>
          <p:spPr>
            <a:xfrm>
              <a:off x="789600" y="1851700"/>
              <a:ext cx="46250" cy="34250"/>
            </a:xfrm>
            <a:custGeom>
              <a:avLst/>
              <a:gdLst/>
              <a:ahLst/>
              <a:cxnLst/>
              <a:rect l="l" t="t" r="r" b="b"/>
              <a:pathLst>
                <a:path w="1850" h="1370" extrusionOk="0">
                  <a:moveTo>
                    <a:pt x="937" y="1"/>
                  </a:moveTo>
                  <a:cubicBezTo>
                    <a:pt x="0" y="1"/>
                    <a:pt x="59" y="1370"/>
                    <a:pt x="881" y="1370"/>
                  </a:cubicBezTo>
                  <a:cubicBezTo>
                    <a:pt x="944" y="1370"/>
                    <a:pt x="1010" y="1362"/>
                    <a:pt x="1081" y="1345"/>
                  </a:cubicBezTo>
                  <a:cubicBezTo>
                    <a:pt x="1850" y="1153"/>
                    <a:pt x="1754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59"/>
            <p:cNvSpPr/>
            <p:nvPr/>
          </p:nvSpPr>
          <p:spPr>
            <a:xfrm>
              <a:off x="429725" y="2397500"/>
              <a:ext cx="42500" cy="30475"/>
            </a:xfrm>
            <a:custGeom>
              <a:avLst/>
              <a:gdLst/>
              <a:ahLst/>
              <a:cxnLst/>
              <a:rect l="l" t="t" r="r" b="b"/>
              <a:pathLst>
                <a:path w="1700" h="1219" extrusionOk="0">
                  <a:moveTo>
                    <a:pt x="910" y="1"/>
                  </a:moveTo>
                  <a:cubicBezTo>
                    <a:pt x="870" y="1"/>
                    <a:pt x="829" y="5"/>
                    <a:pt x="786" y="13"/>
                  </a:cubicBezTo>
                  <a:cubicBezTo>
                    <a:pt x="1" y="105"/>
                    <a:pt x="104" y="1218"/>
                    <a:pt x="839" y="1218"/>
                  </a:cubicBezTo>
                  <a:cubicBezTo>
                    <a:pt x="868" y="1218"/>
                    <a:pt x="898" y="1217"/>
                    <a:pt x="930" y="1213"/>
                  </a:cubicBezTo>
                  <a:cubicBezTo>
                    <a:pt x="1700" y="1077"/>
                    <a:pt x="1572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59"/>
            <p:cNvSpPr/>
            <p:nvPr/>
          </p:nvSpPr>
          <p:spPr>
            <a:xfrm>
              <a:off x="415300" y="2326325"/>
              <a:ext cx="45525" cy="32050"/>
            </a:xfrm>
            <a:custGeom>
              <a:avLst/>
              <a:gdLst/>
              <a:ahLst/>
              <a:cxnLst/>
              <a:rect l="l" t="t" r="r" b="b"/>
              <a:pathLst>
                <a:path w="1821" h="1282" extrusionOk="0">
                  <a:moveTo>
                    <a:pt x="937" y="0"/>
                  </a:moveTo>
                  <a:cubicBezTo>
                    <a:pt x="875" y="0"/>
                    <a:pt x="809" y="9"/>
                    <a:pt x="738" y="27"/>
                  </a:cubicBezTo>
                  <a:cubicBezTo>
                    <a:pt x="1" y="212"/>
                    <a:pt x="149" y="1281"/>
                    <a:pt x="884" y="1281"/>
                  </a:cubicBezTo>
                  <a:cubicBezTo>
                    <a:pt x="914" y="1281"/>
                    <a:pt x="946" y="1279"/>
                    <a:pt x="979" y="1275"/>
                  </a:cubicBezTo>
                  <a:cubicBezTo>
                    <a:pt x="1821" y="1231"/>
                    <a:pt x="1681" y="0"/>
                    <a:pt x="9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59"/>
            <p:cNvSpPr/>
            <p:nvPr/>
          </p:nvSpPr>
          <p:spPr>
            <a:xfrm>
              <a:off x="721800" y="1866000"/>
              <a:ext cx="39925" cy="35175"/>
            </a:xfrm>
            <a:custGeom>
              <a:avLst/>
              <a:gdLst/>
              <a:ahLst/>
              <a:cxnLst/>
              <a:rect l="l" t="t" r="r" b="b"/>
              <a:pathLst>
                <a:path w="1597" h="1407" extrusionOk="0">
                  <a:moveTo>
                    <a:pt x="929" y="1"/>
                  </a:moveTo>
                  <a:cubicBezTo>
                    <a:pt x="908" y="1"/>
                    <a:pt x="887" y="2"/>
                    <a:pt x="865" y="5"/>
                  </a:cubicBezTo>
                  <a:cubicBezTo>
                    <a:pt x="49" y="53"/>
                    <a:pt x="1" y="1157"/>
                    <a:pt x="721" y="1397"/>
                  </a:cubicBezTo>
                  <a:cubicBezTo>
                    <a:pt x="755" y="1403"/>
                    <a:pt x="789" y="1406"/>
                    <a:pt x="821" y="1406"/>
                  </a:cubicBezTo>
                  <a:cubicBezTo>
                    <a:pt x="1522" y="1406"/>
                    <a:pt x="1596" y="1"/>
                    <a:pt x="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4" name="Google Shape;11514;p59"/>
            <p:cNvSpPr/>
            <p:nvPr/>
          </p:nvSpPr>
          <p:spPr>
            <a:xfrm>
              <a:off x="454100" y="2353275"/>
              <a:ext cx="48550" cy="35200"/>
            </a:xfrm>
            <a:custGeom>
              <a:avLst/>
              <a:gdLst/>
              <a:ahLst/>
              <a:cxnLst/>
              <a:rect l="l" t="t" r="r" b="b"/>
              <a:pathLst>
                <a:path w="1942" h="1408" extrusionOk="0">
                  <a:moveTo>
                    <a:pt x="1006" y="0"/>
                  </a:moveTo>
                  <a:cubicBezTo>
                    <a:pt x="977" y="0"/>
                    <a:pt x="946" y="2"/>
                    <a:pt x="915" y="5"/>
                  </a:cubicBezTo>
                  <a:cubicBezTo>
                    <a:pt x="0" y="97"/>
                    <a:pt x="131" y="1408"/>
                    <a:pt x="975" y="1408"/>
                  </a:cubicBezTo>
                  <a:cubicBezTo>
                    <a:pt x="1017" y="1408"/>
                    <a:pt x="1061" y="1404"/>
                    <a:pt x="1107" y="1398"/>
                  </a:cubicBezTo>
                  <a:cubicBezTo>
                    <a:pt x="1941" y="1259"/>
                    <a:pt x="1836" y="0"/>
                    <a:pt x="1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5" name="Google Shape;11515;p59"/>
            <p:cNvSpPr/>
            <p:nvPr/>
          </p:nvSpPr>
          <p:spPr>
            <a:xfrm>
              <a:off x="378550" y="2300575"/>
              <a:ext cx="33625" cy="28850"/>
            </a:xfrm>
            <a:custGeom>
              <a:avLst/>
              <a:gdLst/>
              <a:ahLst/>
              <a:cxnLst/>
              <a:rect l="l" t="t" r="r" b="b"/>
              <a:pathLst>
                <a:path w="1345" h="1154" extrusionOk="0">
                  <a:moveTo>
                    <a:pt x="576" y="1"/>
                  </a:moveTo>
                  <a:cubicBezTo>
                    <a:pt x="0" y="289"/>
                    <a:pt x="192" y="1105"/>
                    <a:pt x="768" y="1153"/>
                  </a:cubicBezTo>
                  <a:cubicBezTo>
                    <a:pt x="1344" y="865"/>
                    <a:pt x="1152" y="49"/>
                    <a:pt x="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59"/>
            <p:cNvSpPr/>
            <p:nvPr/>
          </p:nvSpPr>
          <p:spPr>
            <a:xfrm>
              <a:off x="391575" y="2371250"/>
              <a:ext cx="36575" cy="26925"/>
            </a:xfrm>
            <a:custGeom>
              <a:avLst/>
              <a:gdLst/>
              <a:ahLst/>
              <a:cxnLst/>
              <a:rect l="l" t="t" r="r" b="b"/>
              <a:pathLst>
                <a:path w="1463" h="1077" extrusionOk="0">
                  <a:moveTo>
                    <a:pt x="678" y="0"/>
                  </a:moveTo>
                  <a:cubicBezTo>
                    <a:pt x="647" y="0"/>
                    <a:pt x="616" y="2"/>
                    <a:pt x="583" y="6"/>
                  </a:cubicBezTo>
                  <a:cubicBezTo>
                    <a:pt x="0" y="186"/>
                    <a:pt x="87" y="1077"/>
                    <a:pt x="649" y="1077"/>
                  </a:cubicBezTo>
                  <a:cubicBezTo>
                    <a:pt x="689" y="1077"/>
                    <a:pt x="731" y="1072"/>
                    <a:pt x="775" y="1063"/>
                  </a:cubicBezTo>
                  <a:cubicBezTo>
                    <a:pt x="1463" y="925"/>
                    <a:pt x="1319" y="0"/>
                    <a:pt x="6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7" name="Google Shape;11517;p59"/>
            <p:cNvSpPr/>
            <p:nvPr/>
          </p:nvSpPr>
          <p:spPr>
            <a:xfrm>
              <a:off x="471350" y="2424175"/>
              <a:ext cx="43650" cy="32500"/>
            </a:xfrm>
            <a:custGeom>
              <a:avLst/>
              <a:gdLst/>
              <a:ahLst/>
              <a:cxnLst/>
              <a:rect l="l" t="t" r="r" b="b"/>
              <a:pathLst>
                <a:path w="1746" h="1300" extrusionOk="0">
                  <a:moveTo>
                    <a:pt x="848" y="0"/>
                  </a:moveTo>
                  <a:cubicBezTo>
                    <a:pt x="833" y="0"/>
                    <a:pt x="817" y="1"/>
                    <a:pt x="801" y="2"/>
                  </a:cubicBezTo>
                  <a:cubicBezTo>
                    <a:pt x="1" y="143"/>
                    <a:pt x="170" y="1300"/>
                    <a:pt x="900" y="1300"/>
                  </a:cubicBezTo>
                  <a:cubicBezTo>
                    <a:pt x="915" y="1300"/>
                    <a:pt x="930" y="1299"/>
                    <a:pt x="945" y="1298"/>
                  </a:cubicBezTo>
                  <a:cubicBezTo>
                    <a:pt x="1745" y="1157"/>
                    <a:pt x="1622" y="0"/>
                    <a:pt x="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8" name="Google Shape;11518;p59"/>
            <p:cNvSpPr/>
            <p:nvPr/>
          </p:nvSpPr>
          <p:spPr>
            <a:xfrm>
              <a:off x="364625" y="2230750"/>
              <a:ext cx="31950" cy="29925"/>
            </a:xfrm>
            <a:custGeom>
              <a:avLst/>
              <a:gdLst/>
              <a:ahLst/>
              <a:cxnLst/>
              <a:rect l="l" t="t" r="r" b="b"/>
              <a:pathLst>
                <a:path w="1278" h="1197" extrusionOk="0">
                  <a:moveTo>
                    <a:pt x="564" y="0"/>
                  </a:moveTo>
                  <a:cubicBezTo>
                    <a:pt x="1" y="0"/>
                    <a:pt x="84" y="1197"/>
                    <a:pt x="592" y="1197"/>
                  </a:cubicBezTo>
                  <a:cubicBezTo>
                    <a:pt x="640" y="1197"/>
                    <a:pt x="693" y="1186"/>
                    <a:pt x="749" y="1162"/>
                  </a:cubicBezTo>
                  <a:cubicBezTo>
                    <a:pt x="1277" y="922"/>
                    <a:pt x="1229" y="105"/>
                    <a:pt x="653" y="9"/>
                  </a:cubicBezTo>
                  <a:cubicBezTo>
                    <a:pt x="622" y="3"/>
                    <a:pt x="592" y="0"/>
                    <a:pt x="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59"/>
            <p:cNvSpPr/>
            <p:nvPr/>
          </p:nvSpPr>
          <p:spPr>
            <a:xfrm>
              <a:off x="510950" y="2451700"/>
              <a:ext cx="45700" cy="33775"/>
            </a:xfrm>
            <a:custGeom>
              <a:avLst/>
              <a:gdLst/>
              <a:ahLst/>
              <a:cxnLst/>
              <a:rect l="l" t="t" r="r" b="b"/>
              <a:pathLst>
                <a:path w="1828" h="1351" extrusionOk="0">
                  <a:moveTo>
                    <a:pt x="936" y="0"/>
                  </a:moveTo>
                  <a:cubicBezTo>
                    <a:pt x="908" y="0"/>
                    <a:pt x="879" y="2"/>
                    <a:pt x="849" y="5"/>
                  </a:cubicBezTo>
                  <a:cubicBezTo>
                    <a:pt x="1" y="99"/>
                    <a:pt x="124" y="1351"/>
                    <a:pt x="947" y="1351"/>
                  </a:cubicBezTo>
                  <a:cubicBezTo>
                    <a:pt x="962" y="1351"/>
                    <a:pt x="978" y="1350"/>
                    <a:pt x="993" y="1349"/>
                  </a:cubicBezTo>
                  <a:cubicBezTo>
                    <a:pt x="1828" y="1257"/>
                    <a:pt x="1722" y="0"/>
                    <a:pt x="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59"/>
            <p:cNvSpPr/>
            <p:nvPr/>
          </p:nvSpPr>
          <p:spPr>
            <a:xfrm>
              <a:off x="495350" y="2380825"/>
              <a:ext cx="47000" cy="36200"/>
            </a:xfrm>
            <a:custGeom>
              <a:avLst/>
              <a:gdLst/>
              <a:ahLst/>
              <a:cxnLst/>
              <a:rect l="l" t="t" r="r" b="b"/>
              <a:pathLst>
                <a:path w="1880" h="1448" extrusionOk="0">
                  <a:moveTo>
                    <a:pt x="990" y="0"/>
                  </a:moveTo>
                  <a:cubicBezTo>
                    <a:pt x="787" y="0"/>
                    <a:pt x="579" y="89"/>
                    <a:pt x="417" y="296"/>
                  </a:cubicBezTo>
                  <a:cubicBezTo>
                    <a:pt x="1" y="936"/>
                    <a:pt x="588" y="1448"/>
                    <a:pt x="1110" y="1448"/>
                  </a:cubicBezTo>
                  <a:cubicBezTo>
                    <a:pt x="1372" y="1448"/>
                    <a:pt x="1617" y="1320"/>
                    <a:pt x="1713" y="1016"/>
                  </a:cubicBezTo>
                  <a:cubicBezTo>
                    <a:pt x="1880" y="450"/>
                    <a:pt x="1447" y="0"/>
                    <a:pt x="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1" name="Google Shape;11521;p59"/>
            <p:cNvSpPr/>
            <p:nvPr/>
          </p:nvSpPr>
          <p:spPr>
            <a:xfrm>
              <a:off x="1082650" y="2228450"/>
              <a:ext cx="47675" cy="33875"/>
            </a:xfrm>
            <a:custGeom>
              <a:avLst/>
              <a:gdLst/>
              <a:ahLst/>
              <a:cxnLst/>
              <a:rect l="l" t="t" r="r" b="b"/>
              <a:pathLst>
                <a:path w="1907" h="1355" extrusionOk="0">
                  <a:moveTo>
                    <a:pt x="973" y="1"/>
                  </a:moveTo>
                  <a:cubicBezTo>
                    <a:pt x="943" y="1"/>
                    <a:pt x="913" y="2"/>
                    <a:pt x="882" y="5"/>
                  </a:cubicBezTo>
                  <a:cubicBezTo>
                    <a:pt x="1" y="98"/>
                    <a:pt x="105" y="1355"/>
                    <a:pt x="934" y="1355"/>
                  </a:cubicBezTo>
                  <a:cubicBezTo>
                    <a:pt x="964" y="1355"/>
                    <a:pt x="994" y="1353"/>
                    <a:pt x="1026" y="1350"/>
                  </a:cubicBezTo>
                  <a:cubicBezTo>
                    <a:pt x="1906" y="1257"/>
                    <a:pt x="1802" y="1"/>
                    <a:pt x="9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2" name="Google Shape;11522;p59"/>
            <p:cNvSpPr/>
            <p:nvPr/>
          </p:nvSpPr>
          <p:spPr>
            <a:xfrm>
              <a:off x="918650" y="1934650"/>
              <a:ext cx="49975" cy="35825"/>
            </a:xfrm>
            <a:custGeom>
              <a:avLst/>
              <a:gdLst/>
              <a:ahLst/>
              <a:cxnLst/>
              <a:rect l="l" t="t" r="r" b="b"/>
              <a:pathLst>
                <a:path w="1999" h="1433" extrusionOk="0">
                  <a:moveTo>
                    <a:pt x="729" y="1"/>
                  </a:moveTo>
                  <a:cubicBezTo>
                    <a:pt x="504" y="1"/>
                    <a:pt x="286" y="108"/>
                    <a:pt x="144" y="379"/>
                  </a:cubicBezTo>
                  <a:cubicBezTo>
                    <a:pt x="0" y="1028"/>
                    <a:pt x="315" y="1433"/>
                    <a:pt x="786" y="1433"/>
                  </a:cubicBezTo>
                  <a:cubicBezTo>
                    <a:pt x="942" y="1433"/>
                    <a:pt x="1116" y="1388"/>
                    <a:pt x="1296" y="1292"/>
                  </a:cubicBezTo>
                  <a:cubicBezTo>
                    <a:pt x="1999" y="800"/>
                    <a:pt x="1340" y="1"/>
                    <a:pt x="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59"/>
            <p:cNvSpPr/>
            <p:nvPr/>
          </p:nvSpPr>
          <p:spPr>
            <a:xfrm>
              <a:off x="944625" y="1894775"/>
              <a:ext cx="44075" cy="31500"/>
            </a:xfrm>
            <a:custGeom>
              <a:avLst/>
              <a:gdLst/>
              <a:ahLst/>
              <a:cxnLst/>
              <a:rect l="l" t="t" r="r" b="b"/>
              <a:pathLst>
                <a:path w="1763" h="1260" extrusionOk="0">
                  <a:moveTo>
                    <a:pt x="923" y="1"/>
                  </a:moveTo>
                  <a:cubicBezTo>
                    <a:pt x="894" y="1"/>
                    <a:pt x="864" y="3"/>
                    <a:pt x="833" y="6"/>
                  </a:cubicBezTo>
                  <a:cubicBezTo>
                    <a:pt x="0" y="52"/>
                    <a:pt x="60" y="1259"/>
                    <a:pt x="840" y="1259"/>
                  </a:cubicBezTo>
                  <a:cubicBezTo>
                    <a:pt x="869" y="1259"/>
                    <a:pt x="899" y="1258"/>
                    <a:pt x="930" y="1254"/>
                  </a:cubicBezTo>
                  <a:cubicBezTo>
                    <a:pt x="1763" y="1208"/>
                    <a:pt x="1703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4" name="Google Shape;11524;p59"/>
            <p:cNvSpPr/>
            <p:nvPr/>
          </p:nvSpPr>
          <p:spPr>
            <a:xfrm>
              <a:off x="986975" y="1922225"/>
              <a:ext cx="44600" cy="31825"/>
            </a:xfrm>
            <a:custGeom>
              <a:avLst/>
              <a:gdLst/>
              <a:ahLst/>
              <a:cxnLst/>
              <a:rect l="l" t="t" r="r" b="b"/>
              <a:pathLst>
                <a:path w="1784" h="1273" extrusionOk="0">
                  <a:moveTo>
                    <a:pt x="900" y="1"/>
                  </a:moveTo>
                  <a:cubicBezTo>
                    <a:pt x="859" y="1"/>
                    <a:pt x="816" y="4"/>
                    <a:pt x="772" y="12"/>
                  </a:cubicBezTo>
                  <a:cubicBezTo>
                    <a:pt x="0" y="148"/>
                    <a:pt x="173" y="1272"/>
                    <a:pt x="884" y="1272"/>
                  </a:cubicBezTo>
                  <a:cubicBezTo>
                    <a:pt x="925" y="1272"/>
                    <a:pt x="967" y="1268"/>
                    <a:pt x="1012" y="1260"/>
                  </a:cubicBezTo>
                  <a:cubicBezTo>
                    <a:pt x="1784" y="1124"/>
                    <a:pt x="1611" y="1"/>
                    <a:pt x="9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5" name="Google Shape;11525;p59"/>
            <p:cNvSpPr/>
            <p:nvPr/>
          </p:nvSpPr>
          <p:spPr>
            <a:xfrm>
              <a:off x="903825" y="1867000"/>
              <a:ext cx="43700" cy="31675"/>
            </a:xfrm>
            <a:custGeom>
              <a:avLst/>
              <a:gdLst/>
              <a:ahLst/>
              <a:cxnLst/>
              <a:rect l="l" t="t" r="r" b="b"/>
              <a:pathLst>
                <a:path w="1748" h="1267" extrusionOk="0">
                  <a:moveTo>
                    <a:pt x="917" y="1"/>
                  </a:moveTo>
                  <a:cubicBezTo>
                    <a:pt x="875" y="1"/>
                    <a:pt x="831" y="5"/>
                    <a:pt x="785" y="13"/>
                  </a:cubicBezTo>
                  <a:cubicBezTo>
                    <a:pt x="0" y="151"/>
                    <a:pt x="148" y="1267"/>
                    <a:pt x="886" y="1267"/>
                  </a:cubicBezTo>
                  <a:cubicBezTo>
                    <a:pt x="916" y="1267"/>
                    <a:pt x="946" y="1265"/>
                    <a:pt x="977" y="1261"/>
                  </a:cubicBezTo>
                  <a:cubicBezTo>
                    <a:pt x="1747" y="1080"/>
                    <a:pt x="1620" y="1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59"/>
            <p:cNvSpPr/>
            <p:nvPr/>
          </p:nvSpPr>
          <p:spPr>
            <a:xfrm>
              <a:off x="957050" y="1962125"/>
              <a:ext cx="51125" cy="36425"/>
            </a:xfrm>
            <a:custGeom>
              <a:avLst/>
              <a:gdLst/>
              <a:ahLst/>
              <a:cxnLst/>
              <a:rect l="l" t="t" r="r" b="b"/>
              <a:pathLst>
                <a:path w="2045" h="1457" extrusionOk="0">
                  <a:moveTo>
                    <a:pt x="913" y="1"/>
                  </a:moveTo>
                  <a:lnTo>
                    <a:pt x="913" y="1"/>
                  </a:lnTo>
                  <a:cubicBezTo>
                    <a:pt x="144" y="97"/>
                    <a:pt x="0" y="1105"/>
                    <a:pt x="673" y="1441"/>
                  </a:cubicBezTo>
                  <a:cubicBezTo>
                    <a:pt x="736" y="1452"/>
                    <a:pt x="796" y="1457"/>
                    <a:pt x="854" y="1457"/>
                  </a:cubicBezTo>
                  <a:cubicBezTo>
                    <a:pt x="1810" y="1457"/>
                    <a:pt x="2044" y="46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7" name="Google Shape;11527;p59"/>
            <p:cNvSpPr/>
            <p:nvPr/>
          </p:nvSpPr>
          <p:spPr>
            <a:xfrm>
              <a:off x="999800" y="1990800"/>
              <a:ext cx="46525" cy="35100"/>
            </a:xfrm>
            <a:custGeom>
              <a:avLst/>
              <a:gdLst/>
              <a:ahLst/>
              <a:cxnLst/>
              <a:rect l="l" t="t" r="r" b="b"/>
              <a:pathLst>
                <a:path w="1861" h="1404" extrusionOk="0">
                  <a:moveTo>
                    <a:pt x="880" y="0"/>
                  </a:moveTo>
                  <a:cubicBezTo>
                    <a:pt x="850" y="0"/>
                    <a:pt x="819" y="2"/>
                    <a:pt x="787" y="6"/>
                  </a:cubicBezTo>
                  <a:cubicBezTo>
                    <a:pt x="1" y="237"/>
                    <a:pt x="195" y="1403"/>
                    <a:pt x="982" y="1403"/>
                  </a:cubicBezTo>
                  <a:cubicBezTo>
                    <a:pt x="1012" y="1403"/>
                    <a:pt x="1043" y="1402"/>
                    <a:pt x="1075" y="1398"/>
                  </a:cubicBezTo>
                  <a:cubicBezTo>
                    <a:pt x="1861" y="1167"/>
                    <a:pt x="1667" y="0"/>
                    <a:pt x="8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8" name="Google Shape;11528;p59"/>
            <p:cNvSpPr/>
            <p:nvPr/>
          </p:nvSpPr>
          <p:spPr>
            <a:xfrm>
              <a:off x="915825" y="2479300"/>
              <a:ext cx="47675" cy="33875"/>
            </a:xfrm>
            <a:custGeom>
              <a:avLst/>
              <a:gdLst/>
              <a:ahLst/>
              <a:cxnLst/>
              <a:rect l="l" t="t" r="r" b="b"/>
              <a:pathLst>
                <a:path w="1907" h="1355" extrusionOk="0">
                  <a:moveTo>
                    <a:pt x="973" y="0"/>
                  </a:moveTo>
                  <a:cubicBezTo>
                    <a:pt x="943" y="0"/>
                    <a:pt x="913" y="2"/>
                    <a:pt x="881" y="5"/>
                  </a:cubicBezTo>
                  <a:cubicBezTo>
                    <a:pt x="1" y="98"/>
                    <a:pt x="104" y="1354"/>
                    <a:pt x="934" y="1354"/>
                  </a:cubicBezTo>
                  <a:cubicBezTo>
                    <a:pt x="963" y="1354"/>
                    <a:pt x="994" y="1353"/>
                    <a:pt x="1025" y="1350"/>
                  </a:cubicBezTo>
                  <a:cubicBezTo>
                    <a:pt x="1906" y="1257"/>
                    <a:pt x="1802" y="0"/>
                    <a:pt x="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59"/>
            <p:cNvSpPr/>
            <p:nvPr/>
          </p:nvSpPr>
          <p:spPr>
            <a:xfrm>
              <a:off x="1113825" y="2188825"/>
              <a:ext cx="41750" cy="30300"/>
            </a:xfrm>
            <a:custGeom>
              <a:avLst/>
              <a:gdLst/>
              <a:ahLst/>
              <a:cxnLst/>
              <a:rect l="l" t="t" r="r" b="b"/>
              <a:pathLst>
                <a:path w="1670" h="1212" extrusionOk="0">
                  <a:moveTo>
                    <a:pt x="830" y="1"/>
                  </a:moveTo>
                  <a:cubicBezTo>
                    <a:pt x="800" y="1"/>
                    <a:pt x="770" y="2"/>
                    <a:pt x="739" y="6"/>
                  </a:cubicBezTo>
                  <a:cubicBezTo>
                    <a:pt x="0" y="99"/>
                    <a:pt x="105" y="1212"/>
                    <a:pt x="840" y="1212"/>
                  </a:cubicBezTo>
                  <a:cubicBezTo>
                    <a:pt x="869" y="1212"/>
                    <a:pt x="899" y="1210"/>
                    <a:pt x="931" y="1206"/>
                  </a:cubicBezTo>
                  <a:cubicBezTo>
                    <a:pt x="1669" y="1114"/>
                    <a:pt x="1565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59"/>
            <p:cNvSpPr/>
            <p:nvPr/>
          </p:nvSpPr>
          <p:spPr>
            <a:xfrm>
              <a:off x="943050" y="2436175"/>
              <a:ext cx="47775" cy="36300"/>
            </a:xfrm>
            <a:custGeom>
              <a:avLst/>
              <a:gdLst/>
              <a:ahLst/>
              <a:cxnLst/>
              <a:rect l="l" t="t" r="r" b="b"/>
              <a:pathLst>
                <a:path w="1911" h="1452" extrusionOk="0">
                  <a:moveTo>
                    <a:pt x="948" y="1"/>
                  </a:moveTo>
                  <a:cubicBezTo>
                    <a:pt x="77" y="1"/>
                    <a:pt x="0" y="1395"/>
                    <a:pt x="945" y="1442"/>
                  </a:cubicBezTo>
                  <a:cubicBezTo>
                    <a:pt x="982" y="1448"/>
                    <a:pt x="1018" y="1451"/>
                    <a:pt x="1053" y="1451"/>
                  </a:cubicBezTo>
                  <a:cubicBezTo>
                    <a:pt x="1819" y="1451"/>
                    <a:pt x="1911" y="2"/>
                    <a:pt x="993" y="2"/>
                  </a:cubicBezTo>
                  <a:cubicBezTo>
                    <a:pt x="978" y="1"/>
                    <a:pt x="963" y="1"/>
                    <a:pt x="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59"/>
            <p:cNvSpPr/>
            <p:nvPr/>
          </p:nvSpPr>
          <p:spPr>
            <a:xfrm>
              <a:off x="889825" y="2522175"/>
              <a:ext cx="44225" cy="31675"/>
            </a:xfrm>
            <a:custGeom>
              <a:avLst/>
              <a:gdLst/>
              <a:ahLst/>
              <a:cxnLst/>
              <a:rect l="l" t="t" r="r" b="b"/>
              <a:pathLst>
                <a:path w="1769" h="1267" extrusionOk="0">
                  <a:moveTo>
                    <a:pt x="931" y="1"/>
                  </a:moveTo>
                  <a:cubicBezTo>
                    <a:pt x="880" y="1"/>
                    <a:pt x="826" y="7"/>
                    <a:pt x="769" y="19"/>
                  </a:cubicBezTo>
                  <a:cubicBezTo>
                    <a:pt x="1" y="163"/>
                    <a:pt x="145" y="1267"/>
                    <a:pt x="913" y="1267"/>
                  </a:cubicBezTo>
                  <a:cubicBezTo>
                    <a:pt x="1768" y="1267"/>
                    <a:pt x="1695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2" name="Google Shape;11532;p59"/>
            <p:cNvSpPr/>
            <p:nvPr/>
          </p:nvSpPr>
          <p:spPr>
            <a:xfrm>
              <a:off x="874225" y="1905725"/>
              <a:ext cx="50725" cy="37325"/>
            </a:xfrm>
            <a:custGeom>
              <a:avLst/>
              <a:gdLst/>
              <a:ahLst/>
              <a:cxnLst/>
              <a:rect l="l" t="t" r="r" b="b"/>
              <a:pathLst>
                <a:path w="2029" h="1493" extrusionOk="0">
                  <a:moveTo>
                    <a:pt x="865" y="0"/>
                  </a:moveTo>
                  <a:lnTo>
                    <a:pt x="865" y="0"/>
                  </a:lnTo>
                  <a:cubicBezTo>
                    <a:pt x="97" y="144"/>
                    <a:pt x="1" y="1152"/>
                    <a:pt x="673" y="1488"/>
                  </a:cubicBezTo>
                  <a:cubicBezTo>
                    <a:pt x="706" y="1491"/>
                    <a:pt x="739" y="1493"/>
                    <a:pt x="771" y="1493"/>
                  </a:cubicBezTo>
                  <a:cubicBezTo>
                    <a:pt x="1793" y="1493"/>
                    <a:pt x="2029" y="47"/>
                    <a:pt x="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3" name="Google Shape;11533;p59"/>
            <p:cNvSpPr/>
            <p:nvPr/>
          </p:nvSpPr>
          <p:spPr>
            <a:xfrm>
              <a:off x="1101675" y="2118300"/>
              <a:ext cx="45425" cy="31725"/>
            </a:xfrm>
            <a:custGeom>
              <a:avLst/>
              <a:gdLst/>
              <a:ahLst/>
              <a:cxnLst/>
              <a:rect l="l" t="t" r="r" b="b"/>
              <a:pathLst>
                <a:path w="1817" h="1269" extrusionOk="0">
                  <a:moveTo>
                    <a:pt x="715" y="0"/>
                  </a:moveTo>
                  <a:cubicBezTo>
                    <a:pt x="518" y="0"/>
                    <a:pt x="316" y="119"/>
                    <a:pt x="169" y="427"/>
                  </a:cubicBezTo>
                  <a:cubicBezTo>
                    <a:pt x="0" y="848"/>
                    <a:pt x="275" y="1269"/>
                    <a:pt x="701" y="1269"/>
                  </a:cubicBezTo>
                  <a:cubicBezTo>
                    <a:pt x="761" y="1269"/>
                    <a:pt x="824" y="1261"/>
                    <a:pt x="889" y="1243"/>
                  </a:cubicBezTo>
                  <a:cubicBezTo>
                    <a:pt x="1817" y="993"/>
                    <a:pt x="1285" y="0"/>
                    <a:pt x="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4" name="Google Shape;11534;p59"/>
            <p:cNvSpPr/>
            <p:nvPr/>
          </p:nvSpPr>
          <p:spPr>
            <a:xfrm>
              <a:off x="1129775" y="2078000"/>
              <a:ext cx="39500" cy="28500"/>
            </a:xfrm>
            <a:custGeom>
              <a:avLst/>
              <a:gdLst/>
              <a:ahLst/>
              <a:cxnLst/>
              <a:rect l="l" t="t" r="r" b="b"/>
              <a:pathLst>
                <a:path w="1580" h="1140" extrusionOk="0">
                  <a:moveTo>
                    <a:pt x="839" y="0"/>
                  </a:moveTo>
                  <a:cubicBezTo>
                    <a:pt x="788" y="0"/>
                    <a:pt x="734" y="7"/>
                    <a:pt x="677" y="22"/>
                  </a:cubicBezTo>
                  <a:cubicBezTo>
                    <a:pt x="1" y="158"/>
                    <a:pt x="129" y="1140"/>
                    <a:pt x="783" y="1140"/>
                  </a:cubicBezTo>
                  <a:cubicBezTo>
                    <a:pt x="825" y="1140"/>
                    <a:pt x="870" y="1135"/>
                    <a:pt x="917" y="1127"/>
                  </a:cubicBezTo>
                  <a:cubicBezTo>
                    <a:pt x="1580" y="950"/>
                    <a:pt x="1429" y="0"/>
                    <a:pt x="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5" name="Google Shape;11535;p59"/>
            <p:cNvSpPr/>
            <p:nvPr/>
          </p:nvSpPr>
          <p:spPr>
            <a:xfrm>
              <a:off x="1117450" y="2008900"/>
              <a:ext cx="34850" cy="25450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641" y="0"/>
                  </a:moveTo>
                  <a:cubicBezTo>
                    <a:pt x="625" y="0"/>
                    <a:pt x="610" y="1"/>
                    <a:pt x="594" y="2"/>
                  </a:cubicBezTo>
                  <a:cubicBezTo>
                    <a:pt x="1" y="184"/>
                    <a:pt x="145" y="1017"/>
                    <a:pt x="696" y="1017"/>
                  </a:cubicBezTo>
                  <a:cubicBezTo>
                    <a:pt x="725" y="1017"/>
                    <a:pt x="755" y="1015"/>
                    <a:pt x="786" y="1010"/>
                  </a:cubicBezTo>
                  <a:cubicBezTo>
                    <a:pt x="1394" y="870"/>
                    <a:pt x="1227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6" name="Google Shape;11536;p59"/>
            <p:cNvSpPr/>
            <p:nvPr/>
          </p:nvSpPr>
          <p:spPr>
            <a:xfrm>
              <a:off x="1144675" y="2148125"/>
              <a:ext cx="36425" cy="26500"/>
            </a:xfrm>
            <a:custGeom>
              <a:avLst/>
              <a:gdLst/>
              <a:ahLst/>
              <a:cxnLst/>
              <a:rect l="l" t="t" r="r" b="b"/>
              <a:pathLst>
                <a:path w="1457" h="1060" extrusionOk="0">
                  <a:moveTo>
                    <a:pt x="657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0" y="142"/>
                    <a:pt x="122" y="1060"/>
                    <a:pt x="753" y="1060"/>
                  </a:cubicBezTo>
                  <a:cubicBezTo>
                    <a:pt x="769" y="1060"/>
                    <a:pt x="785" y="1059"/>
                    <a:pt x="801" y="1058"/>
                  </a:cubicBezTo>
                  <a:cubicBezTo>
                    <a:pt x="1457" y="918"/>
                    <a:pt x="1290" y="0"/>
                    <a:pt x="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7" name="Google Shape;11537;p59"/>
            <p:cNvSpPr/>
            <p:nvPr/>
          </p:nvSpPr>
          <p:spPr>
            <a:xfrm>
              <a:off x="1029850" y="1951200"/>
              <a:ext cx="42850" cy="30300"/>
            </a:xfrm>
            <a:custGeom>
              <a:avLst/>
              <a:gdLst/>
              <a:ahLst/>
              <a:cxnLst/>
              <a:rect l="l" t="t" r="r" b="b"/>
              <a:pathLst>
                <a:path w="1714" h="1212" extrusionOk="0">
                  <a:moveTo>
                    <a:pt x="876" y="0"/>
                  </a:moveTo>
                  <a:cubicBezTo>
                    <a:pt x="847" y="0"/>
                    <a:pt x="816" y="2"/>
                    <a:pt x="785" y="5"/>
                  </a:cubicBezTo>
                  <a:cubicBezTo>
                    <a:pt x="0" y="98"/>
                    <a:pt x="103" y="1211"/>
                    <a:pt x="838" y="1211"/>
                  </a:cubicBezTo>
                  <a:cubicBezTo>
                    <a:pt x="867" y="1211"/>
                    <a:pt x="898" y="1209"/>
                    <a:pt x="929" y="1206"/>
                  </a:cubicBezTo>
                  <a:cubicBezTo>
                    <a:pt x="1714" y="1113"/>
                    <a:pt x="1611" y="0"/>
                    <a:pt x="8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59"/>
            <p:cNvSpPr/>
            <p:nvPr/>
          </p:nvSpPr>
          <p:spPr>
            <a:xfrm>
              <a:off x="1085050" y="2048400"/>
              <a:ext cx="42925" cy="30300"/>
            </a:xfrm>
            <a:custGeom>
              <a:avLst/>
              <a:gdLst/>
              <a:ahLst/>
              <a:cxnLst/>
              <a:rect l="l" t="t" r="r" b="b"/>
              <a:pathLst>
                <a:path w="1717" h="1212" extrusionOk="0">
                  <a:moveTo>
                    <a:pt x="871" y="1"/>
                  </a:moveTo>
                  <a:cubicBezTo>
                    <a:pt x="844" y="1"/>
                    <a:pt x="815" y="2"/>
                    <a:pt x="786" y="6"/>
                  </a:cubicBezTo>
                  <a:cubicBezTo>
                    <a:pt x="1" y="98"/>
                    <a:pt x="148" y="1212"/>
                    <a:pt x="886" y="1212"/>
                  </a:cubicBezTo>
                  <a:cubicBezTo>
                    <a:pt x="916" y="1212"/>
                    <a:pt x="946" y="1210"/>
                    <a:pt x="978" y="1206"/>
                  </a:cubicBezTo>
                  <a:cubicBezTo>
                    <a:pt x="1716" y="1114"/>
                    <a:pt x="1567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9" name="Google Shape;11539;p59"/>
            <p:cNvSpPr/>
            <p:nvPr/>
          </p:nvSpPr>
          <p:spPr>
            <a:xfrm>
              <a:off x="1013450" y="2059350"/>
              <a:ext cx="53225" cy="38625"/>
            </a:xfrm>
            <a:custGeom>
              <a:avLst/>
              <a:gdLst/>
              <a:ahLst/>
              <a:cxnLst/>
              <a:rect l="l" t="t" r="r" b="b"/>
              <a:pathLst>
                <a:path w="2129" h="1545" extrusionOk="0">
                  <a:moveTo>
                    <a:pt x="961" y="0"/>
                  </a:moveTo>
                  <a:cubicBezTo>
                    <a:pt x="1" y="0"/>
                    <a:pt x="145" y="864"/>
                    <a:pt x="433" y="1489"/>
                  </a:cubicBezTo>
                  <a:cubicBezTo>
                    <a:pt x="552" y="1527"/>
                    <a:pt x="666" y="1544"/>
                    <a:pt x="773" y="1544"/>
                  </a:cubicBezTo>
                  <a:cubicBezTo>
                    <a:pt x="1738" y="1544"/>
                    <a:pt x="2128" y="130"/>
                    <a:pt x="9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0" name="Google Shape;11540;p59"/>
            <p:cNvSpPr/>
            <p:nvPr/>
          </p:nvSpPr>
          <p:spPr>
            <a:xfrm>
              <a:off x="1042275" y="2019700"/>
              <a:ext cx="45225" cy="33675"/>
            </a:xfrm>
            <a:custGeom>
              <a:avLst/>
              <a:gdLst/>
              <a:ahLst/>
              <a:cxnLst/>
              <a:rect l="l" t="t" r="r" b="b"/>
              <a:pathLst>
                <a:path w="1809" h="1347" extrusionOk="0">
                  <a:moveTo>
                    <a:pt x="910" y="1"/>
                  </a:moveTo>
                  <a:cubicBezTo>
                    <a:pt x="895" y="1"/>
                    <a:pt x="880" y="1"/>
                    <a:pt x="864" y="2"/>
                  </a:cubicBezTo>
                  <a:cubicBezTo>
                    <a:pt x="0" y="98"/>
                    <a:pt x="96" y="1346"/>
                    <a:pt x="960" y="1346"/>
                  </a:cubicBezTo>
                  <a:cubicBezTo>
                    <a:pt x="1808" y="1205"/>
                    <a:pt x="1685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59"/>
            <p:cNvSpPr/>
            <p:nvPr/>
          </p:nvSpPr>
          <p:spPr>
            <a:xfrm>
              <a:off x="1073350" y="1979975"/>
              <a:ext cx="38975" cy="28075"/>
            </a:xfrm>
            <a:custGeom>
              <a:avLst/>
              <a:gdLst/>
              <a:ahLst/>
              <a:cxnLst/>
              <a:rect l="l" t="t" r="r" b="b"/>
              <a:pathLst>
                <a:path w="1559" h="1123" extrusionOk="0">
                  <a:moveTo>
                    <a:pt x="816" y="1"/>
                  </a:moveTo>
                  <a:cubicBezTo>
                    <a:pt x="787" y="1"/>
                    <a:pt x="757" y="3"/>
                    <a:pt x="725" y="7"/>
                  </a:cubicBezTo>
                  <a:cubicBezTo>
                    <a:pt x="1" y="52"/>
                    <a:pt x="88" y="1123"/>
                    <a:pt x="745" y="1123"/>
                  </a:cubicBezTo>
                  <a:cubicBezTo>
                    <a:pt x="785" y="1123"/>
                    <a:pt x="826" y="1119"/>
                    <a:pt x="869" y="1111"/>
                  </a:cubicBezTo>
                  <a:cubicBezTo>
                    <a:pt x="1558" y="973"/>
                    <a:pt x="1456" y="1"/>
                    <a:pt x="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2" name="Google Shape;11542;p59"/>
            <p:cNvSpPr/>
            <p:nvPr/>
          </p:nvSpPr>
          <p:spPr>
            <a:xfrm>
              <a:off x="652200" y="1879200"/>
              <a:ext cx="40775" cy="35325"/>
            </a:xfrm>
            <a:custGeom>
              <a:avLst/>
              <a:gdLst/>
              <a:ahLst/>
              <a:cxnLst/>
              <a:rect l="l" t="t" r="r" b="b"/>
              <a:pathLst>
                <a:path w="1631" h="1413" extrusionOk="0">
                  <a:moveTo>
                    <a:pt x="930" y="1"/>
                  </a:moveTo>
                  <a:cubicBezTo>
                    <a:pt x="909" y="1"/>
                    <a:pt x="887" y="2"/>
                    <a:pt x="864" y="5"/>
                  </a:cubicBezTo>
                  <a:cubicBezTo>
                    <a:pt x="48" y="101"/>
                    <a:pt x="0" y="1205"/>
                    <a:pt x="768" y="1397"/>
                  </a:cubicBezTo>
                  <a:cubicBezTo>
                    <a:pt x="810" y="1408"/>
                    <a:pt x="850" y="1413"/>
                    <a:pt x="887" y="1413"/>
                  </a:cubicBezTo>
                  <a:cubicBezTo>
                    <a:pt x="1530" y="1413"/>
                    <a:pt x="1631" y="1"/>
                    <a:pt x="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3" name="Google Shape;11543;p59"/>
            <p:cNvSpPr/>
            <p:nvPr/>
          </p:nvSpPr>
          <p:spPr>
            <a:xfrm>
              <a:off x="310925" y="2136950"/>
              <a:ext cx="30525" cy="21025"/>
            </a:xfrm>
            <a:custGeom>
              <a:avLst/>
              <a:gdLst/>
              <a:ahLst/>
              <a:cxnLst/>
              <a:rect l="l" t="t" r="r" b="b"/>
              <a:pathLst>
                <a:path w="1221" h="841" extrusionOk="0">
                  <a:moveTo>
                    <a:pt x="660" y="1"/>
                  </a:moveTo>
                  <a:cubicBezTo>
                    <a:pt x="624" y="1"/>
                    <a:pt x="585" y="6"/>
                    <a:pt x="545" y="17"/>
                  </a:cubicBezTo>
                  <a:cubicBezTo>
                    <a:pt x="0" y="108"/>
                    <a:pt x="99" y="841"/>
                    <a:pt x="597" y="841"/>
                  </a:cubicBezTo>
                  <a:cubicBezTo>
                    <a:pt x="626" y="841"/>
                    <a:pt x="657" y="838"/>
                    <a:pt x="689" y="833"/>
                  </a:cubicBezTo>
                  <a:cubicBezTo>
                    <a:pt x="1221" y="744"/>
                    <a:pt x="1098" y="1"/>
                    <a:pt x="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59"/>
            <p:cNvSpPr/>
            <p:nvPr/>
          </p:nvSpPr>
          <p:spPr>
            <a:xfrm>
              <a:off x="595375" y="2508100"/>
              <a:ext cx="45275" cy="32675"/>
            </a:xfrm>
            <a:custGeom>
              <a:avLst/>
              <a:gdLst/>
              <a:ahLst/>
              <a:cxnLst/>
              <a:rect l="l" t="t" r="r" b="b"/>
              <a:pathLst>
                <a:path w="1811" h="1307" extrusionOk="0">
                  <a:moveTo>
                    <a:pt x="970" y="0"/>
                  </a:moveTo>
                  <a:cubicBezTo>
                    <a:pt x="942" y="0"/>
                    <a:pt x="912" y="2"/>
                    <a:pt x="881" y="5"/>
                  </a:cubicBezTo>
                  <a:cubicBezTo>
                    <a:pt x="0" y="52"/>
                    <a:pt x="104" y="1307"/>
                    <a:pt x="890" y="1307"/>
                  </a:cubicBezTo>
                  <a:cubicBezTo>
                    <a:pt x="918" y="1307"/>
                    <a:pt x="947" y="1305"/>
                    <a:pt x="977" y="1302"/>
                  </a:cubicBezTo>
                  <a:cubicBezTo>
                    <a:pt x="1810" y="1209"/>
                    <a:pt x="1751" y="0"/>
                    <a:pt x="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59"/>
            <p:cNvSpPr/>
            <p:nvPr/>
          </p:nvSpPr>
          <p:spPr>
            <a:xfrm>
              <a:off x="553675" y="2479150"/>
              <a:ext cx="47000" cy="34175"/>
            </a:xfrm>
            <a:custGeom>
              <a:avLst/>
              <a:gdLst/>
              <a:ahLst/>
              <a:cxnLst/>
              <a:rect l="l" t="t" r="r" b="b"/>
              <a:pathLst>
                <a:path w="1880" h="1367" extrusionOk="0">
                  <a:moveTo>
                    <a:pt x="951" y="0"/>
                  </a:moveTo>
                  <a:cubicBezTo>
                    <a:pt x="909" y="0"/>
                    <a:pt x="866" y="4"/>
                    <a:pt x="821" y="11"/>
                  </a:cubicBezTo>
                  <a:cubicBezTo>
                    <a:pt x="0" y="148"/>
                    <a:pt x="175" y="1366"/>
                    <a:pt x="934" y="1366"/>
                  </a:cubicBezTo>
                  <a:cubicBezTo>
                    <a:pt x="975" y="1366"/>
                    <a:pt x="1017" y="1363"/>
                    <a:pt x="1061" y="1356"/>
                  </a:cubicBezTo>
                  <a:cubicBezTo>
                    <a:pt x="1879" y="1174"/>
                    <a:pt x="1707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6" name="Google Shape;11546;p59"/>
            <p:cNvSpPr/>
            <p:nvPr/>
          </p:nvSpPr>
          <p:spPr>
            <a:xfrm>
              <a:off x="662100" y="2492225"/>
              <a:ext cx="50275" cy="36650"/>
            </a:xfrm>
            <a:custGeom>
              <a:avLst/>
              <a:gdLst/>
              <a:ahLst/>
              <a:cxnLst/>
              <a:rect l="l" t="t" r="r" b="b"/>
              <a:pathLst>
                <a:path w="2011" h="1466" extrusionOk="0">
                  <a:moveTo>
                    <a:pt x="976" y="0"/>
                  </a:moveTo>
                  <a:cubicBezTo>
                    <a:pt x="114" y="0"/>
                    <a:pt x="0" y="1411"/>
                    <a:pt x="996" y="1457"/>
                  </a:cubicBezTo>
                  <a:cubicBezTo>
                    <a:pt x="1035" y="1463"/>
                    <a:pt x="1072" y="1466"/>
                    <a:pt x="1108" y="1466"/>
                  </a:cubicBezTo>
                  <a:cubicBezTo>
                    <a:pt x="1907" y="1466"/>
                    <a:pt x="2011" y="15"/>
                    <a:pt x="1179" y="15"/>
                  </a:cubicBezTo>
                  <a:cubicBezTo>
                    <a:pt x="1167" y="15"/>
                    <a:pt x="1154" y="16"/>
                    <a:pt x="1140" y="16"/>
                  </a:cubicBezTo>
                  <a:cubicBezTo>
                    <a:pt x="1083" y="5"/>
                    <a:pt x="1028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7" name="Google Shape;11547;p59"/>
            <p:cNvSpPr/>
            <p:nvPr/>
          </p:nvSpPr>
          <p:spPr>
            <a:xfrm>
              <a:off x="640200" y="2535575"/>
              <a:ext cx="38775" cy="32675"/>
            </a:xfrm>
            <a:custGeom>
              <a:avLst/>
              <a:gdLst/>
              <a:ahLst/>
              <a:cxnLst/>
              <a:rect l="l" t="t" r="r" b="b"/>
              <a:pathLst>
                <a:path w="1551" h="1307" extrusionOk="0">
                  <a:moveTo>
                    <a:pt x="819" y="1"/>
                  </a:moveTo>
                  <a:cubicBezTo>
                    <a:pt x="787" y="1"/>
                    <a:pt x="754" y="4"/>
                    <a:pt x="720" y="11"/>
                  </a:cubicBezTo>
                  <a:cubicBezTo>
                    <a:pt x="0" y="203"/>
                    <a:pt x="96" y="1259"/>
                    <a:pt x="864" y="1307"/>
                  </a:cubicBezTo>
                  <a:cubicBezTo>
                    <a:pt x="1550" y="1307"/>
                    <a:pt x="1452" y="1"/>
                    <a:pt x="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8" name="Google Shape;11548;p59"/>
            <p:cNvSpPr/>
            <p:nvPr/>
          </p:nvSpPr>
          <p:spPr>
            <a:xfrm>
              <a:off x="706575" y="2521300"/>
              <a:ext cx="48100" cy="35000"/>
            </a:xfrm>
            <a:custGeom>
              <a:avLst/>
              <a:gdLst/>
              <a:ahLst/>
              <a:cxnLst/>
              <a:rect l="l" t="t" r="r" b="b"/>
              <a:pathLst>
                <a:path w="1924" h="1400" extrusionOk="0">
                  <a:moveTo>
                    <a:pt x="991" y="1"/>
                  </a:moveTo>
                  <a:cubicBezTo>
                    <a:pt x="961" y="1"/>
                    <a:pt x="930" y="2"/>
                    <a:pt x="898" y="6"/>
                  </a:cubicBezTo>
                  <a:cubicBezTo>
                    <a:pt x="1" y="53"/>
                    <a:pt x="79" y="1399"/>
                    <a:pt x="994" y="1399"/>
                  </a:cubicBezTo>
                  <a:cubicBezTo>
                    <a:pt x="1009" y="1399"/>
                    <a:pt x="1025" y="1399"/>
                    <a:pt x="1042" y="1398"/>
                  </a:cubicBezTo>
                  <a:cubicBezTo>
                    <a:pt x="1924" y="1305"/>
                    <a:pt x="1863" y="1"/>
                    <a:pt x="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9" name="Google Shape;11549;p59"/>
            <p:cNvSpPr/>
            <p:nvPr/>
          </p:nvSpPr>
          <p:spPr>
            <a:xfrm>
              <a:off x="526400" y="1975675"/>
              <a:ext cx="43750" cy="36475"/>
            </a:xfrm>
            <a:custGeom>
              <a:avLst/>
              <a:gdLst/>
              <a:ahLst/>
              <a:cxnLst/>
              <a:rect l="l" t="t" r="r" b="b"/>
              <a:pathLst>
                <a:path w="1750" h="1459" extrusionOk="0">
                  <a:moveTo>
                    <a:pt x="853" y="1"/>
                  </a:moveTo>
                  <a:cubicBezTo>
                    <a:pt x="612" y="1"/>
                    <a:pt x="364" y="138"/>
                    <a:pt x="183" y="467"/>
                  </a:cubicBezTo>
                  <a:cubicBezTo>
                    <a:pt x="1" y="1136"/>
                    <a:pt x="435" y="1458"/>
                    <a:pt x="899" y="1458"/>
                  </a:cubicBezTo>
                  <a:cubicBezTo>
                    <a:pt x="1168" y="1458"/>
                    <a:pt x="1447" y="1350"/>
                    <a:pt x="1623" y="1139"/>
                  </a:cubicBezTo>
                  <a:cubicBezTo>
                    <a:pt x="1750" y="507"/>
                    <a:pt x="1315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59"/>
            <p:cNvSpPr/>
            <p:nvPr/>
          </p:nvSpPr>
          <p:spPr>
            <a:xfrm>
              <a:off x="555825" y="1935450"/>
              <a:ext cx="45775" cy="34450"/>
            </a:xfrm>
            <a:custGeom>
              <a:avLst/>
              <a:gdLst/>
              <a:ahLst/>
              <a:cxnLst/>
              <a:rect l="l" t="t" r="r" b="b"/>
              <a:pathLst>
                <a:path w="1831" h="1378" extrusionOk="0">
                  <a:moveTo>
                    <a:pt x="803" y="0"/>
                  </a:moveTo>
                  <a:cubicBezTo>
                    <a:pt x="536" y="0"/>
                    <a:pt x="275" y="142"/>
                    <a:pt x="158" y="491"/>
                  </a:cubicBezTo>
                  <a:cubicBezTo>
                    <a:pt x="1" y="1028"/>
                    <a:pt x="423" y="1377"/>
                    <a:pt x="854" y="1377"/>
                  </a:cubicBezTo>
                  <a:cubicBezTo>
                    <a:pt x="1079" y="1377"/>
                    <a:pt x="1306" y="1282"/>
                    <a:pt x="1455" y="1068"/>
                  </a:cubicBezTo>
                  <a:cubicBezTo>
                    <a:pt x="1831" y="503"/>
                    <a:pt x="1306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59"/>
            <p:cNvSpPr/>
            <p:nvPr/>
          </p:nvSpPr>
          <p:spPr>
            <a:xfrm>
              <a:off x="299500" y="2249275"/>
              <a:ext cx="28150" cy="19075"/>
            </a:xfrm>
            <a:custGeom>
              <a:avLst/>
              <a:gdLst/>
              <a:ahLst/>
              <a:cxnLst/>
              <a:rect l="l" t="t" r="r" b="b"/>
              <a:pathLst>
                <a:path w="1126" h="763" extrusionOk="0">
                  <a:moveTo>
                    <a:pt x="449" y="0"/>
                  </a:moveTo>
                  <a:cubicBezTo>
                    <a:pt x="322" y="0"/>
                    <a:pt x="190" y="77"/>
                    <a:pt x="89" y="277"/>
                  </a:cubicBezTo>
                  <a:cubicBezTo>
                    <a:pt x="1" y="499"/>
                    <a:pt x="200" y="762"/>
                    <a:pt x="458" y="762"/>
                  </a:cubicBezTo>
                  <a:cubicBezTo>
                    <a:pt x="479" y="762"/>
                    <a:pt x="500" y="760"/>
                    <a:pt x="522" y="757"/>
                  </a:cubicBezTo>
                  <a:cubicBezTo>
                    <a:pt x="1125" y="615"/>
                    <a:pt x="810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59"/>
            <p:cNvSpPr/>
            <p:nvPr/>
          </p:nvSpPr>
          <p:spPr>
            <a:xfrm>
              <a:off x="325375" y="2205725"/>
              <a:ext cx="28800" cy="23200"/>
            </a:xfrm>
            <a:custGeom>
              <a:avLst/>
              <a:gdLst/>
              <a:ahLst/>
              <a:cxnLst/>
              <a:rect l="l" t="t" r="r" b="b"/>
              <a:pathLst>
                <a:path w="1152" h="928" extrusionOk="0">
                  <a:moveTo>
                    <a:pt x="543" y="0"/>
                  </a:moveTo>
                  <a:cubicBezTo>
                    <a:pt x="527" y="0"/>
                    <a:pt x="511" y="1"/>
                    <a:pt x="495" y="2"/>
                  </a:cubicBezTo>
                  <a:cubicBezTo>
                    <a:pt x="0" y="2"/>
                    <a:pt x="95" y="928"/>
                    <a:pt x="542" y="928"/>
                  </a:cubicBezTo>
                  <a:cubicBezTo>
                    <a:pt x="573" y="928"/>
                    <a:pt x="605" y="924"/>
                    <a:pt x="639" y="914"/>
                  </a:cubicBezTo>
                  <a:cubicBezTo>
                    <a:pt x="1152" y="775"/>
                    <a:pt x="1076" y="0"/>
                    <a:pt x="5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59"/>
            <p:cNvSpPr/>
            <p:nvPr/>
          </p:nvSpPr>
          <p:spPr>
            <a:xfrm>
              <a:off x="582150" y="1893575"/>
              <a:ext cx="45275" cy="33900"/>
            </a:xfrm>
            <a:custGeom>
              <a:avLst/>
              <a:gdLst/>
              <a:ahLst/>
              <a:cxnLst/>
              <a:rect l="l" t="t" r="r" b="b"/>
              <a:pathLst>
                <a:path w="1811" h="1356" extrusionOk="0">
                  <a:moveTo>
                    <a:pt x="877" y="1"/>
                  </a:moveTo>
                  <a:cubicBezTo>
                    <a:pt x="847" y="1"/>
                    <a:pt x="817" y="2"/>
                    <a:pt x="786" y="6"/>
                  </a:cubicBezTo>
                  <a:cubicBezTo>
                    <a:pt x="1" y="237"/>
                    <a:pt x="193" y="1356"/>
                    <a:pt x="935" y="1356"/>
                  </a:cubicBezTo>
                  <a:cubicBezTo>
                    <a:pt x="964" y="1356"/>
                    <a:pt x="995" y="1354"/>
                    <a:pt x="1026" y="1350"/>
                  </a:cubicBezTo>
                  <a:cubicBezTo>
                    <a:pt x="1811" y="1119"/>
                    <a:pt x="1619" y="1"/>
                    <a:pt x="8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59"/>
            <p:cNvSpPr/>
            <p:nvPr/>
          </p:nvSpPr>
          <p:spPr>
            <a:xfrm>
              <a:off x="1221700" y="2138550"/>
              <a:ext cx="22225" cy="18225"/>
            </a:xfrm>
            <a:custGeom>
              <a:avLst/>
              <a:gdLst/>
              <a:ahLst/>
              <a:cxnLst/>
              <a:rect l="l" t="t" r="r" b="b"/>
              <a:pathLst>
                <a:path w="889" h="729" extrusionOk="0">
                  <a:moveTo>
                    <a:pt x="409" y="1"/>
                  </a:moveTo>
                  <a:cubicBezTo>
                    <a:pt x="0" y="1"/>
                    <a:pt x="106" y="729"/>
                    <a:pt x="443" y="729"/>
                  </a:cubicBezTo>
                  <a:cubicBezTo>
                    <a:pt x="463" y="729"/>
                    <a:pt x="483" y="726"/>
                    <a:pt x="505" y="721"/>
                  </a:cubicBezTo>
                  <a:cubicBezTo>
                    <a:pt x="889" y="577"/>
                    <a:pt x="793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5" name="Google Shape;11555;p59"/>
            <p:cNvSpPr/>
            <p:nvPr/>
          </p:nvSpPr>
          <p:spPr>
            <a:xfrm>
              <a:off x="845425" y="2492600"/>
              <a:ext cx="48600" cy="35450"/>
            </a:xfrm>
            <a:custGeom>
              <a:avLst/>
              <a:gdLst/>
              <a:ahLst/>
              <a:cxnLst/>
              <a:rect l="l" t="t" r="r" b="b"/>
              <a:pathLst>
                <a:path w="1944" h="1418" extrusionOk="0">
                  <a:moveTo>
                    <a:pt x="1005" y="0"/>
                  </a:moveTo>
                  <a:cubicBezTo>
                    <a:pt x="990" y="0"/>
                    <a:pt x="976" y="1"/>
                    <a:pt x="961" y="1"/>
                  </a:cubicBezTo>
                  <a:cubicBezTo>
                    <a:pt x="145" y="1"/>
                    <a:pt x="1" y="1202"/>
                    <a:pt x="817" y="1394"/>
                  </a:cubicBezTo>
                  <a:cubicBezTo>
                    <a:pt x="884" y="1410"/>
                    <a:pt x="948" y="1417"/>
                    <a:pt x="1008" y="1417"/>
                  </a:cubicBezTo>
                  <a:cubicBezTo>
                    <a:pt x="1832" y="1417"/>
                    <a:pt x="1943" y="0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6" name="Google Shape;11556;p59"/>
            <p:cNvSpPr/>
            <p:nvPr/>
          </p:nvSpPr>
          <p:spPr>
            <a:xfrm>
              <a:off x="822975" y="2535775"/>
              <a:ext cx="45275" cy="32825"/>
            </a:xfrm>
            <a:custGeom>
              <a:avLst/>
              <a:gdLst/>
              <a:ahLst/>
              <a:cxnLst/>
              <a:rect l="l" t="t" r="r" b="b"/>
              <a:pathLst>
                <a:path w="1811" h="1313" extrusionOk="0">
                  <a:moveTo>
                    <a:pt x="693" y="1"/>
                  </a:moveTo>
                  <a:cubicBezTo>
                    <a:pt x="484" y="1"/>
                    <a:pt x="273" y="134"/>
                    <a:pt x="130" y="483"/>
                  </a:cubicBezTo>
                  <a:cubicBezTo>
                    <a:pt x="0" y="917"/>
                    <a:pt x="342" y="1312"/>
                    <a:pt x="764" y="1312"/>
                  </a:cubicBezTo>
                  <a:cubicBezTo>
                    <a:pt x="808" y="1312"/>
                    <a:pt x="853" y="1308"/>
                    <a:pt x="899" y="1299"/>
                  </a:cubicBezTo>
                  <a:cubicBezTo>
                    <a:pt x="1811" y="983"/>
                    <a:pt x="1261" y="1"/>
                    <a:pt x="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7" name="Google Shape;11557;p59"/>
            <p:cNvSpPr/>
            <p:nvPr/>
          </p:nvSpPr>
          <p:spPr>
            <a:xfrm>
              <a:off x="353325" y="2346200"/>
              <a:ext cx="27650" cy="22825"/>
            </a:xfrm>
            <a:custGeom>
              <a:avLst/>
              <a:gdLst/>
              <a:ahLst/>
              <a:cxnLst/>
              <a:rect l="l" t="t" r="r" b="b"/>
              <a:pathLst>
                <a:path w="1106" h="913" extrusionOk="0">
                  <a:moveTo>
                    <a:pt x="529" y="0"/>
                  </a:moveTo>
                  <a:lnTo>
                    <a:pt x="529" y="0"/>
                  </a:lnTo>
                  <a:cubicBezTo>
                    <a:pt x="1" y="144"/>
                    <a:pt x="97" y="864"/>
                    <a:pt x="625" y="912"/>
                  </a:cubicBezTo>
                  <a:cubicBezTo>
                    <a:pt x="1105" y="720"/>
                    <a:pt x="1009" y="48"/>
                    <a:pt x="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8" name="Google Shape;11558;p59"/>
            <p:cNvSpPr/>
            <p:nvPr/>
          </p:nvSpPr>
          <p:spPr>
            <a:xfrm>
              <a:off x="775825" y="2505825"/>
              <a:ext cx="47900" cy="36425"/>
            </a:xfrm>
            <a:custGeom>
              <a:avLst/>
              <a:gdLst/>
              <a:ahLst/>
              <a:cxnLst/>
              <a:rect l="l" t="t" r="r" b="b"/>
              <a:pathLst>
                <a:path w="1916" h="1457" extrusionOk="0">
                  <a:moveTo>
                    <a:pt x="1008" y="0"/>
                  </a:moveTo>
                  <a:cubicBezTo>
                    <a:pt x="144" y="0"/>
                    <a:pt x="0" y="1297"/>
                    <a:pt x="864" y="1441"/>
                  </a:cubicBezTo>
                  <a:cubicBezTo>
                    <a:pt x="915" y="1451"/>
                    <a:pt x="963" y="1456"/>
                    <a:pt x="1010" y="1456"/>
                  </a:cubicBezTo>
                  <a:cubicBezTo>
                    <a:pt x="1794" y="1456"/>
                    <a:pt x="1915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59"/>
            <p:cNvSpPr/>
            <p:nvPr/>
          </p:nvSpPr>
          <p:spPr>
            <a:xfrm>
              <a:off x="408550" y="1905400"/>
              <a:ext cx="703350" cy="606575"/>
            </a:xfrm>
            <a:custGeom>
              <a:avLst/>
              <a:gdLst/>
              <a:ahLst/>
              <a:cxnLst/>
              <a:rect l="l" t="t" r="r" b="b"/>
              <a:pathLst>
                <a:path w="28134" h="24263" extrusionOk="0">
                  <a:moveTo>
                    <a:pt x="12648" y="1375"/>
                  </a:moveTo>
                  <a:cubicBezTo>
                    <a:pt x="13086" y="1375"/>
                    <a:pt x="13411" y="1641"/>
                    <a:pt x="13347" y="2318"/>
                  </a:cubicBezTo>
                  <a:cubicBezTo>
                    <a:pt x="13235" y="2702"/>
                    <a:pt x="12968" y="2856"/>
                    <a:pt x="12687" y="2856"/>
                  </a:cubicBezTo>
                  <a:cubicBezTo>
                    <a:pt x="12125" y="2856"/>
                    <a:pt x="11506" y="2238"/>
                    <a:pt x="11955" y="1597"/>
                  </a:cubicBezTo>
                  <a:lnTo>
                    <a:pt x="11955" y="1549"/>
                  </a:lnTo>
                  <a:cubicBezTo>
                    <a:pt x="12191" y="1439"/>
                    <a:pt x="12433" y="1375"/>
                    <a:pt x="12648" y="1375"/>
                  </a:cubicBezTo>
                  <a:close/>
                  <a:moveTo>
                    <a:pt x="17077" y="1942"/>
                  </a:moveTo>
                  <a:cubicBezTo>
                    <a:pt x="17500" y="1942"/>
                    <a:pt x="17861" y="2263"/>
                    <a:pt x="17764" y="2846"/>
                  </a:cubicBezTo>
                  <a:cubicBezTo>
                    <a:pt x="17678" y="3223"/>
                    <a:pt x="17403" y="3379"/>
                    <a:pt x="17115" y="3379"/>
                  </a:cubicBezTo>
                  <a:cubicBezTo>
                    <a:pt x="16596" y="3379"/>
                    <a:pt x="16035" y="2870"/>
                    <a:pt x="16467" y="2222"/>
                  </a:cubicBezTo>
                  <a:lnTo>
                    <a:pt x="16467" y="2174"/>
                  </a:lnTo>
                  <a:cubicBezTo>
                    <a:pt x="16655" y="2017"/>
                    <a:pt x="16873" y="1942"/>
                    <a:pt x="17077" y="1942"/>
                  </a:cubicBezTo>
                  <a:close/>
                  <a:moveTo>
                    <a:pt x="14216" y="2531"/>
                  </a:moveTo>
                  <a:cubicBezTo>
                    <a:pt x="14872" y="2531"/>
                    <a:pt x="15405" y="3612"/>
                    <a:pt x="14355" y="3902"/>
                  </a:cubicBezTo>
                  <a:cubicBezTo>
                    <a:pt x="14330" y="3904"/>
                    <a:pt x="14306" y="3905"/>
                    <a:pt x="14282" y="3905"/>
                  </a:cubicBezTo>
                  <a:cubicBezTo>
                    <a:pt x="13788" y="3905"/>
                    <a:pt x="13404" y="3445"/>
                    <a:pt x="13587" y="2942"/>
                  </a:cubicBezTo>
                  <a:cubicBezTo>
                    <a:pt x="13776" y="2646"/>
                    <a:pt x="14003" y="2531"/>
                    <a:pt x="14216" y="2531"/>
                  </a:cubicBezTo>
                  <a:close/>
                  <a:moveTo>
                    <a:pt x="11423" y="3106"/>
                  </a:moveTo>
                  <a:cubicBezTo>
                    <a:pt x="12049" y="3106"/>
                    <a:pt x="12618" y="4195"/>
                    <a:pt x="11522" y="4478"/>
                  </a:cubicBezTo>
                  <a:cubicBezTo>
                    <a:pt x="11042" y="4478"/>
                    <a:pt x="10658" y="4046"/>
                    <a:pt x="10802" y="3614"/>
                  </a:cubicBezTo>
                  <a:cubicBezTo>
                    <a:pt x="10967" y="3246"/>
                    <a:pt x="11199" y="3106"/>
                    <a:pt x="11423" y="3106"/>
                  </a:cubicBezTo>
                  <a:close/>
                  <a:moveTo>
                    <a:pt x="18747" y="3032"/>
                  </a:moveTo>
                  <a:cubicBezTo>
                    <a:pt x="19467" y="3032"/>
                    <a:pt x="19879" y="4479"/>
                    <a:pt x="18675" y="4479"/>
                  </a:cubicBezTo>
                  <a:cubicBezTo>
                    <a:pt x="18660" y="4479"/>
                    <a:pt x="18644" y="4478"/>
                    <a:pt x="18628" y="4478"/>
                  </a:cubicBezTo>
                  <a:cubicBezTo>
                    <a:pt x="18148" y="4382"/>
                    <a:pt x="17908" y="3854"/>
                    <a:pt x="18148" y="3422"/>
                  </a:cubicBezTo>
                  <a:lnTo>
                    <a:pt x="18148" y="3374"/>
                  </a:lnTo>
                  <a:cubicBezTo>
                    <a:pt x="18353" y="3129"/>
                    <a:pt x="18560" y="3032"/>
                    <a:pt x="18747" y="3032"/>
                  </a:cubicBezTo>
                  <a:close/>
                  <a:moveTo>
                    <a:pt x="15901" y="3695"/>
                  </a:moveTo>
                  <a:cubicBezTo>
                    <a:pt x="16498" y="3695"/>
                    <a:pt x="17032" y="4709"/>
                    <a:pt x="16035" y="4958"/>
                  </a:cubicBezTo>
                  <a:cubicBezTo>
                    <a:pt x="16008" y="4961"/>
                    <a:pt x="15981" y="4962"/>
                    <a:pt x="15955" y="4962"/>
                  </a:cubicBezTo>
                  <a:cubicBezTo>
                    <a:pt x="15518" y="4962"/>
                    <a:pt x="15225" y="4595"/>
                    <a:pt x="15315" y="4142"/>
                  </a:cubicBezTo>
                  <a:cubicBezTo>
                    <a:pt x="15477" y="3819"/>
                    <a:pt x="15693" y="3695"/>
                    <a:pt x="15901" y="3695"/>
                  </a:cubicBezTo>
                  <a:close/>
                  <a:moveTo>
                    <a:pt x="8614" y="3612"/>
                  </a:moveTo>
                  <a:cubicBezTo>
                    <a:pt x="9373" y="3612"/>
                    <a:pt x="9791" y="5025"/>
                    <a:pt x="8594" y="5102"/>
                  </a:cubicBezTo>
                  <a:cubicBezTo>
                    <a:pt x="8018" y="5006"/>
                    <a:pt x="7730" y="4382"/>
                    <a:pt x="8018" y="3902"/>
                  </a:cubicBezTo>
                  <a:cubicBezTo>
                    <a:pt x="8224" y="3695"/>
                    <a:pt x="8429" y="3612"/>
                    <a:pt x="8614" y="3612"/>
                  </a:cubicBezTo>
                  <a:close/>
                  <a:moveTo>
                    <a:pt x="13151" y="4285"/>
                  </a:moveTo>
                  <a:cubicBezTo>
                    <a:pt x="13878" y="4285"/>
                    <a:pt x="13955" y="5439"/>
                    <a:pt x="13155" y="5486"/>
                  </a:cubicBezTo>
                  <a:cubicBezTo>
                    <a:pt x="13125" y="5490"/>
                    <a:pt x="13097" y="5492"/>
                    <a:pt x="13069" y="5492"/>
                  </a:cubicBezTo>
                  <a:cubicBezTo>
                    <a:pt x="12381" y="5492"/>
                    <a:pt x="12322" y="4378"/>
                    <a:pt x="13107" y="4286"/>
                  </a:cubicBezTo>
                  <a:cubicBezTo>
                    <a:pt x="13122" y="4285"/>
                    <a:pt x="13137" y="4285"/>
                    <a:pt x="13151" y="4285"/>
                  </a:cubicBezTo>
                  <a:close/>
                  <a:moveTo>
                    <a:pt x="20394" y="4180"/>
                  </a:moveTo>
                  <a:cubicBezTo>
                    <a:pt x="21134" y="4180"/>
                    <a:pt x="21585" y="5630"/>
                    <a:pt x="20404" y="5630"/>
                  </a:cubicBezTo>
                  <a:cubicBezTo>
                    <a:pt x="19876" y="5534"/>
                    <a:pt x="19540" y="5006"/>
                    <a:pt x="19780" y="4526"/>
                  </a:cubicBezTo>
                  <a:cubicBezTo>
                    <a:pt x="19988" y="4278"/>
                    <a:pt x="20201" y="4180"/>
                    <a:pt x="20394" y="4180"/>
                  </a:cubicBezTo>
                  <a:close/>
                  <a:moveTo>
                    <a:pt x="17696" y="4850"/>
                  </a:moveTo>
                  <a:cubicBezTo>
                    <a:pt x="18358" y="4850"/>
                    <a:pt x="18488" y="5926"/>
                    <a:pt x="17764" y="6062"/>
                  </a:cubicBezTo>
                  <a:cubicBezTo>
                    <a:pt x="17732" y="6066"/>
                    <a:pt x="17702" y="6068"/>
                    <a:pt x="17672" y="6068"/>
                  </a:cubicBezTo>
                  <a:cubicBezTo>
                    <a:pt x="16934" y="6068"/>
                    <a:pt x="16787" y="4954"/>
                    <a:pt x="17572" y="4862"/>
                  </a:cubicBezTo>
                  <a:cubicBezTo>
                    <a:pt x="17615" y="4854"/>
                    <a:pt x="17656" y="4850"/>
                    <a:pt x="17696" y="4850"/>
                  </a:cubicBezTo>
                  <a:close/>
                  <a:moveTo>
                    <a:pt x="10256" y="4839"/>
                  </a:moveTo>
                  <a:cubicBezTo>
                    <a:pt x="10840" y="4839"/>
                    <a:pt x="11420" y="5815"/>
                    <a:pt x="10466" y="6062"/>
                  </a:cubicBezTo>
                  <a:cubicBezTo>
                    <a:pt x="10416" y="6072"/>
                    <a:pt x="10367" y="6077"/>
                    <a:pt x="10320" y="6077"/>
                  </a:cubicBezTo>
                  <a:cubicBezTo>
                    <a:pt x="9911" y="6077"/>
                    <a:pt x="9612" y="5724"/>
                    <a:pt x="9698" y="5294"/>
                  </a:cubicBezTo>
                  <a:cubicBezTo>
                    <a:pt x="9838" y="4965"/>
                    <a:pt x="10047" y="4839"/>
                    <a:pt x="10256" y="4839"/>
                  </a:cubicBezTo>
                  <a:close/>
                  <a:moveTo>
                    <a:pt x="14785" y="5484"/>
                  </a:moveTo>
                  <a:cubicBezTo>
                    <a:pt x="15325" y="5484"/>
                    <a:pt x="15493" y="6309"/>
                    <a:pt x="14979" y="6542"/>
                  </a:cubicBezTo>
                  <a:cubicBezTo>
                    <a:pt x="14900" y="6572"/>
                    <a:pt x="14826" y="6585"/>
                    <a:pt x="14758" y="6585"/>
                  </a:cubicBezTo>
                  <a:cubicBezTo>
                    <a:pt x="14163" y="6585"/>
                    <a:pt x="14007" y="5572"/>
                    <a:pt x="14739" y="5486"/>
                  </a:cubicBezTo>
                  <a:cubicBezTo>
                    <a:pt x="14755" y="5485"/>
                    <a:pt x="14770" y="5484"/>
                    <a:pt x="14785" y="5484"/>
                  </a:cubicBezTo>
                  <a:close/>
                  <a:moveTo>
                    <a:pt x="7490" y="5342"/>
                  </a:moveTo>
                  <a:lnTo>
                    <a:pt x="7490" y="5342"/>
                  </a:lnTo>
                  <a:cubicBezTo>
                    <a:pt x="8903" y="5663"/>
                    <a:pt x="8017" y="6693"/>
                    <a:pt x="7362" y="6693"/>
                  </a:cubicBezTo>
                  <a:cubicBezTo>
                    <a:pt x="7038" y="6693"/>
                    <a:pt x="6770" y="6441"/>
                    <a:pt x="6866" y="5726"/>
                  </a:cubicBezTo>
                  <a:cubicBezTo>
                    <a:pt x="7010" y="5390"/>
                    <a:pt x="7202" y="5438"/>
                    <a:pt x="7490" y="5342"/>
                  </a:cubicBezTo>
                  <a:close/>
                  <a:moveTo>
                    <a:pt x="22170" y="5304"/>
                  </a:moveTo>
                  <a:cubicBezTo>
                    <a:pt x="22606" y="5304"/>
                    <a:pt x="22905" y="5697"/>
                    <a:pt x="22805" y="6302"/>
                  </a:cubicBezTo>
                  <a:cubicBezTo>
                    <a:pt x="22697" y="6624"/>
                    <a:pt x="22454" y="6755"/>
                    <a:pt x="22196" y="6755"/>
                  </a:cubicBezTo>
                  <a:cubicBezTo>
                    <a:pt x="21646" y="6755"/>
                    <a:pt x="21033" y="6156"/>
                    <a:pt x="21556" y="5534"/>
                  </a:cubicBezTo>
                  <a:cubicBezTo>
                    <a:pt x="21772" y="5376"/>
                    <a:pt x="21984" y="5304"/>
                    <a:pt x="22170" y="5304"/>
                  </a:cubicBezTo>
                  <a:close/>
                  <a:moveTo>
                    <a:pt x="12087" y="6056"/>
                  </a:moveTo>
                  <a:cubicBezTo>
                    <a:pt x="12686" y="6056"/>
                    <a:pt x="12787" y="7027"/>
                    <a:pt x="12099" y="7118"/>
                  </a:cubicBezTo>
                  <a:cubicBezTo>
                    <a:pt x="12083" y="7119"/>
                    <a:pt x="12067" y="7120"/>
                    <a:pt x="12052" y="7120"/>
                  </a:cubicBezTo>
                  <a:cubicBezTo>
                    <a:pt x="11375" y="7120"/>
                    <a:pt x="11298" y="6109"/>
                    <a:pt x="12003" y="6062"/>
                  </a:cubicBezTo>
                  <a:cubicBezTo>
                    <a:pt x="12032" y="6058"/>
                    <a:pt x="12060" y="6056"/>
                    <a:pt x="12087" y="6056"/>
                  </a:cubicBezTo>
                  <a:close/>
                  <a:moveTo>
                    <a:pt x="19343" y="6009"/>
                  </a:moveTo>
                  <a:cubicBezTo>
                    <a:pt x="20074" y="6009"/>
                    <a:pt x="20133" y="7122"/>
                    <a:pt x="19348" y="7214"/>
                  </a:cubicBezTo>
                  <a:cubicBezTo>
                    <a:pt x="19332" y="7215"/>
                    <a:pt x="19316" y="7216"/>
                    <a:pt x="19301" y="7216"/>
                  </a:cubicBezTo>
                  <a:cubicBezTo>
                    <a:pt x="18528" y="7216"/>
                    <a:pt x="18452" y="6061"/>
                    <a:pt x="19252" y="6014"/>
                  </a:cubicBezTo>
                  <a:cubicBezTo>
                    <a:pt x="19283" y="6011"/>
                    <a:pt x="19314" y="6009"/>
                    <a:pt x="19343" y="6009"/>
                  </a:cubicBezTo>
                  <a:close/>
                  <a:moveTo>
                    <a:pt x="16467" y="6638"/>
                  </a:moveTo>
                  <a:cubicBezTo>
                    <a:pt x="17044" y="6638"/>
                    <a:pt x="17140" y="7550"/>
                    <a:pt x="16515" y="7647"/>
                  </a:cubicBezTo>
                  <a:cubicBezTo>
                    <a:pt x="16500" y="7648"/>
                    <a:pt x="16485" y="7648"/>
                    <a:pt x="16470" y="7648"/>
                  </a:cubicBezTo>
                  <a:cubicBezTo>
                    <a:pt x="15841" y="7648"/>
                    <a:pt x="15811" y="6685"/>
                    <a:pt x="16467" y="6638"/>
                  </a:cubicBezTo>
                  <a:close/>
                  <a:moveTo>
                    <a:pt x="9245" y="6474"/>
                  </a:moveTo>
                  <a:cubicBezTo>
                    <a:pt x="9927" y="6474"/>
                    <a:pt x="10122" y="7520"/>
                    <a:pt x="9410" y="7743"/>
                  </a:cubicBezTo>
                  <a:lnTo>
                    <a:pt x="9362" y="7695"/>
                  </a:lnTo>
                  <a:cubicBezTo>
                    <a:pt x="9305" y="7709"/>
                    <a:pt x="9251" y="7715"/>
                    <a:pt x="9200" y="7715"/>
                  </a:cubicBezTo>
                  <a:cubicBezTo>
                    <a:pt x="8551" y="7715"/>
                    <a:pt x="8318" y="6672"/>
                    <a:pt x="9074" y="6494"/>
                  </a:cubicBezTo>
                  <a:cubicBezTo>
                    <a:pt x="9134" y="6480"/>
                    <a:pt x="9191" y="6474"/>
                    <a:pt x="9245" y="6474"/>
                  </a:cubicBezTo>
                  <a:close/>
                  <a:moveTo>
                    <a:pt x="13662" y="7282"/>
                  </a:moveTo>
                  <a:cubicBezTo>
                    <a:pt x="14061" y="7282"/>
                    <a:pt x="14401" y="7950"/>
                    <a:pt x="13731" y="8127"/>
                  </a:cubicBezTo>
                  <a:cubicBezTo>
                    <a:pt x="13710" y="8130"/>
                    <a:pt x="13688" y="8132"/>
                    <a:pt x="13668" y="8132"/>
                  </a:cubicBezTo>
                  <a:cubicBezTo>
                    <a:pt x="13409" y="8132"/>
                    <a:pt x="13206" y="7865"/>
                    <a:pt x="13251" y="7599"/>
                  </a:cubicBezTo>
                  <a:cubicBezTo>
                    <a:pt x="13365" y="7369"/>
                    <a:pt x="13517" y="7282"/>
                    <a:pt x="13662" y="7282"/>
                  </a:cubicBezTo>
                  <a:close/>
                  <a:moveTo>
                    <a:pt x="21015" y="7059"/>
                  </a:moveTo>
                  <a:cubicBezTo>
                    <a:pt x="21766" y="7059"/>
                    <a:pt x="21895" y="8230"/>
                    <a:pt x="21076" y="8367"/>
                  </a:cubicBezTo>
                  <a:cubicBezTo>
                    <a:pt x="21045" y="8370"/>
                    <a:pt x="21016" y="8372"/>
                    <a:pt x="20987" y="8372"/>
                  </a:cubicBezTo>
                  <a:cubicBezTo>
                    <a:pt x="20203" y="8372"/>
                    <a:pt x="20097" y="7163"/>
                    <a:pt x="20884" y="7070"/>
                  </a:cubicBezTo>
                  <a:cubicBezTo>
                    <a:pt x="20930" y="7063"/>
                    <a:pt x="20973" y="7059"/>
                    <a:pt x="21015" y="7059"/>
                  </a:cubicBezTo>
                  <a:close/>
                  <a:moveTo>
                    <a:pt x="6328" y="7004"/>
                  </a:moveTo>
                  <a:cubicBezTo>
                    <a:pt x="6987" y="7004"/>
                    <a:pt x="7597" y="8127"/>
                    <a:pt x="6482" y="8415"/>
                  </a:cubicBezTo>
                  <a:cubicBezTo>
                    <a:pt x="6457" y="8417"/>
                    <a:pt x="6433" y="8418"/>
                    <a:pt x="6409" y="8418"/>
                  </a:cubicBezTo>
                  <a:cubicBezTo>
                    <a:pt x="5919" y="8418"/>
                    <a:pt x="5576" y="7958"/>
                    <a:pt x="5713" y="7454"/>
                  </a:cubicBezTo>
                  <a:cubicBezTo>
                    <a:pt x="5882" y="7129"/>
                    <a:pt x="6108" y="7004"/>
                    <a:pt x="6328" y="7004"/>
                  </a:cubicBezTo>
                  <a:close/>
                  <a:moveTo>
                    <a:pt x="18154" y="7778"/>
                  </a:moveTo>
                  <a:cubicBezTo>
                    <a:pt x="18607" y="7778"/>
                    <a:pt x="19048" y="8538"/>
                    <a:pt x="18340" y="8751"/>
                  </a:cubicBezTo>
                  <a:cubicBezTo>
                    <a:pt x="18295" y="8762"/>
                    <a:pt x="18250" y="8767"/>
                    <a:pt x="18207" y="8767"/>
                  </a:cubicBezTo>
                  <a:cubicBezTo>
                    <a:pt x="17883" y="8767"/>
                    <a:pt x="17631" y="8466"/>
                    <a:pt x="17716" y="8127"/>
                  </a:cubicBezTo>
                  <a:cubicBezTo>
                    <a:pt x="17829" y="7874"/>
                    <a:pt x="17992" y="7778"/>
                    <a:pt x="18154" y="7778"/>
                  </a:cubicBezTo>
                  <a:close/>
                  <a:moveTo>
                    <a:pt x="10902" y="7789"/>
                  </a:moveTo>
                  <a:cubicBezTo>
                    <a:pt x="11327" y="7789"/>
                    <a:pt x="11736" y="8508"/>
                    <a:pt x="11042" y="8751"/>
                  </a:cubicBezTo>
                  <a:cubicBezTo>
                    <a:pt x="10985" y="8772"/>
                    <a:pt x="10928" y="8782"/>
                    <a:pt x="10873" y="8782"/>
                  </a:cubicBezTo>
                  <a:cubicBezTo>
                    <a:pt x="10556" y="8782"/>
                    <a:pt x="10296" y="8461"/>
                    <a:pt x="10418" y="8175"/>
                  </a:cubicBezTo>
                  <a:lnTo>
                    <a:pt x="10466" y="8175"/>
                  </a:lnTo>
                  <a:cubicBezTo>
                    <a:pt x="10573" y="7895"/>
                    <a:pt x="10739" y="7789"/>
                    <a:pt x="10902" y="7789"/>
                  </a:cubicBezTo>
                  <a:close/>
                  <a:moveTo>
                    <a:pt x="15330" y="8466"/>
                  </a:moveTo>
                  <a:cubicBezTo>
                    <a:pt x="15672" y="8466"/>
                    <a:pt x="15974" y="9036"/>
                    <a:pt x="15459" y="9183"/>
                  </a:cubicBezTo>
                  <a:cubicBezTo>
                    <a:pt x="15438" y="9186"/>
                    <a:pt x="15417" y="9188"/>
                    <a:pt x="15396" y="9188"/>
                  </a:cubicBezTo>
                  <a:cubicBezTo>
                    <a:pt x="15137" y="9188"/>
                    <a:pt x="14938" y="8921"/>
                    <a:pt x="15027" y="8655"/>
                  </a:cubicBezTo>
                  <a:cubicBezTo>
                    <a:pt x="15117" y="8520"/>
                    <a:pt x="15226" y="8466"/>
                    <a:pt x="15330" y="8466"/>
                  </a:cubicBezTo>
                  <a:close/>
                  <a:moveTo>
                    <a:pt x="8070" y="8239"/>
                  </a:moveTo>
                  <a:cubicBezTo>
                    <a:pt x="8614" y="8239"/>
                    <a:pt x="9144" y="9177"/>
                    <a:pt x="8162" y="9423"/>
                  </a:cubicBezTo>
                  <a:cubicBezTo>
                    <a:pt x="8137" y="9426"/>
                    <a:pt x="8113" y="9427"/>
                    <a:pt x="8088" y="9427"/>
                  </a:cubicBezTo>
                  <a:cubicBezTo>
                    <a:pt x="7731" y="9427"/>
                    <a:pt x="7400" y="9107"/>
                    <a:pt x="7490" y="8703"/>
                  </a:cubicBezTo>
                  <a:lnTo>
                    <a:pt x="7538" y="8703"/>
                  </a:lnTo>
                  <a:cubicBezTo>
                    <a:pt x="7667" y="8367"/>
                    <a:pt x="7869" y="8239"/>
                    <a:pt x="8070" y="8239"/>
                  </a:cubicBezTo>
                  <a:close/>
                  <a:moveTo>
                    <a:pt x="22701" y="8122"/>
                  </a:moveTo>
                  <a:cubicBezTo>
                    <a:pt x="23536" y="8122"/>
                    <a:pt x="23685" y="9426"/>
                    <a:pt x="22757" y="9519"/>
                  </a:cubicBezTo>
                  <a:cubicBezTo>
                    <a:pt x="22741" y="9520"/>
                    <a:pt x="22725" y="9520"/>
                    <a:pt x="22710" y="9520"/>
                  </a:cubicBezTo>
                  <a:cubicBezTo>
                    <a:pt x="21886" y="9520"/>
                    <a:pt x="21717" y="8268"/>
                    <a:pt x="22613" y="8127"/>
                  </a:cubicBezTo>
                  <a:cubicBezTo>
                    <a:pt x="22643" y="8123"/>
                    <a:pt x="22673" y="8122"/>
                    <a:pt x="22701" y="8122"/>
                  </a:cubicBezTo>
                  <a:close/>
                  <a:moveTo>
                    <a:pt x="12529" y="9036"/>
                  </a:moveTo>
                  <a:cubicBezTo>
                    <a:pt x="12921" y="9036"/>
                    <a:pt x="12997" y="9618"/>
                    <a:pt x="12627" y="9711"/>
                  </a:cubicBezTo>
                  <a:cubicBezTo>
                    <a:pt x="12609" y="9713"/>
                    <a:pt x="12593" y="9714"/>
                    <a:pt x="12577" y="9714"/>
                  </a:cubicBezTo>
                  <a:cubicBezTo>
                    <a:pt x="12188" y="9714"/>
                    <a:pt x="12114" y="9177"/>
                    <a:pt x="12483" y="9039"/>
                  </a:cubicBezTo>
                  <a:cubicBezTo>
                    <a:pt x="12499" y="9037"/>
                    <a:pt x="12514" y="9036"/>
                    <a:pt x="12529" y="9036"/>
                  </a:cubicBezTo>
                  <a:close/>
                  <a:moveTo>
                    <a:pt x="19780" y="8847"/>
                  </a:moveTo>
                  <a:cubicBezTo>
                    <a:pt x="20452" y="8847"/>
                    <a:pt x="20596" y="9759"/>
                    <a:pt x="19972" y="9951"/>
                  </a:cubicBezTo>
                  <a:cubicBezTo>
                    <a:pt x="19300" y="9951"/>
                    <a:pt x="19156" y="8991"/>
                    <a:pt x="19780" y="8847"/>
                  </a:cubicBezTo>
                  <a:close/>
                  <a:moveTo>
                    <a:pt x="5239" y="8684"/>
                  </a:moveTo>
                  <a:cubicBezTo>
                    <a:pt x="5922" y="8684"/>
                    <a:pt x="6506" y="9804"/>
                    <a:pt x="5377" y="10095"/>
                  </a:cubicBezTo>
                  <a:cubicBezTo>
                    <a:pt x="5319" y="10108"/>
                    <a:pt x="5264" y="10115"/>
                    <a:pt x="5213" y="10115"/>
                  </a:cubicBezTo>
                  <a:cubicBezTo>
                    <a:pt x="4719" y="10115"/>
                    <a:pt x="4566" y="9522"/>
                    <a:pt x="4609" y="9087"/>
                  </a:cubicBezTo>
                  <a:cubicBezTo>
                    <a:pt x="4795" y="8797"/>
                    <a:pt x="5022" y="8684"/>
                    <a:pt x="5239" y="8684"/>
                  </a:cubicBezTo>
                  <a:close/>
                  <a:moveTo>
                    <a:pt x="17044" y="9564"/>
                  </a:moveTo>
                  <a:cubicBezTo>
                    <a:pt x="17485" y="9564"/>
                    <a:pt x="17603" y="10194"/>
                    <a:pt x="17140" y="10287"/>
                  </a:cubicBezTo>
                  <a:cubicBezTo>
                    <a:pt x="17099" y="10299"/>
                    <a:pt x="17060" y="10305"/>
                    <a:pt x="17024" y="10305"/>
                  </a:cubicBezTo>
                  <a:cubicBezTo>
                    <a:pt x="16639" y="10305"/>
                    <a:pt x="16556" y="9655"/>
                    <a:pt x="16996" y="9567"/>
                  </a:cubicBezTo>
                  <a:cubicBezTo>
                    <a:pt x="17012" y="9565"/>
                    <a:pt x="17028" y="9564"/>
                    <a:pt x="17044" y="9564"/>
                  </a:cubicBezTo>
                  <a:close/>
                  <a:moveTo>
                    <a:pt x="9785" y="9490"/>
                  </a:moveTo>
                  <a:cubicBezTo>
                    <a:pt x="10198" y="9490"/>
                    <a:pt x="10586" y="10187"/>
                    <a:pt x="9890" y="10431"/>
                  </a:cubicBezTo>
                  <a:cubicBezTo>
                    <a:pt x="9845" y="10442"/>
                    <a:pt x="9800" y="10448"/>
                    <a:pt x="9757" y="10448"/>
                  </a:cubicBezTo>
                  <a:cubicBezTo>
                    <a:pt x="9433" y="10448"/>
                    <a:pt x="9187" y="10151"/>
                    <a:pt x="9314" y="9855"/>
                  </a:cubicBezTo>
                  <a:lnTo>
                    <a:pt x="9362" y="9855"/>
                  </a:lnTo>
                  <a:cubicBezTo>
                    <a:pt x="9468" y="9591"/>
                    <a:pt x="9628" y="9490"/>
                    <a:pt x="9785" y="9490"/>
                  </a:cubicBezTo>
                  <a:close/>
                  <a:moveTo>
                    <a:pt x="24640" y="9176"/>
                  </a:moveTo>
                  <a:cubicBezTo>
                    <a:pt x="25017" y="9176"/>
                    <a:pt x="25061" y="10063"/>
                    <a:pt x="25061" y="10383"/>
                  </a:cubicBezTo>
                  <a:cubicBezTo>
                    <a:pt x="24816" y="10600"/>
                    <a:pt x="24580" y="10687"/>
                    <a:pt x="24372" y="10687"/>
                  </a:cubicBezTo>
                  <a:cubicBezTo>
                    <a:pt x="23524" y="10687"/>
                    <a:pt x="23154" y="9231"/>
                    <a:pt x="24581" y="9231"/>
                  </a:cubicBezTo>
                  <a:lnTo>
                    <a:pt x="24581" y="9183"/>
                  </a:lnTo>
                  <a:cubicBezTo>
                    <a:pt x="24601" y="9178"/>
                    <a:pt x="24621" y="9176"/>
                    <a:pt x="24640" y="9176"/>
                  </a:cubicBezTo>
                  <a:close/>
                  <a:moveTo>
                    <a:pt x="14247" y="10284"/>
                  </a:moveTo>
                  <a:cubicBezTo>
                    <a:pt x="14487" y="10284"/>
                    <a:pt x="14487" y="10722"/>
                    <a:pt x="14247" y="10722"/>
                  </a:cubicBezTo>
                  <a:cubicBezTo>
                    <a:pt x="14236" y="10722"/>
                    <a:pt x="14224" y="10721"/>
                    <a:pt x="14211" y="10719"/>
                  </a:cubicBezTo>
                  <a:cubicBezTo>
                    <a:pt x="14019" y="10623"/>
                    <a:pt x="14019" y="10335"/>
                    <a:pt x="14211" y="10287"/>
                  </a:cubicBezTo>
                  <a:cubicBezTo>
                    <a:pt x="14224" y="10285"/>
                    <a:pt x="14236" y="10284"/>
                    <a:pt x="14247" y="10284"/>
                  </a:cubicBezTo>
                  <a:close/>
                  <a:moveTo>
                    <a:pt x="21631" y="9882"/>
                  </a:moveTo>
                  <a:cubicBezTo>
                    <a:pt x="22306" y="9882"/>
                    <a:pt x="22460" y="10925"/>
                    <a:pt x="21748" y="11103"/>
                  </a:cubicBezTo>
                  <a:cubicBezTo>
                    <a:pt x="21688" y="11117"/>
                    <a:pt x="21631" y="11124"/>
                    <a:pt x="21577" y="11124"/>
                  </a:cubicBezTo>
                  <a:cubicBezTo>
                    <a:pt x="20896" y="11124"/>
                    <a:pt x="20704" y="10081"/>
                    <a:pt x="21460" y="9903"/>
                  </a:cubicBezTo>
                  <a:cubicBezTo>
                    <a:pt x="21520" y="9889"/>
                    <a:pt x="21577" y="9882"/>
                    <a:pt x="21631" y="9882"/>
                  </a:cubicBezTo>
                  <a:close/>
                  <a:moveTo>
                    <a:pt x="6954" y="9908"/>
                  </a:moveTo>
                  <a:cubicBezTo>
                    <a:pt x="7530" y="9908"/>
                    <a:pt x="8032" y="10889"/>
                    <a:pt x="7106" y="11103"/>
                  </a:cubicBezTo>
                  <a:cubicBezTo>
                    <a:pt x="7046" y="11121"/>
                    <a:pt x="6988" y="11129"/>
                    <a:pt x="6931" y="11129"/>
                  </a:cubicBezTo>
                  <a:cubicBezTo>
                    <a:pt x="6528" y="11129"/>
                    <a:pt x="6217" y="10714"/>
                    <a:pt x="6385" y="10335"/>
                  </a:cubicBezTo>
                  <a:cubicBezTo>
                    <a:pt x="6546" y="10026"/>
                    <a:pt x="6755" y="9908"/>
                    <a:pt x="6954" y="9908"/>
                  </a:cubicBezTo>
                  <a:close/>
                  <a:moveTo>
                    <a:pt x="11421" y="10764"/>
                  </a:moveTo>
                  <a:cubicBezTo>
                    <a:pt x="11708" y="10764"/>
                    <a:pt x="11970" y="11297"/>
                    <a:pt x="11474" y="11439"/>
                  </a:cubicBezTo>
                  <a:cubicBezTo>
                    <a:pt x="11234" y="11439"/>
                    <a:pt x="11042" y="11247"/>
                    <a:pt x="11138" y="11007"/>
                  </a:cubicBezTo>
                  <a:cubicBezTo>
                    <a:pt x="11214" y="10831"/>
                    <a:pt x="11319" y="10764"/>
                    <a:pt x="11421" y="10764"/>
                  </a:cubicBezTo>
                  <a:close/>
                  <a:moveTo>
                    <a:pt x="18738" y="10640"/>
                  </a:moveTo>
                  <a:cubicBezTo>
                    <a:pt x="19134" y="10640"/>
                    <a:pt x="19526" y="11314"/>
                    <a:pt x="18868" y="11487"/>
                  </a:cubicBezTo>
                  <a:cubicBezTo>
                    <a:pt x="18824" y="11502"/>
                    <a:pt x="18780" y="11509"/>
                    <a:pt x="18736" y="11509"/>
                  </a:cubicBezTo>
                  <a:cubicBezTo>
                    <a:pt x="18488" y="11509"/>
                    <a:pt x="18258" y="11292"/>
                    <a:pt x="18340" y="11007"/>
                  </a:cubicBezTo>
                  <a:cubicBezTo>
                    <a:pt x="18433" y="10740"/>
                    <a:pt x="18586" y="10640"/>
                    <a:pt x="18738" y="10640"/>
                  </a:cubicBezTo>
                  <a:close/>
                  <a:moveTo>
                    <a:pt x="15980" y="11409"/>
                  </a:moveTo>
                  <a:cubicBezTo>
                    <a:pt x="16072" y="11409"/>
                    <a:pt x="16159" y="11463"/>
                    <a:pt x="16179" y="11583"/>
                  </a:cubicBezTo>
                  <a:cubicBezTo>
                    <a:pt x="16206" y="11771"/>
                    <a:pt x="16069" y="11868"/>
                    <a:pt x="15942" y="11868"/>
                  </a:cubicBezTo>
                  <a:cubicBezTo>
                    <a:pt x="15841" y="11868"/>
                    <a:pt x="15747" y="11807"/>
                    <a:pt x="15747" y="11679"/>
                  </a:cubicBezTo>
                  <a:cubicBezTo>
                    <a:pt x="15719" y="11512"/>
                    <a:pt x="15854" y="11409"/>
                    <a:pt x="15980" y="11409"/>
                  </a:cubicBezTo>
                  <a:close/>
                  <a:moveTo>
                    <a:pt x="4273" y="10383"/>
                  </a:moveTo>
                  <a:lnTo>
                    <a:pt x="4273" y="10383"/>
                  </a:lnTo>
                  <a:cubicBezTo>
                    <a:pt x="5438" y="10499"/>
                    <a:pt x="4782" y="11903"/>
                    <a:pt x="4056" y="11903"/>
                  </a:cubicBezTo>
                  <a:cubicBezTo>
                    <a:pt x="3885" y="11903"/>
                    <a:pt x="3709" y="11824"/>
                    <a:pt x="3553" y="11631"/>
                  </a:cubicBezTo>
                  <a:cubicBezTo>
                    <a:pt x="3313" y="10815"/>
                    <a:pt x="3313" y="10431"/>
                    <a:pt x="4273" y="10383"/>
                  </a:cubicBezTo>
                  <a:close/>
                  <a:moveTo>
                    <a:pt x="8627" y="11144"/>
                  </a:moveTo>
                  <a:cubicBezTo>
                    <a:pt x="9098" y="11144"/>
                    <a:pt x="9558" y="11936"/>
                    <a:pt x="8786" y="12111"/>
                  </a:cubicBezTo>
                  <a:cubicBezTo>
                    <a:pt x="8741" y="12123"/>
                    <a:pt x="8696" y="12128"/>
                    <a:pt x="8652" y="12128"/>
                  </a:cubicBezTo>
                  <a:cubicBezTo>
                    <a:pt x="8328" y="12128"/>
                    <a:pt x="8071" y="11832"/>
                    <a:pt x="8114" y="11535"/>
                  </a:cubicBezTo>
                  <a:lnTo>
                    <a:pt x="8162" y="11535"/>
                  </a:lnTo>
                  <a:cubicBezTo>
                    <a:pt x="8278" y="11251"/>
                    <a:pt x="8453" y="11144"/>
                    <a:pt x="8627" y="11144"/>
                  </a:cubicBezTo>
                  <a:close/>
                  <a:moveTo>
                    <a:pt x="13143" y="12033"/>
                  </a:moveTo>
                  <a:cubicBezTo>
                    <a:pt x="13199" y="12033"/>
                    <a:pt x="13254" y="12070"/>
                    <a:pt x="13299" y="12159"/>
                  </a:cubicBezTo>
                  <a:cubicBezTo>
                    <a:pt x="13323" y="12255"/>
                    <a:pt x="13227" y="12303"/>
                    <a:pt x="13131" y="12303"/>
                  </a:cubicBezTo>
                  <a:cubicBezTo>
                    <a:pt x="13035" y="12303"/>
                    <a:pt x="12939" y="12255"/>
                    <a:pt x="12963" y="12159"/>
                  </a:cubicBezTo>
                  <a:cubicBezTo>
                    <a:pt x="13014" y="12082"/>
                    <a:pt x="13079" y="12033"/>
                    <a:pt x="13143" y="12033"/>
                  </a:cubicBezTo>
                  <a:close/>
                  <a:moveTo>
                    <a:pt x="23203" y="10947"/>
                  </a:moveTo>
                  <a:cubicBezTo>
                    <a:pt x="23838" y="10947"/>
                    <a:pt x="24405" y="12098"/>
                    <a:pt x="23285" y="12351"/>
                  </a:cubicBezTo>
                  <a:cubicBezTo>
                    <a:pt x="22805" y="12351"/>
                    <a:pt x="22421" y="11871"/>
                    <a:pt x="22613" y="11391"/>
                  </a:cubicBezTo>
                  <a:cubicBezTo>
                    <a:pt x="22779" y="11071"/>
                    <a:pt x="22994" y="10947"/>
                    <a:pt x="23203" y="10947"/>
                  </a:cubicBezTo>
                  <a:close/>
                  <a:moveTo>
                    <a:pt x="20446" y="11673"/>
                  </a:moveTo>
                  <a:cubicBezTo>
                    <a:pt x="21083" y="11673"/>
                    <a:pt x="21141" y="12644"/>
                    <a:pt x="20452" y="12735"/>
                  </a:cubicBezTo>
                  <a:cubicBezTo>
                    <a:pt x="20424" y="12740"/>
                    <a:pt x="20397" y="12742"/>
                    <a:pt x="20370" y="12742"/>
                  </a:cubicBezTo>
                  <a:cubicBezTo>
                    <a:pt x="19817" y="12742"/>
                    <a:pt x="19714" y="11817"/>
                    <a:pt x="20356" y="11679"/>
                  </a:cubicBezTo>
                  <a:cubicBezTo>
                    <a:pt x="20387" y="11675"/>
                    <a:pt x="20417" y="11673"/>
                    <a:pt x="20446" y="11673"/>
                  </a:cubicBezTo>
                  <a:close/>
                  <a:moveTo>
                    <a:pt x="5927" y="11518"/>
                  </a:moveTo>
                  <a:cubicBezTo>
                    <a:pt x="6735" y="11518"/>
                    <a:pt x="6807" y="12834"/>
                    <a:pt x="5905" y="12879"/>
                  </a:cubicBezTo>
                  <a:cubicBezTo>
                    <a:pt x="5089" y="12879"/>
                    <a:pt x="4945" y="11679"/>
                    <a:pt x="5761" y="11535"/>
                  </a:cubicBezTo>
                  <a:cubicBezTo>
                    <a:pt x="5820" y="11524"/>
                    <a:pt x="5875" y="11518"/>
                    <a:pt x="5927" y="11518"/>
                  </a:cubicBezTo>
                  <a:close/>
                  <a:moveTo>
                    <a:pt x="17643" y="12411"/>
                  </a:moveTo>
                  <a:cubicBezTo>
                    <a:pt x="17965" y="12411"/>
                    <a:pt x="18223" y="13011"/>
                    <a:pt x="17716" y="13119"/>
                  </a:cubicBezTo>
                  <a:cubicBezTo>
                    <a:pt x="17694" y="13123"/>
                    <a:pt x="17673" y="13125"/>
                    <a:pt x="17652" y="13125"/>
                  </a:cubicBezTo>
                  <a:cubicBezTo>
                    <a:pt x="17394" y="13125"/>
                    <a:pt x="17195" y="12862"/>
                    <a:pt x="17284" y="12639"/>
                  </a:cubicBezTo>
                  <a:lnTo>
                    <a:pt x="17332" y="12639"/>
                  </a:lnTo>
                  <a:cubicBezTo>
                    <a:pt x="17426" y="12474"/>
                    <a:pt x="17538" y="12411"/>
                    <a:pt x="17643" y="12411"/>
                  </a:cubicBezTo>
                  <a:close/>
                  <a:moveTo>
                    <a:pt x="10345" y="12364"/>
                  </a:moveTo>
                  <a:cubicBezTo>
                    <a:pt x="10708" y="12364"/>
                    <a:pt x="11035" y="12990"/>
                    <a:pt x="10466" y="13168"/>
                  </a:cubicBezTo>
                  <a:cubicBezTo>
                    <a:pt x="10422" y="13180"/>
                    <a:pt x="10377" y="13186"/>
                    <a:pt x="10334" y="13186"/>
                  </a:cubicBezTo>
                  <a:cubicBezTo>
                    <a:pt x="10049" y="13186"/>
                    <a:pt x="9813" y="12931"/>
                    <a:pt x="9938" y="12639"/>
                  </a:cubicBezTo>
                  <a:lnTo>
                    <a:pt x="9986" y="12639"/>
                  </a:lnTo>
                  <a:cubicBezTo>
                    <a:pt x="10086" y="12440"/>
                    <a:pt x="10217" y="12364"/>
                    <a:pt x="10345" y="12364"/>
                  </a:cubicBezTo>
                  <a:close/>
                  <a:moveTo>
                    <a:pt x="14835" y="13180"/>
                  </a:moveTo>
                  <a:cubicBezTo>
                    <a:pt x="14931" y="13180"/>
                    <a:pt x="15027" y="13240"/>
                    <a:pt x="15027" y="13360"/>
                  </a:cubicBezTo>
                  <a:cubicBezTo>
                    <a:pt x="14979" y="13456"/>
                    <a:pt x="14895" y="13504"/>
                    <a:pt x="14817" y="13504"/>
                  </a:cubicBezTo>
                  <a:cubicBezTo>
                    <a:pt x="14739" y="13504"/>
                    <a:pt x="14667" y="13456"/>
                    <a:pt x="14643" y="13360"/>
                  </a:cubicBezTo>
                  <a:cubicBezTo>
                    <a:pt x="14643" y="13240"/>
                    <a:pt x="14739" y="13180"/>
                    <a:pt x="14835" y="13180"/>
                  </a:cubicBezTo>
                  <a:close/>
                  <a:moveTo>
                    <a:pt x="7520" y="12753"/>
                  </a:moveTo>
                  <a:cubicBezTo>
                    <a:pt x="8040" y="12753"/>
                    <a:pt x="8509" y="13675"/>
                    <a:pt x="7586" y="13888"/>
                  </a:cubicBezTo>
                  <a:cubicBezTo>
                    <a:pt x="7561" y="13890"/>
                    <a:pt x="7537" y="13892"/>
                    <a:pt x="7513" y="13892"/>
                  </a:cubicBezTo>
                  <a:cubicBezTo>
                    <a:pt x="7117" y="13892"/>
                    <a:pt x="6826" y="13530"/>
                    <a:pt x="6962" y="13168"/>
                  </a:cubicBezTo>
                  <a:lnTo>
                    <a:pt x="7010" y="13168"/>
                  </a:lnTo>
                  <a:cubicBezTo>
                    <a:pt x="7147" y="12867"/>
                    <a:pt x="7337" y="12753"/>
                    <a:pt x="7520" y="12753"/>
                  </a:cubicBezTo>
                  <a:close/>
                  <a:moveTo>
                    <a:pt x="22132" y="12687"/>
                  </a:moveTo>
                  <a:lnTo>
                    <a:pt x="22132" y="12687"/>
                  </a:lnTo>
                  <a:cubicBezTo>
                    <a:pt x="22805" y="12831"/>
                    <a:pt x="22805" y="13792"/>
                    <a:pt x="22132" y="13984"/>
                  </a:cubicBezTo>
                  <a:lnTo>
                    <a:pt x="22180" y="13984"/>
                  </a:lnTo>
                  <a:cubicBezTo>
                    <a:pt x="22165" y="13985"/>
                    <a:pt x="22149" y="13985"/>
                    <a:pt x="22134" y="13985"/>
                  </a:cubicBezTo>
                  <a:cubicBezTo>
                    <a:pt x="21315" y="13985"/>
                    <a:pt x="21284" y="12735"/>
                    <a:pt x="22132" y="12687"/>
                  </a:cubicBezTo>
                  <a:close/>
                  <a:moveTo>
                    <a:pt x="11966" y="13569"/>
                  </a:moveTo>
                  <a:cubicBezTo>
                    <a:pt x="12266" y="13569"/>
                    <a:pt x="12526" y="14081"/>
                    <a:pt x="12099" y="14224"/>
                  </a:cubicBezTo>
                  <a:cubicBezTo>
                    <a:pt x="12073" y="14228"/>
                    <a:pt x="12049" y="14230"/>
                    <a:pt x="12026" y="14230"/>
                  </a:cubicBezTo>
                  <a:cubicBezTo>
                    <a:pt x="11779" y="14230"/>
                    <a:pt x="11623" y="14011"/>
                    <a:pt x="11666" y="13792"/>
                  </a:cubicBezTo>
                  <a:cubicBezTo>
                    <a:pt x="11753" y="13631"/>
                    <a:pt x="11862" y="13569"/>
                    <a:pt x="11966" y="13569"/>
                  </a:cubicBezTo>
                  <a:close/>
                  <a:moveTo>
                    <a:pt x="19258" y="13395"/>
                  </a:moveTo>
                  <a:cubicBezTo>
                    <a:pt x="19712" y="13395"/>
                    <a:pt x="20152" y="14155"/>
                    <a:pt x="19444" y="14368"/>
                  </a:cubicBezTo>
                  <a:cubicBezTo>
                    <a:pt x="19416" y="14371"/>
                    <a:pt x="19388" y="14373"/>
                    <a:pt x="19361" y="14373"/>
                  </a:cubicBezTo>
                  <a:cubicBezTo>
                    <a:pt x="19019" y="14373"/>
                    <a:pt x="18775" y="14100"/>
                    <a:pt x="18820" y="13744"/>
                  </a:cubicBezTo>
                  <a:cubicBezTo>
                    <a:pt x="18933" y="13491"/>
                    <a:pt x="19097" y="13395"/>
                    <a:pt x="19258" y="13395"/>
                  </a:cubicBezTo>
                  <a:close/>
                  <a:moveTo>
                    <a:pt x="4705" y="13168"/>
                  </a:moveTo>
                  <a:cubicBezTo>
                    <a:pt x="5950" y="13168"/>
                    <a:pt x="5398" y="14649"/>
                    <a:pt x="4659" y="14649"/>
                  </a:cubicBezTo>
                  <a:cubicBezTo>
                    <a:pt x="4485" y="14649"/>
                    <a:pt x="4302" y="14568"/>
                    <a:pt x="4129" y="14368"/>
                  </a:cubicBezTo>
                  <a:cubicBezTo>
                    <a:pt x="3889" y="13792"/>
                    <a:pt x="3985" y="13216"/>
                    <a:pt x="4705" y="13168"/>
                  </a:cubicBezTo>
                  <a:close/>
                  <a:moveTo>
                    <a:pt x="16477" y="14131"/>
                  </a:moveTo>
                  <a:cubicBezTo>
                    <a:pt x="16806" y="14131"/>
                    <a:pt x="17077" y="14690"/>
                    <a:pt x="16563" y="14800"/>
                  </a:cubicBezTo>
                  <a:cubicBezTo>
                    <a:pt x="16542" y="14803"/>
                    <a:pt x="16521" y="14805"/>
                    <a:pt x="16501" y="14805"/>
                  </a:cubicBezTo>
                  <a:cubicBezTo>
                    <a:pt x="16248" y="14805"/>
                    <a:pt x="16090" y="14542"/>
                    <a:pt x="16179" y="14320"/>
                  </a:cubicBezTo>
                  <a:cubicBezTo>
                    <a:pt x="16270" y="14184"/>
                    <a:pt x="16376" y="14131"/>
                    <a:pt x="16477" y="14131"/>
                  </a:cubicBezTo>
                  <a:close/>
                  <a:moveTo>
                    <a:pt x="9187" y="13950"/>
                  </a:moveTo>
                  <a:cubicBezTo>
                    <a:pt x="9648" y="13950"/>
                    <a:pt x="10090" y="14732"/>
                    <a:pt x="9314" y="14944"/>
                  </a:cubicBezTo>
                  <a:cubicBezTo>
                    <a:pt x="9269" y="14955"/>
                    <a:pt x="9225" y="14960"/>
                    <a:pt x="9182" y="14960"/>
                  </a:cubicBezTo>
                  <a:cubicBezTo>
                    <a:pt x="8857" y="14960"/>
                    <a:pt x="8605" y="14659"/>
                    <a:pt x="8690" y="14320"/>
                  </a:cubicBezTo>
                  <a:lnTo>
                    <a:pt x="8738" y="14320"/>
                  </a:lnTo>
                  <a:cubicBezTo>
                    <a:pt x="8853" y="14052"/>
                    <a:pt x="9021" y="13950"/>
                    <a:pt x="9187" y="13950"/>
                  </a:cubicBezTo>
                  <a:close/>
                  <a:moveTo>
                    <a:pt x="23778" y="13707"/>
                  </a:moveTo>
                  <a:cubicBezTo>
                    <a:pt x="24121" y="13707"/>
                    <a:pt x="24456" y="13957"/>
                    <a:pt x="24485" y="14368"/>
                  </a:cubicBezTo>
                  <a:cubicBezTo>
                    <a:pt x="24629" y="14902"/>
                    <a:pt x="24271" y="15137"/>
                    <a:pt x="23875" y="15137"/>
                  </a:cubicBezTo>
                  <a:cubicBezTo>
                    <a:pt x="23346" y="15137"/>
                    <a:pt x="22749" y="14718"/>
                    <a:pt x="23189" y="14032"/>
                  </a:cubicBezTo>
                  <a:cubicBezTo>
                    <a:pt x="23338" y="13808"/>
                    <a:pt x="23559" y="13707"/>
                    <a:pt x="23778" y="13707"/>
                  </a:cubicBezTo>
                  <a:close/>
                  <a:moveTo>
                    <a:pt x="13658" y="14700"/>
                  </a:moveTo>
                  <a:cubicBezTo>
                    <a:pt x="13955" y="14700"/>
                    <a:pt x="14250" y="15219"/>
                    <a:pt x="13779" y="15328"/>
                  </a:cubicBezTo>
                  <a:cubicBezTo>
                    <a:pt x="13754" y="15332"/>
                    <a:pt x="13729" y="15334"/>
                    <a:pt x="13706" y="15334"/>
                  </a:cubicBezTo>
                  <a:cubicBezTo>
                    <a:pt x="13460" y="15334"/>
                    <a:pt x="13307" y="15115"/>
                    <a:pt x="13395" y="14896"/>
                  </a:cubicBezTo>
                  <a:cubicBezTo>
                    <a:pt x="13465" y="14755"/>
                    <a:pt x="13562" y="14700"/>
                    <a:pt x="13658" y="14700"/>
                  </a:cubicBezTo>
                  <a:close/>
                  <a:moveTo>
                    <a:pt x="21057" y="14404"/>
                  </a:moveTo>
                  <a:cubicBezTo>
                    <a:pt x="21719" y="14404"/>
                    <a:pt x="21849" y="15480"/>
                    <a:pt x="21124" y="15616"/>
                  </a:cubicBezTo>
                  <a:cubicBezTo>
                    <a:pt x="21093" y="15620"/>
                    <a:pt x="21063" y="15621"/>
                    <a:pt x="21033" y="15621"/>
                  </a:cubicBezTo>
                  <a:cubicBezTo>
                    <a:pt x="20295" y="15621"/>
                    <a:pt x="20147" y="14508"/>
                    <a:pt x="20932" y="14416"/>
                  </a:cubicBezTo>
                  <a:cubicBezTo>
                    <a:pt x="20976" y="14408"/>
                    <a:pt x="21017" y="14404"/>
                    <a:pt x="21057" y="14404"/>
                  </a:cubicBezTo>
                  <a:close/>
                  <a:moveTo>
                    <a:pt x="6396" y="14326"/>
                  </a:moveTo>
                  <a:cubicBezTo>
                    <a:pt x="6996" y="14326"/>
                    <a:pt x="7567" y="15346"/>
                    <a:pt x="6578" y="15664"/>
                  </a:cubicBezTo>
                  <a:cubicBezTo>
                    <a:pt x="6513" y="15682"/>
                    <a:pt x="6450" y="15690"/>
                    <a:pt x="6389" y="15690"/>
                  </a:cubicBezTo>
                  <a:cubicBezTo>
                    <a:pt x="5952" y="15690"/>
                    <a:pt x="5635" y="15263"/>
                    <a:pt x="5761" y="14800"/>
                  </a:cubicBezTo>
                  <a:lnTo>
                    <a:pt x="5809" y="14800"/>
                  </a:lnTo>
                  <a:cubicBezTo>
                    <a:pt x="5962" y="14457"/>
                    <a:pt x="6181" y="14326"/>
                    <a:pt x="6396" y="14326"/>
                  </a:cubicBezTo>
                  <a:close/>
                  <a:moveTo>
                    <a:pt x="10867" y="15127"/>
                  </a:moveTo>
                  <a:cubicBezTo>
                    <a:pt x="11275" y="15127"/>
                    <a:pt x="11691" y="15791"/>
                    <a:pt x="10994" y="16000"/>
                  </a:cubicBezTo>
                  <a:cubicBezTo>
                    <a:pt x="10939" y="16024"/>
                    <a:pt x="10885" y="16034"/>
                    <a:pt x="10832" y="16034"/>
                  </a:cubicBezTo>
                  <a:cubicBezTo>
                    <a:pt x="10560" y="16034"/>
                    <a:pt x="10338" y="15753"/>
                    <a:pt x="10418" y="15472"/>
                  </a:cubicBezTo>
                  <a:lnTo>
                    <a:pt x="10466" y="15472"/>
                  </a:lnTo>
                  <a:cubicBezTo>
                    <a:pt x="10558" y="15222"/>
                    <a:pt x="10712" y="15127"/>
                    <a:pt x="10867" y="15127"/>
                  </a:cubicBezTo>
                  <a:close/>
                  <a:moveTo>
                    <a:pt x="18156" y="15082"/>
                  </a:moveTo>
                  <a:cubicBezTo>
                    <a:pt x="18606" y="15082"/>
                    <a:pt x="19005" y="15870"/>
                    <a:pt x="18292" y="16048"/>
                  </a:cubicBezTo>
                  <a:cubicBezTo>
                    <a:pt x="18270" y="16051"/>
                    <a:pt x="18248" y="16053"/>
                    <a:pt x="18227" y="16053"/>
                  </a:cubicBezTo>
                  <a:cubicBezTo>
                    <a:pt x="17914" y="16053"/>
                    <a:pt x="17626" y="15738"/>
                    <a:pt x="17716" y="15424"/>
                  </a:cubicBezTo>
                  <a:cubicBezTo>
                    <a:pt x="17839" y="15177"/>
                    <a:pt x="18001" y="15082"/>
                    <a:pt x="18156" y="15082"/>
                  </a:cubicBezTo>
                  <a:close/>
                  <a:moveTo>
                    <a:pt x="15324" y="15724"/>
                  </a:moveTo>
                  <a:cubicBezTo>
                    <a:pt x="15694" y="15724"/>
                    <a:pt x="16064" y="16350"/>
                    <a:pt x="15459" y="16528"/>
                  </a:cubicBezTo>
                  <a:cubicBezTo>
                    <a:pt x="15421" y="16541"/>
                    <a:pt x="15383" y="16547"/>
                    <a:pt x="15345" y="16547"/>
                  </a:cubicBezTo>
                  <a:cubicBezTo>
                    <a:pt x="15101" y="16547"/>
                    <a:pt x="14896" y="16291"/>
                    <a:pt x="14979" y="16000"/>
                  </a:cubicBezTo>
                  <a:cubicBezTo>
                    <a:pt x="15066" y="15801"/>
                    <a:pt x="15195" y="15724"/>
                    <a:pt x="15324" y="15724"/>
                  </a:cubicBezTo>
                  <a:close/>
                  <a:moveTo>
                    <a:pt x="8073" y="15531"/>
                  </a:moveTo>
                  <a:cubicBezTo>
                    <a:pt x="8620" y="15531"/>
                    <a:pt x="9141" y="16438"/>
                    <a:pt x="8258" y="16720"/>
                  </a:cubicBezTo>
                  <a:cubicBezTo>
                    <a:pt x="8184" y="16750"/>
                    <a:pt x="8109" y="16764"/>
                    <a:pt x="8037" y="16764"/>
                  </a:cubicBezTo>
                  <a:cubicBezTo>
                    <a:pt x="7645" y="16764"/>
                    <a:pt x="7327" y="16358"/>
                    <a:pt x="7490" y="15952"/>
                  </a:cubicBezTo>
                  <a:lnTo>
                    <a:pt x="7538" y="15952"/>
                  </a:lnTo>
                  <a:cubicBezTo>
                    <a:pt x="7677" y="15648"/>
                    <a:pt x="7877" y="15531"/>
                    <a:pt x="8073" y="15531"/>
                  </a:cubicBezTo>
                  <a:close/>
                  <a:moveTo>
                    <a:pt x="22661" y="15424"/>
                  </a:moveTo>
                  <a:cubicBezTo>
                    <a:pt x="23611" y="15424"/>
                    <a:pt x="23623" y="16832"/>
                    <a:pt x="22736" y="16832"/>
                  </a:cubicBezTo>
                  <a:cubicBezTo>
                    <a:pt x="22682" y="16832"/>
                    <a:pt x="22625" y="16827"/>
                    <a:pt x="22565" y="16816"/>
                  </a:cubicBezTo>
                  <a:lnTo>
                    <a:pt x="22517" y="16816"/>
                  </a:lnTo>
                  <a:cubicBezTo>
                    <a:pt x="21700" y="16672"/>
                    <a:pt x="21796" y="15424"/>
                    <a:pt x="22661" y="15424"/>
                  </a:cubicBezTo>
                  <a:close/>
                  <a:moveTo>
                    <a:pt x="12506" y="16241"/>
                  </a:moveTo>
                  <a:cubicBezTo>
                    <a:pt x="12927" y="16241"/>
                    <a:pt x="13345" y="16953"/>
                    <a:pt x="12675" y="17200"/>
                  </a:cubicBezTo>
                  <a:cubicBezTo>
                    <a:pt x="12650" y="17203"/>
                    <a:pt x="12625" y="17205"/>
                    <a:pt x="12602" y="17205"/>
                  </a:cubicBezTo>
                  <a:cubicBezTo>
                    <a:pt x="12255" y="17205"/>
                    <a:pt x="12009" y="16890"/>
                    <a:pt x="12099" y="16576"/>
                  </a:cubicBezTo>
                  <a:cubicBezTo>
                    <a:pt x="12201" y="16334"/>
                    <a:pt x="12353" y="16241"/>
                    <a:pt x="12506" y="16241"/>
                  </a:cubicBezTo>
                  <a:close/>
                  <a:moveTo>
                    <a:pt x="19857" y="16094"/>
                  </a:moveTo>
                  <a:cubicBezTo>
                    <a:pt x="20418" y="16094"/>
                    <a:pt x="20916" y="17048"/>
                    <a:pt x="19924" y="17296"/>
                  </a:cubicBezTo>
                  <a:cubicBezTo>
                    <a:pt x="19902" y="17299"/>
                    <a:pt x="19880" y="17300"/>
                    <a:pt x="19858" y="17300"/>
                  </a:cubicBezTo>
                  <a:cubicBezTo>
                    <a:pt x="19459" y="17300"/>
                    <a:pt x="19163" y="16892"/>
                    <a:pt x="19300" y="16528"/>
                  </a:cubicBezTo>
                  <a:cubicBezTo>
                    <a:pt x="19451" y="16214"/>
                    <a:pt x="19658" y="16094"/>
                    <a:pt x="19857" y="16094"/>
                  </a:cubicBezTo>
                  <a:close/>
                  <a:moveTo>
                    <a:pt x="5252" y="15979"/>
                  </a:moveTo>
                  <a:cubicBezTo>
                    <a:pt x="5758" y="15979"/>
                    <a:pt x="6233" y="16380"/>
                    <a:pt x="6001" y="17008"/>
                  </a:cubicBezTo>
                  <a:cubicBezTo>
                    <a:pt x="5791" y="17332"/>
                    <a:pt x="5520" y="17471"/>
                    <a:pt x="5268" y="17471"/>
                  </a:cubicBezTo>
                  <a:cubicBezTo>
                    <a:pt x="4774" y="17471"/>
                    <a:pt x="4355" y="16940"/>
                    <a:pt x="4609" y="16240"/>
                  </a:cubicBezTo>
                  <a:cubicBezTo>
                    <a:pt x="4788" y="16061"/>
                    <a:pt x="5023" y="15979"/>
                    <a:pt x="5252" y="15979"/>
                  </a:cubicBezTo>
                  <a:close/>
                  <a:moveTo>
                    <a:pt x="17049" y="16743"/>
                  </a:moveTo>
                  <a:cubicBezTo>
                    <a:pt x="17514" y="16743"/>
                    <a:pt x="17970" y="17563"/>
                    <a:pt x="17188" y="17776"/>
                  </a:cubicBezTo>
                  <a:cubicBezTo>
                    <a:pt x="17163" y="17779"/>
                    <a:pt x="17138" y="17781"/>
                    <a:pt x="17114" y="17781"/>
                  </a:cubicBezTo>
                  <a:cubicBezTo>
                    <a:pt x="16762" y="17781"/>
                    <a:pt x="16477" y="17464"/>
                    <a:pt x="16611" y="17104"/>
                  </a:cubicBezTo>
                  <a:cubicBezTo>
                    <a:pt x="16723" y="16843"/>
                    <a:pt x="16887" y="16743"/>
                    <a:pt x="17049" y="16743"/>
                  </a:cubicBezTo>
                  <a:close/>
                  <a:moveTo>
                    <a:pt x="9737" y="16690"/>
                  </a:moveTo>
                  <a:cubicBezTo>
                    <a:pt x="10271" y="16690"/>
                    <a:pt x="10765" y="17611"/>
                    <a:pt x="9842" y="17824"/>
                  </a:cubicBezTo>
                  <a:cubicBezTo>
                    <a:pt x="9820" y="17827"/>
                    <a:pt x="9798" y="17828"/>
                    <a:pt x="9777" y="17828"/>
                  </a:cubicBezTo>
                  <a:cubicBezTo>
                    <a:pt x="9421" y="17828"/>
                    <a:pt x="9128" y="17466"/>
                    <a:pt x="9218" y="17104"/>
                  </a:cubicBezTo>
                  <a:cubicBezTo>
                    <a:pt x="9356" y="16804"/>
                    <a:pt x="9549" y="16690"/>
                    <a:pt x="9737" y="16690"/>
                  </a:cubicBezTo>
                  <a:close/>
                  <a:moveTo>
                    <a:pt x="14225" y="17312"/>
                  </a:moveTo>
                  <a:cubicBezTo>
                    <a:pt x="14684" y="17312"/>
                    <a:pt x="15120" y="18105"/>
                    <a:pt x="14307" y="18352"/>
                  </a:cubicBezTo>
                  <a:cubicBezTo>
                    <a:pt x="13971" y="18352"/>
                    <a:pt x="13683" y="18064"/>
                    <a:pt x="13779" y="17680"/>
                  </a:cubicBezTo>
                  <a:cubicBezTo>
                    <a:pt x="13893" y="17414"/>
                    <a:pt x="14061" y="17312"/>
                    <a:pt x="14225" y="17312"/>
                  </a:cubicBezTo>
                  <a:close/>
                  <a:moveTo>
                    <a:pt x="21553" y="17099"/>
                  </a:moveTo>
                  <a:cubicBezTo>
                    <a:pt x="22426" y="17099"/>
                    <a:pt x="22486" y="18404"/>
                    <a:pt x="21604" y="18496"/>
                  </a:cubicBezTo>
                  <a:cubicBezTo>
                    <a:pt x="21588" y="18497"/>
                    <a:pt x="21571" y="18498"/>
                    <a:pt x="21555" y="18498"/>
                  </a:cubicBezTo>
                  <a:cubicBezTo>
                    <a:pt x="20641" y="18498"/>
                    <a:pt x="20564" y="17199"/>
                    <a:pt x="21460" y="17104"/>
                  </a:cubicBezTo>
                  <a:cubicBezTo>
                    <a:pt x="21492" y="17101"/>
                    <a:pt x="21523" y="17099"/>
                    <a:pt x="21553" y="17099"/>
                  </a:cubicBezTo>
                  <a:close/>
                  <a:moveTo>
                    <a:pt x="7026" y="17089"/>
                  </a:moveTo>
                  <a:cubicBezTo>
                    <a:pt x="7886" y="17089"/>
                    <a:pt x="7962" y="18544"/>
                    <a:pt x="7010" y="18544"/>
                  </a:cubicBezTo>
                  <a:cubicBezTo>
                    <a:pt x="6994" y="18545"/>
                    <a:pt x="6980" y="18546"/>
                    <a:pt x="6965" y="18546"/>
                  </a:cubicBezTo>
                  <a:cubicBezTo>
                    <a:pt x="6141" y="18546"/>
                    <a:pt x="6017" y="17246"/>
                    <a:pt x="6866" y="17104"/>
                  </a:cubicBezTo>
                  <a:cubicBezTo>
                    <a:pt x="6922" y="17094"/>
                    <a:pt x="6975" y="17089"/>
                    <a:pt x="7026" y="17089"/>
                  </a:cubicBezTo>
                  <a:close/>
                  <a:moveTo>
                    <a:pt x="11418" y="17827"/>
                  </a:moveTo>
                  <a:cubicBezTo>
                    <a:pt x="11944" y="17827"/>
                    <a:pt x="12460" y="18696"/>
                    <a:pt x="11618" y="18977"/>
                  </a:cubicBezTo>
                  <a:cubicBezTo>
                    <a:pt x="11573" y="18987"/>
                    <a:pt x="11528" y="18991"/>
                    <a:pt x="11483" y="18991"/>
                  </a:cubicBezTo>
                  <a:cubicBezTo>
                    <a:pt x="11102" y="18991"/>
                    <a:pt x="10769" y="18643"/>
                    <a:pt x="10898" y="18256"/>
                  </a:cubicBezTo>
                  <a:cubicBezTo>
                    <a:pt x="11028" y="17946"/>
                    <a:pt x="11224" y="17827"/>
                    <a:pt x="11418" y="17827"/>
                  </a:cubicBezTo>
                  <a:close/>
                  <a:moveTo>
                    <a:pt x="18700" y="17782"/>
                  </a:moveTo>
                  <a:cubicBezTo>
                    <a:pt x="19280" y="17782"/>
                    <a:pt x="19819" y="18775"/>
                    <a:pt x="18820" y="19025"/>
                  </a:cubicBezTo>
                  <a:cubicBezTo>
                    <a:pt x="18778" y="19033"/>
                    <a:pt x="18737" y="19037"/>
                    <a:pt x="18696" y="19037"/>
                  </a:cubicBezTo>
                  <a:cubicBezTo>
                    <a:pt x="18277" y="19037"/>
                    <a:pt x="17972" y="18603"/>
                    <a:pt x="18148" y="18208"/>
                  </a:cubicBezTo>
                  <a:cubicBezTo>
                    <a:pt x="18296" y="17900"/>
                    <a:pt x="18500" y="17782"/>
                    <a:pt x="18700" y="17782"/>
                  </a:cubicBezTo>
                  <a:close/>
                  <a:moveTo>
                    <a:pt x="15933" y="18350"/>
                  </a:moveTo>
                  <a:cubicBezTo>
                    <a:pt x="16466" y="18350"/>
                    <a:pt x="16957" y="19305"/>
                    <a:pt x="16035" y="19553"/>
                  </a:cubicBezTo>
                  <a:cubicBezTo>
                    <a:pt x="16013" y="19555"/>
                    <a:pt x="15991" y="19556"/>
                    <a:pt x="15969" y="19556"/>
                  </a:cubicBezTo>
                  <a:cubicBezTo>
                    <a:pt x="15570" y="19556"/>
                    <a:pt x="15275" y="19149"/>
                    <a:pt x="15411" y="18785"/>
                  </a:cubicBezTo>
                  <a:cubicBezTo>
                    <a:pt x="15549" y="18470"/>
                    <a:pt x="15744" y="18350"/>
                    <a:pt x="15933" y="18350"/>
                  </a:cubicBezTo>
                  <a:close/>
                  <a:moveTo>
                    <a:pt x="8688" y="18255"/>
                  </a:moveTo>
                  <a:cubicBezTo>
                    <a:pt x="9509" y="18255"/>
                    <a:pt x="9586" y="19507"/>
                    <a:pt x="8738" y="19649"/>
                  </a:cubicBezTo>
                  <a:cubicBezTo>
                    <a:pt x="8709" y="19652"/>
                    <a:pt x="8680" y="19653"/>
                    <a:pt x="8652" y="19653"/>
                  </a:cubicBezTo>
                  <a:cubicBezTo>
                    <a:pt x="7818" y="19653"/>
                    <a:pt x="7713" y="18303"/>
                    <a:pt x="8642" y="18256"/>
                  </a:cubicBezTo>
                  <a:cubicBezTo>
                    <a:pt x="8658" y="18256"/>
                    <a:pt x="8673" y="18255"/>
                    <a:pt x="8688" y="18255"/>
                  </a:cubicBezTo>
                  <a:close/>
                  <a:moveTo>
                    <a:pt x="13092" y="18885"/>
                  </a:moveTo>
                  <a:cubicBezTo>
                    <a:pt x="13669" y="18885"/>
                    <a:pt x="14225" y="19882"/>
                    <a:pt x="13203" y="20129"/>
                  </a:cubicBezTo>
                  <a:cubicBezTo>
                    <a:pt x="12771" y="20129"/>
                    <a:pt x="12435" y="19793"/>
                    <a:pt x="12531" y="19361"/>
                  </a:cubicBezTo>
                  <a:cubicBezTo>
                    <a:pt x="12671" y="19016"/>
                    <a:pt x="12883" y="18885"/>
                    <a:pt x="13092" y="18885"/>
                  </a:cubicBezTo>
                  <a:close/>
                  <a:moveTo>
                    <a:pt x="20376" y="18794"/>
                  </a:moveTo>
                  <a:cubicBezTo>
                    <a:pt x="20908" y="18794"/>
                    <a:pt x="21451" y="19461"/>
                    <a:pt x="20980" y="20033"/>
                  </a:cubicBezTo>
                  <a:cubicBezTo>
                    <a:pt x="20821" y="20139"/>
                    <a:pt x="20632" y="20190"/>
                    <a:pt x="20449" y="20190"/>
                  </a:cubicBezTo>
                  <a:cubicBezTo>
                    <a:pt x="19972" y="20190"/>
                    <a:pt x="19537" y="19841"/>
                    <a:pt x="19780" y="19217"/>
                  </a:cubicBezTo>
                  <a:cubicBezTo>
                    <a:pt x="19924" y="18915"/>
                    <a:pt x="20149" y="18794"/>
                    <a:pt x="20376" y="18794"/>
                  </a:cubicBezTo>
                  <a:close/>
                  <a:moveTo>
                    <a:pt x="10427" y="19336"/>
                  </a:moveTo>
                  <a:cubicBezTo>
                    <a:pt x="11255" y="19336"/>
                    <a:pt x="11356" y="20708"/>
                    <a:pt x="10418" y="20753"/>
                  </a:cubicBezTo>
                  <a:cubicBezTo>
                    <a:pt x="10402" y="20754"/>
                    <a:pt x="10386" y="20754"/>
                    <a:pt x="10370" y="20754"/>
                  </a:cubicBezTo>
                  <a:cubicBezTo>
                    <a:pt x="9549" y="20754"/>
                    <a:pt x="9425" y="19549"/>
                    <a:pt x="10226" y="19361"/>
                  </a:cubicBezTo>
                  <a:cubicBezTo>
                    <a:pt x="10297" y="19344"/>
                    <a:pt x="10364" y="19336"/>
                    <a:pt x="10427" y="19336"/>
                  </a:cubicBezTo>
                  <a:close/>
                  <a:moveTo>
                    <a:pt x="17615" y="19403"/>
                  </a:moveTo>
                  <a:cubicBezTo>
                    <a:pt x="18357" y="19403"/>
                    <a:pt x="18549" y="20522"/>
                    <a:pt x="17764" y="20753"/>
                  </a:cubicBezTo>
                  <a:cubicBezTo>
                    <a:pt x="17732" y="20756"/>
                    <a:pt x="17701" y="20758"/>
                    <a:pt x="17670" y="20758"/>
                  </a:cubicBezTo>
                  <a:cubicBezTo>
                    <a:pt x="16883" y="20758"/>
                    <a:pt x="16691" y="19594"/>
                    <a:pt x="17524" y="19409"/>
                  </a:cubicBezTo>
                  <a:cubicBezTo>
                    <a:pt x="17555" y="19405"/>
                    <a:pt x="17585" y="19403"/>
                    <a:pt x="17615" y="19403"/>
                  </a:cubicBezTo>
                  <a:close/>
                  <a:moveTo>
                    <a:pt x="14787" y="19937"/>
                  </a:moveTo>
                  <a:cubicBezTo>
                    <a:pt x="15651" y="19937"/>
                    <a:pt x="15747" y="21185"/>
                    <a:pt x="14883" y="21281"/>
                  </a:cubicBezTo>
                  <a:cubicBezTo>
                    <a:pt x="14867" y="21282"/>
                    <a:pt x="14852" y="21282"/>
                    <a:pt x="14837" y="21282"/>
                  </a:cubicBezTo>
                  <a:cubicBezTo>
                    <a:pt x="14016" y="21282"/>
                    <a:pt x="13939" y="20031"/>
                    <a:pt x="14787" y="19937"/>
                  </a:cubicBezTo>
                  <a:close/>
                  <a:moveTo>
                    <a:pt x="11955" y="20479"/>
                  </a:moveTo>
                  <a:cubicBezTo>
                    <a:pt x="12613" y="20479"/>
                    <a:pt x="13249" y="21537"/>
                    <a:pt x="12147" y="21857"/>
                  </a:cubicBezTo>
                  <a:cubicBezTo>
                    <a:pt x="12082" y="21883"/>
                    <a:pt x="12016" y="21895"/>
                    <a:pt x="11952" y="21895"/>
                  </a:cubicBezTo>
                  <a:cubicBezTo>
                    <a:pt x="11537" y="21895"/>
                    <a:pt x="11164" y="21402"/>
                    <a:pt x="11330" y="20945"/>
                  </a:cubicBezTo>
                  <a:cubicBezTo>
                    <a:pt x="11492" y="20609"/>
                    <a:pt x="11725" y="20479"/>
                    <a:pt x="11955" y="20479"/>
                  </a:cubicBezTo>
                  <a:close/>
                  <a:moveTo>
                    <a:pt x="16439" y="21018"/>
                  </a:moveTo>
                  <a:cubicBezTo>
                    <a:pt x="16935" y="21018"/>
                    <a:pt x="17443" y="21539"/>
                    <a:pt x="17188" y="22145"/>
                  </a:cubicBezTo>
                  <a:cubicBezTo>
                    <a:pt x="16999" y="22351"/>
                    <a:pt x="16738" y="22452"/>
                    <a:pt x="16490" y="22452"/>
                  </a:cubicBezTo>
                  <a:cubicBezTo>
                    <a:pt x="16043" y="22452"/>
                    <a:pt x="15641" y="22122"/>
                    <a:pt x="15795" y="21473"/>
                  </a:cubicBezTo>
                  <a:cubicBezTo>
                    <a:pt x="15940" y="21151"/>
                    <a:pt x="16188" y="21018"/>
                    <a:pt x="16439" y="21018"/>
                  </a:cubicBezTo>
                  <a:close/>
                  <a:moveTo>
                    <a:pt x="13696" y="21558"/>
                  </a:moveTo>
                  <a:cubicBezTo>
                    <a:pt x="14184" y="21558"/>
                    <a:pt x="14563" y="22115"/>
                    <a:pt x="14451" y="22673"/>
                  </a:cubicBezTo>
                  <a:cubicBezTo>
                    <a:pt x="14232" y="22934"/>
                    <a:pt x="13974" y="23041"/>
                    <a:pt x="13735" y="23041"/>
                  </a:cubicBezTo>
                  <a:cubicBezTo>
                    <a:pt x="13139" y="23041"/>
                    <a:pt x="12668" y="22365"/>
                    <a:pt x="13251" y="21713"/>
                  </a:cubicBezTo>
                  <a:cubicBezTo>
                    <a:pt x="13402" y="21605"/>
                    <a:pt x="13554" y="21558"/>
                    <a:pt x="13696" y="21558"/>
                  </a:cubicBezTo>
                  <a:close/>
                  <a:moveTo>
                    <a:pt x="12262" y="0"/>
                  </a:moveTo>
                  <a:cubicBezTo>
                    <a:pt x="12050" y="0"/>
                    <a:pt x="11817" y="127"/>
                    <a:pt x="11570" y="445"/>
                  </a:cubicBezTo>
                  <a:cubicBezTo>
                    <a:pt x="11633" y="1482"/>
                    <a:pt x="11501" y="1820"/>
                    <a:pt x="11258" y="1820"/>
                  </a:cubicBezTo>
                  <a:cubicBezTo>
                    <a:pt x="10807" y="1820"/>
                    <a:pt x="9974" y="646"/>
                    <a:pt x="9317" y="646"/>
                  </a:cubicBezTo>
                  <a:cubicBezTo>
                    <a:pt x="9250" y="646"/>
                    <a:pt x="9185" y="658"/>
                    <a:pt x="9122" y="685"/>
                  </a:cubicBezTo>
                  <a:cubicBezTo>
                    <a:pt x="7298" y="2222"/>
                    <a:pt x="12867" y="2174"/>
                    <a:pt x="9650" y="3422"/>
                  </a:cubicBezTo>
                  <a:cubicBezTo>
                    <a:pt x="8934" y="2477"/>
                    <a:pt x="8556" y="2142"/>
                    <a:pt x="8323" y="2142"/>
                  </a:cubicBezTo>
                  <a:cubicBezTo>
                    <a:pt x="7777" y="2142"/>
                    <a:pt x="8040" y="3993"/>
                    <a:pt x="6626" y="4094"/>
                  </a:cubicBezTo>
                  <a:cubicBezTo>
                    <a:pt x="6525" y="5364"/>
                    <a:pt x="6338" y="5768"/>
                    <a:pt x="6089" y="5768"/>
                  </a:cubicBezTo>
                  <a:cubicBezTo>
                    <a:pt x="5657" y="5768"/>
                    <a:pt x="5041" y="4551"/>
                    <a:pt x="4380" y="4551"/>
                  </a:cubicBezTo>
                  <a:cubicBezTo>
                    <a:pt x="4328" y="4551"/>
                    <a:pt x="4277" y="4558"/>
                    <a:pt x="4225" y="4574"/>
                  </a:cubicBezTo>
                  <a:cubicBezTo>
                    <a:pt x="2641" y="6062"/>
                    <a:pt x="5185" y="5582"/>
                    <a:pt x="5425" y="6254"/>
                  </a:cubicBezTo>
                  <a:cubicBezTo>
                    <a:pt x="6097" y="7550"/>
                    <a:pt x="4225" y="7022"/>
                    <a:pt x="4321" y="7791"/>
                  </a:cubicBezTo>
                  <a:cubicBezTo>
                    <a:pt x="4897" y="9375"/>
                    <a:pt x="2449" y="8703"/>
                    <a:pt x="3361" y="10527"/>
                  </a:cubicBezTo>
                  <a:cubicBezTo>
                    <a:pt x="96" y="11391"/>
                    <a:pt x="3841" y="11775"/>
                    <a:pt x="3889" y="12927"/>
                  </a:cubicBezTo>
                  <a:cubicBezTo>
                    <a:pt x="0" y="15424"/>
                    <a:pt x="6337" y="14320"/>
                    <a:pt x="3889" y="16240"/>
                  </a:cubicBezTo>
                  <a:cubicBezTo>
                    <a:pt x="960" y="17776"/>
                    <a:pt x="9650" y="19025"/>
                    <a:pt x="5713" y="20273"/>
                  </a:cubicBezTo>
                  <a:cubicBezTo>
                    <a:pt x="5100" y="20886"/>
                    <a:pt x="5744" y="21596"/>
                    <a:pt x="6342" y="21596"/>
                  </a:cubicBezTo>
                  <a:cubicBezTo>
                    <a:pt x="6586" y="21596"/>
                    <a:pt x="6822" y="21478"/>
                    <a:pt x="6962" y="21185"/>
                  </a:cubicBezTo>
                  <a:cubicBezTo>
                    <a:pt x="6789" y="20410"/>
                    <a:pt x="6772" y="19867"/>
                    <a:pt x="7601" y="19867"/>
                  </a:cubicBezTo>
                  <a:cubicBezTo>
                    <a:pt x="7696" y="19867"/>
                    <a:pt x="7803" y="19874"/>
                    <a:pt x="7922" y="19889"/>
                  </a:cubicBezTo>
                  <a:cubicBezTo>
                    <a:pt x="9410" y="21089"/>
                    <a:pt x="7250" y="21041"/>
                    <a:pt x="7154" y="21953"/>
                  </a:cubicBezTo>
                  <a:cubicBezTo>
                    <a:pt x="7482" y="22583"/>
                    <a:pt x="7720" y="22815"/>
                    <a:pt x="7907" y="22815"/>
                  </a:cubicBezTo>
                  <a:cubicBezTo>
                    <a:pt x="8404" y="22815"/>
                    <a:pt x="8538" y="21180"/>
                    <a:pt x="9026" y="21041"/>
                  </a:cubicBezTo>
                  <a:lnTo>
                    <a:pt x="9026" y="21041"/>
                  </a:lnTo>
                  <a:cubicBezTo>
                    <a:pt x="11522" y="21425"/>
                    <a:pt x="8930" y="22337"/>
                    <a:pt x="8834" y="23105"/>
                  </a:cubicBezTo>
                  <a:cubicBezTo>
                    <a:pt x="8983" y="23620"/>
                    <a:pt x="9265" y="23824"/>
                    <a:pt x="9543" y="23824"/>
                  </a:cubicBezTo>
                  <a:cubicBezTo>
                    <a:pt x="10070" y="23824"/>
                    <a:pt x="10587" y="23091"/>
                    <a:pt x="10178" y="22337"/>
                  </a:cubicBezTo>
                  <a:cubicBezTo>
                    <a:pt x="10389" y="22199"/>
                    <a:pt x="10592" y="22140"/>
                    <a:pt x="10791" y="22140"/>
                  </a:cubicBezTo>
                  <a:cubicBezTo>
                    <a:pt x="11978" y="22140"/>
                    <a:pt x="12977" y="24263"/>
                    <a:pt x="14110" y="24263"/>
                  </a:cubicBezTo>
                  <a:cubicBezTo>
                    <a:pt x="14300" y="24263"/>
                    <a:pt x="14493" y="24204"/>
                    <a:pt x="14691" y="24065"/>
                  </a:cubicBezTo>
                  <a:cubicBezTo>
                    <a:pt x="14723" y="22919"/>
                    <a:pt x="14871" y="22549"/>
                    <a:pt x="15100" y="22549"/>
                  </a:cubicBezTo>
                  <a:cubicBezTo>
                    <a:pt x="15518" y="22549"/>
                    <a:pt x="16204" y="23774"/>
                    <a:pt x="16947" y="23774"/>
                  </a:cubicBezTo>
                  <a:cubicBezTo>
                    <a:pt x="17027" y="23774"/>
                    <a:pt x="17107" y="23760"/>
                    <a:pt x="17188" y="23729"/>
                  </a:cubicBezTo>
                  <a:cubicBezTo>
                    <a:pt x="17620" y="22399"/>
                    <a:pt x="17890" y="21976"/>
                    <a:pt x="18126" y="21976"/>
                  </a:cubicBezTo>
                  <a:cubicBezTo>
                    <a:pt x="18537" y="21976"/>
                    <a:pt x="18844" y="23251"/>
                    <a:pt x="19719" y="23251"/>
                  </a:cubicBezTo>
                  <a:cubicBezTo>
                    <a:pt x="19739" y="23251"/>
                    <a:pt x="19759" y="23251"/>
                    <a:pt x="19780" y="23249"/>
                  </a:cubicBezTo>
                  <a:cubicBezTo>
                    <a:pt x="20731" y="22734"/>
                    <a:pt x="20308" y="21761"/>
                    <a:pt x="19538" y="21761"/>
                  </a:cubicBezTo>
                  <a:cubicBezTo>
                    <a:pt x="19375" y="21761"/>
                    <a:pt x="19196" y="21805"/>
                    <a:pt x="19012" y="21905"/>
                  </a:cubicBezTo>
                  <a:cubicBezTo>
                    <a:pt x="18071" y="21268"/>
                    <a:pt x="18800" y="20457"/>
                    <a:pt x="19426" y="20457"/>
                  </a:cubicBezTo>
                  <a:cubicBezTo>
                    <a:pt x="19791" y="20457"/>
                    <a:pt x="20121" y="20732"/>
                    <a:pt x="20068" y="21473"/>
                  </a:cubicBezTo>
                  <a:cubicBezTo>
                    <a:pt x="20325" y="21582"/>
                    <a:pt x="20526" y="21630"/>
                    <a:pt x="20686" y="21630"/>
                  </a:cubicBezTo>
                  <a:cubicBezTo>
                    <a:pt x="21721" y="21630"/>
                    <a:pt x="21032" y="19649"/>
                    <a:pt x="22613" y="19649"/>
                  </a:cubicBezTo>
                  <a:cubicBezTo>
                    <a:pt x="22613" y="18352"/>
                    <a:pt x="23717" y="16912"/>
                    <a:pt x="24821" y="16240"/>
                  </a:cubicBezTo>
                  <a:cubicBezTo>
                    <a:pt x="24101" y="14608"/>
                    <a:pt x="25925" y="15280"/>
                    <a:pt x="25877" y="14080"/>
                  </a:cubicBezTo>
                  <a:cubicBezTo>
                    <a:pt x="26021" y="12831"/>
                    <a:pt x="23141" y="13984"/>
                    <a:pt x="24485" y="12159"/>
                  </a:cubicBezTo>
                  <a:cubicBezTo>
                    <a:pt x="25589" y="12063"/>
                    <a:pt x="25349" y="11439"/>
                    <a:pt x="25253" y="10623"/>
                  </a:cubicBezTo>
                  <a:cubicBezTo>
                    <a:pt x="28134" y="9807"/>
                    <a:pt x="24869" y="8319"/>
                    <a:pt x="23141" y="7550"/>
                  </a:cubicBezTo>
                  <a:cubicBezTo>
                    <a:pt x="22661" y="6302"/>
                    <a:pt x="26357" y="5246"/>
                    <a:pt x="22709" y="5102"/>
                  </a:cubicBezTo>
                  <a:cubicBezTo>
                    <a:pt x="22565" y="3230"/>
                    <a:pt x="20836" y="4670"/>
                    <a:pt x="20692" y="2846"/>
                  </a:cubicBezTo>
                  <a:cubicBezTo>
                    <a:pt x="18916" y="2798"/>
                    <a:pt x="18196" y="1501"/>
                    <a:pt x="16851" y="541"/>
                  </a:cubicBezTo>
                  <a:cubicBezTo>
                    <a:pt x="16825" y="536"/>
                    <a:pt x="16800" y="534"/>
                    <a:pt x="16774" y="534"/>
                  </a:cubicBezTo>
                  <a:cubicBezTo>
                    <a:pt x="16059" y="534"/>
                    <a:pt x="15851" y="2420"/>
                    <a:pt x="15354" y="2420"/>
                  </a:cubicBezTo>
                  <a:cubicBezTo>
                    <a:pt x="15170" y="2420"/>
                    <a:pt x="14947" y="2162"/>
                    <a:pt x="14643" y="1453"/>
                  </a:cubicBezTo>
                  <a:cubicBezTo>
                    <a:pt x="14643" y="1141"/>
                    <a:pt x="14508" y="1051"/>
                    <a:pt x="14312" y="1051"/>
                  </a:cubicBezTo>
                  <a:cubicBezTo>
                    <a:pt x="14046" y="1051"/>
                    <a:pt x="13669" y="1216"/>
                    <a:pt x="13365" y="1216"/>
                  </a:cubicBezTo>
                  <a:cubicBezTo>
                    <a:pt x="13343" y="1216"/>
                    <a:pt x="13321" y="1215"/>
                    <a:pt x="13299" y="1213"/>
                  </a:cubicBezTo>
                  <a:cubicBezTo>
                    <a:pt x="13131" y="677"/>
                    <a:pt x="12753" y="0"/>
                    <a:pt x="12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0" name="Google Shape;11560;p59"/>
            <p:cNvSpPr/>
            <p:nvPr/>
          </p:nvSpPr>
          <p:spPr>
            <a:xfrm>
              <a:off x="1253500" y="2099850"/>
              <a:ext cx="14825" cy="12325"/>
            </a:xfrm>
            <a:custGeom>
              <a:avLst/>
              <a:gdLst/>
              <a:ahLst/>
              <a:cxnLst/>
              <a:rect l="l" t="t" r="r" b="b"/>
              <a:pathLst>
                <a:path w="593" h="493" extrusionOk="0">
                  <a:moveTo>
                    <a:pt x="271" y="1"/>
                  </a:moveTo>
                  <a:cubicBezTo>
                    <a:pt x="247" y="1"/>
                    <a:pt x="221" y="5"/>
                    <a:pt x="193" y="13"/>
                  </a:cubicBezTo>
                  <a:cubicBezTo>
                    <a:pt x="1" y="157"/>
                    <a:pt x="1" y="349"/>
                    <a:pt x="241" y="493"/>
                  </a:cubicBezTo>
                  <a:cubicBezTo>
                    <a:pt x="593" y="449"/>
                    <a:pt x="54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1" name="Google Shape;11561;p59"/>
            <p:cNvSpPr/>
            <p:nvPr/>
          </p:nvSpPr>
          <p:spPr>
            <a:xfrm>
              <a:off x="1239100" y="2030550"/>
              <a:ext cx="14425" cy="10825"/>
            </a:xfrm>
            <a:custGeom>
              <a:avLst/>
              <a:gdLst/>
              <a:ahLst/>
              <a:cxnLst/>
              <a:rect l="l" t="t" r="r" b="b"/>
              <a:pathLst>
                <a:path w="577" h="433" extrusionOk="0">
                  <a:moveTo>
                    <a:pt x="241" y="0"/>
                  </a:moveTo>
                  <a:cubicBezTo>
                    <a:pt x="1" y="48"/>
                    <a:pt x="1" y="384"/>
                    <a:pt x="241" y="432"/>
                  </a:cubicBezTo>
                  <a:cubicBezTo>
                    <a:pt x="577" y="432"/>
                    <a:pt x="577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59"/>
            <p:cNvSpPr/>
            <p:nvPr/>
          </p:nvSpPr>
          <p:spPr>
            <a:xfrm>
              <a:off x="971450" y="2394175"/>
              <a:ext cx="48000" cy="37650"/>
            </a:xfrm>
            <a:custGeom>
              <a:avLst/>
              <a:gdLst/>
              <a:ahLst/>
              <a:cxnLst/>
              <a:rect l="l" t="t" r="r" b="b"/>
              <a:pathLst>
                <a:path w="1920" h="1506" extrusionOk="0">
                  <a:moveTo>
                    <a:pt x="1000" y="0"/>
                  </a:moveTo>
                  <a:cubicBezTo>
                    <a:pt x="1" y="0"/>
                    <a:pt x="15" y="1254"/>
                    <a:pt x="817" y="1490"/>
                  </a:cubicBezTo>
                  <a:cubicBezTo>
                    <a:pt x="871" y="1500"/>
                    <a:pt x="923" y="1505"/>
                    <a:pt x="973" y="1505"/>
                  </a:cubicBezTo>
                  <a:cubicBezTo>
                    <a:pt x="1837" y="1505"/>
                    <a:pt x="1920" y="2"/>
                    <a:pt x="1057" y="2"/>
                  </a:cubicBezTo>
                  <a:cubicBezTo>
                    <a:pt x="1038" y="1"/>
                    <a:pt x="1019" y="0"/>
                    <a:pt x="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3" name="Google Shape;11563;p59"/>
            <p:cNvSpPr/>
            <p:nvPr/>
          </p:nvSpPr>
          <p:spPr>
            <a:xfrm>
              <a:off x="1228300" y="1962125"/>
              <a:ext cx="9625" cy="8425"/>
            </a:xfrm>
            <a:custGeom>
              <a:avLst/>
              <a:gdLst/>
              <a:ahLst/>
              <a:cxnLst/>
              <a:rect l="l" t="t" r="r" b="b"/>
              <a:pathLst>
                <a:path w="385" h="337" extrusionOk="0">
                  <a:moveTo>
                    <a:pt x="145" y="1"/>
                  </a:moveTo>
                  <a:cubicBezTo>
                    <a:pt x="0" y="49"/>
                    <a:pt x="0" y="241"/>
                    <a:pt x="145" y="337"/>
                  </a:cubicBezTo>
                  <a:cubicBezTo>
                    <a:pt x="385" y="337"/>
                    <a:pt x="385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4" name="Google Shape;11564;p59"/>
            <p:cNvSpPr/>
            <p:nvPr/>
          </p:nvSpPr>
          <p:spPr>
            <a:xfrm>
              <a:off x="378675" y="2119100"/>
              <a:ext cx="41950" cy="29175"/>
            </a:xfrm>
            <a:custGeom>
              <a:avLst/>
              <a:gdLst/>
              <a:ahLst/>
              <a:cxnLst/>
              <a:rect l="l" t="t" r="r" b="b"/>
              <a:pathLst>
                <a:path w="1678" h="1167" extrusionOk="0">
                  <a:moveTo>
                    <a:pt x="633" y="0"/>
                  </a:moveTo>
                  <a:cubicBezTo>
                    <a:pt x="435" y="0"/>
                    <a:pt x="232" y="122"/>
                    <a:pt x="91" y="443"/>
                  </a:cubicBezTo>
                  <a:cubicBezTo>
                    <a:pt x="1" y="805"/>
                    <a:pt x="294" y="1167"/>
                    <a:pt x="690" y="1167"/>
                  </a:cubicBezTo>
                  <a:cubicBezTo>
                    <a:pt x="714" y="1167"/>
                    <a:pt x="738" y="1166"/>
                    <a:pt x="763" y="1163"/>
                  </a:cubicBezTo>
                  <a:cubicBezTo>
                    <a:pt x="1678" y="917"/>
                    <a:pt x="1175" y="0"/>
                    <a:pt x="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5" name="Google Shape;11565;p59"/>
            <p:cNvSpPr/>
            <p:nvPr/>
          </p:nvSpPr>
          <p:spPr>
            <a:xfrm>
              <a:off x="404225" y="2076400"/>
              <a:ext cx="45375" cy="31675"/>
            </a:xfrm>
            <a:custGeom>
              <a:avLst/>
              <a:gdLst/>
              <a:ahLst/>
              <a:cxnLst/>
              <a:rect l="l" t="t" r="r" b="b"/>
              <a:pathLst>
                <a:path w="1815" h="1267" extrusionOk="0">
                  <a:moveTo>
                    <a:pt x="677" y="0"/>
                  </a:moveTo>
                  <a:cubicBezTo>
                    <a:pt x="466" y="0"/>
                    <a:pt x="256" y="130"/>
                    <a:pt x="125" y="470"/>
                  </a:cubicBezTo>
                  <a:cubicBezTo>
                    <a:pt x="0" y="887"/>
                    <a:pt x="345" y="1267"/>
                    <a:pt x="751" y="1267"/>
                  </a:cubicBezTo>
                  <a:cubicBezTo>
                    <a:pt x="814" y="1267"/>
                    <a:pt x="878" y="1258"/>
                    <a:pt x="941" y="1239"/>
                  </a:cubicBezTo>
                  <a:cubicBezTo>
                    <a:pt x="1814" y="924"/>
                    <a:pt x="1240" y="0"/>
                    <a:pt x="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59"/>
            <p:cNvSpPr/>
            <p:nvPr/>
          </p:nvSpPr>
          <p:spPr>
            <a:xfrm>
              <a:off x="389625" y="2008775"/>
              <a:ext cx="38550" cy="27125"/>
            </a:xfrm>
            <a:custGeom>
              <a:avLst/>
              <a:gdLst/>
              <a:ahLst/>
              <a:cxnLst/>
              <a:rect l="l" t="t" r="r" b="b"/>
              <a:pathLst>
                <a:path w="1542" h="1085" extrusionOk="0">
                  <a:moveTo>
                    <a:pt x="802" y="0"/>
                  </a:moveTo>
                  <a:cubicBezTo>
                    <a:pt x="772" y="0"/>
                    <a:pt x="741" y="2"/>
                    <a:pt x="709" y="7"/>
                  </a:cubicBezTo>
                  <a:cubicBezTo>
                    <a:pt x="0" y="96"/>
                    <a:pt x="150" y="1085"/>
                    <a:pt x="744" y="1085"/>
                  </a:cubicBezTo>
                  <a:cubicBezTo>
                    <a:pt x="794" y="1085"/>
                    <a:pt x="846" y="1078"/>
                    <a:pt x="901" y="1063"/>
                  </a:cubicBezTo>
                  <a:cubicBezTo>
                    <a:pt x="1542" y="880"/>
                    <a:pt x="1398" y="0"/>
                    <a:pt x="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7" name="Google Shape;11567;p59"/>
            <p:cNvSpPr/>
            <p:nvPr/>
          </p:nvSpPr>
          <p:spPr>
            <a:xfrm>
              <a:off x="418100" y="1966350"/>
              <a:ext cx="38300" cy="27350"/>
            </a:xfrm>
            <a:custGeom>
              <a:avLst/>
              <a:gdLst/>
              <a:ahLst/>
              <a:cxnLst/>
              <a:rect l="l" t="t" r="r" b="b"/>
              <a:pathLst>
                <a:path w="1532" h="1094" extrusionOk="0">
                  <a:moveTo>
                    <a:pt x="832" y="0"/>
                  </a:moveTo>
                  <a:cubicBezTo>
                    <a:pt x="783" y="0"/>
                    <a:pt x="730" y="8"/>
                    <a:pt x="674" y="24"/>
                  </a:cubicBezTo>
                  <a:cubicBezTo>
                    <a:pt x="0" y="158"/>
                    <a:pt x="168" y="1093"/>
                    <a:pt x="783" y="1093"/>
                  </a:cubicBezTo>
                  <a:cubicBezTo>
                    <a:pt x="825" y="1093"/>
                    <a:pt x="869" y="1089"/>
                    <a:pt x="915" y="1080"/>
                  </a:cubicBezTo>
                  <a:cubicBezTo>
                    <a:pt x="1531" y="904"/>
                    <a:pt x="1380" y="0"/>
                    <a:pt x="8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8" name="Google Shape;11568;p59"/>
            <p:cNvSpPr/>
            <p:nvPr/>
          </p:nvSpPr>
          <p:spPr>
            <a:xfrm>
              <a:off x="432550" y="2033975"/>
              <a:ext cx="45825" cy="32600"/>
            </a:xfrm>
            <a:custGeom>
              <a:avLst/>
              <a:gdLst/>
              <a:ahLst/>
              <a:cxnLst/>
              <a:rect l="l" t="t" r="r" b="b"/>
              <a:pathLst>
                <a:path w="1833" h="1304" extrusionOk="0">
                  <a:moveTo>
                    <a:pt x="708" y="0"/>
                  </a:moveTo>
                  <a:cubicBezTo>
                    <a:pt x="513" y="0"/>
                    <a:pt x="309" y="110"/>
                    <a:pt x="144" y="391"/>
                  </a:cubicBezTo>
                  <a:cubicBezTo>
                    <a:pt x="0" y="823"/>
                    <a:pt x="337" y="1303"/>
                    <a:pt x="817" y="1303"/>
                  </a:cubicBezTo>
                  <a:cubicBezTo>
                    <a:pt x="1833" y="1049"/>
                    <a:pt x="1313" y="0"/>
                    <a:pt x="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9" name="Google Shape;11569;p59"/>
            <p:cNvSpPr/>
            <p:nvPr/>
          </p:nvSpPr>
          <p:spPr>
            <a:xfrm>
              <a:off x="336925" y="2094100"/>
              <a:ext cx="32850" cy="22925"/>
            </a:xfrm>
            <a:custGeom>
              <a:avLst/>
              <a:gdLst/>
              <a:ahLst/>
              <a:cxnLst/>
              <a:rect l="l" t="t" r="r" b="b"/>
              <a:pathLst>
                <a:path w="1314" h="917" extrusionOk="0">
                  <a:moveTo>
                    <a:pt x="656" y="1"/>
                  </a:moveTo>
                  <a:cubicBezTo>
                    <a:pt x="641" y="1"/>
                    <a:pt x="625" y="1"/>
                    <a:pt x="609" y="2"/>
                  </a:cubicBezTo>
                  <a:cubicBezTo>
                    <a:pt x="1" y="49"/>
                    <a:pt x="76" y="916"/>
                    <a:pt x="658" y="916"/>
                  </a:cubicBezTo>
                  <a:cubicBezTo>
                    <a:pt x="673" y="916"/>
                    <a:pt x="689" y="916"/>
                    <a:pt x="705" y="915"/>
                  </a:cubicBezTo>
                  <a:cubicBezTo>
                    <a:pt x="1313" y="868"/>
                    <a:pt x="1237" y="1"/>
                    <a:pt x="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0" name="Google Shape;11570;p59"/>
            <p:cNvSpPr/>
            <p:nvPr/>
          </p:nvSpPr>
          <p:spPr>
            <a:xfrm>
              <a:off x="364525" y="205090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656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1" y="143"/>
                    <a:pt x="122" y="1012"/>
                    <a:pt x="706" y="1012"/>
                  </a:cubicBezTo>
                  <a:cubicBezTo>
                    <a:pt x="721" y="1012"/>
                    <a:pt x="737" y="1012"/>
                    <a:pt x="753" y="1010"/>
                  </a:cubicBezTo>
                  <a:cubicBezTo>
                    <a:pt x="1314" y="870"/>
                    <a:pt x="1238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1" name="Google Shape;11571;p59"/>
            <p:cNvSpPr/>
            <p:nvPr/>
          </p:nvSpPr>
          <p:spPr>
            <a:xfrm>
              <a:off x="336075" y="2275025"/>
              <a:ext cx="35325" cy="24550"/>
            </a:xfrm>
            <a:custGeom>
              <a:avLst/>
              <a:gdLst/>
              <a:ahLst/>
              <a:cxnLst/>
              <a:rect l="l" t="t" r="r" b="b"/>
              <a:pathLst>
                <a:path w="1413" h="982" extrusionOk="0">
                  <a:moveTo>
                    <a:pt x="728" y="0"/>
                  </a:moveTo>
                  <a:cubicBezTo>
                    <a:pt x="686" y="0"/>
                    <a:pt x="642" y="5"/>
                    <a:pt x="595" y="15"/>
                  </a:cubicBezTo>
                  <a:cubicBezTo>
                    <a:pt x="0" y="106"/>
                    <a:pt x="146" y="982"/>
                    <a:pt x="701" y="982"/>
                  </a:cubicBezTo>
                  <a:cubicBezTo>
                    <a:pt x="729" y="982"/>
                    <a:pt x="757" y="980"/>
                    <a:pt x="787" y="975"/>
                  </a:cubicBezTo>
                  <a:cubicBezTo>
                    <a:pt x="1412" y="841"/>
                    <a:pt x="128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2" name="Google Shape;11572;p59"/>
            <p:cNvSpPr/>
            <p:nvPr/>
          </p:nvSpPr>
          <p:spPr>
            <a:xfrm>
              <a:off x="352275" y="2162100"/>
              <a:ext cx="37900" cy="27000"/>
            </a:xfrm>
            <a:custGeom>
              <a:avLst/>
              <a:gdLst/>
              <a:ahLst/>
              <a:cxnLst/>
              <a:rect l="l" t="t" r="r" b="b"/>
              <a:pathLst>
                <a:path w="1516" h="1080" extrusionOk="0">
                  <a:moveTo>
                    <a:pt x="573" y="1"/>
                  </a:moveTo>
                  <a:cubicBezTo>
                    <a:pt x="398" y="1"/>
                    <a:pt x="218" y="112"/>
                    <a:pt x="91" y="403"/>
                  </a:cubicBezTo>
                  <a:cubicBezTo>
                    <a:pt x="0" y="720"/>
                    <a:pt x="251" y="1079"/>
                    <a:pt x="602" y="1079"/>
                  </a:cubicBezTo>
                  <a:cubicBezTo>
                    <a:pt x="623" y="1079"/>
                    <a:pt x="645" y="1078"/>
                    <a:pt x="667" y="1075"/>
                  </a:cubicBezTo>
                  <a:cubicBezTo>
                    <a:pt x="1515" y="863"/>
                    <a:pt x="1063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3" name="Google Shape;11573;p59"/>
            <p:cNvSpPr/>
            <p:nvPr/>
          </p:nvSpPr>
          <p:spPr>
            <a:xfrm>
              <a:off x="444550" y="2282575"/>
              <a:ext cx="50325" cy="36100"/>
            </a:xfrm>
            <a:custGeom>
              <a:avLst/>
              <a:gdLst/>
              <a:ahLst/>
              <a:cxnLst/>
              <a:rect l="l" t="t" r="r" b="b"/>
              <a:pathLst>
                <a:path w="2013" h="1444" extrusionOk="0">
                  <a:moveTo>
                    <a:pt x="837" y="0"/>
                  </a:moveTo>
                  <a:cubicBezTo>
                    <a:pt x="649" y="0"/>
                    <a:pt x="443" y="96"/>
                    <a:pt x="241" y="337"/>
                  </a:cubicBezTo>
                  <a:cubicBezTo>
                    <a:pt x="1" y="817"/>
                    <a:pt x="241" y="1345"/>
                    <a:pt x="769" y="1441"/>
                  </a:cubicBezTo>
                  <a:cubicBezTo>
                    <a:pt x="800" y="1443"/>
                    <a:pt x="830" y="1444"/>
                    <a:pt x="859" y="1444"/>
                  </a:cubicBezTo>
                  <a:cubicBezTo>
                    <a:pt x="2012" y="1444"/>
                    <a:pt x="1565" y="0"/>
                    <a:pt x="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4" name="Google Shape;11574;p59"/>
            <p:cNvSpPr/>
            <p:nvPr/>
          </p:nvSpPr>
          <p:spPr>
            <a:xfrm>
              <a:off x="512925" y="1909025"/>
              <a:ext cx="43400" cy="30625"/>
            </a:xfrm>
            <a:custGeom>
              <a:avLst/>
              <a:gdLst/>
              <a:ahLst/>
              <a:cxnLst/>
              <a:rect l="l" t="t" r="r" b="b"/>
              <a:pathLst>
                <a:path w="1736" h="1225" extrusionOk="0">
                  <a:moveTo>
                    <a:pt x="895" y="0"/>
                  </a:moveTo>
                  <a:cubicBezTo>
                    <a:pt x="855" y="0"/>
                    <a:pt x="814" y="4"/>
                    <a:pt x="770" y="12"/>
                  </a:cubicBezTo>
                  <a:cubicBezTo>
                    <a:pt x="0" y="148"/>
                    <a:pt x="170" y="1224"/>
                    <a:pt x="878" y="1224"/>
                  </a:cubicBezTo>
                  <a:cubicBezTo>
                    <a:pt x="920" y="1224"/>
                    <a:pt x="964" y="1221"/>
                    <a:pt x="1010" y="1212"/>
                  </a:cubicBezTo>
                  <a:cubicBezTo>
                    <a:pt x="1735" y="1076"/>
                    <a:pt x="1562" y="0"/>
                    <a:pt x="8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5" name="Google Shape;11575;p59"/>
            <p:cNvSpPr/>
            <p:nvPr/>
          </p:nvSpPr>
          <p:spPr>
            <a:xfrm>
              <a:off x="425575" y="2212875"/>
              <a:ext cx="49525" cy="36525"/>
            </a:xfrm>
            <a:custGeom>
              <a:avLst/>
              <a:gdLst/>
              <a:ahLst/>
              <a:cxnLst/>
              <a:rect l="l" t="t" r="r" b="b"/>
              <a:pathLst>
                <a:path w="1981" h="1461" extrusionOk="0">
                  <a:moveTo>
                    <a:pt x="1037" y="0"/>
                  </a:moveTo>
                  <a:cubicBezTo>
                    <a:pt x="1009" y="0"/>
                    <a:pt x="981" y="1"/>
                    <a:pt x="952" y="4"/>
                  </a:cubicBezTo>
                  <a:cubicBezTo>
                    <a:pt x="1" y="50"/>
                    <a:pt x="75" y="1461"/>
                    <a:pt x="931" y="1461"/>
                  </a:cubicBezTo>
                  <a:cubicBezTo>
                    <a:pt x="983" y="1461"/>
                    <a:pt x="1038" y="1456"/>
                    <a:pt x="1096" y="1445"/>
                  </a:cubicBezTo>
                  <a:cubicBezTo>
                    <a:pt x="1980" y="1445"/>
                    <a:pt x="1917" y="0"/>
                    <a:pt x="1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59"/>
            <p:cNvSpPr/>
            <p:nvPr/>
          </p:nvSpPr>
          <p:spPr>
            <a:xfrm>
              <a:off x="482725" y="1949975"/>
              <a:ext cx="46325" cy="32325"/>
            </a:xfrm>
            <a:custGeom>
              <a:avLst/>
              <a:gdLst/>
              <a:ahLst/>
              <a:cxnLst/>
              <a:rect l="l" t="t" r="r" b="b"/>
              <a:pathLst>
                <a:path w="1853" h="1293" extrusionOk="0">
                  <a:moveTo>
                    <a:pt x="967" y="1"/>
                  </a:moveTo>
                  <a:cubicBezTo>
                    <a:pt x="937" y="1"/>
                    <a:pt x="906" y="2"/>
                    <a:pt x="874" y="6"/>
                  </a:cubicBezTo>
                  <a:cubicBezTo>
                    <a:pt x="1" y="94"/>
                    <a:pt x="200" y="1293"/>
                    <a:pt x="929" y="1293"/>
                  </a:cubicBezTo>
                  <a:cubicBezTo>
                    <a:pt x="1001" y="1293"/>
                    <a:pt x="1079" y="1281"/>
                    <a:pt x="1162" y="1255"/>
                  </a:cubicBezTo>
                  <a:cubicBezTo>
                    <a:pt x="1852" y="1025"/>
                    <a:pt x="1660" y="1"/>
                    <a:pt x="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59"/>
            <p:cNvSpPr/>
            <p:nvPr/>
          </p:nvSpPr>
          <p:spPr>
            <a:xfrm>
              <a:off x="400925" y="2257100"/>
              <a:ext cx="44925" cy="32825"/>
            </a:xfrm>
            <a:custGeom>
              <a:avLst/>
              <a:gdLst/>
              <a:ahLst/>
              <a:cxnLst/>
              <a:rect l="l" t="t" r="r" b="b"/>
              <a:pathLst>
                <a:path w="1797" h="1313" extrusionOk="0">
                  <a:moveTo>
                    <a:pt x="963" y="1"/>
                  </a:moveTo>
                  <a:cubicBezTo>
                    <a:pt x="922" y="1"/>
                    <a:pt x="879" y="4"/>
                    <a:pt x="833" y="12"/>
                  </a:cubicBezTo>
                  <a:cubicBezTo>
                    <a:pt x="0" y="104"/>
                    <a:pt x="104" y="1313"/>
                    <a:pt x="888" y="1313"/>
                  </a:cubicBezTo>
                  <a:cubicBezTo>
                    <a:pt x="917" y="1313"/>
                    <a:pt x="947" y="1311"/>
                    <a:pt x="977" y="1308"/>
                  </a:cubicBezTo>
                  <a:cubicBezTo>
                    <a:pt x="1796" y="1171"/>
                    <a:pt x="1710" y="1"/>
                    <a:pt x="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59"/>
            <p:cNvSpPr/>
            <p:nvPr/>
          </p:nvSpPr>
          <p:spPr>
            <a:xfrm>
              <a:off x="387350" y="2187650"/>
              <a:ext cx="43300" cy="31375"/>
            </a:xfrm>
            <a:custGeom>
              <a:avLst/>
              <a:gdLst/>
              <a:ahLst/>
              <a:cxnLst/>
              <a:rect l="l" t="t" r="r" b="b"/>
              <a:pathLst>
                <a:path w="1732" h="1255" extrusionOk="0">
                  <a:moveTo>
                    <a:pt x="933" y="0"/>
                  </a:moveTo>
                  <a:cubicBezTo>
                    <a:pt x="906" y="0"/>
                    <a:pt x="877" y="2"/>
                    <a:pt x="848" y="5"/>
                  </a:cubicBezTo>
                  <a:cubicBezTo>
                    <a:pt x="0" y="52"/>
                    <a:pt x="77" y="1255"/>
                    <a:pt x="896" y="1255"/>
                  </a:cubicBezTo>
                  <a:cubicBezTo>
                    <a:pt x="912" y="1255"/>
                    <a:pt x="928" y="1254"/>
                    <a:pt x="944" y="1253"/>
                  </a:cubicBezTo>
                  <a:cubicBezTo>
                    <a:pt x="1731" y="1207"/>
                    <a:pt x="1670" y="0"/>
                    <a:pt x="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59"/>
            <p:cNvSpPr/>
            <p:nvPr/>
          </p:nvSpPr>
          <p:spPr>
            <a:xfrm>
              <a:off x="458150" y="1992100"/>
              <a:ext cx="43625" cy="32500"/>
            </a:xfrm>
            <a:custGeom>
              <a:avLst/>
              <a:gdLst/>
              <a:ahLst/>
              <a:cxnLst/>
              <a:rect l="l" t="t" r="r" b="b"/>
              <a:pathLst>
                <a:path w="1745" h="1300" extrusionOk="0">
                  <a:moveTo>
                    <a:pt x="846" y="0"/>
                  </a:moveTo>
                  <a:cubicBezTo>
                    <a:pt x="831" y="0"/>
                    <a:pt x="816" y="1"/>
                    <a:pt x="801" y="2"/>
                  </a:cubicBezTo>
                  <a:cubicBezTo>
                    <a:pt x="0" y="96"/>
                    <a:pt x="77" y="1299"/>
                    <a:pt x="851" y="1299"/>
                  </a:cubicBezTo>
                  <a:cubicBezTo>
                    <a:pt x="866" y="1299"/>
                    <a:pt x="881" y="1299"/>
                    <a:pt x="897" y="1298"/>
                  </a:cubicBezTo>
                  <a:cubicBezTo>
                    <a:pt x="1745" y="1204"/>
                    <a:pt x="1622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59"/>
            <p:cNvSpPr/>
            <p:nvPr/>
          </p:nvSpPr>
          <p:spPr>
            <a:xfrm>
              <a:off x="467925" y="2059500"/>
              <a:ext cx="46350" cy="36075"/>
            </a:xfrm>
            <a:custGeom>
              <a:avLst/>
              <a:gdLst/>
              <a:ahLst/>
              <a:cxnLst/>
              <a:rect l="l" t="t" r="r" b="b"/>
              <a:pathLst>
                <a:path w="1854" h="1443" extrusionOk="0">
                  <a:moveTo>
                    <a:pt x="1002" y="1"/>
                  </a:moveTo>
                  <a:cubicBezTo>
                    <a:pt x="794" y="1"/>
                    <a:pt x="569" y="112"/>
                    <a:pt x="362" y="378"/>
                  </a:cubicBezTo>
                  <a:cubicBezTo>
                    <a:pt x="1" y="1067"/>
                    <a:pt x="537" y="1442"/>
                    <a:pt x="1081" y="1442"/>
                  </a:cubicBezTo>
                  <a:cubicBezTo>
                    <a:pt x="1333" y="1442"/>
                    <a:pt x="1587" y="1362"/>
                    <a:pt x="1754" y="1194"/>
                  </a:cubicBezTo>
                  <a:cubicBezTo>
                    <a:pt x="1854" y="563"/>
                    <a:pt x="1471" y="1"/>
                    <a:pt x="1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59"/>
            <p:cNvSpPr/>
            <p:nvPr/>
          </p:nvSpPr>
          <p:spPr>
            <a:xfrm>
              <a:off x="434450" y="2100875"/>
              <a:ext cx="50925" cy="35950"/>
            </a:xfrm>
            <a:custGeom>
              <a:avLst/>
              <a:gdLst/>
              <a:ahLst/>
              <a:cxnLst/>
              <a:rect l="l" t="t" r="r" b="b"/>
              <a:pathLst>
                <a:path w="2037" h="1438" extrusionOk="0">
                  <a:moveTo>
                    <a:pt x="1290" y="1"/>
                  </a:moveTo>
                  <a:cubicBezTo>
                    <a:pt x="650" y="1"/>
                    <a:pt x="0" y="1438"/>
                    <a:pt x="1126" y="1438"/>
                  </a:cubicBezTo>
                  <a:cubicBezTo>
                    <a:pt x="1211" y="1438"/>
                    <a:pt x="1306" y="1430"/>
                    <a:pt x="1413" y="1412"/>
                  </a:cubicBezTo>
                  <a:cubicBezTo>
                    <a:pt x="1845" y="1316"/>
                    <a:pt x="2037" y="1124"/>
                    <a:pt x="1893" y="692"/>
                  </a:cubicBezTo>
                  <a:cubicBezTo>
                    <a:pt x="1749" y="187"/>
                    <a:pt x="1520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59"/>
            <p:cNvSpPr/>
            <p:nvPr/>
          </p:nvSpPr>
          <p:spPr>
            <a:xfrm>
              <a:off x="412400" y="2144300"/>
              <a:ext cx="49025" cy="34350"/>
            </a:xfrm>
            <a:custGeom>
              <a:avLst/>
              <a:gdLst/>
              <a:ahLst/>
              <a:cxnLst/>
              <a:rect l="l" t="t" r="r" b="b"/>
              <a:pathLst>
                <a:path w="1961" h="1374" extrusionOk="0">
                  <a:moveTo>
                    <a:pt x="988" y="0"/>
                  </a:moveTo>
                  <a:cubicBezTo>
                    <a:pt x="945" y="0"/>
                    <a:pt x="901" y="4"/>
                    <a:pt x="854" y="11"/>
                  </a:cubicBezTo>
                  <a:cubicBezTo>
                    <a:pt x="1" y="146"/>
                    <a:pt x="156" y="1373"/>
                    <a:pt x="927" y="1373"/>
                  </a:cubicBezTo>
                  <a:cubicBezTo>
                    <a:pt x="980" y="1373"/>
                    <a:pt x="1036" y="1367"/>
                    <a:pt x="1095" y="1355"/>
                  </a:cubicBezTo>
                  <a:cubicBezTo>
                    <a:pt x="1960" y="1218"/>
                    <a:pt x="1788" y="0"/>
                    <a:pt x="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59"/>
            <p:cNvSpPr/>
            <p:nvPr/>
          </p:nvSpPr>
          <p:spPr>
            <a:xfrm>
              <a:off x="546575" y="1868250"/>
              <a:ext cx="40900" cy="29100"/>
            </a:xfrm>
            <a:custGeom>
              <a:avLst/>
              <a:gdLst/>
              <a:ahLst/>
              <a:cxnLst/>
              <a:rect l="l" t="t" r="r" b="b"/>
              <a:pathLst>
                <a:path w="1636" h="1164" extrusionOk="0">
                  <a:moveTo>
                    <a:pt x="588" y="0"/>
                  </a:moveTo>
                  <a:cubicBezTo>
                    <a:pt x="399" y="0"/>
                    <a:pt x="212" y="122"/>
                    <a:pt x="96" y="443"/>
                  </a:cubicBezTo>
                  <a:cubicBezTo>
                    <a:pt x="0" y="827"/>
                    <a:pt x="336" y="1163"/>
                    <a:pt x="720" y="1163"/>
                  </a:cubicBezTo>
                  <a:cubicBezTo>
                    <a:pt x="1635" y="917"/>
                    <a:pt x="1106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59"/>
            <p:cNvSpPr/>
            <p:nvPr/>
          </p:nvSpPr>
          <p:spPr>
            <a:xfrm>
              <a:off x="548500" y="2597825"/>
              <a:ext cx="29400" cy="21050"/>
            </a:xfrm>
            <a:custGeom>
              <a:avLst/>
              <a:gdLst/>
              <a:ahLst/>
              <a:cxnLst/>
              <a:rect l="l" t="t" r="r" b="b"/>
              <a:pathLst>
                <a:path w="1176" h="842" extrusionOk="0">
                  <a:moveTo>
                    <a:pt x="615" y="1"/>
                  </a:moveTo>
                  <a:cubicBezTo>
                    <a:pt x="578" y="1"/>
                    <a:pt x="540" y="6"/>
                    <a:pt x="499" y="17"/>
                  </a:cubicBezTo>
                  <a:cubicBezTo>
                    <a:pt x="1" y="108"/>
                    <a:pt x="101" y="841"/>
                    <a:pt x="559" y="841"/>
                  </a:cubicBezTo>
                  <a:cubicBezTo>
                    <a:pt x="586" y="841"/>
                    <a:pt x="614" y="839"/>
                    <a:pt x="643" y="833"/>
                  </a:cubicBezTo>
                  <a:cubicBezTo>
                    <a:pt x="1175" y="745"/>
                    <a:pt x="1052" y="1"/>
                    <a:pt x="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59"/>
            <p:cNvSpPr/>
            <p:nvPr/>
          </p:nvSpPr>
          <p:spPr>
            <a:xfrm>
              <a:off x="529675" y="2524700"/>
              <a:ext cx="38650" cy="27075"/>
            </a:xfrm>
            <a:custGeom>
              <a:avLst/>
              <a:gdLst/>
              <a:ahLst/>
              <a:cxnLst/>
              <a:rect l="l" t="t" r="r" b="b"/>
              <a:pathLst>
                <a:path w="1546" h="1083" extrusionOk="0">
                  <a:moveTo>
                    <a:pt x="807" y="0"/>
                  </a:moveTo>
                  <a:cubicBezTo>
                    <a:pt x="766" y="0"/>
                    <a:pt x="722" y="4"/>
                    <a:pt x="676" y="14"/>
                  </a:cubicBezTo>
                  <a:cubicBezTo>
                    <a:pt x="0" y="104"/>
                    <a:pt x="128" y="1083"/>
                    <a:pt x="782" y="1083"/>
                  </a:cubicBezTo>
                  <a:cubicBezTo>
                    <a:pt x="825" y="1083"/>
                    <a:pt x="869" y="1079"/>
                    <a:pt x="916" y="1070"/>
                  </a:cubicBezTo>
                  <a:cubicBezTo>
                    <a:pt x="1546" y="935"/>
                    <a:pt x="1417" y="0"/>
                    <a:pt x="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59"/>
            <p:cNvSpPr/>
            <p:nvPr/>
          </p:nvSpPr>
          <p:spPr>
            <a:xfrm>
              <a:off x="568025" y="2672500"/>
              <a:ext cx="15575" cy="11325"/>
            </a:xfrm>
            <a:custGeom>
              <a:avLst/>
              <a:gdLst/>
              <a:ahLst/>
              <a:cxnLst/>
              <a:rect l="l" t="t" r="r" b="b"/>
              <a:pathLst>
                <a:path w="623" h="453" extrusionOk="0">
                  <a:moveTo>
                    <a:pt x="344" y="0"/>
                  </a:moveTo>
                  <a:cubicBezTo>
                    <a:pt x="328" y="0"/>
                    <a:pt x="312" y="2"/>
                    <a:pt x="295" y="7"/>
                  </a:cubicBezTo>
                  <a:cubicBezTo>
                    <a:pt x="0" y="117"/>
                    <a:pt x="129" y="453"/>
                    <a:pt x="334" y="453"/>
                  </a:cubicBezTo>
                  <a:cubicBezTo>
                    <a:pt x="397" y="453"/>
                    <a:pt x="467" y="421"/>
                    <a:pt x="535" y="343"/>
                  </a:cubicBezTo>
                  <a:cubicBezTo>
                    <a:pt x="622" y="211"/>
                    <a:pt x="510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7" name="Google Shape;11587;p59"/>
            <p:cNvSpPr/>
            <p:nvPr/>
          </p:nvSpPr>
          <p:spPr>
            <a:xfrm>
              <a:off x="571125" y="2552475"/>
              <a:ext cx="38325" cy="27375"/>
            </a:xfrm>
            <a:custGeom>
              <a:avLst/>
              <a:gdLst/>
              <a:ahLst/>
              <a:cxnLst/>
              <a:rect l="l" t="t" r="r" b="b"/>
              <a:pathLst>
                <a:path w="1533" h="1095" extrusionOk="0">
                  <a:moveTo>
                    <a:pt x="787" y="0"/>
                  </a:moveTo>
                  <a:cubicBezTo>
                    <a:pt x="759" y="0"/>
                    <a:pt x="729" y="2"/>
                    <a:pt x="699" y="7"/>
                  </a:cubicBezTo>
                  <a:cubicBezTo>
                    <a:pt x="0" y="94"/>
                    <a:pt x="135" y="1095"/>
                    <a:pt x="707" y="1095"/>
                  </a:cubicBezTo>
                  <a:cubicBezTo>
                    <a:pt x="764" y="1095"/>
                    <a:pt x="825" y="1085"/>
                    <a:pt x="891" y="1063"/>
                  </a:cubicBezTo>
                  <a:cubicBezTo>
                    <a:pt x="1532" y="925"/>
                    <a:pt x="1386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8" name="Google Shape;11588;p59"/>
            <p:cNvSpPr/>
            <p:nvPr/>
          </p:nvSpPr>
          <p:spPr>
            <a:xfrm>
              <a:off x="464525" y="2541625"/>
              <a:ext cx="29700" cy="20850"/>
            </a:xfrm>
            <a:custGeom>
              <a:avLst/>
              <a:gdLst/>
              <a:ahLst/>
              <a:cxnLst/>
              <a:rect l="l" t="t" r="r" b="b"/>
              <a:pathLst>
                <a:path w="1188" h="834" extrusionOk="0">
                  <a:moveTo>
                    <a:pt x="587" y="0"/>
                  </a:moveTo>
                  <a:cubicBezTo>
                    <a:pt x="558" y="0"/>
                    <a:pt x="529" y="3"/>
                    <a:pt x="498" y="9"/>
                  </a:cubicBezTo>
                  <a:cubicBezTo>
                    <a:pt x="1" y="144"/>
                    <a:pt x="142" y="833"/>
                    <a:pt x="601" y="833"/>
                  </a:cubicBezTo>
                  <a:cubicBezTo>
                    <a:pt x="629" y="833"/>
                    <a:pt x="659" y="830"/>
                    <a:pt x="690" y="825"/>
                  </a:cubicBezTo>
                  <a:cubicBezTo>
                    <a:pt x="1187" y="689"/>
                    <a:pt x="1046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59"/>
            <p:cNvSpPr/>
            <p:nvPr/>
          </p:nvSpPr>
          <p:spPr>
            <a:xfrm>
              <a:off x="485950" y="2496175"/>
              <a:ext cx="39825" cy="28450"/>
            </a:xfrm>
            <a:custGeom>
              <a:avLst/>
              <a:gdLst/>
              <a:ahLst/>
              <a:cxnLst/>
              <a:rect l="l" t="t" r="r" b="b"/>
              <a:pathLst>
                <a:path w="1593" h="1138" extrusionOk="0">
                  <a:moveTo>
                    <a:pt x="793" y="1"/>
                  </a:moveTo>
                  <a:cubicBezTo>
                    <a:pt x="777" y="1"/>
                    <a:pt x="761" y="1"/>
                    <a:pt x="745" y="2"/>
                  </a:cubicBezTo>
                  <a:cubicBezTo>
                    <a:pt x="0" y="90"/>
                    <a:pt x="135" y="1137"/>
                    <a:pt x="748" y="1137"/>
                  </a:cubicBezTo>
                  <a:cubicBezTo>
                    <a:pt x="807" y="1137"/>
                    <a:pt x="870" y="1128"/>
                    <a:pt x="937" y="1107"/>
                  </a:cubicBezTo>
                  <a:cubicBezTo>
                    <a:pt x="1593" y="919"/>
                    <a:pt x="1426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59"/>
            <p:cNvSpPr/>
            <p:nvPr/>
          </p:nvSpPr>
          <p:spPr>
            <a:xfrm>
              <a:off x="483325" y="2616150"/>
              <a:ext cx="18475" cy="13400"/>
            </a:xfrm>
            <a:custGeom>
              <a:avLst/>
              <a:gdLst/>
              <a:ahLst/>
              <a:cxnLst/>
              <a:rect l="l" t="t" r="r" b="b"/>
              <a:pathLst>
                <a:path w="739" h="536" extrusionOk="0">
                  <a:moveTo>
                    <a:pt x="368" y="1"/>
                  </a:moveTo>
                  <a:cubicBezTo>
                    <a:pt x="353" y="1"/>
                    <a:pt x="338" y="2"/>
                    <a:pt x="322" y="4"/>
                  </a:cubicBezTo>
                  <a:cubicBezTo>
                    <a:pt x="0" y="50"/>
                    <a:pt x="74" y="535"/>
                    <a:pt x="376" y="535"/>
                  </a:cubicBezTo>
                  <a:cubicBezTo>
                    <a:pt x="389" y="535"/>
                    <a:pt x="403" y="534"/>
                    <a:pt x="418" y="532"/>
                  </a:cubicBezTo>
                  <a:cubicBezTo>
                    <a:pt x="738" y="441"/>
                    <a:pt x="666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59"/>
            <p:cNvSpPr/>
            <p:nvPr/>
          </p:nvSpPr>
          <p:spPr>
            <a:xfrm>
              <a:off x="612575" y="27014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193" y="1"/>
                  </a:moveTo>
                  <a:cubicBezTo>
                    <a:pt x="1" y="49"/>
                    <a:pt x="1" y="337"/>
                    <a:pt x="193" y="385"/>
                  </a:cubicBezTo>
                  <a:cubicBezTo>
                    <a:pt x="433" y="385"/>
                    <a:pt x="433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59"/>
            <p:cNvSpPr/>
            <p:nvPr/>
          </p:nvSpPr>
          <p:spPr>
            <a:xfrm>
              <a:off x="505075" y="2569375"/>
              <a:ext cx="30325" cy="21450"/>
            </a:xfrm>
            <a:custGeom>
              <a:avLst/>
              <a:gdLst/>
              <a:ahLst/>
              <a:cxnLst/>
              <a:rect l="l" t="t" r="r" b="b"/>
              <a:pathLst>
                <a:path w="1213" h="858" extrusionOk="0">
                  <a:moveTo>
                    <a:pt x="602" y="1"/>
                  </a:moveTo>
                  <a:cubicBezTo>
                    <a:pt x="587" y="1"/>
                    <a:pt x="572" y="1"/>
                    <a:pt x="556" y="3"/>
                  </a:cubicBezTo>
                  <a:cubicBezTo>
                    <a:pt x="1" y="88"/>
                    <a:pt x="92" y="857"/>
                    <a:pt x="558" y="857"/>
                  </a:cubicBezTo>
                  <a:cubicBezTo>
                    <a:pt x="616" y="857"/>
                    <a:pt x="679" y="846"/>
                    <a:pt x="748" y="819"/>
                  </a:cubicBezTo>
                  <a:cubicBezTo>
                    <a:pt x="1213" y="680"/>
                    <a:pt x="1048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59"/>
            <p:cNvSpPr/>
            <p:nvPr/>
          </p:nvSpPr>
          <p:spPr>
            <a:xfrm>
              <a:off x="526175" y="2643850"/>
              <a:ext cx="16825" cy="13225"/>
            </a:xfrm>
            <a:custGeom>
              <a:avLst/>
              <a:gdLst/>
              <a:ahLst/>
              <a:cxnLst/>
              <a:rect l="l" t="t" r="r" b="b"/>
              <a:pathLst>
                <a:path w="673" h="529" extrusionOk="0">
                  <a:moveTo>
                    <a:pt x="288" y="0"/>
                  </a:moveTo>
                  <a:cubicBezTo>
                    <a:pt x="0" y="96"/>
                    <a:pt x="48" y="529"/>
                    <a:pt x="384" y="529"/>
                  </a:cubicBezTo>
                  <a:cubicBezTo>
                    <a:pt x="672" y="433"/>
                    <a:pt x="624" y="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59"/>
            <p:cNvSpPr/>
            <p:nvPr/>
          </p:nvSpPr>
          <p:spPr>
            <a:xfrm>
              <a:off x="591375" y="2625800"/>
              <a:ext cx="28025" cy="20525"/>
            </a:xfrm>
            <a:custGeom>
              <a:avLst/>
              <a:gdLst/>
              <a:ahLst/>
              <a:cxnLst/>
              <a:rect l="l" t="t" r="r" b="b"/>
              <a:pathLst>
                <a:path w="1121" h="821" extrusionOk="0">
                  <a:moveTo>
                    <a:pt x="555" y="0"/>
                  </a:moveTo>
                  <a:cubicBezTo>
                    <a:pt x="542" y="0"/>
                    <a:pt x="527" y="1"/>
                    <a:pt x="513" y="2"/>
                  </a:cubicBezTo>
                  <a:cubicBezTo>
                    <a:pt x="1" y="95"/>
                    <a:pt x="75" y="821"/>
                    <a:pt x="562" y="821"/>
                  </a:cubicBezTo>
                  <a:cubicBezTo>
                    <a:pt x="577" y="821"/>
                    <a:pt x="593" y="820"/>
                    <a:pt x="609" y="818"/>
                  </a:cubicBezTo>
                  <a:cubicBezTo>
                    <a:pt x="1121" y="725"/>
                    <a:pt x="1001" y="0"/>
                    <a:pt x="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59"/>
            <p:cNvSpPr/>
            <p:nvPr/>
          </p:nvSpPr>
          <p:spPr>
            <a:xfrm>
              <a:off x="701000" y="2638850"/>
              <a:ext cx="30875" cy="22025"/>
            </a:xfrm>
            <a:custGeom>
              <a:avLst/>
              <a:gdLst/>
              <a:ahLst/>
              <a:cxnLst/>
              <a:rect l="l" t="t" r="r" b="b"/>
              <a:pathLst>
                <a:path w="1235" h="881" extrusionOk="0">
                  <a:moveTo>
                    <a:pt x="625" y="1"/>
                  </a:moveTo>
                  <a:cubicBezTo>
                    <a:pt x="599" y="1"/>
                    <a:pt x="572" y="3"/>
                    <a:pt x="545" y="8"/>
                  </a:cubicBezTo>
                  <a:cubicBezTo>
                    <a:pt x="0" y="144"/>
                    <a:pt x="99" y="880"/>
                    <a:pt x="597" y="880"/>
                  </a:cubicBezTo>
                  <a:cubicBezTo>
                    <a:pt x="626" y="880"/>
                    <a:pt x="657" y="878"/>
                    <a:pt x="689" y="873"/>
                  </a:cubicBezTo>
                  <a:cubicBezTo>
                    <a:pt x="1235" y="782"/>
                    <a:pt x="1091" y="1"/>
                    <a:pt x="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59"/>
            <p:cNvSpPr/>
            <p:nvPr/>
          </p:nvSpPr>
          <p:spPr>
            <a:xfrm>
              <a:off x="680950" y="2564325"/>
              <a:ext cx="43325" cy="30650"/>
            </a:xfrm>
            <a:custGeom>
              <a:avLst/>
              <a:gdLst/>
              <a:ahLst/>
              <a:cxnLst/>
              <a:rect l="l" t="t" r="r" b="b"/>
              <a:pathLst>
                <a:path w="1733" h="1226" extrusionOk="0">
                  <a:moveTo>
                    <a:pt x="903" y="1"/>
                  </a:moveTo>
                  <a:cubicBezTo>
                    <a:pt x="861" y="1"/>
                    <a:pt x="817" y="5"/>
                    <a:pt x="770" y="13"/>
                  </a:cubicBezTo>
                  <a:cubicBezTo>
                    <a:pt x="0" y="149"/>
                    <a:pt x="171" y="1225"/>
                    <a:pt x="838" y="1225"/>
                  </a:cubicBezTo>
                  <a:cubicBezTo>
                    <a:pt x="878" y="1225"/>
                    <a:pt x="919" y="1221"/>
                    <a:pt x="963" y="1213"/>
                  </a:cubicBezTo>
                  <a:cubicBezTo>
                    <a:pt x="1733" y="1077"/>
                    <a:pt x="1605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59"/>
            <p:cNvSpPr/>
            <p:nvPr/>
          </p:nvSpPr>
          <p:spPr>
            <a:xfrm>
              <a:off x="615375" y="2581400"/>
              <a:ext cx="34050" cy="25325"/>
            </a:xfrm>
            <a:custGeom>
              <a:avLst/>
              <a:gdLst/>
              <a:ahLst/>
              <a:cxnLst/>
              <a:rect l="l" t="t" r="r" b="b"/>
              <a:pathLst>
                <a:path w="1362" h="1013" extrusionOk="0">
                  <a:moveTo>
                    <a:pt x="656" y="0"/>
                  </a:moveTo>
                  <a:cubicBezTo>
                    <a:pt x="641" y="0"/>
                    <a:pt x="625" y="1"/>
                    <a:pt x="609" y="2"/>
                  </a:cubicBezTo>
                  <a:cubicBezTo>
                    <a:pt x="1" y="142"/>
                    <a:pt x="122" y="1012"/>
                    <a:pt x="706" y="1012"/>
                  </a:cubicBezTo>
                  <a:cubicBezTo>
                    <a:pt x="721" y="1012"/>
                    <a:pt x="737" y="1011"/>
                    <a:pt x="753" y="1010"/>
                  </a:cubicBezTo>
                  <a:cubicBezTo>
                    <a:pt x="1361" y="870"/>
                    <a:pt x="1240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59"/>
            <p:cNvSpPr/>
            <p:nvPr/>
          </p:nvSpPr>
          <p:spPr>
            <a:xfrm>
              <a:off x="726150" y="2594475"/>
              <a:ext cx="38100" cy="26750"/>
            </a:xfrm>
            <a:custGeom>
              <a:avLst/>
              <a:gdLst/>
              <a:ahLst/>
              <a:cxnLst/>
              <a:rect l="l" t="t" r="r" b="b"/>
              <a:pathLst>
                <a:path w="1524" h="1070" extrusionOk="0">
                  <a:moveTo>
                    <a:pt x="781" y="1"/>
                  </a:moveTo>
                  <a:cubicBezTo>
                    <a:pt x="752" y="1"/>
                    <a:pt x="722" y="3"/>
                    <a:pt x="691" y="7"/>
                  </a:cubicBezTo>
                  <a:cubicBezTo>
                    <a:pt x="1" y="53"/>
                    <a:pt x="104" y="1069"/>
                    <a:pt x="748" y="1069"/>
                  </a:cubicBezTo>
                  <a:cubicBezTo>
                    <a:pt x="776" y="1069"/>
                    <a:pt x="805" y="1067"/>
                    <a:pt x="835" y="1063"/>
                  </a:cubicBezTo>
                  <a:cubicBezTo>
                    <a:pt x="1524" y="971"/>
                    <a:pt x="1422" y="1"/>
                    <a:pt x="7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59"/>
            <p:cNvSpPr/>
            <p:nvPr/>
          </p:nvSpPr>
          <p:spPr>
            <a:xfrm>
              <a:off x="722175" y="2714650"/>
              <a:ext cx="15250" cy="10925"/>
            </a:xfrm>
            <a:custGeom>
              <a:avLst/>
              <a:gdLst/>
              <a:ahLst/>
              <a:cxnLst/>
              <a:rect l="l" t="t" r="r" b="b"/>
              <a:pathLst>
                <a:path w="610" h="437" extrusionOk="0">
                  <a:moveTo>
                    <a:pt x="274" y="1"/>
                  </a:moveTo>
                  <a:cubicBezTo>
                    <a:pt x="1" y="46"/>
                    <a:pt x="73" y="437"/>
                    <a:pt x="326" y="437"/>
                  </a:cubicBezTo>
                  <a:cubicBezTo>
                    <a:pt x="340" y="437"/>
                    <a:pt x="355" y="436"/>
                    <a:pt x="370" y="433"/>
                  </a:cubicBezTo>
                  <a:cubicBezTo>
                    <a:pt x="610" y="337"/>
                    <a:pt x="562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59"/>
            <p:cNvSpPr/>
            <p:nvPr/>
          </p:nvSpPr>
          <p:spPr>
            <a:xfrm>
              <a:off x="663000" y="2726875"/>
              <a:ext cx="3625" cy="4400"/>
            </a:xfrm>
            <a:custGeom>
              <a:avLst/>
              <a:gdLst/>
              <a:ahLst/>
              <a:cxnLst/>
              <a:rect l="l" t="t" r="r" b="b"/>
              <a:pathLst>
                <a:path w="145" h="176" extrusionOk="0">
                  <a:moveTo>
                    <a:pt x="93" y="0"/>
                  </a:moveTo>
                  <a:cubicBezTo>
                    <a:pt x="48" y="0"/>
                    <a:pt x="0" y="68"/>
                    <a:pt x="0" y="136"/>
                  </a:cubicBezTo>
                  <a:cubicBezTo>
                    <a:pt x="14" y="164"/>
                    <a:pt x="32" y="176"/>
                    <a:pt x="51" y="176"/>
                  </a:cubicBezTo>
                  <a:cubicBezTo>
                    <a:pt x="96" y="176"/>
                    <a:pt x="144" y="108"/>
                    <a:pt x="144" y="40"/>
                  </a:cubicBezTo>
                  <a:cubicBezTo>
                    <a:pt x="130" y="12"/>
                    <a:pt x="112" y="0"/>
                    <a:pt x="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1" name="Google Shape;11601;p59"/>
            <p:cNvSpPr/>
            <p:nvPr/>
          </p:nvSpPr>
          <p:spPr>
            <a:xfrm>
              <a:off x="633725" y="2654600"/>
              <a:ext cx="25325" cy="18300"/>
            </a:xfrm>
            <a:custGeom>
              <a:avLst/>
              <a:gdLst/>
              <a:ahLst/>
              <a:cxnLst/>
              <a:rect l="l" t="t" r="r" b="b"/>
              <a:pathLst>
                <a:path w="1013" h="732" extrusionOk="0">
                  <a:moveTo>
                    <a:pt x="499" y="0"/>
                  </a:moveTo>
                  <a:cubicBezTo>
                    <a:pt x="484" y="0"/>
                    <a:pt x="468" y="1"/>
                    <a:pt x="451" y="3"/>
                  </a:cubicBezTo>
                  <a:cubicBezTo>
                    <a:pt x="1" y="93"/>
                    <a:pt x="100" y="731"/>
                    <a:pt x="509" y="731"/>
                  </a:cubicBezTo>
                  <a:cubicBezTo>
                    <a:pt x="537" y="731"/>
                    <a:pt x="565" y="729"/>
                    <a:pt x="595" y="723"/>
                  </a:cubicBezTo>
                  <a:cubicBezTo>
                    <a:pt x="1012" y="630"/>
                    <a:pt x="937" y="0"/>
                    <a:pt x="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2" name="Google Shape;11602;p59"/>
            <p:cNvSpPr/>
            <p:nvPr/>
          </p:nvSpPr>
          <p:spPr>
            <a:xfrm>
              <a:off x="656225" y="2610075"/>
              <a:ext cx="33650" cy="24250"/>
            </a:xfrm>
            <a:custGeom>
              <a:avLst/>
              <a:gdLst/>
              <a:ahLst/>
              <a:cxnLst/>
              <a:rect l="l" t="t" r="r" b="b"/>
              <a:pathLst>
                <a:path w="1346" h="970" extrusionOk="0">
                  <a:moveTo>
                    <a:pt x="741" y="0"/>
                  </a:moveTo>
                  <a:cubicBezTo>
                    <a:pt x="713" y="0"/>
                    <a:pt x="685" y="3"/>
                    <a:pt x="655" y="7"/>
                  </a:cubicBezTo>
                  <a:cubicBezTo>
                    <a:pt x="0" y="101"/>
                    <a:pt x="120" y="969"/>
                    <a:pt x="704" y="969"/>
                  </a:cubicBezTo>
                  <a:cubicBezTo>
                    <a:pt x="720" y="969"/>
                    <a:pt x="735" y="969"/>
                    <a:pt x="751" y="967"/>
                  </a:cubicBezTo>
                  <a:cubicBezTo>
                    <a:pt x="1346" y="876"/>
                    <a:pt x="128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3" name="Google Shape;11603;p59"/>
            <p:cNvSpPr/>
            <p:nvPr/>
          </p:nvSpPr>
          <p:spPr>
            <a:xfrm>
              <a:off x="678075" y="2684575"/>
              <a:ext cx="20575" cy="14750"/>
            </a:xfrm>
            <a:custGeom>
              <a:avLst/>
              <a:gdLst/>
              <a:ahLst/>
              <a:cxnLst/>
              <a:rect l="l" t="t" r="r" b="b"/>
              <a:pathLst>
                <a:path w="823" h="590" extrusionOk="0">
                  <a:moveTo>
                    <a:pt x="402" y="1"/>
                  </a:moveTo>
                  <a:cubicBezTo>
                    <a:pt x="388" y="1"/>
                    <a:pt x="373" y="2"/>
                    <a:pt x="357" y="4"/>
                  </a:cubicBezTo>
                  <a:cubicBezTo>
                    <a:pt x="1" y="48"/>
                    <a:pt x="58" y="590"/>
                    <a:pt x="376" y="590"/>
                  </a:cubicBezTo>
                  <a:cubicBezTo>
                    <a:pt x="400" y="590"/>
                    <a:pt x="426" y="587"/>
                    <a:pt x="453" y="580"/>
                  </a:cubicBezTo>
                  <a:cubicBezTo>
                    <a:pt x="822" y="534"/>
                    <a:pt x="748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4" name="Google Shape;11604;p59"/>
            <p:cNvSpPr/>
            <p:nvPr/>
          </p:nvSpPr>
          <p:spPr>
            <a:xfrm>
              <a:off x="401350" y="2560950"/>
              <a:ext cx="12925" cy="11000"/>
            </a:xfrm>
            <a:custGeom>
              <a:avLst/>
              <a:gdLst/>
              <a:ahLst/>
              <a:cxnLst/>
              <a:rect l="l" t="t" r="r" b="b"/>
              <a:pathLst>
                <a:path w="517" h="440" extrusionOk="0">
                  <a:moveTo>
                    <a:pt x="276" y="1"/>
                  </a:moveTo>
                  <a:cubicBezTo>
                    <a:pt x="265" y="1"/>
                    <a:pt x="253" y="2"/>
                    <a:pt x="240" y="4"/>
                  </a:cubicBezTo>
                  <a:cubicBezTo>
                    <a:pt x="48" y="100"/>
                    <a:pt x="0" y="340"/>
                    <a:pt x="240" y="436"/>
                  </a:cubicBezTo>
                  <a:cubicBezTo>
                    <a:pt x="253" y="438"/>
                    <a:pt x="265" y="439"/>
                    <a:pt x="276" y="439"/>
                  </a:cubicBezTo>
                  <a:cubicBezTo>
                    <a:pt x="516" y="439"/>
                    <a:pt x="516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5" name="Google Shape;11605;p59"/>
            <p:cNvSpPr/>
            <p:nvPr/>
          </p:nvSpPr>
          <p:spPr>
            <a:xfrm>
              <a:off x="310925" y="231852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590" y="1"/>
                  </a:moveTo>
                  <a:cubicBezTo>
                    <a:pt x="575" y="1"/>
                    <a:pt x="560" y="2"/>
                    <a:pt x="545" y="3"/>
                  </a:cubicBezTo>
                  <a:cubicBezTo>
                    <a:pt x="0" y="94"/>
                    <a:pt x="99" y="827"/>
                    <a:pt x="557" y="827"/>
                  </a:cubicBezTo>
                  <a:cubicBezTo>
                    <a:pt x="583" y="827"/>
                    <a:pt x="611" y="825"/>
                    <a:pt x="641" y="819"/>
                  </a:cubicBezTo>
                  <a:cubicBezTo>
                    <a:pt x="1105" y="680"/>
                    <a:pt x="1030" y="1"/>
                    <a:pt x="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6" name="Google Shape;11606;p59"/>
            <p:cNvSpPr/>
            <p:nvPr/>
          </p:nvSpPr>
          <p:spPr>
            <a:xfrm>
              <a:off x="287325" y="2364150"/>
              <a:ext cx="18975" cy="14050"/>
            </a:xfrm>
            <a:custGeom>
              <a:avLst/>
              <a:gdLst/>
              <a:ahLst/>
              <a:cxnLst/>
              <a:rect l="l" t="t" r="r" b="b"/>
              <a:pathLst>
                <a:path w="759" h="562" extrusionOk="0">
                  <a:moveTo>
                    <a:pt x="379" y="0"/>
                  </a:moveTo>
                  <a:cubicBezTo>
                    <a:pt x="365" y="0"/>
                    <a:pt x="351" y="1"/>
                    <a:pt x="336" y="2"/>
                  </a:cubicBezTo>
                  <a:cubicBezTo>
                    <a:pt x="144" y="98"/>
                    <a:pt x="0" y="387"/>
                    <a:pt x="288" y="531"/>
                  </a:cubicBezTo>
                  <a:cubicBezTo>
                    <a:pt x="331" y="552"/>
                    <a:pt x="371" y="561"/>
                    <a:pt x="407" y="561"/>
                  </a:cubicBezTo>
                  <a:cubicBezTo>
                    <a:pt x="687" y="561"/>
                    <a:pt x="758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7" name="Google Shape;11607;p59"/>
            <p:cNvSpPr/>
            <p:nvPr/>
          </p:nvSpPr>
          <p:spPr>
            <a:xfrm>
              <a:off x="286125" y="2180575"/>
              <a:ext cx="21625" cy="18025"/>
            </a:xfrm>
            <a:custGeom>
              <a:avLst/>
              <a:gdLst/>
              <a:ahLst/>
              <a:cxnLst/>
              <a:rect l="l" t="t" r="r" b="b"/>
              <a:pathLst>
                <a:path w="865" h="721" extrusionOk="0">
                  <a:moveTo>
                    <a:pt x="384" y="0"/>
                  </a:moveTo>
                  <a:cubicBezTo>
                    <a:pt x="0" y="96"/>
                    <a:pt x="48" y="672"/>
                    <a:pt x="480" y="720"/>
                  </a:cubicBezTo>
                  <a:cubicBezTo>
                    <a:pt x="865" y="624"/>
                    <a:pt x="817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8" name="Google Shape;11608;p59"/>
            <p:cNvSpPr/>
            <p:nvPr/>
          </p:nvSpPr>
          <p:spPr>
            <a:xfrm>
              <a:off x="322125" y="2508225"/>
              <a:ext cx="6025" cy="4825"/>
            </a:xfrm>
            <a:custGeom>
              <a:avLst/>
              <a:gdLst/>
              <a:ahLst/>
              <a:cxnLst/>
              <a:rect l="l" t="t" r="r" b="b"/>
              <a:pathLst>
                <a:path w="241" h="193" extrusionOk="0">
                  <a:moveTo>
                    <a:pt x="97" y="0"/>
                  </a:moveTo>
                  <a:cubicBezTo>
                    <a:pt x="1" y="97"/>
                    <a:pt x="49" y="193"/>
                    <a:pt x="145" y="193"/>
                  </a:cubicBezTo>
                  <a:cubicBezTo>
                    <a:pt x="241" y="193"/>
                    <a:pt x="241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9" name="Google Shape;11609;p59"/>
            <p:cNvSpPr/>
            <p:nvPr/>
          </p:nvSpPr>
          <p:spPr>
            <a:xfrm>
              <a:off x="304125" y="2436125"/>
              <a:ext cx="12975" cy="11000"/>
            </a:xfrm>
            <a:custGeom>
              <a:avLst/>
              <a:gdLst/>
              <a:ahLst/>
              <a:cxnLst/>
              <a:rect l="l" t="t" r="r" b="b"/>
              <a:pathLst>
                <a:path w="519" h="440" extrusionOk="0">
                  <a:moveTo>
                    <a:pt x="319" y="1"/>
                  </a:moveTo>
                  <a:cubicBezTo>
                    <a:pt x="309" y="1"/>
                    <a:pt x="299" y="2"/>
                    <a:pt x="289" y="4"/>
                  </a:cubicBezTo>
                  <a:cubicBezTo>
                    <a:pt x="0" y="52"/>
                    <a:pt x="0" y="340"/>
                    <a:pt x="289" y="436"/>
                  </a:cubicBezTo>
                  <a:cubicBezTo>
                    <a:pt x="299" y="438"/>
                    <a:pt x="309" y="439"/>
                    <a:pt x="319" y="439"/>
                  </a:cubicBezTo>
                  <a:cubicBezTo>
                    <a:pt x="519" y="439"/>
                    <a:pt x="519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0" name="Google Shape;11610;p59"/>
            <p:cNvSpPr/>
            <p:nvPr/>
          </p:nvSpPr>
          <p:spPr>
            <a:xfrm>
              <a:off x="272450" y="2294300"/>
              <a:ext cx="21300" cy="13775"/>
            </a:xfrm>
            <a:custGeom>
              <a:avLst/>
              <a:gdLst/>
              <a:ahLst/>
              <a:cxnLst/>
              <a:rect l="l" t="t" r="r" b="b"/>
              <a:pathLst>
                <a:path w="852" h="551" extrusionOk="0">
                  <a:moveTo>
                    <a:pt x="446" y="0"/>
                  </a:moveTo>
                  <a:cubicBezTo>
                    <a:pt x="417" y="0"/>
                    <a:pt x="387" y="4"/>
                    <a:pt x="355" y="12"/>
                  </a:cubicBezTo>
                  <a:cubicBezTo>
                    <a:pt x="1" y="56"/>
                    <a:pt x="96" y="551"/>
                    <a:pt x="415" y="551"/>
                  </a:cubicBezTo>
                  <a:cubicBezTo>
                    <a:pt x="442" y="551"/>
                    <a:pt x="470" y="547"/>
                    <a:pt x="499" y="540"/>
                  </a:cubicBezTo>
                  <a:cubicBezTo>
                    <a:pt x="852" y="452"/>
                    <a:pt x="760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1" name="Google Shape;11611;p59"/>
            <p:cNvSpPr/>
            <p:nvPr/>
          </p:nvSpPr>
          <p:spPr>
            <a:xfrm>
              <a:off x="251325" y="2340050"/>
              <a:ext cx="8400" cy="7375"/>
            </a:xfrm>
            <a:custGeom>
              <a:avLst/>
              <a:gdLst/>
              <a:ahLst/>
              <a:cxnLst/>
              <a:rect l="l" t="t" r="r" b="b"/>
              <a:pathLst>
                <a:path w="336" h="295" extrusionOk="0">
                  <a:moveTo>
                    <a:pt x="185" y="1"/>
                  </a:moveTo>
                  <a:cubicBezTo>
                    <a:pt x="172" y="1"/>
                    <a:pt x="159" y="3"/>
                    <a:pt x="144" y="6"/>
                  </a:cubicBezTo>
                  <a:cubicBezTo>
                    <a:pt x="0" y="54"/>
                    <a:pt x="0" y="198"/>
                    <a:pt x="144" y="294"/>
                  </a:cubicBezTo>
                  <a:cubicBezTo>
                    <a:pt x="321" y="250"/>
                    <a:pt x="335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2" name="Google Shape;11612;p59"/>
            <p:cNvSpPr/>
            <p:nvPr/>
          </p:nvSpPr>
          <p:spPr>
            <a:xfrm>
              <a:off x="260075" y="2224900"/>
              <a:ext cx="18500" cy="13375"/>
            </a:xfrm>
            <a:custGeom>
              <a:avLst/>
              <a:gdLst/>
              <a:ahLst/>
              <a:cxnLst/>
              <a:rect l="l" t="t" r="r" b="b"/>
              <a:pathLst>
                <a:path w="740" h="535" extrusionOk="0">
                  <a:moveTo>
                    <a:pt x="365" y="0"/>
                  </a:moveTo>
                  <a:cubicBezTo>
                    <a:pt x="351" y="0"/>
                    <a:pt x="337" y="1"/>
                    <a:pt x="322" y="3"/>
                  </a:cubicBezTo>
                  <a:cubicBezTo>
                    <a:pt x="1" y="49"/>
                    <a:pt x="31" y="535"/>
                    <a:pt x="370" y="535"/>
                  </a:cubicBezTo>
                  <a:cubicBezTo>
                    <a:pt x="386" y="535"/>
                    <a:pt x="402" y="534"/>
                    <a:pt x="418" y="532"/>
                  </a:cubicBezTo>
                  <a:cubicBezTo>
                    <a:pt x="740" y="486"/>
                    <a:pt x="666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3" name="Google Shape;11613;p59"/>
            <p:cNvSpPr/>
            <p:nvPr/>
          </p:nvSpPr>
          <p:spPr>
            <a:xfrm>
              <a:off x="236900" y="2269375"/>
              <a:ext cx="8425" cy="7350"/>
            </a:xfrm>
            <a:custGeom>
              <a:avLst/>
              <a:gdLst/>
              <a:ahLst/>
              <a:cxnLst/>
              <a:rect l="l" t="t" r="r" b="b"/>
              <a:pathLst>
                <a:path w="337" h="294" extrusionOk="0">
                  <a:moveTo>
                    <a:pt x="193" y="1"/>
                  </a:moveTo>
                  <a:cubicBezTo>
                    <a:pt x="49" y="97"/>
                    <a:pt x="1" y="193"/>
                    <a:pt x="193" y="289"/>
                  </a:cubicBezTo>
                  <a:cubicBezTo>
                    <a:pt x="203" y="292"/>
                    <a:pt x="212" y="294"/>
                    <a:pt x="220" y="294"/>
                  </a:cubicBezTo>
                  <a:cubicBezTo>
                    <a:pt x="336" y="294"/>
                    <a:pt x="327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4" name="Google Shape;11614;p59"/>
            <p:cNvSpPr/>
            <p:nvPr/>
          </p:nvSpPr>
          <p:spPr>
            <a:xfrm>
              <a:off x="248925" y="2156475"/>
              <a:ext cx="11750" cy="9800"/>
            </a:xfrm>
            <a:custGeom>
              <a:avLst/>
              <a:gdLst/>
              <a:ahLst/>
              <a:cxnLst/>
              <a:rect l="l" t="t" r="r" b="b"/>
              <a:pathLst>
                <a:path w="470" h="392" extrusionOk="0">
                  <a:moveTo>
                    <a:pt x="273" y="1"/>
                  </a:moveTo>
                  <a:cubicBezTo>
                    <a:pt x="262" y="1"/>
                    <a:pt x="252" y="2"/>
                    <a:pt x="240" y="4"/>
                  </a:cubicBezTo>
                  <a:cubicBezTo>
                    <a:pt x="0" y="52"/>
                    <a:pt x="0" y="340"/>
                    <a:pt x="240" y="388"/>
                  </a:cubicBezTo>
                  <a:cubicBezTo>
                    <a:pt x="252" y="390"/>
                    <a:pt x="262" y="391"/>
                    <a:pt x="273" y="391"/>
                  </a:cubicBezTo>
                  <a:cubicBezTo>
                    <a:pt x="469" y="391"/>
                    <a:pt x="469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5" name="Google Shape;11615;p59"/>
            <p:cNvSpPr/>
            <p:nvPr/>
          </p:nvSpPr>
          <p:spPr>
            <a:xfrm>
              <a:off x="326500" y="2389400"/>
              <a:ext cx="25650" cy="18250"/>
            </a:xfrm>
            <a:custGeom>
              <a:avLst/>
              <a:gdLst/>
              <a:ahLst/>
              <a:cxnLst/>
              <a:rect l="l" t="t" r="r" b="b"/>
              <a:pathLst>
                <a:path w="1026" h="730" extrusionOk="0">
                  <a:moveTo>
                    <a:pt x="498" y="1"/>
                  </a:moveTo>
                  <a:cubicBezTo>
                    <a:pt x="1" y="46"/>
                    <a:pt x="57" y="729"/>
                    <a:pt x="505" y="729"/>
                  </a:cubicBezTo>
                  <a:cubicBezTo>
                    <a:pt x="533" y="729"/>
                    <a:pt x="563" y="726"/>
                    <a:pt x="594" y="721"/>
                  </a:cubicBezTo>
                  <a:cubicBezTo>
                    <a:pt x="1026" y="673"/>
                    <a:pt x="978" y="1"/>
                    <a:pt x="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6" name="Google Shape;11616;p59"/>
            <p:cNvSpPr/>
            <p:nvPr/>
          </p:nvSpPr>
          <p:spPr>
            <a:xfrm>
              <a:off x="407725" y="2442225"/>
              <a:ext cx="30850" cy="24075"/>
            </a:xfrm>
            <a:custGeom>
              <a:avLst/>
              <a:gdLst/>
              <a:ahLst/>
              <a:cxnLst/>
              <a:rect l="l" t="t" r="r" b="b"/>
              <a:pathLst>
                <a:path w="1234" h="963" extrusionOk="0">
                  <a:moveTo>
                    <a:pt x="561" y="0"/>
                  </a:moveTo>
                  <a:cubicBezTo>
                    <a:pt x="1" y="140"/>
                    <a:pt x="77" y="962"/>
                    <a:pt x="612" y="962"/>
                  </a:cubicBezTo>
                  <a:cubicBezTo>
                    <a:pt x="627" y="962"/>
                    <a:pt x="642" y="961"/>
                    <a:pt x="657" y="960"/>
                  </a:cubicBezTo>
                  <a:cubicBezTo>
                    <a:pt x="1234" y="864"/>
                    <a:pt x="1137" y="0"/>
                    <a:pt x="5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7" name="Google Shape;11617;p59"/>
            <p:cNvSpPr/>
            <p:nvPr/>
          </p:nvSpPr>
          <p:spPr>
            <a:xfrm>
              <a:off x="422150" y="2514175"/>
              <a:ext cx="29225" cy="20525"/>
            </a:xfrm>
            <a:custGeom>
              <a:avLst/>
              <a:gdLst/>
              <a:ahLst/>
              <a:cxnLst/>
              <a:rect l="l" t="t" r="r" b="b"/>
              <a:pathLst>
                <a:path w="1169" h="821" extrusionOk="0">
                  <a:moveTo>
                    <a:pt x="559" y="0"/>
                  </a:moveTo>
                  <a:cubicBezTo>
                    <a:pt x="544" y="0"/>
                    <a:pt x="528" y="1"/>
                    <a:pt x="512" y="3"/>
                  </a:cubicBezTo>
                  <a:cubicBezTo>
                    <a:pt x="0" y="96"/>
                    <a:pt x="120" y="821"/>
                    <a:pt x="610" y="821"/>
                  </a:cubicBezTo>
                  <a:cubicBezTo>
                    <a:pt x="625" y="821"/>
                    <a:pt x="641" y="820"/>
                    <a:pt x="657" y="819"/>
                  </a:cubicBezTo>
                  <a:cubicBezTo>
                    <a:pt x="1169" y="726"/>
                    <a:pt x="1049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8" name="Google Shape;11618;p59"/>
            <p:cNvSpPr/>
            <p:nvPr/>
          </p:nvSpPr>
          <p:spPr>
            <a:xfrm>
              <a:off x="263325" y="2046150"/>
              <a:ext cx="10825" cy="8425"/>
            </a:xfrm>
            <a:custGeom>
              <a:avLst/>
              <a:gdLst/>
              <a:ahLst/>
              <a:cxnLst/>
              <a:rect l="l" t="t" r="r" b="b"/>
              <a:pathLst>
                <a:path w="433" h="337" extrusionOk="0">
                  <a:moveTo>
                    <a:pt x="192" y="0"/>
                  </a:moveTo>
                  <a:cubicBezTo>
                    <a:pt x="0" y="48"/>
                    <a:pt x="48" y="288"/>
                    <a:pt x="240" y="336"/>
                  </a:cubicBezTo>
                  <a:cubicBezTo>
                    <a:pt x="432" y="240"/>
                    <a:pt x="384" y="0"/>
                    <a:pt x="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9" name="Google Shape;11619;p59"/>
            <p:cNvSpPr/>
            <p:nvPr/>
          </p:nvSpPr>
          <p:spPr>
            <a:xfrm>
              <a:off x="745025" y="2668825"/>
              <a:ext cx="25275" cy="18325"/>
            </a:xfrm>
            <a:custGeom>
              <a:avLst/>
              <a:gdLst/>
              <a:ahLst/>
              <a:cxnLst/>
              <a:rect l="l" t="t" r="r" b="b"/>
              <a:pathLst>
                <a:path w="1011" h="733" extrusionOk="0">
                  <a:moveTo>
                    <a:pt x="549" y="1"/>
                  </a:moveTo>
                  <a:cubicBezTo>
                    <a:pt x="522" y="1"/>
                    <a:pt x="494" y="4"/>
                    <a:pt x="464" y="10"/>
                  </a:cubicBezTo>
                  <a:cubicBezTo>
                    <a:pt x="0" y="102"/>
                    <a:pt x="74" y="732"/>
                    <a:pt x="512" y="732"/>
                  </a:cubicBezTo>
                  <a:cubicBezTo>
                    <a:pt x="527" y="732"/>
                    <a:pt x="543" y="731"/>
                    <a:pt x="560" y="730"/>
                  </a:cubicBezTo>
                  <a:cubicBezTo>
                    <a:pt x="1010" y="640"/>
                    <a:pt x="954" y="1"/>
                    <a:pt x="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0" name="Google Shape;11620;p59"/>
            <p:cNvSpPr/>
            <p:nvPr/>
          </p:nvSpPr>
          <p:spPr>
            <a:xfrm>
              <a:off x="342525" y="2461425"/>
              <a:ext cx="20425" cy="14425"/>
            </a:xfrm>
            <a:custGeom>
              <a:avLst/>
              <a:gdLst/>
              <a:ahLst/>
              <a:cxnLst/>
              <a:rect l="l" t="t" r="r" b="b"/>
              <a:pathLst>
                <a:path w="817" h="577" extrusionOk="0">
                  <a:moveTo>
                    <a:pt x="433" y="0"/>
                  </a:moveTo>
                  <a:cubicBezTo>
                    <a:pt x="1" y="0"/>
                    <a:pt x="1" y="576"/>
                    <a:pt x="433" y="576"/>
                  </a:cubicBezTo>
                  <a:cubicBezTo>
                    <a:pt x="817" y="576"/>
                    <a:pt x="817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1" name="Google Shape;11621;p59"/>
            <p:cNvSpPr/>
            <p:nvPr/>
          </p:nvSpPr>
          <p:spPr>
            <a:xfrm>
              <a:off x="446525" y="2469650"/>
              <a:ext cx="36900" cy="26750"/>
            </a:xfrm>
            <a:custGeom>
              <a:avLst/>
              <a:gdLst/>
              <a:ahLst/>
              <a:cxnLst/>
              <a:rect l="l" t="t" r="r" b="b"/>
              <a:pathLst>
                <a:path w="1476" h="1070" extrusionOk="0">
                  <a:moveTo>
                    <a:pt x="778" y="1"/>
                  </a:moveTo>
                  <a:cubicBezTo>
                    <a:pt x="750" y="1"/>
                    <a:pt x="720" y="3"/>
                    <a:pt x="690" y="7"/>
                  </a:cubicBezTo>
                  <a:cubicBezTo>
                    <a:pt x="1" y="99"/>
                    <a:pt x="103" y="1070"/>
                    <a:pt x="743" y="1070"/>
                  </a:cubicBezTo>
                  <a:cubicBezTo>
                    <a:pt x="772" y="1070"/>
                    <a:pt x="802" y="1068"/>
                    <a:pt x="834" y="1063"/>
                  </a:cubicBezTo>
                  <a:cubicBezTo>
                    <a:pt x="1475" y="926"/>
                    <a:pt x="137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2" name="Google Shape;11622;p59"/>
            <p:cNvSpPr/>
            <p:nvPr/>
          </p:nvSpPr>
          <p:spPr>
            <a:xfrm>
              <a:off x="381850" y="2487575"/>
              <a:ext cx="26000" cy="18550"/>
            </a:xfrm>
            <a:custGeom>
              <a:avLst/>
              <a:gdLst/>
              <a:ahLst/>
              <a:cxnLst/>
              <a:rect l="l" t="t" r="r" b="b"/>
              <a:pathLst>
                <a:path w="1040" h="742" extrusionOk="0">
                  <a:moveTo>
                    <a:pt x="535" y="1"/>
                  </a:moveTo>
                  <a:cubicBezTo>
                    <a:pt x="506" y="1"/>
                    <a:pt x="476" y="4"/>
                    <a:pt x="444" y="10"/>
                  </a:cubicBezTo>
                  <a:cubicBezTo>
                    <a:pt x="0" y="232"/>
                    <a:pt x="172" y="741"/>
                    <a:pt x="542" y="741"/>
                  </a:cubicBezTo>
                  <a:cubicBezTo>
                    <a:pt x="572" y="741"/>
                    <a:pt x="603" y="738"/>
                    <a:pt x="636" y="730"/>
                  </a:cubicBezTo>
                  <a:cubicBezTo>
                    <a:pt x="1040" y="596"/>
                    <a:pt x="941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3" name="Google Shape;11623;p59"/>
            <p:cNvSpPr/>
            <p:nvPr/>
          </p:nvSpPr>
          <p:spPr>
            <a:xfrm>
              <a:off x="360525" y="2533425"/>
              <a:ext cx="12050" cy="9625"/>
            </a:xfrm>
            <a:custGeom>
              <a:avLst/>
              <a:gdLst/>
              <a:ahLst/>
              <a:cxnLst/>
              <a:rect l="l" t="t" r="r" b="b"/>
              <a:pathLst>
                <a:path w="482" h="385" extrusionOk="0">
                  <a:moveTo>
                    <a:pt x="241" y="1"/>
                  </a:moveTo>
                  <a:cubicBezTo>
                    <a:pt x="1" y="97"/>
                    <a:pt x="49" y="289"/>
                    <a:pt x="241" y="385"/>
                  </a:cubicBezTo>
                  <a:cubicBezTo>
                    <a:pt x="481" y="385"/>
                    <a:pt x="481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4" name="Google Shape;11624;p59"/>
            <p:cNvSpPr/>
            <p:nvPr/>
          </p:nvSpPr>
          <p:spPr>
            <a:xfrm>
              <a:off x="365275" y="2415750"/>
              <a:ext cx="30900" cy="22075"/>
            </a:xfrm>
            <a:custGeom>
              <a:avLst/>
              <a:gdLst/>
              <a:ahLst/>
              <a:cxnLst/>
              <a:rect l="l" t="t" r="r" b="b"/>
              <a:pathLst>
                <a:path w="1236" h="883" extrusionOk="0">
                  <a:moveTo>
                    <a:pt x="626" y="1"/>
                  </a:moveTo>
                  <a:cubicBezTo>
                    <a:pt x="611" y="1"/>
                    <a:pt x="595" y="1"/>
                    <a:pt x="579" y="3"/>
                  </a:cubicBezTo>
                  <a:cubicBezTo>
                    <a:pt x="0" y="92"/>
                    <a:pt x="123" y="882"/>
                    <a:pt x="603" y="882"/>
                  </a:cubicBezTo>
                  <a:cubicBezTo>
                    <a:pt x="641" y="882"/>
                    <a:pt x="681" y="877"/>
                    <a:pt x="723" y="867"/>
                  </a:cubicBezTo>
                  <a:cubicBezTo>
                    <a:pt x="1235" y="727"/>
                    <a:pt x="1115" y="1"/>
                    <a:pt x="6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5" name="Google Shape;11625;p59"/>
            <p:cNvSpPr/>
            <p:nvPr/>
          </p:nvSpPr>
          <p:spPr>
            <a:xfrm>
              <a:off x="442550" y="2587450"/>
              <a:ext cx="17625" cy="13300"/>
            </a:xfrm>
            <a:custGeom>
              <a:avLst/>
              <a:gdLst/>
              <a:ahLst/>
              <a:cxnLst/>
              <a:rect l="l" t="t" r="r" b="b"/>
              <a:pathLst>
                <a:path w="705" h="532" extrusionOk="0">
                  <a:moveTo>
                    <a:pt x="321" y="0"/>
                  </a:moveTo>
                  <a:cubicBezTo>
                    <a:pt x="0" y="92"/>
                    <a:pt x="29" y="532"/>
                    <a:pt x="323" y="532"/>
                  </a:cubicBezTo>
                  <a:cubicBezTo>
                    <a:pt x="337" y="532"/>
                    <a:pt x="353" y="530"/>
                    <a:pt x="369" y="528"/>
                  </a:cubicBezTo>
                  <a:cubicBezTo>
                    <a:pt x="705" y="480"/>
                    <a:pt x="609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6" name="Google Shape;11626;p59"/>
            <p:cNvSpPr/>
            <p:nvPr/>
          </p:nvSpPr>
          <p:spPr>
            <a:xfrm>
              <a:off x="1128675" y="2560950"/>
              <a:ext cx="12925" cy="10900"/>
            </a:xfrm>
            <a:custGeom>
              <a:avLst/>
              <a:gdLst/>
              <a:ahLst/>
              <a:cxnLst/>
              <a:rect l="l" t="t" r="r" b="b"/>
              <a:pathLst>
                <a:path w="517" h="436" extrusionOk="0">
                  <a:moveTo>
                    <a:pt x="277" y="0"/>
                  </a:moveTo>
                  <a:cubicBezTo>
                    <a:pt x="265" y="0"/>
                    <a:pt x="253" y="1"/>
                    <a:pt x="241" y="4"/>
                  </a:cubicBezTo>
                  <a:cubicBezTo>
                    <a:pt x="1" y="100"/>
                    <a:pt x="1" y="388"/>
                    <a:pt x="289" y="436"/>
                  </a:cubicBezTo>
                  <a:cubicBezTo>
                    <a:pt x="516" y="390"/>
                    <a:pt x="485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7" name="Google Shape;11627;p59"/>
            <p:cNvSpPr/>
            <p:nvPr/>
          </p:nvSpPr>
          <p:spPr>
            <a:xfrm>
              <a:off x="1032225" y="2497375"/>
              <a:ext cx="36050" cy="25450"/>
            </a:xfrm>
            <a:custGeom>
              <a:avLst/>
              <a:gdLst/>
              <a:ahLst/>
              <a:cxnLst/>
              <a:rect l="l" t="t" r="r" b="b"/>
              <a:pathLst>
                <a:path w="1442" h="1018" extrusionOk="0">
                  <a:moveTo>
                    <a:pt x="690" y="1"/>
                  </a:moveTo>
                  <a:cubicBezTo>
                    <a:pt x="675" y="1"/>
                    <a:pt x="658" y="1"/>
                    <a:pt x="642" y="2"/>
                  </a:cubicBezTo>
                  <a:cubicBezTo>
                    <a:pt x="0" y="94"/>
                    <a:pt x="103" y="1017"/>
                    <a:pt x="698" y="1017"/>
                  </a:cubicBezTo>
                  <a:cubicBezTo>
                    <a:pt x="726" y="1017"/>
                    <a:pt x="756" y="1015"/>
                    <a:pt x="786" y="1011"/>
                  </a:cubicBezTo>
                  <a:cubicBezTo>
                    <a:pt x="1442" y="917"/>
                    <a:pt x="1321" y="1"/>
                    <a:pt x="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8" name="Google Shape;11628;p59"/>
            <p:cNvSpPr/>
            <p:nvPr/>
          </p:nvSpPr>
          <p:spPr>
            <a:xfrm>
              <a:off x="1156275" y="2518950"/>
              <a:ext cx="11800" cy="10975"/>
            </a:xfrm>
            <a:custGeom>
              <a:avLst/>
              <a:gdLst/>
              <a:ahLst/>
              <a:cxnLst/>
              <a:rect l="l" t="t" r="r" b="b"/>
              <a:pathLst>
                <a:path w="472" h="439" extrusionOk="0">
                  <a:moveTo>
                    <a:pt x="271" y="0"/>
                  </a:moveTo>
                  <a:cubicBezTo>
                    <a:pt x="261" y="0"/>
                    <a:pt x="251" y="1"/>
                    <a:pt x="241" y="4"/>
                  </a:cubicBezTo>
                  <a:cubicBezTo>
                    <a:pt x="1" y="52"/>
                    <a:pt x="1" y="388"/>
                    <a:pt x="241" y="436"/>
                  </a:cubicBezTo>
                  <a:cubicBezTo>
                    <a:pt x="251" y="438"/>
                    <a:pt x="261" y="439"/>
                    <a:pt x="271" y="439"/>
                  </a:cubicBezTo>
                  <a:cubicBezTo>
                    <a:pt x="471" y="439"/>
                    <a:pt x="471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9" name="Google Shape;11629;p59"/>
            <p:cNvSpPr/>
            <p:nvPr/>
          </p:nvSpPr>
          <p:spPr>
            <a:xfrm>
              <a:off x="1106950" y="2486425"/>
              <a:ext cx="28250" cy="19850"/>
            </a:xfrm>
            <a:custGeom>
              <a:avLst/>
              <a:gdLst/>
              <a:ahLst/>
              <a:cxnLst/>
              <a:rect l="l" t="t" r="r" b="b"/>
              <a:pathLst>
                <a:path w="1130" h="794" extrusionOk="0">
                  <a:moveTo>
                    <a:pt x="575" y="0"/>
                  </a:moveTo>
                  <a:cubicBezTo>
                    <a:pt x="546" y="0"/>
                    <a:pt x="517" y="3"/>
                    <a:pt x="486" y="8"/>
                  </a:cubicBezTo>
                  <a:cubicBezTo>
                    <a:pt x="0" y="97"/>
                    <a:pt x="123" y="793"/>
                    <a:pt x="557" y="793"/>
                  </a:cubicBezTo>
                  <a:cubicBezTo>
                    <a:pt x="595" y="793"/>
                    <a:pt x="635" y="788"/>
                    <a:pt x="678" y="776"/>
                  </a:cubicBezTo>
                  <a:cubicBezTo>
                    <a:pt x="1130" y="686"/>
                    <a:pt x="1028" y="0"/>
                    <a:pt x="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0" name="Google Shape;11630;p59"/>
            <p:cNvSpPr/>
            <p:nvPr/>
          </p:nvSpPr>
          <p:spPr>
            <a:xfrm>
              <a:off x="1161825" y="2402400"/>
              <a:ext cx="28600" cy="20825"/>
            </a:xfrm>
            <a:custGeom>
              <a:avLst/>
              <a:gdLst/>
              <a:ahLst/>
              <a:cxnLst/>
              <a:rect l="l" t="t" r="r" b="b"/>
              <a:pathLst>
                <a:path w="1144" h="833" extrusionOk="0">
                  <a:moveTo>
                    <a:pt x="588" y="0"/>
                  </a:moveTo>
                  <a:cubicBezTo>
                    <a:pt x="560" y="0"/>
                    <a:pt x="530" y="3"/>
                    <a:pt x="499" y="9"/>
                  </a:cubicBezTo>
                  <a:cubicBezTo>
                    <a:pt x="0" y="99"/>
                    <a:pt x="144" y="833"/>
                    <a:pt x="607" y="833"/>
                  </a:cubicBezTo>
                  <a:cubicBezTo>
                    <a:pt x="634" y="833"/>
                    <a:pt x="662" y="830"/>
                    <a:pt x="691" y="825"/>
                  </a:cubicBezTo>
                  <a:cubicBezTo>
                    <a:pt x="1143" y="689"/>
                    <a:pt x="1042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1" name="Google Shape;11631;p59"/>
            <p:cNvSpPr/>
            <p:nvPr/>
          </p:nvSpPr>
          <p:spPr>
            <a:xfrm>
              <a:off x="988125" y="2467275"/>
              <a:ext cx="41425" cy="30475"/>
            </a:xfrm>
            <a:custGeom>
              <a:avLst/>
              <a:gdLst/>
              <a:ahLst/>
              <a:cxnLst/>
              <a:rect l="l" t="t" r="r" b="b"/>
              <a:pathLst>
                <a:path w="1657" h="1219" extrusionOk="0">
                  <a:moveTo>
                    <a:pt x="817" y="1"/>
                  </a:moveTo>
                  <a:cubicBezTo>
                    <a:pt x="788" y="1"/>
                    <a:pt x="757" y="3"/>
                    <a:pt x="726" y="6"/>
                  </a:cubicBezTo>
                  <a:cubicBezTo>
                    <a:pt x="1" y="142"/>
                    <a:pt x="88" y="1218"/>
                    <a:pt x="786" y="1218"/>
                  </a:cubicBezTo>
                  <a:cubicBezTo>
                    <a:pt x="828" y="1218"/>
                    <a:pt x="872" y="1215"/>
                    <a:pt x="918" y="1206"/>
                  </a:cubicBezTo>
                  <a:cubicBezTo>
                    <a:pt x="1656" y="1114"/>
                    <a:pt x="1552" y="1"/>
                    <a:pt x="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2" name="Google Shape;11632;p59"/>
            <p:cNvSpPr/>
            <p:nvPr/>
          </p:nvSpPr>
          <p:spPr>
            <a:xfrm>
              <a:off x="1182400" y="2476925"/>
              <a:ext cx="15575" cy="12500"/>
            </a:xfrm>
            <a:custGeom>
              <a:avLst/>
              <a:gdLst/>
              <a:ahLst/>
              <a:cxnLst/>
              <a:rect l="l" t="t" r="r" b="b"/>
              <a:pathLst>
                <a:path w="623" h="500" extrusionOk="0">
                  <a:moveTo>
                    <a:pt x="348" y="0"/>
                  </a:moveTo>
                  <a:cubicBezTo>
                    <a:pt x="333" y="0"/>
                    <a:pt x="317" y="1"/>
                    <a:pt x="300" y="4"/>
                  </a:cubicBezTo>
                  <a:cubicBezTo>
                    <a:pt x="0" y="176"/>
                    <a:pt x="121" y="500"/>
                    <a:pt x="321" y="500"/>
                  </a:cubicBezTo>
                  <a:cubicBezTo>
                    <a:pt x="345" y="500"/>
                    <a:pt x="370" y="495"/>
                    <a:pt x="396" y="484"/>
                  </a:cubicBezTo>
                  <a:cubicBezTo>
                    <a:pt x="622" y="349"/>
                    <a:pt x="593" y="0"/>
                    <a:pt x="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3" name="Google Shape;11633;p59"/>
            <p:cNvSpPr/>
            <p:nvPr/>
          </p:nvSpPr>
          <p:spPr>
            <a:xfrm>
              <a:off x="1052675" y="2571600"/>
              <a:ext cx="24900" cy="17300"/>
            </a:xfrm>
            <a:custGeom>
              <a:avLst/>
              <a:gdLst/>
              <a:ahLst/>
              <a:cxnLst/>
              <a:rect l="l" t="t" r="r" b="b"/>
              <a:pathLst>
                <a:path w="996" h="692" extrusionOk="0">
                  <a:moveTo>
                    <a:pt x="530" y="1"/>
                  </a:moveTo>
                  <a:cubicBezTo>
                    <a:pt x="504" y="1"/>
                    <a:pt x="477" y="4"/>
                    <a:pt x="448" y="10"/>
                  </a:cubicBezTo>
                  <a:cubicBezTo>
                    <a:pt x="0" y="100"/>
                    <a:pt x="138" y="691"/>
                    <a:pt x="510" y="691"/>
                  </a:cubicBezTo>
                  <a:cubicBezTo>
                    <a:pt x="536" y="691"/>
                    <a:pt x="564" y="688"/>
                    <a:pt x="592" y="682"/>
                  </a:cubicBezTo>
                  <a:cubicBezTo>
                    <a:pt x="996" y="592"/>
                    <a:pt x="897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4" name="Google Shape;11634;p59"/>
            <p:cNvSpPr/>
            <p:nvPr/>
          </p:nvSpPr>
          <p:spPr>
            <a:xfrm>
              <a:off x="1080675" y="2528625"/>
              <a:ext cx="24025" cy="19225"/>
            </a:xfrm>
            <a:custGeom>
              <a:avLst/>
              <a:gdLst/>
              <a:ahLst/>
              <a:cxnLst/>
              <a:rect l="l" t="t" r="r" b="b"/>
              <a:pathLst>
                <a:path w="961" h="769" extrusionOk="0">
                  <a:moveTo>
                    <a:pt x="432" y="1"/>
                  </a:moveTo>
                  <a:cubicBezTo>
                    <a:pt x="0" y="145"/>
                    <a:pt x="96" y="769"/>
                    <a:pt x="528" y="769"/>
                  </a:cubicBezTo>
                  <a:cubicBezTo>
                    <a:pt x="961" y="673"/>
                    <a:pt x="865" y="1"/>
                    <a:pt x="4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5" name="Google Shape;11635;p59"/>
            <p:cNvSpPr/>
            <p:nvPr/>
          </p:nvSpPr>
          <p:spPr>
            <a:xfrm>
              <a:off x="1102300" y="2604150"/>
              <a:ext cx="9600" cy="8525"/>
            </a:xfrm>
            <a:custGeom>
              <a:avLst/>
              <a:gdLst/>
              <a:ahLst/>
              <a:cxnLst/>
              <a:rect l="l" t="t" r="r" b="b"/>
              <a:pathLst>
                <a:path w="384" h="341" extrusionOk="0">
                  <a:moveTo>
                    <a:pt x="200" y="0"/>
                  </a:moveTo>
                  <a:cubicBezTo>
                    <a:pt x="0" y="0"/>
                    <a:pt x="14" y="340"/>
                    <a:pt x="240" y="340"/>
                  </a:cubicBezTo>
                  <a:cubicBezTo>
                    <a:pt x="384" y="244"/>
                    <a:pt x="384" y="100"/>
                    <a:pt x="240" y="4"/>
                  </a:cubicBezTo>
                  <a:cubicBezTo>
                    <a:pt x="225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6" name="Google Shape;11636;p59"/>
            <p:cNvSpPr/>
            <p:nvPr/>
          </p:nvSpPr>
          <p:spPr>
            <a:xfrm>
              <a:off x="1134675" y="2444550"/>
              <a:ext cx="28450" cy="20500"/>
            </a:xfrm>
            <a:custGeom>
              <a:avLst/>
              <a:gdLst/>
              <a:ahLst/>
              <a:cxnLst/>
              <a:rect l="l" t="t" r="r" b="b"/>
              <a:pathLst>
                <a:path w="1138" h="820" extrusionOk="0">
                  <a:moveTo>
                    <a:pt x="573" y="1"/>
                  </a:moveTo>
                  <a:cubicBezTo>
                    <a:pt x="559" y="1"/>
                    <a:pt x="544" y="2"/>
                    <a:pt x="529" y="3"/>
                  </a:cubicBezTo>
                  <a:cubicBezTo>
                    <a:pt x="1" y="51"/>
                    <a:pt x="49" y="819"/>
                    <a:pt x="625" y="819"/>
                  </a:cubicBezTo>
                  <a:cubicBezTo>
                    <a:pt x="1138" y="773"/>
                    <a:pt x="1062" y="1"/>
                    <a:pt x="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7" name="Google Shape;11637;p59"/>
            <p:cNvSpPr/>
            <p:nvPr/>
          </p:nvSpPr>
          <p:spPr>
            <a:xfrm>
              <a:off x="1269100" y="2348600"/>
              <a:ext cx="9625" cy="7225"/>
            </a:xfrm>
            <a:custGeom>
              <a:avLst/>
              <a:gdLst/>
              <a:ahLst/>
              <a:cxnLst/>
              <a:rect l="l" t="t" r="r" b="b"/>
              <a:pathLst>
                <a:path w="385" h="289" extrusionOk="0">
                  <a:moveTo>
                    <a:pt x="193" y="0"/>
                  </a:moveTo>
                  <a:cubicBezTo>
                    <a:pt x="1" y="0"/>
                    <a:pt x="1" y="288"/>
                    <a:pt x="193" y="288"/>
                  </a:cubicBezTo>
                  <a:cubicBezTo>
                    <a:pt x="385" y="288"/>
                    <a:pt x="385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8" name="Google Shape;11638;p59"/>
            <p:cNvSpPr/>
            <p:nvPr/>
          </p:nvSpPr>
          <p:spPr>
            <a:xfrm>
              <a:off x="751000" y="2550225"/>
              <a:ext cx="41650" cy="31275"/>
            </a:xfrm>
            <a:custGeom>
              <a:avLst/>
              <a:gdLst/>
              <a:ahLst/>
              <a:cxnLst/>
              <a:rect l="l" t="t" r="r" b="b"/>
              <a:pathLst>
                <a:path w="1666" h="1251" extrusionOk="0">
                  <a:moveTo>
                    <a:pt x="801" y="1"/>
                  </a:moveTo>
                  <a:cubicBezTo>
                    <a:pt x="1" y="95"/>
                    <a:pt x="77" y="1250"/>
                    <a:pt x="850" y="1250"/>
                  </a:cubicBezTo>
                  <a:cubicBezTo>
                    <a:pt x="865" y="1250"/>
                    <a:pt x="881" y="1250"/>
                    <a:pt x="897" y="1249"/>
                  </a:cubicBezTo>
                  <a:cubicBezTo>
                    <a:pt x="1665" y="1153"/>
                    <a:pt x="1617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9" name="Google Shape;11639;p59"/>
            <p:cNvSpPr/>
            <p:nvPr/>
          </p:nvSpPr>
          <p:spPr>
            <a:xfrm>
              <a:off x="1251050" y="2280175"/>
              <a:ext cx="18075" cy="13425"/>
            </a:xfrm>
            <a:custGeom>
              <a:avLst/>
              <a:gdLst/>
              <a:ahLst/>
              <a:cxnLst/>
              <a:rect l="l" t="t" r="r" b="b"/>
              <a:pathLst>
                <a:path w="723" h="537" extrusionOk="0">
                  <a:moveTo>
                    <a:pt x="339" y="1"/>
                  </a:moveTo>
                  <a:cubicBezTo>
                    <a:pt x="1" y="151"/>
                    <a:pt x="162" y="536"/>
                    <a:pt x="386" y="536"/>
                  </a:cubicBezTo>
                  <a:cubicBezTo>
                    <a:pt x="449" y="536"/>
                    <a:pt x="516" y="506"/>
                    <a:pt x="579" y="433"/>
                  </a:cubicBezTo>
                  <a:cubicBezTo>
                    <a:pt x="723" y="241"/>
                    <a:pt x="579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0" name="Google Shape;11640;p59"/>
            <p:cNvSpPr/>
            <p:nvPr/>
          </p:nvSpPr>
          <p:spPr>
            <a:xfrm>
              <a:off x="1193500" y="2361800"/>
              <a:ext cx="24025" cy="18025"/>
            </a:xfrm>
            <a:custGeom>
              <a:avLst/>
              <a:gdLst/>
              <a:ahLst/>
              <a:cxnLst/>
              <a:rect l="l" t="t" r="r" b="b"/>
              <a:pathLst>
                <a:path w="961" h="721" extrusionOk="0">
                  <a:moveTo>
                    <a:pt x="432" y="0"/>
                  </a:moveTo>
                  <a:cubicBezTo>
                    <a:pt x="0" y="48"/>
                    <a:pt x="48" y="721"/>
                    <a:pt x="480" y="721"/>
                  </a:cubicBezTo>
                  <a:cubicBezTo>
                    <a:pt x="960" y="625"/>
                    <a:pt x="864" y="0"/>
                    <a:pt x="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1" name="Google Shape;11641;p59"/>
            <p:cNvSpPr/>
            <p:nvPr/>
          </p:nvSpPr>
          <p:spPr>
            <a:xfrm>
              <a:off x="1282675" y="224047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281" y="0"/>
                  </a:moveTo>
                  <a:cubicBezTo>
                    <a:pt x="72" y="0"/>
                    <a:pt x="0" y="341"/>
                    <a:pt x="226" y="341"/>
                  </a:cubicBezTo>
                  <a:cubicBezTo>
                    <a:pt x="418" y="293"/>
                    <a:pt x="466" y="101"/>
                    <a:pt x="322" y="5"/>
                  </a:cubicBezTo>
                  <a:cubicBezTo>
                    <a:pt x="308" y="2"/>
                    <a:pt x="294" y="0"/>
                    <a:pt x="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2" name="Google Shape;11642;p59"/>
            <p:cNvSpPr/>
            <p:nvPr/>
          </p:nvSpPr>
          <p:spPr>
            <a:xfrm>
              <a:off x="1221525" y="2320925"/>
              <a:ext cx="22025" cy="15775"/>
            </a:xfrm>
            <a:custGeom>
              <a:avLst/>
              <a:gdLst/>
              <a:ahLst/>
              <a:cxnLst/>
              <a:rect l="l" t="t" r="r" b="b"/>
              <a:pathLst>
                <a:path w="881" h="631" extrusionOk="0">
                  <a:moveTo>
                    <a:pt x="412" y="0"/>
                  </a:moveTo>
                  <a:cubicBezTo>
                    <a:pt x="398" y="0"/>
                    <a:pt x="383" y="1"/>
                    <a:pt x="368" y="3"/>
                  </a:cubicBezTo>
                  <a:cubicBezTo>
                    <a:pt x="0" y="141"/>
                    <a:pt x="116" y="630"/>
                    <a:pt x="463" y="630"/>
                  </a:cubicBezTo>
                  <a:cubicBezTo>
                    <a:pt x="479" y="630"/>
                    <a:pt x="495" y="629"/>
                    <a:pt x="512" y="627"/>
                  </a:cubicBezTo>
                  <a:cubicBezTo>
                    <a:pt x="880" y="535"/>
                    <a:pt x="762" y="0"/>
                    <a:pt x="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59"/>
            <p:cNvSpPr/>
            <p:nvPr/>
          </p:nvSpPr>
          <p:spPr>
            <a:xfrm>
              <a:off x="1210675" y="2436125"/>
              <a:ext cx="16075" cy="11000"/>
            </a:xfrm>
            <a:custGeom>
              <a:avLst/>
              <a:gdLst/>
              <a:ahLst/>
              <a:cxnLst/>
              <a:rect l="l" t="t" r="r" b="b"/>
              <a:pathLst>
                <a:path w="643" h="440" extrusionOk="0">
                  <a:moveTo>
                    <a:pt x="317" y="0"/>
                  </a:moveTo>
                  <a:cubicBezTo>
                    <a:pt x="303" y="0"/>
                    <a:pt x="289" y="1"/>
                    <a:pt x="273" y="4"/>
                  </a:cubicBezTo>
                  <a:cubicBezTo>
                    <a:pt x="0" y="49"/>
                    <a:pt x="72" y="440"/>
                    <a:pt x="326" y="440"/>
                  </a:cubicBezTo>
                  <a:cubicBezTo>
                    <a:pt x="340" y="440"/>
                    <a:pt x="354" y="439"/>
                    <a:pt x="369" y="436"/>
                  </a:cubicBezTo>
                  <a:cubicBezTo>
                    <a:pt x="642" y="391"/>
                    <a:pt x="570" y="0"/>
                    <a:pt x="3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59"/>
            <p:cNvSpPr/>
            <p:nvPr/>
          </p:nvSpPr>
          <p:spPr>
            <a:xfrm>
              <a:off x="1240300" y="2394200"/>
              <a:ext cx="13225" cy="9625"/>
            </a:xfrm>
            <a:custGeom>
              <a:avLst/>
              <a:gdLst/>
              <a:ahLst/>
              <a:cxnLst/>
              <a:rect l="l" t="t" r="r" b="b"/>
              <a:pathLst>
                <a:path w="529" h="385" extrusionOk="0">
                  <a:moveTo>
                    <a:pt x="289" y="1"/>
                  </a:moveTo>
                  <a:cubicBezTo>
                    <a:pt x="97" y="1"/>
                    <a:pt x="1" y="289"/>
                    <a:pt x="241" y="385"/>
                  </a:cubicBezTo>
                  <a:cubicBezTo>
                    <a:pt x="433" y="385"/>
                    <a:pt x="529" y="97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59"/>
            <p:cNvSpPr/>
            <p:nvPr/>
          </p:nvSpPr>
          <p:spPr>
            <a:xfrm>
              <a:off x="1235025" y="2209125"/>
              <a:ext cx="23750" cy="17300"/>
            </a:xfrm>
            <a:custGeom>
              <a:avLst/>
              <a:gdLst/>
              <a:ahLst/>
              <a:cxnLst/>
              <a:rect l="l" t="t" r="r" b="b"/>
              <a:pathLst>
                <a:path w="950" h="692" extrusionOk="0">
                  <a:moveTo>
                    <a:pt x="482" y="0"/>
                  </a:moveTo>
                  <a:cubicBezTo>
                    <a:pt x="457" y="0"/>
                    <a:pt x="431" y="4"/>
                    <a:pt x="404" y="10"/>
                  </a:cubicBezTo>
                  <a:cubicBezTo>
                    <a:pt x="0" y="100"/>
                    <a:pt x="99" y="692"/>
                    <a:pt x="466" y="692"/>
                  </a:cubicBezTo>
                  <a:cubicBezTo>
                    <a:pt x="492" y="692"/>
                    <a:pt x="519" y="689"/>
                    <a:pt x="548" y="682"/>
                  </a:cubicBezTo>
                  <a:cubicBezTo>
                    <a:pt x="949" y="549"/>
                    <a:pt x="812" y="0"/>
                    <a:pt x="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59"/>
            <p:cNvSpPr/>
            <p:nvPr/>
          </p:nvSpPr>
          <p:spPr>
            <a:xfrm>
              <a:off x="1269100" y="2169775"/>
              <a:ext cx="15800" cy="11100"/>
            </a:xfrm>
            <a:custGeom>
              <a:avLst/>
              <a:gdLst/>
              <a:ahLst/>
              <a:cxnLst/>
              <a:rect l="l" t="t" r="r" b="b"/>
              <a:pathLst>
                <a:path w="632" h="444" extrusionOk="0">
                  <a:moveTo>
                    <a:pt x="193" y="0"/>
                  </a:moveTo>
                  <a:cubicBezTo>
                    <a:pt x="97" y="48"/>
                    <a:pt x="49" y="96"/>
                    <a:pt x="1" y="192"/>
                  </a:cubicBezTo>
                  <a:cubicBezTo>
                    <a:pt x="29" y="377"/>
                    <a:pt x="113" y="444"/>
                    <a:pt x="200" y="444"/>
                  </a:cubicBezTo>
                  <a:cubicBezTo>
                    <a:pt x="406" y="444"/>
                    <a:pt x="632" y="68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59"/>
            <p:cNvSpPr/>
            <p:nvPr/>
          </p:nvSpPr>
          <p:spPr>
            <a:xfrm>
              <a:off x="841825" y="2731475"/>
              <a:ext cx="9625" cy="6025"/>
            </a:xfrm>
            <a:custGeom>
              <a:avLst/>
              <a:gdLst/>
              <a:ahLst/>
              <a:cxnLst/>
              <a:rect l="l" t="t" r="r" b="b"/>
              <a:pathLst>
                <a:path w="385" h="241" extrusionOk="0">
                  <a:moveTo>
                    <a:pt x="193" y="0"/>
                  </a:moveTo>
                  <a:cubicBezTo>
                    <a:pt x="49" y="48"/>
                    <a:pt x="1" y="192"/>
                    <a:pt x="193" y="240"/>
                  </a:cubicBezTo>
                  <a:cubicBezTo>
                    <a:pt x="337" y="240"/>
                    <a:pt x="385" y="0"/>
                    <a:pt x="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59"/>
            <p:cNvSpPr/>
            <p:nvPr/>
          </p:nvSpPr>
          <p:spPr>
            <a:xfrm>
              <a:off x="1027400" y="2615975"/>
              <a:ext cx="20150" cy="13775"/>
            </a:xfrm>
            <a:custGeom>
              <a:avLst/>
              <a:gdLst/>
              <a:ahLst/>
              <a:cxnLst/>
              <a:rect l="l" t="t" r="r" b="b"/>
              <a:pathLst>
                <a:path w="806" h="551" extrusionOk="0">
                  <a:moveTo>
                    <a:pt x="429" y="0"/>
                  </a:moveTo>
                  <a:cubicBezTo>
                    <a:pt x="405" y="0"/>
                    <a:pt x="381" y="4"/>
                    <a:pt x="355" y="11"/>
                  </a:cubicBezTo>
                  <a:cubicBezTo>
                    <a:pt x="0" y="56"/>
                    <a:pt x="55" y="550"/>
                    <a:pt x="368" y="550"/>
                  </a:cubicBezTo>
                  <a:cubicBezTo>
                    <a:pt x="394" y="550"/>
                    <a:pt x="422" y="547"/>
                    <a:pt x="451" y="539"/>
                  </a:cubicBezTo>
                  <a:cubicBezTo>
                    <a:pt x="806" y="495"/>
                    <a:pt x="710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59"/>
            <p:cNvSpPr/>
            <p:nvPr/>
          </p:nvSpPr>
          <p:spPr>
            <a:xfrm>
              <a:off x="839025" y="2610075"/>
              <a:ext cx="34500" cy="24375"/>
            </a:xfrm>
            <a:custGeom>
              <a:avLst/>
              <a:gdLst/>
              <a:ahLst/>
              <a:cxnLst/>
              <a:rect l="l" t="t" r="r" b="b"/>
              <a:pathLst>
                <a:path w="1380" h="975" extrusionOk="0">
                  <a:moveTo>
                    <a:pt x="726" y="0"/>
                  </a:moveTo>
                  <a:cubicBezTo>
                    <a:pt x="699" y="0"/>
                    <a:pt x="670" y="3"/>
                    <a:pt x="641" y="7"/>
                  </a:cubicBezTo>
                  <a:cubicBezTo>
                    <a:pt x="0" y="99"/>
                    <a:pt x="101" y="974"/>
                    <a:pt x="693" y="974"/>
                  </a:cubicBezTo>
                  <a:cubicBezTo>
                    <a:pt x="722" y="974"/>
                    <a:pt x="753" y="972"/>
                    <a:pt x="785" y="967"/>
                  </a:cubicBezTo>
                  <a:cubicBezTo>
                    <a:pt x="1379" y="876"/>
                    <a:pt x="1277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59"/>
            <p:cNvSpPr/>
            <p:nvPr/>
          </p:nvSpPr>
          <p:spPr>
            <a:xfrm>
              <a:off x="868225" y="2565825"/>
              <a:ext cx="31225" cy="28850"/>
            </a:xfrm>
            <a:custGeom>
              <a:avLst/>
              <a:gdLst/>
              <a:ahLst/>
              <a:cxnLst/>
              <a:rect l="l" t="t" r="r" b="b"/>
              <a:pathLst>
                <a:path w="1249" h="1154" extrusionOk="0">
                  <a:moveTo>
                    <a:pt x="529" y="1"/>
                  </a:moveTo>
                  <a:cubicBezTo>
                    <a:pt x="1" y="241"/>
                    <a:pt x="145" y="1009"/>
                    <a:pt x="721" y="1153"/>
                  </a:cubicBezTo>
                  <a:cubicBezTo>
                    <a:pt x="1249" y="865"/>
                    <a:pt x="1105" y="97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59"/>
            <p:cNvSpPr/>
            <p:nvPr/>
          </p:nvSpPr>
          <p:spPr>
            <a:xfrm>
              <a:off x="798625" y="2580250"/>
              <a:ext cx="30025" cy="27625"/>
            </a:xfrm>
            <a:custGeom>
              <a:avLst/>
              <a:gdLst/>
              <a:ahLst/>
              <a:cxnLst/>
              <a:rect l="l" t="t" r="r" b="b"/>
              <a:pathLst>
                <a:path w="1201" h="1105" extrusionOk="0">
                  <a:moveTo>
                    <a:pt x="528" y="0"/>
                  </a:moveTo>
                  <a:lnTo>
                    <a:pt x="528" y="0"/>
                  </a:lnTo>
                  <a:cubicBezTo>
                    <a:pt x="0" y="240"/>
                    <a:pt x="144" y="1008"/>
                    <a:pt x="672" y="1104"/>
                  </a:cubicBezTo>
                  <a:cubicBezTo>
                    <a:pt x="1200" y="864"/>
                    <a:pt x="1104" y="96"/>
                    <a:pt x="5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59"/>
            <p:cNvSpPr/>
            <p:nvPr/>
          </p:nvSpPr>
          <p:spPr>
            <a:xfrm>
              <a:off x="770550" y="2624475"/>
              <a:ext cx="32125" cy="23175"/>
            </a:xfrm>
            <a:custGeom>
              <a:avLst/>
              <a:gdLst/>
              <a:ahLst/>
              <a:cxnLst/>
              <a:rect l="l" t="t" r="r" b="b"/>
              <a:pathLst>
                <a:path w="1285" h="927" extrusionOk="0">
                  <a:moveTo>
                    <a:pt x="685" y="0"/>
                  </a:moveTo>
                  <a:cubicBezTo>
                    <a:pt x="656" y="0"/>
                    <a:pt x="626" y="3"/>
                    <a:pt x="595" y="7"/>
                  </a:cubicBezTo>
                  <a:cubicBezTo>
                    <a:pt x="1" y="53"/>
                    <a:pt x="60" y="926"/>
                    <a:pt x="606" y="926"/>
                  </a:cubicBezTo>
                  <a:cubicBezTo>
                    <a:pt x="633" y="926"/>
                    <a:pt x="661" y="924"/>
                    <a:pt x="691" y="919"/>
                  </a:cubicBezTo>
                  <a:cubicBezTo>
                    <a:pt x="1284" y="828"/>
                    <a:pt x="1227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59"/>
            <p:cNvSpPr/>
            <p:nvPr/>
          </p:nvSpPr>
          <p:spPr>
            <a:xfrm>
              <a:off x="790225" y="2699050"/>
              <a:ext cx="16825" cy="13225"/>
            </a:xfrm>
            <a:custGeom>
              <a:avLst/>
              <a:gdLst/>
              <a:ahLst/>
              <a:cxnLst/>
              <a:rect l="l" t="t" r="r" b="b"/>
              <a:pathLst>
                <a:path w="673" h="529" extrusionOk="0">
                  <a:moveTo>
                    <a:pt x="336" y="1"/>
                  </a:moveTo>
                  <a:cubicBezTo>
                    <a:pt x="96" y="145"/>
                    <a:pt x="0" y="385"/>
                    <a:pt x="336" y="529"/>
                  </a:cubicBezTo>
                  <a:cubicBezTo>
                    <a:pt x="672" y="529"/>
                    <a:pt x="672" y="1"/>
                    <a:pt x="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59"/>
            <p:cNvSpPr/>
            <p:nvPr/>
          </p:nvSpPr>
          <p:spPr>
            <a:xfrm>
              <a:off x="814575" y="2654600"/>
              <a:ext cx="26875" cy="19325"/>
            </a:xfrm>
            <a:custGeom>
              <a:avLst/>
              <a:gdLst/>
              <a:ahLst/>
              <a:cxnLst/>
              <a:rect l="l" t="t" r="r" b="b"/>
              <a:pathLst>
                <a:path w="1075" h="773" extrusionOk="0">
                  <a:moveTo>
                    <a:pt x="513" y="0"/>
                  </a:moveTo>
                  <a:cubicBezTo>
                    <a:pt x="498" y="0"/>
                    <a:pt x="482" y="1"/>
                    <a:pt x="466" y="3"/>
                  </a:cubicBezTo>
                  <a:cubicBezTo>
                    <a:pt x="1" y="49"/>
                    <a:pt x="77" y="773"/>
                    <a:pt x="520" y="773"/>
                  </a:cubicBezTo>
                  <a:cubicBezTo>
                    <a:pt x="534" y="773"/>
                    <a:pt x="548" y="772"/>
                    <a:pt x="562" y="771"/>
                  </a:cubicBezTo>
                  <a:cubicBezTo>
                    <a:pt x="1075" y="724"/>
                    <a:pt x="1000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59"/>
            <p:cNvSpPr/>
            <p:nvPr/>
          </p:nvSpPr>
          <p:spPr>
            <a:xfrm>
              <a:off x="885025" y="2640250"/>
              <a:ext cx="25250" cy="19225"/>
            </a:xfrm>
            <a:custGeom>
              <a:avLst/>
              <a:gdLst/>
              <a:ahLst/>
              <a:cxnLst/>
              <a:rect l="l" t="t" r="r" b="b"/>
              <a:pathLst>
                <a:path w="1010" h="769" extrusionOk="0">
                  <a:moveTo>
                    <a:pt x="481" y="0"/>
                  </a:moveTo>
                  <a:cubicBezTo>
                    <a:pt x="1" y="96"/>
                    <a:pt x="49" y="769"/>
                    <a:pt x="529" y="769"/>
                  </a:cubicBezTo>
                  <a:cubicBezTo>
                    <a:pt x="1009" y="673"/>
                    <a:pt x="913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59"/>
            <p:cNvSpPr/>
            <p:nvPr/>
          </p:nvSpPr>
          <p:spPr>
            <a:xfrm>
              <a:off x="861025" y="2684600"/>
              <a:ext cx="18375" cy="14700"/>
            </a:xfrm>
            <a:custGeom>
              <a:avLst/>
              <a:gdLst/>
              <a:ahLst/>
              <a:cxnLst/>
              <a:rect l="l" t="t" r="r" b="b"/>
              <a:pathLst>
                <a:path w="735" h="588" extrusionOk="0">
                  <a:moveTo>
                    <a:pt x="334" y="0"/>
                  </a:moveTo>
                  <a:cubicBezTo>
                    <a:pt x="319" y="0"/>
                    <a:pt x="304" y="1"/>
                    <a:pt x="289" y="3"/>
                  </a:cubicBezTo>
                  <a:cubicBezTo>
                    <a:pt x="97" y="147"/>
                    <a:pt x="1" y="435"/>
                    <a:pt x="289" y="579"/>
                  </a:cubicBezTo>
                  <a:cubicBezTo>
                    <a:pt x="313" y="585"/>
                    <a:pt x="336" y="588"/>
                    <a:pt x="357" y="588"/>
                  </a:cubicBezTo>
                  <a:cubicBezTo>
                    <a:pt x="671" y="588"/>
                    <a:pt x="735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59"/>
            <p:cNvSpPr/>
            <p:nvPr/>
          </p:nvSpPr>
          <p:spPr>
            <a:xfrm>
              <a:off x="980575" y="2583650"/>
              <a:ext cx="29775" cy="20825"/>
            </a:xfrm>
            <a:custGeom>
              <a:avLst/>
              <a:gdLst/>
              <a:ahLst/>
              <a:cxnLst/>
              <a:rect l="l" t="t" r="r" b="b"/>
              <a:pathLst>
                <a:path w="1191" h="833" extrusionOk="0">
                  <a:moveTo>
                    <a:pt x="591" y="0"/>
                  </a:moveTo>
                  <a:cubicBezTo>
                    <a:pt x="562" y="0"/>
                    <a:pt x="532" y="3"/>
                    <a:pt x="500" y="8"/>
                  </a:cubicBezTo>
                  <a:cubicBezTo>
                    <a:pt x="1" y="99"/>
                    <a:pt x="102" y="832"/>
                    <a:pt x="600" y="832"/>
                  </a:cubicBezTo>
                  <a:cubicBezTo>
                    <a:pt x="629" y="832"/>
                    <a:pt x="660" y="829"/>
                    <a:pt x="692" y="824"/>
                  </a:cubicBezTo>
                  <a:cubicBezTo>
                    <a:pt x="1191" y="733"/>
                    <a:pt x="1090" y="0"/>
                    <a:pt x="5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59"/>
            <p:cNvSpPr/>
            <p:nvPr/>
          </p:nvSpPr>
          <p:spPr>
            <a:xfrm>
              <a:off x="1002650" y="2659375"/>
              <a:ext cx="10625" cy="9800"/>
            </a:xfrm>
            <a:custGeom>
              <a:avLst/>
              <a:gdLst/>
              <a:ahLst/>
              <a:cxnLst/>
              <a:rect l="l" t="t" r="r" b="b"/>
              <a:pathLst>
                <a:path w="425" h="392" extrusionOk="0">
                  <a:moveTo>
                    <a:pt x="267" y="0"/>
                  </a:moveTo>
                  <a:cubicBezTo>
                    <a:pt x="259" y="0"/>
                    <a:pt x="250" y="1"/>
                    <a:pt x="241" y="4"/>
                  </a:cubicBezTo>
                  <a:cubicBezTo>
                    <a:pt x="1" y="52"/>
                    <a:pt x="1" y="340"/>
                    <a:pt x="241" y="388"/>
                  </a:cubicBezTo>
                  <a:cubicBezTo>
                    <a:pt x="250" y="390"/>
                    <a:pt x="259" y="391"/>
                    <a:pt x="267" y="391"/>
                  </a:cubicBezTo>
                  <a:cubicBezTo>
                    <a:pt x="424" y="391"/>
                    <a:pt x="424" y="0"/>
                    <a:pt x="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59"/>
            <p:cNvSpPr/>
            <p:nvPr/>
          </p:nvSpPr>
          <p:spPr>
            <a:xfrm>
              <a:off x="1007025" y="2540450"/>
              <a:ext cx="33275" cy="23175"/>
            </a:xfrm>
            <a:custGeom>
              <a:avLst/>
              <a:gdLst/>
              <a:ahLst/>
              <a:cxnLst/>
              <a:rect l="l" t="t" r="r" b="b"/>
              <a:pathLst>
                <a:path w="1331" h="927" extrusionOk="0">
                  <a:moveTo>
                    <a:pt x="684" y="1"/>
                  </a:moveTo>
                  <a:cubicBezTo>
                    <a:pt x="655" y="1"/>
                    <a:pt x="625" y="3"/>
                    <a:pt x="594" y="8"/>
                  </a:cubicBezTo>
                  <a:cubicBezTo>
                    <a:pt x="1" y="99"/>
                    <a:pt x="101" y="927"/>
                    <a:pt x="648" y="927"/>
                  </a:cubicBezTo>
                  <a:cubicBezTo>
                    <a:pt x="677" y="927"/>
                    <a:pt x="707" y="925"/>
                    <a:pt x="738" y="920"/>
                  </a:cubicBezTo>
                  <a:cubicBezTo>
                    <a:pt x="1331" y="829"/>
                    <a:pt x="1230" y="1"/>
                    <a:pt x="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59"/>
            <p:cNvSpPr/>
            <p:nvPr/>
          </p:nvSpPr>
          <p:spPr>
            <a:xfrm>
              <a:off x="963350" y="2509400"/>
              <a:ext cx="35725" cy="29525"/>
            </a:xfrm>
            <a:custGeom>
              <a:avLst/>
              <a:gdLst/>
              <a:ahLst/>
              <a:cxnLst/>
              <a:rect l="l" t="t" r="r" b="b"/>
              <a:pathLst>
                <a:path w="1429" h="1181" extrusionOk="0">
                  <a:moveTo>
                    <a:pt x="626" y="0"/>
                  </a:moveTo>
                  <a:cubicBezTo>
                    <a:pt x="0" y="0"/>
                    <a:pt x="118" y="1181"/>
                    <a:pt x="658" y="1181"/>
                  </a:cubicBezTo>
                  <a:cubicBezTo>
                    <a:pt x="704" y="1181"/>
                    <a:pt x="753" y="1172"/>
                    <a:pt x="805" y="1154"/>
                  </a:cubicBezTo>
                  <a:cubicBezTo>
                    <a:pt x="1429" y="962"/>
                    <a:pt x="1285" y="50"/>
                    <a:pt x="661" y="1"/>
                  </a:cubicBezTo>
                  <a:cubicBezTo>
                    <a:pt x="649" y="1"/>
                    <a:pt x="637" y="0"/>
                    <a:pt x="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59"/>
            <p:cNvSpPr/>
            <p:nvPr/>
          </p:nvSpPr>
          <p:spPr>
            <a:xfrm>
              <a:off x="908450" y="2717200"/>
              <a:ext cx="6625" cy="5900"/>
            </a:xfrm>
            <a:custGeom>
              <a:avLst/>
              <a:gdLst/>
              <a:ahLst/>
              <a:cxnLst/>
              <a:rect l="l" t="t" r="r" b="b"/>
              <a:pathLst>
                <a:path w="265" h="236" extrusionOk="0">
                  <a:moveTo>
                    <a:pt x="130" y="0"/>
                  </a:moveTo>
                  <a:cubicBezTo>
                    <a:pt x="87" y="0"/>
                    <a:pt x="46" y="26"/>
                    <a:pt x="24" y="91"/>
                  </a:cubicBezTo>
                  <a:cubicBezTo>
                    <a:pt x="0" y="187"/>
                    <a:pt x="60" y="235"/>
                    <a:pt x="126" y="235"/>
                  </a:cubicBezTo>
                  <a:cubicBezTo>
                    <a:pt x="192" y="235"/>
                    <a:pt x="264" y="187"/>
                    <a:pt x="264" y="91"/>
                  </a:cubicBezTo>
                  <a:cubicBezTo>
                    <a:pt x="238" y="3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59"/>
            <p:cNvSpPr/>
            <p:nvPr/>
          </p:nvSpPr>
          <p:spPr>
            <a:xfrm>
              <a:off x="931000" y="2671450"/>
              <a:ext cx="17675" cy="13300"/>
            </a:xfrm>
            <a:custGeom>
              <a:avLst/>
              <a:gdLst/>
              <a:ahLst/>
              <a:cxnLst/>
              <a:rect l="l" t="t" r="r" b="b"/>
              <a:pathLst>
                <a:path w="707" h="532" extrusionOk="0">
                  <a:moveTo>
                    <a:pt x="322" y="1"/>
                  </a:moveTo>
                  <a:cubicBezTo>
                    <a:pt x="1" y="47"/>
                    <a:pt x="31" y="532"/>
                    <a:pt x="328" y="532"/>
                  </a:cubicBezTo>
                  <a:cubicBezTo>
                    <a:pt x="342" y="532"/>
                    <a:pt x="356" y="531"/>
                    <a:pt x="370" y="529"/>
                  </a:cubicBezTo>
                  <a:cubicBezTo>
                    <a:pt x="706" y="433"/>
                    <a:pt x="610" y="97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59"/>
            <p:cNvSpPr/>
            <p:nvPr/>
          </p:nvSpPr>
          <p:spPr>
            <a:xfrm>
              <a:off x="954200" y="2626825"/>
              <a:ext cx="26125" cy="18475"/>
            </a:xfrm>
            <a:custGeom>
              <a:avLst/>
              <a:gdLst/>
              <a:ahLst/>
              <a:cxnLst/>
              <a:rect l="l" t="t" r="r" b="b"/>
              <a:pathLst>
                <a:path w="1045" h="739" extrusionOk="0">
                  <a:moveTo>
                    <a:pt x="536" y="1"/>
                  </a:moveTo>
                  <a:cubicBezTo>
                    <a:pt x="509" y="1"/>
                    <a:pt x="480" y="3"/>
                    <a:pt x="450" y="9"/>
                  </a:cubicBezTo>
                  <a:cubicBezTo>
                    <a:pt x="0" y="99"/>
                    <a:pt x="99" y="738"/>
                    <a:pt x="509" y="738"/>
                  </a:cubicBezTo>
                  <a:cubicBezTo>
                    <a:pt x="536" y="738"/>
                    <a:pt x="565" y="735"/>
                    <a:pt x="595" y="729"/>
                  </a:cubicBezTo>
                  <a:cubicBezTo>
                    <a:pt x="1045" y="639"/>
                    <a:pt x="946" y="1"/>
                    <a:pt x="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59"/>
            <p:cNvSpPr/>
            <p:nvPr/>
          </p:nvSpPr>
          <p:spPr>
            <a:xfrm>
              <a:off x="908650" y="2595650"/>
              <a:ext cx="33275" cy="24400"/>
            </a:xfrm>
            <a:custGeom>
              <a:avLst/>
              <a:gdLst/>
              <a:ahLst/>
              <a:cxnLst/>
              <a:rect l="l" t="t" r="r" b="b"/>
              <a:pathLst>
                <a:path w="1331" h="976" extrusionOk="0">
                  <a:moveTo>
                    <a:pt x="679" y="1"/>
                  </a:moveTo>
                  <a:cubicBezTo>
                    <a:pt x="651" y="1"/>
                    <a:pt x="622" y="3"/>
                    <a:pt x="592" y="8"/>
                  </a:cubicBezTo>
                  <a:cubicBezTo>
                    <a:pt x="1" y="190"/>
                    <a:pt x="142" y="976"/>
                    <a:pt x="690" y="976"/>
                  </a:cubicBezTo>
                  <a:cubicBezTo>
                    <a:pt x="720" y="976"/>
                    <a:pt x="752" y="973"/>
                    <a:pt x="784" y="968"/>
                  </a:cubicBezTo>
                  <a:cubicBezTo>
                    <a:pt x="1330" y="786"/>
                    <a:pt x="1186" y="1"/>
                    <a:pt x="6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59"/>
            <p:cNvSpPr/>
            <p:nvPr/>
          </p:nvSpPr>
          <p:spPr>
            <a:xfrm>
              <a:off x="934200" y="2552475"/>
              <a:ext cx="37700" cy="26925"/>
            </a:xfrm>
            <a:custGeom>
              <a:avLst/>
              <a:gdLst/>
              <a:ahLst/>
              <a:cxnLst/>
              <a:rect l="l" t="t" r="r" b="b"/>
              <a:pathLst>
                <a:path w="1508" h="1077" extrusionOk="0">
                  <a:moveTo>
                    <a:pt x="759" y="1"/>
                  </a:moveTo>
                  <a:cubicBezTo>
                    <a:pt x="732" y="1"/>
                    <a:pt x="704" y="3"/>
                    <a:pt x="674" y="7"/>
                  </a:cubicBezTo>
                  <a:cubicBezTo>
                    <a:pt x="0" y="142"/>
                    <a:pt x="126" y="1076"/>
                    <a:pt x="696" y="1076"/>
                  </a:cubicBezTo>
                  <a:cubicBezTo>
                    <a:pt x="735" y="1076"/>
                    <a:pt x="776" y="1072"/>
                    <a:pt x="818" y="1063"/>
                  </a:cubicBezTo>
                  <a:cubicBezTo>
                    <a:pt x="1507" y="971"/>
                    <a:pt x="1361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59"/>
            <p:cNvSpPr/>
            <p:nvPr/>
          </p:nvSpPr>
          <p:spPr>
            <a:xfrm>
              <a:off x="1059875" y="2455250"/>
              <a:ext cx="36875" cy="26750"/>
            </a:xfrm>
            <a:custGeom>
              <a:avLst/>
              <a:gdLst/>
              <a:ahLst/>
              <a:cxnLst/>
              <a:rect l="l" t="t" r="r" b="b"/>
              <a:pathLst>
                <a:path w="1475" h="1070" extrusionOk="0">
                  <a:moveTo>
                    <a:pt x="776" y="1"/>
                  </a:moveTo>
                  <a:cubicBezTo>
                    <a:pt x="748" y="1"/>
                    <a:pt x="719" y="3"/>
                    <a:pt x="688" y="7"/>
                  </a:cubicBezTo>
                  <a:cubicBezTo>
                    <a:pt x="1" y="145"/>
                    <a:pt x="145" y="1070"/>
                    <a:pt x="744" y="1070"/>
                  </a:cubicBezTo>
                  <a:cubicBezTo>
                    <a:pt x="772" y="1070"/>
                    <a:pt x="802" y="1068"/>
                    <a:pt x="832" y="1063"/>
                  </a:cubicBezTo>
                  <a:cubicBezTo>
                    <a:pt x="1474" y="926"/>
                    <a:pt x="1372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59"/>
            <p:cNvSpPr/>
            <p:nvPr/>
          </p:nvSpPr>
          <p:spPr>
            <a:xfrm>
              <a:off x="1003850" y="1750850"/>
              <a:ext cx="11475" cy="10875"/>
            </a:xfrm>
            <a:custGeom>
              <a:avLst/>
              <a:gdLst/>
              <a:ahLst/>
              <a:cxnLst/>
              <a:rect l="l" t="t" r="r" b="b"/>
              <a:pathLst>
                <a:path w="459" h="435" extrusionOk="0">
                  <a:moveTo>
                    <a:pt x="226" y="1"/>
                  </a:moveTo>
                  <a:cubicBezTo>
                    <a:pt x="126" y="1"/>
                    <a:pt x="23" y="62"/>
                    <a:pt x="1" y="194"/>
                  </a:cubicBezTo>
                  <a:cubicBezTo>
                    <a:pt x="1" y="362"/>
                    <a:pt x="97" y="434"/>
                    <a:pt x="199" y="434"/>
                  </a:cubicBezTo>
                  <a:cubicBezTo>
                    <a:pt x="301" y="434"/>
                    <a:pt x="409" y="362"/>
                    <a:pt x="433" y="242"/>
                  </a:cubicBezTo>
                  <a:cubicBezTo>
                    <a:pt x="459" y="86"/>
                    <a:pt x="344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59"/>
            <p:cNvSpPr/>
            <p:nvPr/>
          </p:nvSpPr>
          <p:spPr>
            <a:xfrm>
              <a:off x="1139475" y="1903225"/>
              <a:ext cx="18850" cy="14525"/>
            </a:xfrm>
            <a:custGeom>
              <a:avLst/>
              <a:gdLst/>
              <a:ahLst/>
              <a:cxnLst/>
              <a:rect l="l" t="t" r="r" b="b"/>
              <a:pathLst>
                <a:path w="754" h="581" extrusionOk="0">
                  <a:moveTo>
                    <a:pt x="341" y="1"/>
                  </a:moveTo>
                  <a:cubicBezTo>
                    <a:pt x="325" y="1"/>
                    <a:pt x="307" y="2"/>
                    <a:pt x="289" y="4"/>
                  </a:cubicBezTo>
                  <a:cubicBezTo>
                    <a:pt x="1" y="100"/>
                    <a:pt x="97" y="580"/>
                    <a:pt x="433" y="580"/>
                  </a:cubicBezTo>
                  <a:cubicBezTo>
                    <a:pt x="753" y="443"/>
                    <a:pt x="681" y="1"/>
                    <a:pt x="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59"/>
            <p:cNvSpPr/>
            <p:nvPr/>
          </p:nvSpPr>
          <p:spPr>
            <a:xfrm>
              <a:off x="1009850" y="1816825"/>
              <a:ext cx="26050" cy="19300"/>
            </a:xfrm>
            <a:custGeom>
              <a:avLst/>
              <a:gdLst/>
              <a:ahLst/>
              <a:cxnLst/>
              <a:rect l="l" t="t" r="r" b="b"/>
              <a:pathLst>
                <a:path w="1042" h="772" extrusionOk="0">
                  <a:moveTo>
                    <a:pt x="485" y="1"/>
                  </a:moveTo>
                  <a:cubicBezTo>
                    <a:pt x="468" y="1"/>
                    <a:pt x="451" y="2"/>
                    <a:pt x="433" y="3"/>
                  </a:cubicBezTo>
                  <a:cubicBezTo>
                    <a:pt x="1" y="148"/>
                    <a:pt x="145" y="772"/>
                    <a:pt x="625" y="772"/>
                  </a:cubicBezTo>
                  <a:cubicBezTo>
                    <a:pt x="1041" y="587"/>
                    <a:pt x="923" y="1"/>
                    <a:pt x="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59"/>
            <p:cNvSpPr/>
            <p:nvPr/>
          </p:nvSpPr>
          <p:spPr>
            <a:xfrm>
              <a:off x="1022025" y="1883300"/>
              <a:ext cx="36100" cy="26150"/>
            </a:xfrm>
            <a:custGeom>
              <a:avLst/>
              <a:gdLst/>
              <a:ahLst/>
              <a:cxnLst/>
              <a:rect l="l" t="t" r="r" b="b"/>
              <a:pathLst>
                <a:path w="1444" h="1046" extrusionOk="0">
                  <a:moveTo>
                    <a:pt x="558" y="1"/>
                  </a:moveTo>
                  <a:cubicBezTo>
                    <a:pt x="390" y="1"/>
                    <a:pt x="217" y="103"/>
                    <a:pt x="90" y="369"/>
                  </a:cubicBezTo>
                  <a:cubicBezTo>
                    <a:pt x="0" y="728"/>
                    <a:pt x="247" y="1046"/>
                    <a:pt x="593" y="1046"/>
                  </a:cubicBezTo>
                  <a:cubicBezTo>
                    <a:pt x="617" y="1046"/>
                    <a:pt x="641" y="1044"/>
                    <a:pt x="666" y="1041"/>
                  </a:cubicBezTo>
                  <a:cubicBezTo>
                    <a:pt x="1443" y="794"/>
                    <a:pt x="1025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59"/>
            <p:cNvSpPr/>
            <p:nvPr/>
          </p:nvSpPr>
          <p:spPr>
            <a:xfrm>
              <a:off x="1064250" y="1912100"/>
              <a:ext cx="34350" cy="24025"/>
            </a:xfrm>
            <a:custGeom>
              <a:avLst/>
              <a:gdLst/>
              <a:ahLst/>
              <a:cxnLst/>
              <a:rect l="l" t="t" r="r" b="b"/>
              <a:pathLst>
                <a:path w="1374" h="961" extrusionOk="0">
                  <a:moveTo>
                    <a:pt x="557" y="0"/>
                  </a:moveTo>
                  <a:cubicBezTo>
                    <a:pt x="408" y="0"/>
                    <a:pt x="251" y="89"/>
                    <a:pt x="129" y="321"/>
                  </a:cubicBezTo>
                  <a:cubicBezTo>
                    <a:pt x="1" y="622"/>
                    <a:pt x="217" y="960"/>
                    <a:pt x="539" y="960"/>
                  </a:cubicBezTo>
                  <a:cubicBezTo>
                    <a:pt x="577" y="960"/>
                    <a:pt x="617" y="956"/>
                    <a:pt x="657" y="945"/>
                  </a:cubicBezTo>
                  <a:cubicBezTo>
                    <a:pt x="1373" y="766"/>
                    <a:pt x="995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59"/>
            <p:cNvSpPr/>
            <p:nvPr/>
          </p:nvSpPr>
          <p:spPr>
            <a:xfrm>
              <a:off x="1044675" y="1779625"/>
              <a:ext cx="13625" cy="11175"/>
            </a:xfrm>
            <a:custGeom>
              <a:avLst/>
              <a:gdLst/>
              <a:ahLst/>
              <a:cxnLst/>
              <a:rect l="l" t="t" r="r" b="b"/>
              <a:pathLst>
                <a:path w="545" h="447" extrusionOk="0">
                  <a:moveTo>
                    <a:pt x="236" y="0"/>
                  </a:moveTo>
                  <a:cubicBezTo>
                    <a:pt x="222" y="0"/>
                    <a:pt x="208" y="1"/>
                    <a:pt x="192" y="3"/>
                  </a:cubicBezTo>
                  <a:cubicBezTo>
                    <a:pt x="0" y="51"/>
                    <a:pt x="0" y="339"/>
                    <a:pt x="192" y="435"/>
                  </a:cubicBezTo>
                  <a:cubicBezTo>
                    <a:pt x="218" y="443"/>
                    <a:pt x="242" y="446"/>
                    <a:pt x="265" y="446"/>
                  </a:cubicBezTo>
                  <a:cubicBezTo>
                    <a:pt x="521" y="446"/>
                    <a:pt x="545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59"/>
            <p:cNvSpPr/>
            <p:nvPr/>
          </p:nvSpPr>
          <p:spPr>
            <a:xfrm>
              <a:off x="1108375" y="1941175"/>
              <a:ext cx="30625" cy="22300"/>
            </a:xfrm>
            <a:custGeom>
              <a:avLst/>
              <a:gdLst/>
              <a:ahLst/>
              <a:cxnLst/>
              <a:rect l="l" t="t" r="r" b="b"/>
              <a:pathLst>
                <a:path w="1225" h="892" extrusionOk="0">
                  <a:moveTo>
                    <a:pt x="472" y="0"/>
                  </a:moveTo>
                  <a:cubicBezTo>
                    <a:pt x="321" y="0"/>
                    <a:pt x="162" y="98"/>
                    <a:pt x="45" y="358"/>
                  </a:cubicBezTo>
                  <a:cubicBezTo>
                    <a:pt x="0" y="625"/>
                    <a:pt x="203" y="892"/>
                    <a:pt x="461" y="892"/>
                  </a:cubicBezTo>
                  <a:cubicBezTo>
                    <a:pt x="482" y="892"/>
                    <a:pt x="503" y="890"/>
                    <a:pt x="525" y="887"/>
                  </a:cubicBezTo>
                  <a:cubicBezTo>
                    <a:pt x="1225" y="712"/>
                    <a:pt x="878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59"/>
            <p:cNvSpPr/>
            <p:nvPr/>
          </p:nvSpPr>
          <p:spPr>
            <a:xfrm>
              <a:off x="1128675" y="1836000"/>
              <a:ext cx="9400" cy="8625"/>
            </a:xfrm>
            <a:custGeom>
              <a:avLst/>
              <a:gdLst/>
              <a:ahLst/>
              <a:cxnLst/>
              <a:rect l="l" t="t" r="r" b="b"/>
              <a:pathLst>
                <a:path w="376" h="345" extrusionOk="0">
                  <a:moveTo>
                    <a:pt x="222" y="1"/>
                  </a:moveTo>
                  <a:cubicBezTo>
                    <a:pt x="213" y="1"/>
                    <a:pt x="203" y="2"/>
                    <a:pt x="193" y="5"/>
                  </a:cubicBezTo>
                  <a:cubicBezTo>
                    <a:pt x="49" y="53"/>
                    <a:pt x="1" y="293"/>
                    <a:pt x="193" y="341"/>
                  </a:cubicBezTo>
                  <a:cubicBezTo>
                    <a:pt x="203" y="343"/>
                    <a:pt x="213" y="344"/>
                    <a:pt x="222" y="344"/>
                  </a:cubicBezTo>
                  <a:cubicBezTo>
                    <a:pt x="375" y="344"/>
                    <a:pt x="375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59"/>
            <p:cNvSpPr/>
            <p:nvPr/>
          </p:nvSpPr>
          <p:spPr>
            <a:xfrm>
              <a:off x="1095425" y="1873250"/>
              <a:ext cx="23325" cy="18150"/>
            </a:xfrm>
            <a:custGeom>
              <a:avLst/>
              <a:gdLst/>
              <a:ahLst/>
              <a:cxnLst/>
              <a:rect l="l" t="t" r="r" b="b"/>
              <a:pathLst>
                <a:path w="933" h="726" extrusionOk="0">
                  <a:moveTo>
                    <a:pt x="417" y="0"/>
                  </a:moveTo>
                  <a:cubicBezTo>
                    <a:pt x="402" y="0"/>
                    <a:pt x="386" y="1"/>
                    <a:pt x="371" y="3"/>
                  </a:cubicBezTo>
                  <a:cubicBezTo>
                    <a:pt x="1" y="142"/>
                    <a:pt x="121" y="726"/>
                    <a:pt x="516" y="726"/>
                  </a:cubicBezTo>
                  <a:cubicBezTo>
                    <a:pt x="531" y="726"/>
                    <a:pt x="547" y="725"/>
                    <a:pt x="563" y="723"/>
                  </a:cubicBezTo>
                  <a:cubicBezTo>
                    <a:pt x="932" y="584"/>
                    <a:pt x="813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59"/>
            <p:cNvSpPr/>
            <p:nvPr/>
          </p:nvSpPr>
          <p:spPr>
            <a:xfrm>
              <a:off x="856225" y="1773375"/>
              <a:ext cx="32400" cy="23150"/>
            </a:xfrm>
            <a:custGeom>
              <a:avLst/>
              <a:gdLst/>
              <a:ahLst/>
              <a:cxnLst/>
              <a:rect l="l" t="t" r="r" b="b"/>
              <a:pathLst>
                <a:path w="1296" h="926" extrusionOk="0">
                  <a:moveTo>
                    <a:pt x="511" y="0"/>
                  </a:moveTo>
                  <a:cubicBezTo>
                    <a:pt x="368" y="0"/>
                    <a:pt x="217" y="84"/>
                    <a:pt x="97" y="301"/>
                  </a:cubicBezTo>
                  <a:cubicBezTo>
                    <a:pt x="1" y="589"/>
                    <a:pt x="241" y="925"/>
                    <a:pt x="577" y="925"/>
                  </a:cubicBezTo>
                  <a:cubicBezTo>
                    <a:pt x="1296" y="746"/>
                    <a:pt x="938" y="0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59"/>
            <p:cNvSpPr/>
            <p:nvPr/>
          </p:nvSpPr>
          <p:spPr>
            <a:xfrm>
              <a:off x="1053475" y="1845450"/>
              <a:ext cx="24050" cy="18350"/>
            </a:xfrm>
            <a:custGeom>
              <a:avLst/>
              <a:gdLst/>
              <a:ahLst/>
              <a:cxnLst/>
              <a:rect l="l" t="t" r="r" b="b"/>
              <a:pathLst>
                <a:path w="962" h="734" extrusionOk="0">
                  <a:moveTo>
                    <a:pt x="503" y="1"/>
                  </a:moveTo>
                  <a:cubicBezTo>
                    <a:pt x="476" y="1"/>
                    <a:pt x="447" y="4"/>
                    <a:pt x="416" y="11"/>
                  </a:cubicBezTo>
                  <a:cubicBezTo>
                    <a:pt x="0" y="149"/>
                    <a:pt x="118" y="733"/>
                    <a:pt x="514" y="733"/>
                  </a:cubicBezTo>
                  <a:cubicBezTo>
                    <a:pt x="529" y="733"/>
                    <a:pt x="544" y="733"/>
                    <a:pt x="560" y="731"/>
                  </a:cubicBezTo>
                  <a:cubicBezTo>
                    <a:pt x="962" y="552"/>
                    <a:pt x="866" y="1"/>
                    <a:pt x="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59"/>
            <p:cNvSpPr/>
            <p:nvPr/>
          </p:nvSpPr>
          <p:spPr>
            <a:xfrm>
              <a:off x="927050" y="1704675"/>
              <a:ext cx="8325" cy="5875"/>
            </a:xfrm>
            <a:custGeom>
              <a:avLst/>
              <a:gdLst/>
              <a:ahLst/>
              <a:cxnLst/>
              <a:rect l="l" t="t" r="r" b="b"/>
              <a:pathLst>
                <a:path w="333" h="235" extrusionOk="0">
                  <a:moveTo>
                    <a:pt x="107" y="0"/>
                  </a:moveTo>
                  <a:cubicBezTo>
                    <a:pt x="66" y="0"/>
                    <a:pt x="26" y="21"/>
                    <a:pt x="0" y="73"/>
                  </a:cubicBezTo>
                  <a:cubicBezTo>
                    <a:pt x="36" y="181"/>
                    <a:pt x="45" y="235"/>
                    <a:pt x="108" y="235"/>
                  </a:cubicBezTo>
                  <a:cubicBezTo>
                    <a:pt x="129" y="235"/>
                    <a:pt x="156" y="229"/>
                    <a:pt x="192" y="217"/>
                  </a:cubicBezTo>
                  <a:cubicBezTo>
                    <a:pt x="332" y="147"/>
                    <a:pt x="217" y="0"/>
                    <a:pt x="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59"/>
            <p:cNvSpPr/>
            <p:nvPr/>
          </p:nvSpPr>
          <p:spPr>
            <a:xfrm>
              <a:off x="888625" y="1735275"/>
              <a:ext cx="18050" cy="15650"/>
            </a:xfrm>
            <a:custGeom>
              <a:avLst/>
              <a:gdLst/>
              <a:ahLst/>
              <a:cxnLst/>
              <a:rect l="l" t="t" r="r" b="b"/>
              <a:pathLst>
                <a:path w="722" h="626" extrusionOk="0">
                  <a:moveTo>
                    <a:pt x="289" y="1"/>
                  </a:moveTo>
                  <a:cubicBezTo>
                    <a:pt x="1" y="145"/>
                    <a:pt x="97" y="577"/>
                    <a:pt x="433" y="625"/>
                  </a:cubicBezTo>
                  <a:cubicBezTo>
                    <a:pt x="721" y="481"/>
                    <a:pt x="625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59"/>
            <p:cNvSpPr/>
            <p:nvPr/>
          </p:nvSpPr>
          <p:spPr>
            <a:xfrm>
              <a:off x="897325" y="1800600"/>
              <a:ext cx="34300" cy="25150"/>
            </a:xfrm>
            <a:custGeom>
              <a:avLst/>
              <a:gdLst/>
              <a:ahLst/>
              <a:cxnLst/>
              <a:rect l="l" t="t" r="r" b="b"/>
              <a:pathLst>
                <a:path w="1372" h="1006" extrusionOk="0">
                  <a:moveTo>
                    <a:pt x="515" y="1"/>
                  </a:moveTo>
                  <a:cubicBezTo>
                    <a:pt x="353" y="1"/>
                    <a:pt x="190" y="101"/>
                    <a:pt x="85" y="364"/>
                  </a:cubicBezTo>
                  <a:cubicBezTo>
                    <a:pt x="0" y="703"/>
                    <a:pt x="252" y="1005"/>
                    <a:pt x="577" y="1005"/>
                  </a:cubicBezTo>
                  <a:cubicBezTo>
                    <a:pt x="620" y="1005"/>
                    <a:pt x="664" y="1000"/>
                    <a:pt x="709" y="989"/>
                  </a:cubicBezTo>
                  <a:cubicBezTo>
                    <a:pt x="1371" y="710"/>
                    <a:pt x="945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59"/>
            <p:cNvSpPr/>
            <p:nvPr/>
          </p:nvSpPr>
          <p:spPr>
            <a:xfrm>
              <a:off x="864825" y="1839650"/>
              <a:ext cx="43850" cy="30175"/>
            </a:xfrm>
            <a:custGeom>
              <a:avLst/>
              <a:gdLst/>
              <a:ahLst/>
              <a:cxnLst/>
              <a:rect l="l" t="t" r="r" b="b"/>
              <a:pathLst>
                <a:path w="1754" h="1207" extrusionOk="0">
                  <a:moveTo>
                    <a:pt x="714" y="0"/>
                  </a:moveTo>
                  <a:cubicBezTo>
                    <a:pt x="513" y="0"/>
                    <a:pt x="300" y="120"/>
                    <a:pt x="137" y="435"/>
                  </a:cubicBezTo>
                  <a:cubicBezTo>
                    <a:pt x="1" y="842"/>
                    <a:pt x="292" y="1207"/>
                    <a:pt x="688" y="1207"/>
                  </a:cubicBezTo>
                  <a:cubicBezTo>
                    <a:pt x="712" y="1207"/>
                    <a:pt x="736" y="1206"/>
                    <a:pt x="761" y="1203"/>
                  </a:cubicBezTo>
                  <a:cubicBezTo>
                    <a:pt x="1753" y="955"/>
                    <a:pt x="1281" y="0"/>
                    <a:pt x="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59"/>
            <p:cNvSpPr/>
            <p:nvPr/>
          </p:nvSpPr>
          <p:spPr>
            <a:xfrm>
              <a:off x="938050" y="1827925"/>
              <a:ext cx="36525" cy="25100"/>
            </a:xfrm>
            <a:custGeom>
              <a:avLst/>
              <a:gdLst/>
              <a:ahLst/>
              <a:cxnLst/>
              <a:rect l="l" t="t" r="r" b="b"/>
              <a:pathLst>
                <a:path w="1461" h="1004" extrusionOk="0">
                  <a:moveTo>
                    <a:pt x="583" y="1"/>
                  </a:moveTo>
                  <a:cubicBezTo>
                    <a:pt x="428" y="1"/>
                    <a:pt x="266" y="91"/>
                    <a:pt x="136" y="328"/>
                  </a:cubicBezTo>
                  <a:cubicBezTo>
                    <a:pt x="1" y="644"/>
                    <a:pt x="249" y="1004"/>
                    <a:pt x="599" y="1004"/>
                  </a:cubicBezTo>
                  <a:cubicBezTo>
                    <a:pt x="621" y="1004"/>
                    <a:pt x="642" y="1003"/>
                    <a:pt x="664" y="1000"/>
                  </a:cubicBezTo>
                  <a:cubicBezTo>
                    <a:pt x="1461" y="855"/>
                    <a:pt x="1056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59"/>
            <p:cNvSpPr/>
            <p:nvPr/>
          </p:nvSpPr>
          <p:spPr>
            <a:xfrm>
              <a:off x="926750" y="1761475"/>
              <a:ext cx="25975" cy="18500"/>
            </a:xfrm>
            <a:custGeom>
              <a:avLst/>
              <a:gdLst/>
              <a:ahLst/>
              <a:cxnLst/>
              <a:rect l="l" t="t" r="r" b="b"/>
              <a:pathLst>
                <a:path w="1039" h="740" extrusionOk="0">
                  <a:moveTo>
                    <a:pt x="530" y="0"/>
                  </a:moveTo>
                  <a:cubicBezTo>
                    <a:pt x="503" y="0"/>
                    <a:pt x="474" y="3"/>
                    <a:pt x="444" y="9"/>
                  </a:cubicBezTo>
                  <a:cubicBezTo>
                    <a:pt x="1" y="231"/>
                    <a:pt x="131" y="740"/>
                    <a:pt x="494" y="740"/>
                  </a:cubicBezTo>
                  <a:cubicBezTo>
                    <a:pt x="524" y="740"/>
                    <a:pt x="556" y="736"/>
                    <a:pt x="588" y="729"/>
                  </a:cubicBezTo>
                  <a:cubicBezTo>
                    <a:pt x="1039" y="639"/>
                    <a:pt x="940" y="0"/>
                    <a:pt x="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59"/>
            <p:cNvSpPr/>
            <p:nvPr/>
          </p:nvSpPr>
          <p:spPr>
            <a:xfrm>
              <a:off x="967350" y="1788850"/>
              <a:ext cx="28200" cy="19875"/>
            </a:xfrm>
            <a:custGeom>
              <a:avLst/>
              <a:gdLst/>
              <a:ahLst/>
              <a:cxnLst/>
              <a:rect l="l" t="t" r="r" b="b"/>
              <a:pathLst>
                <a:path w="1128" h="795" extrusionOk="0">
                  <a:moveTo>
                    <a:pt x="580" y="0"/>
                  </a:moveTo>
                  <a:cubicBezTo>
                    <a:pt x="540" y="0"/>
                    <a:pt x="498" y="6"/>
                    <a:pt x="453" y="18"/>
                  </a:cubicBezTo>
                  <a:cubicBezTo>
                    <a:pt x="1" y="109"/>
                    <a:pt x="144" y="795"/>
                    <a:pt x="563" y="795"/>
                  </a:cubicBezTo>
                  <a:cubicBezTo>
                    <a:pt x="589" y="795"/>
                    <a:pt x="616" y="792"/>
                    <a:pt x="645" y="786"/>
                  </a:cubicBezTo>
                  <a:cubicBezTo>
                    <a:pt x="1128" y="655"/>
                    <a:pt x="1008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59"/>
            <p:cNvSpPr/>
            <p:nvPr/>
          </p:nvSpPr>
          <p:spPr>
            <a:xfrm>
              <a:off x="963050" y="1724475"/>
              <a:ext cx="9625" cy="8125"/>
            </a:xfrm>
            <a:custGeom>
              <a:avLst/>
              <a:gdLst/>
              <a:ahLst/>
              <a:cxnLst/>
              <a:rect l="l" t="t" r="r" b="b"/>
              <a:pathLst>
                <a:path w="385" h="325" extrusionOk="0">
                  <a:moveTo>
                    <a:pt x="193" y="1"/>
                  </a:moveTo>
                  <a:cubicBezTo>
                    <a:pt x="109" y="1"/>
                    <a:pt x="24" y="49"/>
                    <a:pt x="0" y="145"/>
                  </a:cubicBezTo>
                  <a:cubicBezTo>
                    <a:pt x="0" y="265"/>
                    <a:pt x="96" y="325"/>
                    <a:pt x="193" y="325"/>
                  </a:cubicBezTo>
                  <a:cubicBezTo>
                    <a:pt x="289" y="325"/>
                    <a:pt x="385" y="265"/>
                    <a:pt x="385" y="145"/>
                  </a:cubicBezTo>
                  <a:cubicBezTo>
                    <a:pt x="361" y="49"/>
                    <a:pt x="277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59"/>
            <p:cNvSpPr/>
            <p:nvPr/>
          </p:nvSpPr>
          <p:spPr>
            <a:xfrm>
              <a:off x="981200" y="1855950"/>
              <a:ext cx="35175" cy="25000"/>
            </a:xfrm>
            <a:custGeom>
              <a:avLst/>
              <a:gdLst/>
              <a:ahLst/>
              <a:cxnLst/>
              <a:rect l="l" t="t" r="r" b="b"/>
              <a:pathLst>
                <a:path w="1407" h="1000" extrusionOk="0">
                  <a:moveTo>
                    <a:pt x="521" y="0"/>
                  </a:moveTo>
                  <a:cubicBezTo>
                    <a:pt x="344" y="0"/>
                    <a:pt x="163" y="112"/>
                    <a:pt x="43" y="407"/>
                  </a:cubicBezTo>
                  <a:cubicBezTo>
                    <a:pt x="0" y="703"/>
                    <a:pt x="257" y="1000"/>
                    <a:pt x="581" y="1000"/>
                  </a:cubicBezTo>
                  <a:cubicBezTo>
                    <a:pt x="625" y="1000"/>
                    <a:pt x="669" y="994"/>
                    <a:pt x="715" y="983"/>
                  </a:cubicBezTo>
                  <a:cubicBezTo>
                    <a:pt x="1407" y="741"/>
                    <a:pt x="977" y="0"/>
                    <a:pt x="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59"/>
            <p:cNvSpPr/>
            <p:nvPr/>
          </p:nvSpPr>
          <p:spPr>
            <a:xfrm>
              <a:off x="1086675" y="1807300"/>
              <a:ext cx="13225" cy="10825"/>
            </a:xfrm>
            <a:custGeom>
              <a:avLst/>
              <a:gdLst/>
              <a:ahLst/>
              <a:cxnLst/>
              <a:rect l="l" t="t" r="r" b="b"/>
              <a:pathLst>
                <a:path w="529" h="433" extrusionOk="0">
                  <a:moveTo>
                    <a:pt x="240" y="0"/>
                  </a:moveTo>
                  <a:cubicBezTo>
                    <a:pt x="0" y="48"/>
                    <a:pt x="0" y="336"/>
                    <a:pt x="240" y="433"/>
                  </a:cubicBezTo>
                  <a:cubicBezTo>
                    <a:pt x="529" y="433"/>
                    <a:pt x="529" y="0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59"/>
            <p:cNvSpPr/>
            <p:nvPr/>
          </p:nvSpPr>
          <p:spPr>
            <a:xfrm>
              <a:off x="1116250" y="2371250"/>
              <a:ext cx="36900" cy="26750"/>
            </a:xfrm>
            <a:custGeom>
              <a:avLst/>
              <a:gdLst/>
              <a:ahLst/>
              <a:cxnLst/>
              <a:rect l="l" t="t" r="r" b="b"/>
              <a:pathLst>
                <a:path w="1476" h="1070" extrusionOk="0">
                  <a:moveTo>
                    <a:pt x="730" y="0"/>
                  </a:moveTo>
                  <a:cubicBezTo>
                    <a:pt x="702" y="0"/>
                    <a:pt x="672" y="2"/>
                    <a:pt x="642" y="6"/>
                  </a:cubicBezTo>
                  <a:cubicBezTo>
                    <a:pt x="0" y="144"/>
                    <a:pt x="102" y="1069"/>
                    <a:pt x="739" y="1069"/>
                  </a:cubicBezTo>
                  <a:cubicBezTo>
                    <a:pt x="770" y="1069"/>
                    <a:pt x="801" y="1067"/>
                    <a:pt x="834" y="1063"/>
                  </a:cubicBezTo>
                  <a:cubicBezTo>
                    <a:pt x="1475" y="925"/>
                    <a:pt x="1330" y="0"/>
                    <a:pt x="7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59"/>
            <p:cNvSpPr/>
            <p:nvPr/>
          </p:nvSpPr>
          <p:spPr>
            <a:xfrm>
              <a:off x="1098250" y="2299350"/>
              <a:ext cx="42075" cy="30200"/>
            </a:xfrm>
            <a:custGeom>
              <a:avLst/>
              <a:gdLst/>
              <a:ahLst/>
              <a:cxnLst/>
              <a:rect l="l" t="t" r="r" b="b"/>
              <a:pathLst>
                <a:path w="1683" h="1208" extrusionOk="0">
                  <a:moveTo>
                    <a:pt x="833" y="1"/>
                  </a:moveTo>
                  <a:cubicBezTo>
                    <a:pt x="817" y="1"/>
                    <a:pt x="802" y="1"/>
                    <a:pt x="786" y="2"/>
                  </a:cubicBezTo>
                  <a:cubicBezTo>
                    <a:pt x="1" y="94"/>
                    <a:pt x="104" y="1208"/>
                    <a:pt x="839" y="1208"/>
                  </a:cubicBezTo>
                  <a:cubicBezTo>
                    <a:pt x="868" y="1208"/>
                    <a:pt x="898" y="1206"/>
                    <a:pt x="930" y="1202"/>
                  </a:cubicBezTo>
                  <a:cubicBezTo>
                    <a:pt x="1683" y="1155"/>
                    <a:pt x="1605" y="1"/>
                    <a:pt x="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59"/>
            <p:cNvSpPr/>
            <p:nvPr/>
          </p:nvSpPr>
          <p:spPr>
            <a:xfrm>
              <a:off x="1130550" y="2258350"/>
              <a:ext cx="32950" cy="29925"/>
            </a:xfrm>
            <a:custGeom>
              <a:avLst/>
              <a:gdLst/>
              <a:ahLst/>
              <a:cxnLst/>
              <a:rect l="l" t="t" r="r" b="b"/>
              <a:pathLst>
                <a:path w="1318" h="1197" extrusionOk="0">
                  <a:moveTo>
                    <a:pt x="599" y="0"/>
                  </a:moveTo>
                  <a:cubicBezTo>
                    <a:pt x="1" y="0"/>
                    <a:pt x="118" y="1197"/>
                    <a:pt x="632" y="1197"/>
                  </a:cubicBezTo>
                  <a:cubicBezTo>
                    <a:pt x="681" y="1197"/>
                    <a:pt x="734" y="1186"/>
                    <a:pt x="790" y="1162"/>
                  </a:cubicBezTo>
                  <a:cubicBezTo>
                    <a:pt x="1318" y="922"/>
                    <a:pt x="1270" y="154"/>
                    <a:pt x="694" y="10"/>
                  </a:cubicBezTo>
                  <a:cubicBezTo>
                    <a:pt x="660" y="3"/>
                    <a:pt x="629" y="0"/>
                    <a:pt x="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59"/>
            <p:cNvSpPr/>
            <p:nvPr/>
          </p:nvSpPr>
          <p:spPr>
            <a:xfrm>
              <a:off x="1144850" y="2330550"/>
              <a:ext cx="35075" cy="24925"/>
            </a:xfrm>
            <a:custGeom>
              <a:avLst/>
              <a:gdLst/>
              <a:ahLst/>
              <a:cxnLst/>
              <a:rect l="l" t="t" r="r" b="b"/>
              <a:pathLst>
                <a:path w="1403" h="997" extrusionOk="0">
                  <a:moveTo>
                    <a:pt x="696" y="0"/>
                  </a:moveTo>
                  <a:cubicBezTo>
                    <a:pt x="681" y="0"/>
                    <a:pt x="666" y="1"/>
                    <a:pt x="650" y="2"/>
                  </a:cubicBezTo>
                  <a:cubicBezTo>
                    <a:pt x="0" y="89"/>
                    <a:pt x="93" y="996"/>
                    <a:pt x="647" y="996"/>
                  </a:cubicBezTo>
                  <a:cubicBezTo>
                    <a:pt x="706" y="996"/>
                    <a:pt x="772" y="986"/>
                    <a:pt x="842" y="962"/>
                  </a:cubicBezTo>
                  <a:cubicBezTo>
                    <a:pt x="1403" y="822"/>
                    <a:pt x="1236" y="0"/>
                    <a:pt x="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59"/>
            <p:cNvSpPr/>
            <p:nvPr/>
          </p:nvSpPr>
          <p:spPr>
            <a:xfrm>
              <a:off x="1088275" y="2413375"/>
              <a:ext cx="37625" cy="26500"/>
            </a:xfrm>
            <a:custGeom>
              <a:avLst/>
              <a:gdLst/>
              <a:ahLst/>
              <a:cxnLst/>
              <a:rect l="l" t="t" r="r" b="b"/>
              <a:pathLst>
                <a:path w="1505" h="1060" extrusionOk="0">
                  <a:moveTo>
                    <a:pt x="752" y="0"/>
                  </a:moveTo>
                  <a:cubicBezTo>
                    <a:pt x="736" y="0"/>
                    <a:pt x="721" y="1"/>
                    <a:pt x="705" y="2"/>
                  </a:cubicBezTo>
                  <a:cubicBezTo>
                    <a:pt x="0" y="49"/>
                    <a:pt x="77" y="1060"/>
                    <a:pt x="754" y="1060"/>
                  </a:cubicBezTo>
                  <a:cubicBezTo>
                    <a:pt x="769" y="1060"/>
                    <a:pt x="785" y="1059"/>
                    <a:pt x="801" y="1058"/>
                  </a:cubicBezTo>
                  <a:cubicBezTo>
                    <a:pt x="1505" y="1011"/>
                    <a:pt x="1429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59"/>
            <p:cNvSpPr/>
            <p:nvPr/>
          </p:nvSpPr>
          <p:spPr>
            <a:xfrm>
              <a:off x="1015050" y="2424175"/>
              <a:ext cx="43650" cy="32500"/>
            </a:xfrm>
            <a:custGeom>
              <a:avLst/>
              <a:gdLst/>
              <a:ahLst/>
              <a:cxnLst/>
              <a:rect l="l" t="t" r="r" b="b"/>
              <a:pathLst>
                <a:path w="1746" h="1300" extrusionOk="0">
                  <a:moveTo>
                    <a:pt x="802" y="0"/>
                  </a:moveTo>
                  <a:cubicBezTo>
                    <a:pt x="786" y="0"/>
                    <a:pt x="770" y="1"/>
                    <a:pt x="753" y="2"/>
                  </a:cubicBezTo>
                  <a:cubicBezTo>
                    <a:pt x="1" y="190"/>
                    <a:pt x="169" y="1300"/>
                    <a:pt x="944" y="1300"/>
                  </a:cubicBezTo>
                  <a:cubicBezTo>
                    <a:pt x="960" y="1300"/>
                    <a:pt x="976" y="1299"/>
                    <a:pt x="993" y="1298"/>
                  </a:cubicBezTo>
                  <a:cubicBezTo>
                    <a:pt x="1746" y="1110"/>
                    <a:pt x="1577" y="0"/>
                    <a:pt x="8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59"/>
            <p:cNvSpPr/>
            <p:nvPr/>
          </p:nvSpPr>
          <p:spPr>
            <a:xfrm>
              <a:off x="1159075" y="2218925"/>
              <a:ext cx="35225" cy="25325"/>
            </a:xfrm>
            <a:custGeom>
              <a:avLst/>
              <a:gdLst/>
              <a:ahLst/>
              <a:cxnLst/>
              <a:rect l="l" t="t" r="r" b="b"/>
              <a:pathLst>
                <a:path w="1409" h="1013" extrusionOk="0">
                  <a:moveTo>
                    <a:pt x="705" y="1"/>
                  </a:moveTo>
                  <a:cubicBezTo>
                    <a:pt x="689" y="1"/>
                    <a:pt x="673" y="1"/>
                    <a:pt x="657" y="2"/>
                  </a:cubicBezTo>
                  <a:cubicBezTo>
                    <a:pt x="1" y="49"/>
                    <a:pt x="77" y="1012"/>
                    <a:pt x="707" y="1012"/>
                  </a:cubicBezTo>
                  <a:cubicBezTo>
                    <a:pt x="722" y="1012"/>
                    <a:pt x="737" y="1012"/>
                    <a:pt x="753" y="1011"/>
                  </a:cubicBezTo>
                  <a:cubicBezTo>
                    <a:pt x="1409" y="917"/>
                    <a:pt x="1333" y="1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59"/>
            <p:cNvSpPr/>
            <p:nvPr/>
          </p:nvSpPr>
          <p:spPr>
            <a:xfrm>
              <a:off x="1043875" y="2382175"/>
              <a:ext cx="42450" cy="32500"/>
            </a:xfrm>
            <a:custGeom>
              <a:avLst/>
              <a:gdLst/>
              <a:ahLst/>
              <a:cxnLst/>
              <a:rect l="l" t="t" r="r" b="b"/>
              <a:pathLst>
                <a:path w="1698" h="1300" extrusionOk="0">
                  <a:moveTo>
                    <a:pt x="845" y="0"/>
                  </a:moveTo>
                  <a:cubicBezTo>
                    <a:pt x="830" y="0"/>
                    <a:pt x="815" y="1"/>
                    <a:pt x="800" y="2"/>
                  </a:cubicBezTo>
                  <a:cubicBezTo>
                    <a:pt x="0" y="143"/>
                    <a:pt x="123" y="1299"/>
                    <a:pt x="897" y="1299"/>
                  </a:cubicBezTo>
                  <a:cubicBezTo>
                    <a:pt x="913" y="1299"/>
                    <a:pt x="928" y="1299"/>
                    <a:pt x="944" y="1298"/>
                  </a:cubicBezTo>
                  <a:cubicBezTo>
                    <a:pt x="1697" y="1157"/>
                    <a:pt x="1574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59"/>
            <p:cNvSpPr/>
            <p:nvPr/>
          </p:nvSpPr>
          <p:spPr>
            <a:xfrm>
              <a:off x="1071450" y="2341250"/>
              <a:ext cx="43300" cy="31400"/>
            </a:xfrm>
            <a:custGeom>
              <a:avLst/>
              <a:gdLst/>
              <a:ahLst/>
              <a:cxnLst/>
              <a:rect l="l" t="t" r="r" b="b"/>
              <a:pathLst>
                <a:path w="1732" h="1256" extrusionOk="0">
                  <a:moveTo>
                    <a:pt x="848" y="1"/>
                  </a:moveTo>
                  <a:cubicBezTo>
                    <a:pt x="818" y="1"/>
                    <a:pt x="786" y="2"/>
                    <a:pt x="753" y="6"/>
                  </a:cubicBezTo>
                  <a:cubicBezTo>
                    <a:pt x="1" y="147"/>
                    <a:pt x="170" y="1256"/>
                    <a:pt x="944" y="1256"/>
                  </a:cubicBezTo>
                  <a:cubicBezTo>
                    <a:pt x="960" y="1256"/>
                    <a:pt x="977" y="1255"/>
                    <a:pt x="993" y="1255"/>
                  </a:cubicBezTo>
                  <a:cubicBezTo>
                    <a:pt x="1731" y="1070"/>
                    <a:pt x="1583" y="1"/>
                    <a:pt x="8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59"/>
            <p:cNvSpPr/>
            <p:nvPr/>
          </p:nvSpPr>
          <p:spPr>
            <a:xfrm>
              <a:off x="1203825" y="2248775"/>
              <a:ext cx="28575" cy="20825"/>
            </a:xfrm>
            <a:custGeom>
              <a:avLst/>
              <a:gdLst/>
              <a:ahLst/>
              <a:cxnLst/>
              <a:rect l="l" t="t" r="r" b="b"/>
              <a:pathLst>
                <a:path w="1143" h="833" extrusionOk="0">
                  <a:moveTo>
                    <a:pt x="584" y="1"/>
                  </a:moveTo>
                  <a:cubicBezTo>
                    <a:pt x="557" y="1"/>
                    <a:pt x="529" y="3"/>
                    <a:pt x="499" y="9"/>
                  </a:cubicBezTo>
                  <a:cubicBezTo>
                    <a:pt x="1" y="99"/>
                    <a:pt x="101" y="833"/>
                    <a:pt x="559" y="833"/>
                  </a:cubicBezTo>
                  <a:cubicBezTo>
                    <a:pt x="586" y="833"/>
                    <a:pt x="614" y="830"/>
                    <a:pt x="643" y="825"/>
                  </a:cubicBezTo>
                  <a:cubicBezTo>
                    <a:pt x="1142" y="734"/>
                    <a:pt x="1041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59"/>
            <p:cNvSpPr/>
            <p:nvPr/>
          </p:nvSpPr>
          <p:spPr>
            <a:xfrm>
              <a:off x="1164775" y="2038900"/>
              <a:ext cx="29825" cy="21800"/>
            </a:xfrm>
            <a:custGeom>
              <a:avLst/>
              <a:gdLst/>
              <a:ahLst/>
              <a:cxnLst/>
              <a:rect l="l" t="t" r="r" b="b"/>
              <a:pathLst>
                <a:path w="1193" h="872" extrusionOk="0">
                  <a:moveTo>
                    <a:pt x="440" y="1"/>
                  </a:moveTo>
                  <a:cubicBezTo>
                    <a:pt x="296" y="1"/>
                    <a:pt x="148" y="93"/>
                    <a:pt x="45" y="338"/>
                  </a:cubicBezTo>
                  <a:cubicBezTo>
                    <a:pt x="1" y="605"/>
                    <a:pt x="203" y="872"/>
                    <a:pt x="462" y="872"/>
                  </a:cubicBezTo>
                  <a:cubicBezTo>
                    <a:pt x="483" y="872"/>
                    <a:pt x="504" y="870"/>
                    <a:pt x="525" y="866"/>
                  </a:cubicBezTo>
                  <a:cubicBezTo>
                    <a:pt x="1193" y="691"/>
                    <a:pt x="832" y="1"/>
                    <a:pt x="4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59"/>
            <p:cNvSpPr/>
            <p:nvPr/>
          </p:nvSpPr>
          <p:spPr>
            <a:xfrm>
              <a:off x="1197100" y="2000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40" y="1"/>
                  </a:moveTo>
                  <a:lnTo>
                    <a:pt x="240" y="1"/>
                  </a:lnTo>
                  <a:cubicBezTo>
                    <a:pt x="0" y="145"/>
                    <a:pt x="48" y="529"/>
                    <a:pt x="336" y="625"/>
                  </a:cubicBezTo>
                  <a:cubicBezTo>
                    <a:pt x="624" y="433"/>
                    <a:pt x="528" y="49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59"/>
            <p:cNvSpPr/>
            <p:nvPr/>
          </p:nvSpPr>
          <p:spPr>
            <a:xfrm>
              <a:off x="1182700" y="1932050"/>
              <a:ext cx="14150" cy="12175"/>
            </a:xfrm>
            <a:custGeom>
              <a:avLst/>
              <a:gdLst/>
              <a:ahLst/>
              <a:cxnLst/>
              <a:rect l="l" t="t" r="r" b="b"/>
              <a:pathLst>
                <a:path w="566" h="487" extrusionOk="0">
                  <a:moveTo>
                    <a:pt x="321" y="0"/>
                  </a:moveTo>
                  <a:cubicBezTo>
                    <a:pt x="311" y="0"/>
                    <a:pt x="300" y="1"/>
                    <a:pt x="288" y="3"/>
                  </a:cubicBezTo>
                  <a:cubicBezTo>
                    <a:pt x="0" y="51"/>
                    <a:pt x="0" y="435"/>
                    <a:pt x="288" y="483"/>
                  </a:cubicBezTo>
                  <a:cubicBezTo>
                    <a:pt x="300" y="485"/>
                    <a:pt x="311" y="486"/>
                    <a:pt x="321" y="486"/>
                  </a:cubicBezTo>
                  <a:cubicBezTo>
                    <a:pt x="565" y="486"/>
                    <a:pt x="565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59"/>
            <p:cNvSpPr/>
            <p:nvPr/>
          </p:nvSpPr>
          <p:spPr>
            <a:xfrm>
              <a:off x="1173100" y="1866025"/>
              <a:ext cx="7175" cy="4900"/>
            </a:xfrm>
            <a:custGeom>
              <a:avLst/>
              <a:gdLst/>
              <a:ahLst/>
              <a:cxnLst/>
              <a:rect l="l" t="t" r="r" b="b"/>
              <a:pathLst>
                <a:path w="287" h="196" extrusionOk="0">
                  <a:moveTo>
                    <a:pt x="113" y="0"/>
                  </a:moveTo>
                  <a:cubicBezTo>
                    <a:pt x="77" y="0"/>
                    <a:pt x="37" y="15"/>
                    <a:pt x="0" y="52"/>
                  </a:cubicBezTo>
                  <a:cubicBezTo>
                    <a:pt x="0" y="148"/>
                    <a:pt x="48" y="196"/>
                    <a:pt x="144" y="196"/>
                  </a:cubicBezTo>
                  <a:cubicBezTo>
                    <a:pt x="287" y="125"/>
                    <a:pt x="217" y="0"/>
                    <a:pt x="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59"/>
            <p:cNvSpPr/>
            <p:nvPr/>
          </p:nvSpPr>
          <p:spPr>
            <a:xfrm>
              <a:off x="1188625" y="2177975"/>
              <a:ext cx="31750" cy="22200"/>
            </a:xfrm>
            <a:custGeom>
              <a:avLst/>
              <a:gdLst/>
              <a:ahLst/>
              <a:cxnLst/>
              <a:rect l="l" t="t" r="r" b="b"/>
              <a:pathLst>
                <a:path w="1270" h="888" extrusionOk="0">
                  <a:moveTo>
                    <a:pt x="666" y="1"/>
                  </a:moveTo>
                  <a:cubicBezTo>
                    <a:pt x="639" y="1"/>
                    <a:pt x="610" y="3"/>
                    <a:pt x="579" y="8"/>
                  </a:cubicBezTo>
                  <a:cubicBezTo>
                    <a:pt x="1" y="97"/>
                    <a:pt x="124" y="888"/>
                    <a:pt x="604" y="888"/>
                  </a:cubicBezTo>
                  <a:cubicBezTo>
                    <a:pt x="641" y="888"/>
                    <a:pt x="681" y="883"/>
                    <a:pt x="723" y="872"/>
                  </a:cubicBezTo>
                  <a:cubicBezTo>
                    <a:pt x="1269" y="781"/>
                    <a:pt x="1169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59"/>
            <p:cNvSpPr/>
            <p:nvPr/>
          </p:nvSpPr>
          <p:spPr>
            <a:xfrm>
              <a:off x="1174150" y="2108500"/>
              <a:ext cx="32200" cy="23225"/>
            </a:xfrm>
            <a:custGeom>
              <a:avLst/>
              <a:gdLst/>
              <a:ahLst/>
              <a:cxnLst/>
              <a:rect l="l" t="t" r="r" b="b"/>
              <a:pathLst>
                <a:path w="1288" h="929" extrusionOk="0">
                  <a:moveTo>
                    <a:pt x="678" y="1"/>
                  </a:moveTo>
                  <a:cubicBezTo>
                    <a:pt x="663" y="1"/>
                    <a:pt x="647" y="1"/>
                    <a:pt x="630" y="3"/>
                  </a:cubicBezTo>
                  <a:cubicBezTo>
                    <a:pt x="1" y="3"/>
                    <a:pt x="87" y="928"/>
                    <a:pt x="652" y="928"/>
                  </a:cubicBezTo>
                  <a:cubicBezTo>
                    <a:pt x="691" y="928"/>
                    <a:pt x="731" y="924"/>
                    <a:pt x="774" y="915"/>
                  </a:cubicBezTo>
                  <a:cubicBezTo>
                    <a:pt x="1287" y="775"/>
                    <a:pt x="1211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59"/>
            <p:cNvSpPr/>
            <p:nvPr/>
          </p:nvSpPr>
          <p:spPr>
            <a:xfrm>
              <a:off x="1173900" y="2289600"/>
              <a:ext cx="33200" cy="23200"/>
            </a:xfrm>
            <a:custGeom>
              <a:avLst/>
              <a:gdLst/>
              <a:ahLst/>
              <a:cxnLst/>
              <a:rect l="l" t="t" r="r" b="b"/>
              <a:pathLst>
                <a:path w="1328" h="928" extrusionOk="0">
                  <a:moveTo>
                    <a:pt x="680" y="0"/>
                  </a:moveTo>
                  <a:cubicBezTo>
                    <a:pt x="652" y="0"/>
                    <a:pt x="622" y="3"/>
                    <a:pt x="592" y="8"/>
                  </a:cubicBezTo>
                  <a:cubicBezTo>
                    <a:pt x="1" y="144"/>
                    <a:pt x="142" y="927"/>
                    <a:pt x="649" y="927"/>
                  </a:cubicBezTo>
                  <a:cubicBezTo>
                    <a:pt x="677" y="927"/>
                    <a:pt x="706" y="925"/>
                    <a:pt x="736" y="920"/>
                  </a:cubicBezTo>
                  <a:cubicBezTo>
                    <a:pt x="1328" y="784"/>
                    <a:pt x="1186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59"/>
            <p:cNvSpPr/>
            <p:nvPr/>
          </p:nvSpPr>
          <p:spPr>
            <a:xfrm>
              <a:off x="1152675" y="1970525"/>
              <a:ext cx="20450" cy="19225"/>
            </a:xfrm>
            <a:custGeom>
              <a:avLst/>
              <a:gdLst/>
              <a:ahLst/>
              <a:cxnLst/>
              <a:rect l="l" t="t" r="r" b="b"/>
              <a:pathLst>
                <a:path w="818" h="769" extrusionOk="0">
                  <a:moveTo>
                    <a:pt x="385" y="1"/>
                  </a:moveTo>
                  <a:lnTo>
                    <a:pt x="385" y="1"/>
                  </a:lnTo>
                  <a:cubicBezTo>
                    <a:pt x="1" y="145"/>
                    <a:pt x="49" y="721"/>
                    <a:pt x="433" y="769"/>
                  </a:cubicBezTo>
                  <a:cubicBezTo>
                    <a:pt x="817" y="625"/>
                    <a:pt x="769" y="49"/>
                    <a:pt x="3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59"/>
            <p:cNvSpPr/>
            <p:nvPr/>
          </p:nvSpPr>
          <p:spPr>
            <a:xfrm>
              <a:off x="1205375" y="2068875"/>
              <a:ext cx="26150" cy="18525"/>
            </a:xfrm>
            <a:custGeom>
              <a:avLst/>
              <a:gdLst/>
              <a:ahLst/>
              <a:cxnLst/>
              <a:rect l="l" t="t" r="r" b="b"/>
              <a:pathLst>
                <a:path w="1046" h="741" extrusionOk="0">
                  <a:moveTo>
                    <a:pt x="532" y="1"/>
                  </a:moveTo>
                  <a:cubicBezTo>
                    <a:pt x="517" y="1"/>
                    <a:pt x="501" y="2"/>
                    <a:pt x="485" y="3"/>
                  </a:cubicBezTo>
                  <a:cubicBezTo>
                    <a:pt x="0" y="47"/>
                    <a:pt x="82" y="740"/>
                    <a:pt x="509" y="740"/>
                  </a:cubicBezTo>
                  <a:cubicBezTo>
                    <a:pt x="547" y="740"/>
                    <a:pt x="587" y="735"/>
                    <a:pt x="629" y="723"/>
                  </a:cubicBezTo>
                  <a:cubicBezTo>
                    <a:pt x="1046" y="585"/>
                    <a:pt x="927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59"/>
            <p:cNvSpPr/>
            <p:nvPr/>
          </p:nvSpPr>
          <p:spPr>
            <a:xfrm>
              <a:off x="774125" y="1720650"/>
              <a:ext cx="22600" cy="16100"/>
            </a:xfrm>
            <a:custGeom>
              <a:avLst/>
              <a:gdLst/>
              <a:ahLst/>
              <a:cxnLst/>
              <a:rect l="l" t="t" r="r" b="b"/>
              <a:pathLst>
                <a:path w="904" h="644" extrusionOk="0">
                  <a:moveTo>
                    <a:pt x="486" y="0"/>
                  </a:moveTo>
                  <a:cubicBezTo>
                    <a:pt x="460" y="0"/>
                    <a:pt x="433" y="3"/>
                    <a:pt x="404" y="10"/>
                  </a:cubicBezTo>
                  <a:cubicBezTo>
                    <a:pt x="1" y="55"/>
                    <a:pt x="58" y="643"/>
                    <a:pt x="418" y="643"/>
                  </a:cubicBezTo>
                  <a:cubicBezTo>
                    <a:pt x="444" y="643"/>
                    <a:pt x="471" y="640"/>
                    <a:pt x="500" y="634"/>
                  </a:cubicBezTo>
                  <a:cubicBezTo>
                    <a:pt x="903" y="589"/>
                    <a:pt x="84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59"/>
            <p:cNvSpPr/>
            <p:nvPr/>
          </p:nvSpPr>
          <p:spPr>
            <a:xfrm>
              <a:off x="478150" y="1883650"/>
              <a:ext cx="34750" cy="25700"/>
            </a:xfrm>
            <a:custGeom>
              <a:avLst/>
              <a:gdLst/>
              <a:ahLst/>
              <a:cxnLst/>
              <a:rect l="l" t="t" r="r" b="b"/>
              <a:pathLst>
                <a:path w="1390" h="1028" extrusionOk="0">
                  <a:moveTo>
                    <a:pt x="529" y="1"/>
                  </a:moveTo>
                  <a:cubicBezTo>
                    <a:pt x="380" y="1"/>
                    <a:pt x="225" y="87"/>
                    <a:pt x="97" y="307"/>
                  </a:cubicBezTo>
                  <a:cubicBezTo>
                    <a:pt x="1" y="691"/>
                    <a:pt x="289" y="1027"/>
                    <a:pt x="625" y="1027"/>
                  </a:cubicBezTo>
                  <a:cubicBezTo>
                    <a:pt x="1389" y="845"/>
                    <a:pt x="995" y="1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59"/>
            <p:cNvSpPr/>
            <p:nvPr/>
          </p:nvSpPr>
          <p:spPr>
            <a:xfrm>
              <a:off x="466150" y="1818050"/>
              <a:ext cx="24850" cy="18075"/>
            </a:xfrm>
            <a:custGeom>
              <a:avLst/>
              <a:gdLst/>
              <a:ahLst/>
              <a:cxnLst/>
              <a:rect l="l" t="t" r="r" b="b"/>
              <a:pathLst>
                <a:path w="994" h="723" extrusionOk="0">
                  <a:moveTo>
                    <a:pt x="526" y="0"/>
                  </a:moveTo>
                  <a:cubicBezTo>
                    <a:pt x="511" y="0"/>
                    <a:pt x="496" y="1"/>
                    <a:pt x="481" y="3"/>
                  </a:cubicBezTo>
                  <a:cubicBezTo>
                    <a:pt x="1" y="51"/>
                    <a:pt x="97" y="723"/>
                    <a:pt x="529" y="723"/>
                  </a:cubicBezTo>
                  <a:cubicBezTo>
                    <a:pt x="993" y="676"/>
                    <a:pt x="96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59"/>
            <p:cNvSpPr/>
            <p:nvPr/>
          </p:nvSpPr>
          <p:spPr>
            <a:xfrm>
              <a:off x="449600" y="1925300"/>
              <a:ext cx="37200" cy="26425"/>
            </a:xfrm>
            <a:custGeom>
              <a:avLst/>
              <a:gdLst/>
              <a:ahLst/>
              <a:cxnLst/>
              <a:rect l="l" t="t" r="r" b="b"/>
              <a:pathLst>
                <a:path w="1488" h="1057" extrusionOk="0">
                  <a:moveTo>
                    <a:pt x="563" y="1"/>
                  </a:moveTo>
                  <a:cubicBezTo>
                    <a:pt x="390" y="1"/>
                    <a:pt x="213" y="103"/>
                    <a:pt x="87" y="369"/>
                  </a:cubicBezTo>
                  <a:cubicBezTo>
                    <a:pt x="1" y="713"/>
                    <a:pt x="261" y="1056"/>
                    <a:pt x="591" y="1056"/>
                  </a:cubicBezTo>
                  <a:cubicBezTo>
                    <a:pt x="630" y="1056"/>
                    <a:pt x="670" y="1052"/>
                    <a:pt x="711" y="1041"/>
                  </a:cubicBezTo>
                  <a:cubicBezTo>
                    <a:pt x="1488" y="794"/>
                    <a:pt x="1043" y="1"/>
                    <a:pt x="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59"/>
            <p:cNvSpPr/>
            <p:nvPr/>
          </p:nvSpPr>
          <p:spPr>
            <a:xfrm>
              <a:off x="847825" y="1707625"/>
              <a:ext cx="14175" cy="13350"/>
            </a:xfrm>
            <a:custGeom>
              <a:avLst/>
              <a:gdLst/>
              <a:ahLst/>
              <a:cxnLst/>
              <a:rect l="l" t="t" r="r" b="b"/>
              <a:pathLst>
                <a:path w="567" h="534" extrusionOk="0">
                  <a:moveTo>
                    <a:pt x="320" y="0"/>
                  </a:moveTo>
                  <a:cubicBezTo>
                    <a:pt x="310" y="0"/>
                    <a:pt x="299" y="1"/>
                    <a:pt x="289" y="3"/>
                  </a:cubicBezTo>
                  <a:cubicBezTo>
                    <a:pt x="1" y="99"/>
                    <a:pt x="1" y="435"/>
                    <a:pt x="289" y="531"/>
                  </a:cubicBezTo>
                  <a:cubicBezTo>
                    <a:pt x="299" y="533"/>
                    <a:pt x="310" y="533"/>
                    <a:pt x="320" y="533"/>
                  </a:cubicBezTo>
                  <a:cubicBezTo>
                    <a:pt x="566" y="533"/>
                    <a:pt x="566" y="0"/>
                    <a:pt x="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59"/>
            <p:cNvSpPr/>
            <p:nvPr/>
          </p:nvSpPr>
          <p:spPr>
            <a:xfrm>
              <a:off x="408925" y="1900850"/>
              <a:ext cx="26875" cy="19350"/>
            </a:xfrm>
            <a:custGeom>
              <a:avLst/>
              <a:gdLst/>
              <a:ahLst/>
              <a:cxnLst/>
              <a:rect l="l" t="t" r="r" b="b"/>
              <a:pathLst>
                <a:path w="1075" h="774" extrusionOk="0">
                  <a:moveTo>
                    <a:pt x="515" y="1"/>
                  </a:moveTo>
                  <a:cubicBezTo>
                    <a:pt x="499" y="1"/>
                    <a:pt x="482" y="2"/>
                    <a:pt x="465" y="3"/>
                  </a:cubicBezTo>
                  <a:cubicBezTo>
                    <a:pt x="1" y="96"/>
                    <a:pt x="121" y="774"/>
                    <a:pt x="564" y="774"/>
                  </a:cubicBezTo>
                  <a:cubicBezTo>
                    <a:pt x="579" y="774"/>
                    <a:pt x="594" y="773"/>
                    <a:pt x="609" y="771"/>
                  </a:cubicBezTo>
                  <a:cubicBezTo>
                    <a:pt x="1074" y="678"/>
                    <a:pt x="999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59"/>
            <p:cNvSpPr/>
            <p:nvPr/>
          </p:nvSpPr>
          <p:spPr>
            <a:xfrm>
              <a:off x="564975" y="1761625"/>
              <a:ext cx="23225" cy="16950"/>
            </a:xfrm>
            <a:custGeom>
              <a:avLst/>
              <a:gdLst/>
              <a:ahLst/>
              <a:cxnLst/>
              <a:rect l="l" t="t" r="r" b="b"/>
              <a:pathLst>
                <a:path w="929" h="678" extrusionOk="0">
                  <a:moveTo>
                    <a:pt x="463" y="0"/>
                  </a:moveTo>
                  <a:cubicBezTo>
                    <a:pt x="448" y="0"/>
                    <a:pt x="433" y="1"/>
                    <a:pt x="417" y="3"/>
                  </a:cubicBezTo>
                  <a:cubicBezTo>
                    <a:pt x="0" y="96"/>
                    <a:pt x="74" y="678"/>
                    <a:pt x="466" y="678"/>
                  </a:cubicBezTo>
                  <a:cubicBezTo>
                    <a:pt x="481" y="678"/>
                    <a:pt x="497" y="677"/>
                    <a:pt x="513" y="675"/>
                  </a:cubicBezTo>
                  <a:cubicBezTo>
                    <a:pt x="929" y="583"/>
                    <a:pt x="855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59"/>
            <p:cNvSpPr/>
            <p:nvPr/>
          </p:nvSpPr>
          <p:spPr>
            <a:xfrm>
              <a:off x="533250" y="1802500"/>
              <a:ext cx="28950" cy="20800"/>
            </a:xfrm>
            <a:custGeom>
              <a:avLst/>
              <a:gdLst/>
              <a:ahLst/>
              <a:cxnLst/>
              <a:rect l="l" t="t" r="r" b="b"/>
              <a:pathLst>
                <a:path w="1158" h="832" extrusionOk="0">
                  <a:moveTo>
                    <a:pt x="581" y="0"/>
                  </a:moveTo>
                  <a:cubicBezTo>
                    <a:pt x="1" y="0"/>
                    <a:pt x="85" y="831"/>
                    <a:pt x="563" y="831"/>
                  </a:cubicBezTo>
                  <a:cubicBezTo>
                    <a:pt x="599" y="831"/>
                    <a:pt x="637" y="827"/>
                    <a:pt x="677" y="817"/>
                  </a:cubicBezTo>
                  <a:cubicBezTo>
                    <a:pt x="1157" y="673"/>
                    <a:pt x="1061" y="0"/>
                    <a:pt x="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59"/>
            <p:cNvSpPr/>
            <p:nvPr/>
          </p:nvSpPr>
          <p:spPr>
            <a:xfrm>
              <a:off x="529775" y="1737675"/>
              <a:ext cx="9625" cy="9025"/>
            </a:xfrm>
            <a:custGeom>
              <a:avLst/>
              <a:gdLst/>
              <a:ahLst/>
              <a:cxnLst/>
              <a:rect l="l" t="t" r="r" b="b"/>
              <a:pathLst>
                <a:path w="385" h="361" extrusionOk="0">
                  <a:moveTo>
                    <a:pt x="192" y="1"/>
                  </a:moveTo>
                  <a:cubicBezTo>
                    <a:pt x="108" y="1"/>
                    <a:pt x="24" y="49"/>
                    <a:pt x="0" y="145"/>
                  </a:cubicBezTo>
                  <a:cubicBezTo>
                    <a:pt x="0" y="289"/>
                    <a:pt x="96" y="361"/>
                    <a:pt x="192" y="361"/>
                  </a:cubicBezTo>
                  <a:cubicBezTo>
                    <a:pt x="288" y="361"/>
                    <a:pt x="384" y="289"/>
                    <a:pt x="384" y="145"/>
                  </a:cubicBezTo>
                  <a:cubicBezTo>
                    <a:pt x="360" y="49"/>
                    <a:pt x="276" y="1"/>
                    <a:pt x="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59"/>
            <p:cNvSpPr/>
            <p:nvPr/>
          </p:nvSpPr>
          <p:spPr>
            <a:xfrm>
              <a:off x="504950" y="1841925"/>
              <a:ext cx="32550" cy="24250"/>
            </a:xfrm>
            <a:custGeom>
              <a:avLst/>
              <a:gdLst/>
              <a:ahLst/>
              <a:cxnLst/>
              <a:rect l="l" t="t" r="r" b="b"/>
              <a:pathLst>
                <a:path w="1302" h="970" extrusionOk="0">
                  <a:moveTo>
                    <a:pt x="694" y="1"/>
                  </a:moveTo>
                  <a:cubicBezTo>
                    <a:pt x="667" y="1"/>
                    <a:pt x="639" y="3"/>
                    <a:pt x="609" y="8"/>
                  </a:cubicBezTo>
                  <a:cubicBezTo>
                    <a:pt x="1" y="101"/>
                    <a:pt x="122" y="970"/>
                    <a:pt x="706" y="970"/>
                  </a:cubicBezTo>
                  <a:cubicBezTo>
                    <a:pt x="722" y="970"/>
                    <a:pt x="737" y="969"/>
                    <a:pt x="753" y="968"/>
                  </a:cubicBezTo>
                  <a:cubicBezTo>
                    <a:pt x="1302" y="876"/>
                    <a:pt x="1241" y="1"/>
                    <a:pt x="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59"/>
            <p:cNvSpPr/>
            <p:nvPr/>
          </p:nvSpPr>
          <p:spPr>
            <a:xfrm>
              <a:off x="497350" y="1777300"/>
              <a:ext cx="19250" cy="14425"/>
            </a:xfrm>
            <a:custGeom>
              <a:avLst/>
              <a:gdLst/>
              <a:ahLst/>
              <a:cxnLst/>
              <a:rect l="l" t="t" r="r" b="b"/>
              <a:pathLst>
                <a:path w="770" h="577" extrusionOk="0">
                  <a:moveTo>
                    <a:pt x="385" y="0"/>
                  </a:moveTo>
                  <a:cubicBezTo>
                    <a:pt x="1" y="96"/>
                    <a:pt x="97" y="576"/>
                    <a:pt x="433" y="576"/>
                  </a:cubicBezTo>
                  <a:cubicBezTo>
                    <a:pt x="769" y="480"/>
                    <a:pt x="721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59"/>
            <p:cNvSpPr/>
            <p:nvPr/>
          </p:nvSpPr>
          <p:spPr>
            <a:xfrm>
              <a:off x="431875" y="1794650"/>
              <a:ext cx="9100" cy="7325"/>
            </a:xfrm>
            <a:custGeom>
              <a:avLst/>
              <a:gdLst/>
              <a:ahLst/>
              <a:cxnLst/>
              <a:rect l="l" t="t" r="r" b="b"/>
              <a:pathLst>
                <a:path w="364" h="293" extrusionOk="0">
                  <a:moveTo>
                    <a:pt x="204" y="0"/>
                  </a:moveTo>
                  <a:cubicBezTo>
                    <a:pt x="139" y="0"/>
                    <a:pt x="70" y="38"/>
                    <a:pt x="27" y="122"/>
                  </a:cubicBezTo>
                  <a:cubicBezTo>
                    <a:pt x="1" y="230"/>
                    <a:pt x="80" y="293"/>
                    <a:pt x="171" y="293"/>
                  </a:cubicBezTo>
                  <a:cubicBezTo>
                    <a:pt x="242" y="293"/>
                    <a:pt x="321" y="255"/>
                    <a:pt x="364" y="170"/>
                  </a:cubicBezTo>
                  <a:cubicBezTo>
                    <a:pt x="364" y="63"/>
                    <a:pt x="288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59"/>
            <p:cNvSpPr/>
            <p:nvPr/>
          </p:nvSpPr>
          <p:spPr>
            <a:xfrm>
              <a:off x="316500" y="1959625"/>
              <a:ext cx="16150" cy="12225"/>
            </a:xfrm>
            <a:custGeom>
              <a:avLst/>
              <a:gdLst/>
              <a:ahLst/>
              <a:cxnLst/>
              <a:rect l="l" t="t" r="r" b="b"/>
              <a:pathLst>
                <a:path w="646" h="489" extrusionOk="0">
                  <a:moveTo>
                    <a:pt x="317" y="1"/>
                  </a:moveTo>
                  <a:cubicBezTo>
                    <a:pt x="303" y="1"/>
                    <a:pt x="289" y="2"/>
                    <a:pt x="274" y="5"/>
                  </a:cubicBezTo>
                  <a:cubicBezTo>
                    <a:pt x="1" y="96"/>
                    <a:pt x="73" y="488"/>
                    <a:pt x="367" y="488"/>
                  </a:cubicBezTo>
                  <a:cubicBezTo>
                    <a:pt x="383" y="488"/>
                    <a:pt x="400" y="487"/>
                    <a:pt x="418" y="485"/>
                  </a:cubicBezTo>
                  <a:cubicBezTo>
                    <a:pt x="645" y="394"/>
                    <a:pt x="571" y="1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59"/>
            <p:cNvSpPr/>
            <p:nvPr/>
          </p:nvSpPr>
          <p:spPr>
            <a:xfrm>
              <a:off x="325725" y="202575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529" y="0"/>
                  </a:moveTo>
                  <a:cubicBezTo>
                    <a:pt x="1" y="48"/>
                    <a:pt x="49" y="816"/>
                    <a:pt x="577" y="816"/>
                  </a:cubicBezTo>
                  <a:cubicBezTo>
                    <a:pt x="1009" y="672"/>
                    <a:pt x="961" y="48"/>
                    <a:pt x="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59"/>
            <p:cNvSpPr/>
            <p:nvPr/>
          </p:nvSpPr>
          <p:spPr>
            <a:xfrm>
              <a:off x="402550" y="1834825"/>
              <a:ext cx="11775" cy="10975"/>
            </a:xfrm>
            <a:custGeom>
              <a:avLst/>
              <a:gdLst/>
              <a:ahLst/>
              <a:cxnLst/>
              <a:rect l="l" t="t" r="r" b="b"/>
              <a:pathLst>
                <a:path w="471" h="439" extrusionOk="0">
                  <a:moveTo>
                    <a:pt x="270" y="1"/>
                  </a:moveTo>
                  <a:cubicBezTo>
                    <a:pt x="261" y="1"/>
                    <a:pt x="251" y="2"/>
                    <a:pt x="240" y="4"/>
                  </a:cubicBezTo>
                  <a:cubicBezTo>
                    <a:pt x="0" y="52"/>
                    <a:pt x="0" y="388"/>
                    <a:pt x="240" y="436"/>
                  </a:cubicBezTo>
                  <a:cubicBezTo>
                    <a:pt x="251" y="438"/>
                    <a:pt x="261" y="439"/>
                    <a:pt x="270" y="439"/>
                  </a:cubicBezTo>
                  <a:cubicBezTo>
                    <a:pt x="470" y="439"/>
                    <a:pt x="470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59"/>
            <p:cNvSpPr/>
            <p:nvPr/>
          </p:nvSpPr>
          <p:spPr>
            <a:xfrm>
              <a:off x="290925" y="2001725"/>
              <a:ext cx="13225" cy="12025"/>
            </a:xfrm>
            <a:custGeom>
              <a:avLst/>
              <a:gdLst/>
              <a:ahLst/>
              <a:cxnLst/>
              <a:rect l="l" t="t" r="r" b="b"/>
              <a:pathLst>
                <a:path w="529" h="481" extrusionOk="0">
                  <a:moveTo>
                    <a:pt x="240" y="1"/>
                  </a:moveTo>
                  <a:cubicBezTo>
                    <a:pt x="0" y="97"/>
                    <a:pt x="0" y="433"/>
                    <a:pt x="240" y="481"/>
                  </a:cubicBezTo>
                  <a:cubicBezTo>
                    <a:pt x="528" y="481"/>
                    <a:pt x="528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59"/>
            <p:cNvSpPr/>
            <p:nvPr/>
          </p:nvSpPr>
          <p:spPr>
            <a:xfrm>
              <a:off x="300525" y="2068725"/>
              <a:ext cx="23350" cy="18250"/>
            </a:xfrm>
            <a:custGeom>
              <a:avLst/>
              <a:gdLst/>
              <a:ahLst/>
              <a:cxnLst/>
              <a:rect l="l" t="t" r="r" b="b"/>
              <a:pathLst>
                <a:path w="934" h="730" extrusionOk="0">
                  <a:moveTo>
                    <a:pt x="462" y="1"/>
                  </a:moveTo>
                  <a:cubicBezTo>
                    <a:pt x="437" y="1"/>
                    <a:pt x="411" y="3"/>
                    <a:pt x="385" y="9"/>
                  </a:cubicBezTo>
                  <a:cubicBezTo>
                    <a:pt x="0" y="153"/>
                    <a:pt x="96" y="729"/>
                    <a:pt x="529" y="729"/>
                  </a:cubicBezTo>
                  <a:cubicBezTo>
                    <a:pt x="934" y="639"/>
                    <a:pt x="832" y="1"/>
                    <a:pt x="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59"/>
            <p:cNvSpPr/>
            <p:nvPr/>
          </p:nvSpPr>
          <p:spPr>
            <a:xfrm>
              <a:off x="344925" y="1917725"/>
              <a:ext cx="15625" cy="13225"/>
            </a:xfrm>
            <a:custGeom>
              <a:avLst/>
              <a:gdLst/>
              <a:ahLst/>
              <a:cxnLst/>
              <a:rect l="l" t="t" r="r" b="b"/>
              <a:pathLst>
                <a:path w="625" h="529" extrusionOk="0">
                  <a:moveTo>
                    <a:pt x="289" y="0"/>
                  </a:moveTo>
                  <a:cubicBezTo>
                    <a:pt x="49" y="144"/>
                    <a:pt x="1" y="384"/>
                    <a:pt x="289" y="528"/>
                  </a:cubicBezTo>
                  <a:cubicBezTo>
                    <a:pt x="625" y="528"/>
                    <a:pt x="625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59"/>
            <p:cNvSpPr/>
            <p:nvPr/>
          </p:nvSpPr>
          <p:spPr>
            <a:xfrm>
              <a:off x="372550" y="1875700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extrusionOk="0">
                  <a:moveTo>
                    <a:pt x="288" y="1"/>
                  </a:moveTo>
                  <a:cubicBezTo>
                    <a:pt x="0" y="97"/>
                    <a:pt x="96" y="529"/>
                    <a:pt x="432" y="529"/>
                  </a:cubicBezTo>
                  <a:cubicBezTo>
                    <a:pt x="672" y="385"/>
                    <a:pt x="576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59"/>
            <p:cNvSpPr/>
            <p:nvPr/>
          </p:nvSpPr>
          <p:spPr>
            <a:xfrm>
              <a:off x="380500" y="1941525"/>
              <a:ext cx="29750" cy="20825"/>
            </a:xfrm>
            <a:custGeom>
              <a:avLst/>
              <a:gdLst/>
              <a:ahLst/>
              <a:cxnLst/>
              <a:rect l="l" t="t" r="r" b="b"/>
              <a:pathLst>
                <a:path w="1190" h="833" extrusionOk="0">
                  <a:moveTo>
                    <a:pt x="583" y="1"/>
                  </a:moveTo>
                  <a:cubicBezTo>
                    <a:pt x="556" y="1"/>
                    <a:pt x="527" y="3"/>
                    <a:pt x="498" y="8"/>
                  </a:cubicBezTo>
                  <a:cubicBezTo>
                    <a:pt x="1" y="144"/>
                    <a:pt x="142" y="833"/>
                    <a:pt x="601" y="833"/>
                  </a:cubicBezTo>
                  <a:cubicBezTo>
                    <a:pt x="630" y="833"/>
                    <a:pt x="659" y="830"/>
                    <a:pt x="690" y="825"/>
                  </a:cubicBezTo>
                  <a:cubicBezTo>
                    <a:pt x="1189" y="734"/>
                    <a:pt x="1045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59"/>
            <p:cNvSpPr/>
            <p:nvPr/>
          </p:nvSpPr>
          <p:spPr>
            <a:xfrm>
              <a:off x="355725" y="1984225"/>
              <a:ext cx="28175" cy="19925"/>
            </a:xfrm>
            <a:custGeom>
              <a:avLst/>
              <a:gdLst/>
              <a:ahLst/>
              <a:cxnLst/>
              <a:rect l="l" t="t" r="r" b="b"/>
              <a:pathLst>
                <a:path w="1127" h="797" extrusionOk="0">
                  <a:moveTo>
                    <a:pt x="404" y="0"/>
                  </a:moveTo>
                  <a:cubicBezTo>
                    <a:pt x="277" y="0"/>
                    <a:pt x="146" y="75"/>
                    <a:pt x="49" y="269"/>
                  </a:cubicBezTo>
                  <a:cubicBezTo>
                    <a:pt x="1" y="557"/>
                    <a:pt x="193" y="797"/>
                    <a:pt x="481" y="797"/>
                  </a:cubicBezTo>
                  <a:cubicBezTo>
                    <a:pt x="1127" y="653"/>
                    <a:pt x="780" y="0"/>
                    <a:pt x="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59"/>
            <p:cNvSpPr/>
            <p:nvPr/>
          </p:nvSpPr>
          <p:spPr>
            <a:xfrm>
              <a:off x="438550" y="1858900"/>
              <a:ext cx="25225" cy="19225"/>
            </a:xfrm>
            <a:custGeom>
              <a:avLst/>
              <a:gdLst/>
              <a:ahLst/>
              <a:cxnLst/>
              <a:rect l="l" t="t" r="r" b="b"/>
              <a:pathLst>
                <a:path w="1009" h="769" extrusionOk="0">
                  <a:moveTo>
                    <a:pt x="433" y="1"/>
                  </a:moveTo>
                  <a:cubicBezTo>
                    <a:pt x="1" y="97"/>
                    <a:pt x="49" y="769"/>
                    <a:pt x="529" y="769"/>
                  </a:cubicBezTo>
                  <a:cubicBezTo>
                    <a:pt x="1009" y="673"/>
                    <a:pt x="913" y="1"/>
                    <a:pt x="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59"/>
            <p:cNvSpPr/>
            <p:nvPr/>
          </p:nvSpPr>
          <p:spPr>
            <a:xfrm>
              <a:off x="754350" y="1825750"/>
              <a:ext cx="43125" cy="30875"/>
            </a:xfrm>
            <a:custGeom>
              <a:avLst/>
              <a:gdLst/>
              <a:ahLst/>
              <a:cxnLst/>
              <a:rect l="l" t="t" r="r" b="b"/>
              <a:pathLst>
                <a:path w="1725" h="1235" extrusionOk="0">
                  <a:moveTo>
                    <a:pt x="643" y="0"/>
                  </a:moveTo>
                  <a:cubicBezTo>
                    <a:pt x="440" y="0"/>
                    <a:pt x="233" y="128"/>
                    <a:pt x="91" y="463"/>
                  </a:cubicBezTo>
                  <a:cubicBezTo>
                    <a:pt x="0" y="870"/>
                    <a:pt x="337" y="1235"/>
                    <a:pt x="738" y="1235"/>
                  </a:cubicBezTo>
                  <a:cubicBezTo>
                    <a:pt x="762" y="1235"/>
                    <a:pt x="786" y="1234"/>
                    <a:pt x="811" y="1231"/>
                  </a:cubicBezTo>
                  <a:cubicBezTo>
                    <a:pt x="1724" y="950"/>
                    <a:pt x="1198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59"/>
            <p:cNvSpPr/>
            <p:nvPr/>
          </p:nvSpPr>
          <p:spPr>
            <a:xfrm>
              <a:off x="714600" y="1799325"/>
              <a:ext cx="38750" cy="27200"/>
            </a:xfrm>
            <a:custGeom>
              <a:avLst/>
              <a:gdLst/>
              <a:ahLst/>
              <a:cxnLst/>
              <a:rect l="l" t="t" r="r" b="b"/>
              <a:pathLst>
                <a:path w="1550" h="1088" extrusionOk="0">
                  <a:moveTo>
                    <a:pt x="611" y="0"/>
                  </a:moveTo>
                  <a:cubicBezTo>
                    <a:pt x="451" y="0"/>
                    <a:pt x="282" y="90"/>
                    <a:pt x="145" y="319"/>
                  </a:cubicBezTo>
                  <a:cubicBezTo>
                    <a:pt x="1" y="703"/>
                    <a:pt x="289" y="1088"/>
                    <a:pt x="673" y="1088"/>
                  </a:cubicBezTo>
                  <a:cubicBezTo>
                    <a:pt x="1549" y="905"/>
                    <a:pt x="1120" y="0"/>
                    <a:pt x="6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59"/>
            <p:cNvSpPr/>
            <p:nvPr/>
          </p:nvSpPr>
          <p:spPr>
            <a:xfrm>
              <a:off x="738025" y="1695225"/>
              <a:ext cx="12650" cy="11275"/>
            </a:xfrm>
            <a:custGeom>
              <a:avLst/>
              <a:gdLst/>
              <a:ahLst/>
              <a:cxnLst/>
              <a:rect l="l" t="t" r="r" b="b"/>
              <a:pathLst>
                <a:path w="506" h="451" extrusionOk="0">
                  <a:moveTo>
                    <a:pt x="247" y="0"/>
                  </a:moveTo>
                  <a:cubicBezTo>
                    <a:pt x="124" y="0"/>
                    <a:pt x="0" y="97"/>
                    <a:pt x="24" y="307"/>
                  </a:cubicBezTo>
                  <a:cubicBezTo>
                    <a:pt x="48" y="403"/>
                    <a:pt x="132" y="451"/>
                    <a:pt x="222" y="451"/>
                  </a:cubicBezTo>
                  <a:cubicBezTo>
                    <a:pt x="312" y="451"/>
                    <a:pt x="408" y="403"/>
                    <a:pt x="456" y="307"/>
                  </a:cubicBezTo>
                  <a:cubicBezTo>
                    <a:pt x="505" y="109"/>
                    <a:pt x="377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59"/>
            <p:cNvSpPr/>
            <p:nvPr/>
          </p:nvSpPr>
          <p:spPr>
            <a:xfrm>
              <a:off x="272675" y="2112075"/>
              <a:ext cx="21500" cy="14825"/>
            </a:xfrm>
            <a:custGeom>
              <a:avLst/>
              <a:gdLst/>
              <a:ahLst/>
              <a:cxnLst/>
              <a:rect l="l" t="t" r="r" b="b"/>
              <a:pathLst>
                <a:path w="860" h="593" extrusionOk="0">
                  <a:moveTo>
                    <a:pt x="444" y="1"/>
                  </a:moveTo>
                  <a:cubicBezTo>
                    <a:pt x="428" y="1"/>
                    <a:pt x="412" y="2"/>
                    <a:pt x="394" y="4"/>
                  </a:cubicBezTo>
                  <a:cubicBezTo>
                    <a:pt x="1" y="179"/>
                    <a:pt x="125" y="592"/>
                    <a:pt x="404" y="592"/>
                  </a:cubicBezTo>
                  <a:cubicBezTo>
                    <a:pt x="431" y="592"/>
                    <a:pt x="460" y="588"/>
                    <a:pt x="490" y="580"/>
                  </a:cubicBezTo>
                  <a:cubicBezTo>
                    <a:pt x="859" y="534"/>
                    <a:pt x="830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59"/>
            <p:cNvSpPr/>
            <p:nvPr/>
          </p:nvSpPr>
          <p:spPr>
            <a:xfrm>
              <a:off x="744775" y="1759800"/>
              <a:ext cx="31350" cy="22450"/>
            </a:xfrm>
            <a:custGeom>
              <a:avLst/>
              <a:gdLst/>
              <a:ahLst/>
              <a:cxnLst/>
              <a:rect l="l" t="t" r="r" b="b"/>
              <a:pathLst>
                <a:path w="1254" h="898" extrusionOk="0">
                  <a:moveTo>
                    <a:pt x="479" y="0"/>
                  </a:moveTo>
                  <a:cubicBezTo>
                    <a:pt x="336" y="0"/>
                    <a:pt x="191" y="88"/>
                    <a:pt x="90" y="316"/>
                  </a:cubicBezTo>
                  <a:cubicBezTo>
                    <a:pt x="1" y="627"/>
                    <a:pt x="241" y="897"/>
                    <a:pt x="545" y="897"/>
                  </a:cubicBezTo>
                  <a:cubicBezTo>
                    <a:pt x="569" y="897"/>
                    <a:pt x="593" y="896"/>
                    <a:pt x="618" y="892"/>
                  </a:cubicBezTo>
                  <a:cubicBezTo>
                    <a:pt x="1254" y="680"/>
                    <a:pt x="876" y="0"/>
                    <a:pt x="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59"/>
            <p:cNvSpPr/>
            <p:nvPr/>
          </p:nvSpPr>
          <p:spPr>
            <a:xfrm>
              <a:off x="814075" y="1746850"/>
              <a:ext cx="29050" cy="20100"/>
            </a:xfrm>
            <a:custGeom>
              <a:avLst/>
              <a:gdLst/>
              <a:ahLst/>
              <a:cxnLst/>
              <a:rect l="l" t="t" r="r" b="b"/>
              <a:pathLst>
                <a:path w="1162" h="804" extrusionOk="0">
                  <a:moveTo>
                    <a:pt x="603" y="0"/>
                  </a:moveTo>
                  <a:cubicBezTo>
                    <a:pt x="566" y="0"/>
                    <a:pt x="527" y="6"/>
                    <a:pt x="486" y="18"/>
                  </a:cubicBezTo>
                  <a:cubicBezTo>
                    <a:pt x="1" y="106"/>
                    <a:pt x="124" y="803"/>
                    <a:pt x="557" y="803"/>
                  </a:cubicBezTo>
                  <a:cubicBezTo>
                    <a:pt x="595" y="803"/>
                    <a:pt x="636" y="798"/>
                    <a:pt x="678" y="786"/>
                  </a:cubicBezTo>
                  <a:cubicBezTo>
                    <a:pt x="1162" y="654"/>
                    <a:pt x="1002" y="0"/>
                    <a:pt x="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59"/>
            <p:cNvSpPr/>
            <p:nvPr/>
          </p:nvSpPr>
          <p:spPr>
            <a:xfrm>
              <a:off x="825025" y="1812550"/>
              <a:ext cx="40525" cy="28375"/>
            </a:xfrm>
            <a:custGeom>
              <a:avLst/>
              <a:gdLst/>
              <a:ahLst/>
              <a:cxnLst/>
              <a:rect l="l" t="t" r="r" b="b"/>
              <a:pathLst>
                <a:path w="1621" h="1135" extrusionOk="0">
                  <a:moveTo>
                    <a:pt x="626" y="0"/>
                  </a:moveTo>
                  <a:cubicBezTo>
                    <a:pt x="454" y="0"/>
                    <a:pt x="276" y="102"/>
                    <a:pt x="144" y="367"/>
                  </a:cubicBezTo>
                  <a:cubicBezTo>
                    <a:pt x="0" y="751"/>
                    <a:pt x="337" y="1135"/>
                    <a:pt x="721" y="1135"/>
                  </a:cubicBezTo>
                  <a:cubicBezTo>
                    <a:pt x="1621" y="919"/>
                    <a:pt x="1144" y="0"/>
                    <a:pt x="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59"/>
            <p:cNvSpPr/>
            <p:nvPr/>
          </p:nvSpPr>
          <p:spPr>
            <a:xfrm>
              <a:off x="785425" y="1786275"/>
              <a:ext cx="36075" cy="25850"/>
            </a:xfrm>
            <a:custGeom>
              <a:avLst/>
              <a:gdLst/>
              <a:ahLst/>
              <a:cxnLst/>
              <a:rect l="l" t="t" r="r" b="b"/>
              <a:pathLst>
                <a:path w="1443" h="1034" extrusionOk="0">
                  <a:moveTo>
                    <a:pt x="533" y="0"/>
                  </a:moveTo>
                  <a:cubicBezTo>
                    <a:pt x="371" y="0"/>
                    <a:pt x="208" y="100"/>
                    <a:pt x="96" y="361"/>
                  </a:cubicBezTo>
                  <a:cubicBezTo>
                    <a:pt x="0" y="697"/>
                    <a:pt x="288" y="1033"/>
                    <a:pt x="624" y="1033"/>
                  </a:cubicBezTo>
                  <a:cubicBezTo>
                    <a:pt x="1443" y="820"/>
                    <a:pt x="995" y="0"/>
                    <a:pt x="5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59"/>
            <p:cNvSpPr/>
            <p:nvPr/>
          </p:nvSpPr>
          <p:spPr>
            <a:xfrm>
              <a:off x="808225" y="1682375"/>
              <a:ext cx="10525" cy="8625"/>
            </a:xfrm>
            <a:custGeom>
              <a:avLst/>
              <a:gdLst/>
              <a:ahLst/>
              <a:cxnLst/>
              <a:rect l="l" t="t" r="r" b="b"/>
              <a:pathLst>
                <a:path w="421" h="345" extrusionOk="0">
                  <a:moveTo>
                    <a:pt x="228" y="1"/>
                  </a:moveTo>
                  <a:cubicBezTo>
                    <a:pt x="217" y="1"/>
                    <a:pt x="205" y="2"/>
                    <a:pt x="192" y="5"/>
                  </a:cubicBezTo>
                  <a:cubicBezTo>
                    <a:pt x="0" y="53"/>
                    <a:pt x="0" y="293"/>
                    <a:pt x="192" y="341"/>
                  </a:cubicBezTo>
                  <a:cubicBezTo>
                    <a:pt x="205" y="343"/>
                    <a:pt x="217" y="344"/>
                    <a:pt x="228" y="344"/>
                  </a:cubicBezTo>
                  <a:cubicBezTo>
                    <a:pt x="420" y="344"/>
                    <a:pt x="42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59"/>
            <p:cNvSpPr/>
            <p:nvPr/>
          </p:nvSpPr>
          <p:spPr>
            <a:xfrm>
              <a:off x="575525" y="1827750"/>
              <a:ext cx="37375" cy="26500"/>
            </a:xfrm>
            <a:custGeom>
              <a:avLst/>
              <a:gdLst/>
              <a:ahLst/>
              <a:cxnLst/>
              <a:rect l="l" t="t" r="r" b="b"/>
              <a:pathLst>
                <a:path w="1495" h="1060" extrusionOk="0">
                  <a:moveTo>
                    <a:pt x="562" y="1"/>
                  </a:moveTo>
                  <a:cubicBezTo>
                    <a:pt x="391" y="1"/>
                    <a:pt x="216" y="106"/>
                    <a:pt x="91" y="383"/>
                  </a:cubicBezTo>
                  <a:cubicBezTo>
                    <a:pt x="1" y="742"/>
                    <a:pt x="289" y="1059"/>
                    <a:pt x="641" y="1059"/>
                  </a:cubicBezTo>
                  <a:cubicBezTo>
                    <a:pt x="665" y="1059"/>
                    <a:pt x="690" y="1058"/>
                    <a:pt x="715" y="1055"/>
                  </a:cubicBezTo>
                  <a:cubicBezTo>
                    <a:pt x="1495" y="842"/>
                    <a:pt x="1044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59"/>
            <p:cNvSpPr/>
            <p:nvPr/>
          </p:nvSpPr>
          <p:spPr>
            <a:xfrm>
              <a:off x="602975" y="1786550"/>
              <a:ext cx="32575" cy="23175"/>
            </a:xfrm>
            <a:custGeom>
              <a:avLst/>
              <a:gdLst/>
              <a:ahLst/>
              <a:cxnLst/>
              <a:rect l="l" t="t" r="r" b="b"/>
              <a:pathLst>
                <a:path w="1303" h="927" extrusionOk="0">
                  <a:moveTo>
                    <a:pt x="651" y="1"/>
                  </a:moveTo>
                  <a:cubicBezTo>
                    <a:pt x="613" y="1"/>
                    <a:pt x="572" y="5"/>
                    <a:pt x="529" y="14"/>
                  </a:cubicBezTo>
                  <a:cubicBezTo>
                    <a:pt x="1" y="158"/>
                    <a:pt x="97" y="926"/>
                    <a:pt x="673" y="926"/>
                  </a:cubicBezTo>
                  <a:cubicBezTo>
                    <a:pt x="1302" y="926"/>
                    <a:pt x="1216" y="1"/>
                    <a:pt x="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59"/>
            <p:cNvSpPr/>
            <p:nvPr/>
          </p:nvSpPr>
          <p:spPr>
            <a:xfrm>
              <a:off x="615100" y="1853225"/>
              <a:ext cx="43325" cy="31000"/>
            </a:xfrm>
            <a:custGeom>
              <a:avLst/>
              <a:gdLst/>
              <a:ahLst/>
              <a:cxnLst/>
              <a:rect l="l" t="t" r="r" b="b"/>
              <a:pathLst>
                <a:path w="1733" h="1240" extrusionOk="0">
                  <a:moveTo>
                    <a:pt x="628" y="0"/>
                  </a:moveTo>
                  <a:cubicBezTo>
                    <a:pt x="435" y="0"/>
                    <a:pt x="237" y="117"/>
                    <a:pt x="92" y="420"/>
                  </a:cubicBezTo>
                  <a:cubicBezTo>
                    <a:pt x="1" y="830"/>
                    <a:pt x="299" y="1240"/>
                    <a:pt x="698" y="1240"/>
                  </a:cubicBezTo>
                  <a:cubicBezTo>
                    <a:pt x="720" y="1240"/>
                    <a:pt x="742" y="1238"/>
                    <a:pt x="764" y="1236"/>
                  </a:cubicBezTo>
                  <a:cubicBezTo>
                    <a:pt x="1733" y="1021"/>
                    <a:pt x="1200" y="0"/>
                    <a:pt x="6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59"/>
            <p:cNvSpPr/>
            <p:nvPr/>
          </p:nvSpPr>
          <p:spPr>
            <a:xfrm>
              <a:off x="596425" y="1722075"/>
              <a:ext cx="16175" cy="12350"/>
            </a:xfrm>
            <a:custGeom>
              <a:avLst/>
              <a:gdLst/>
              <a:ahLst/>
              <a:cxnLst/>
              <a:rect l="l" t="t" r="r" b="b"/>
              <a:pathLst>
                <a:path w="647" h="494" extrusionOk="0">
                  <a:moveTo>
                    <a:pt x="263" y="1"/>
                  </a:moveTo>
                  <a:cubicBezTo>
                    <a:pt x="1" y="88"/>
                    <a:pt x="57" y="494"/>
                    <a:pt x="286" y="494"/>
                  </a:cubicBezTo>
                  <a:cubicBezTo>
                    <a:pt x="308" y="494"/>
                    <a:pt x="333" y="490"/>
                    <a:pt x="359" y="481"/>
                  </a:cubicBezTo>
                  <a:cubicBezTo>
                    <a:pt x="647" y="385"/>
                    <a:pt x="599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59"/>
            <p:cNvSpPr/>
            <p:nvPr/>
          </p:nvSpPr>
          <p:spPr>
            <a:xfrm>
              <a:off x="634200" y="1747075"/>
              <a:ext cx="25675" cy="18775"/>
            </a:xfrm>
            <a:custGeom>
              <a:avLst/>
              <a:gdLst/>
              <a:ahLst/>
              <a:cxnLst/>
              <a:rect l="l" t="t" r="r" b="b"/>
              <a:pathLst>
                <a:path w="1027" h="751" extrusionOk="0">
                  <a:moveTo>
                    <a:pt x="518" y="0"/>
                  </a:moveTo>
                  <a:cubicBezTo>
                    <a:pt x="491" y="0"/>
                    <a:pt x="462" y="3"/>
                    <a:pt x="432" y="9"/>
                  </a:cubicBezTo>
                  <a:cubicBezTo>
                    <a:pt x="1" y="225"/>
                    <a:pt x="112" y="750"/>
                    <a:pt x="452" y="750"/>
                  </a:cubicBezTo>
                  <a:cubicBezTo>
                    <a:pt x="491" y="750"/>
                    <a:pt x="532" y="744"/>
                    <a:pt x="576" y="729"/>
                  </a:cubicBezTo>
                  <a:cubicBezTo>
                    <a:pt x="1026" y="639"/>
                    <a:pt x="928" y="0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59"/>
            <p:cNvSpPr/>
            <p:nvPr/>
          </p:nvSpPr>
          <p:spPr>
            <a:xfrm>
              <a:off x="644175" y="1813350"/>
              <a:ext cx="39225" cy="26750"/>
            </a:xfrm>
            <a:custGeom>
              <a:avLst/>
              <a:gdLst/>
              <a:ahLst/>
              <a:cxnLst/>
              <a:rect l="l" t="t" r="r" b="b"/>
              <a:pathLst>
                <a:path w="1569" h="1070" extrusionOk="0">
                  <a:moveTo>
                    <a:pt x="608" y="1"/>
                  </a:moveTo>
                  <a:cubicBezTo>
                    <a:pt x="433" y="1"/>
                    <a:pt x="255" y="106"/>
                    <a:pt x="129" y="383"/>
                  </a:cubicBezTo>
                  <a:cubicBezTo>
                    <a:pt x="0" y="726"/>
                    <a:pt x="294" y="1070"/>
                    <a:pt x="632" y="1070"/>
                  </a:cubicBezTo>
                  <a:cubicBezTo>
                    <a:pt x="672" y="1070"/>
                    <a:pt x="713" y="1065"/>
                    <a:pt x="753" y="1055"/>
                  </a:cubicBezTo>
                  <a:cubicBezTo>
                    <a:pt x="1569" y="842"/>
                    <a:pt x="1101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59"/>
            <p:cNvSpPr/>
            <p:nvPr/>
          </p:nvSpPr>
          <p:spPr>
            <a:xfrm>
              <a:off x="702425" y="1732875"/>
              <a:ext cx="26600" cy="19650"/>
            </a:xfrm>
            <a:custGeom>
              <a:avLst/>
              <a:gdLst/>
              <a:ahLst/>
              <a:cxnLst/>
              <a:rect l="l" t="t" r="r" b="b"/>
              <a:pathLst>
                <a:path w="1064" h="786" extrusionOk="0">
                  <a:moveTo>
                    <a:pt x="488" y="1"/>
                  </a:moveTo>
                  <a:cubicBezTo>
                    <a:pt x="0" y="45"/>
                    <a:pt x="85" y="785"/>
                    <a:pt x="517" y="785"/>
                  </a:cubicBezTo>
                  <a:cubicBezTo>
                    <a:pt x="553" y="785"/>
                    <a:pt x="591" y="780"/>
                    <a:pt x="632" y="769"/>
                  </a:cubicBezTo>
                  <a:cubicBezTo>
                    <a:pt x="1064" y="625"/>
                    <a:pt x="920" y="1"/>
                    <a:pt x="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59"/>
            <p:cNvSpPr/>
            <p:nvPr/>
          </p:nvSpPr>
          <p:spPr>
            <a:xfrm>
              <a:off x="674025" y="1772700"/>
              <a:ext cx="33475" cy="23925"/>
            </a:xfrm>
            <a:custGeom>
              <a:avLst/>
              <a:gdLst/>
              <a:ahLst/>
              <a:cxnLst/>
              <a:rect l="l" t="t" r="r" b="b"/>
              <a:pathLst>
                <a:path w="1339" h="957" extrusionOk="0">
                  <a:moveTo>
                    <a:pt x="525" y="0"/>
                  </a:moveTo>
                  <a:cubicBezTo>
                    <a:pt x="380" y="0"/>
                    <a:pt x="235" y="91"/>
                    <a:pt x="135" y="328"/>
                  </a:cubicBezTo>
                  <a:cubicBezTo>
                    <a:pt x="1" y="643"/>
                    <a:pt x="286" y="957"/>
                    <a:pt x="598" y="957"/>
                  </a:cubicBezTo>
                  <a:cubicBezTo>
                    <a:pt x="620" y="957"/>
                    <a:pt x="642" y="955"/>
                    <a:pt x="663" y="952"/>
                  </a:cubicBezTo>
                  <a:cubicBezTo>
                    <a:pt x="1339" y="739"/>
                    <a:pt x="935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59"/>
            <p:cNvSpPr/>
            <p:nvPr/>
          </p:nvSpPr>
          <p:spPr>
            <a:xfrm>
              <a:off x="683625" y="1839350"/>
              <a:ext cx="44825" cy="31675"/>
            </a:xfrm>
            <a:custGeom>
              <a:avLst/>
              <a:gdLst/>
              <a:ahLst/>
              <a:cxnLst/>
              <a:rect l="l" t="t" r="r" b="b"/>
              <a:pathLst>
                <a:path w="1793" h="1267" extrusionOk="0">
                  <a:moveTo>
                    <a:pt x="725" y="0"/>
                  </a:moveTo>
                  <a:cubicBezTo>
                    <a:pt x="536" y="0"/>
                    <a:pt x="339" y="112"/>
                    <a:pt x="183" y="399"/>
                  </a:cubicBezTo>
                  <a:cubicBezTo>
                    <a:pt x="0" y="811"/>
                    <a:pt x="341" y="1266"/>
                    <a:pt x="789" y="1266"/>
                  </a:cubicBezTo>
                  <a:cubicBezTo>
                    <a:pt x="811" y="1266"/>
                    <a:pt x="833" y="1265"/>
                    <a:pt x="856" y="1263"/>
                  </a:cubicBezTo>
                  <a:cubicBezTo>
                    <a:pt x="1793" y="1011"/>
                    <a:pt x="1296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59"/>
            <p:cNvSpPr/>
            <p:nvPr/>
          </p:nvSpPr>
          <p:spPr>
            <a:xfrm>
              <a:off x="667075" y="1708375"/>
              <a:ext cx="15675" cy="11800"/>
            </a:xfrm>
            <a:custGeom>
              <a:avLst/>
              <a:gdLst/>
              <a:ahLst/>
              <a:cxnLst/>
              <a:rect l="l" t="t" r="r" b="b"/>
              <a:pathLst>
                <a:path w="627" h="472" extrusionOk="0">
                  <a:moveTo>
                    <a:pt x="266" y="1"/>
                  </a:moveTo>
                  <a:cubicBezTo>
                    <a:pt x="155" y="1"/>
                    <a:pt x="48" y="63"/>
                    <a:pt x="29" y="213"/>
                  </a:cubicBezTo>
                  <a:cubicBezTo>
                    <a:pt x="0" y="386"/>
                    <a:pt x="127" y="472"/>
                    <a:pt x="264" y="472"/>
                  </a:cubicBezTo>
                  <a:cubicBezTo>
                    <a:pt x="356" y="472"/>
                    <a:pt x="452" y="434"/>
                    <a:pt x="509" y="357"/>
                  </a:cubicBezTo>
                  <a:cubicBezTo>
                    <a:pt x="626" y="152"/>
                    <a:pt x="440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6" descr="5 clés pour passer une bonne journée au bureau | My Happy Job">
            <a:extLst>
              <a:ext uri="{FF2B5EF4-FFF2-40B4-BE49-F238E27FC236}">
                <a16:creationId xmlns:a16="http://schemas.microsoft.com/office/drawing/2014/main" id="{64B67DA5-1278-88EE-BDC1-BD697B473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82" y="949860"/>
            <a:ext cx="4656225" cy="2974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486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2" name="Google Shape;8832;p41"/>
          <p:cNvSpPr txBox="1">
            <a:spLocks noGrp="1"/>
          </p:cNvSpPr>
          <p:nvPr>
            <p:ph type="title"/>
          </p:nvPr>
        </p:nvSpPr>
        <p:spPr>
          <a:xfrm>
            <a:off x="512531" y="1401892"/>
            <a:ext cx="3852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Book Open</a:t>
            </a:r>
            <a:endParaRPr sz="4800" b="1" dirty="0"/>
          </a:p>
        </p:txBody>
      </p:sp>
      <p:sp>
        <p:nvSpPr>
          <p:cNvPr id="8833" name="Google Shape;8833;p41"/>
          <p:cNvSpPr txBox="1">
            <a:spLocks noGrp="1"/>
          </p:cNvSpPr>
          <p:nvPr>
            <p:ph type="subTitle" idx="1"/>
          </p:nvPr>
        </p:nvSpPr>
        <p:spPr>
          <a:xfrm>
            <a:off x="1111886" y="2310689"/>
            <a:ext cx="2499610" cy="5221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561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</a:pPr>
            <a:r>
              <a:rPr lang="en-US" sz="1800" dirty="0"/>
              <a:t>   P</a:t>
            </a:r>
            <a:r>
              <a:rPr lang="en" sz="1800" dirty="0"/>
              <a:t>ages </a:t>
            </a:r>
            <a:r>
              <a:rPr lang="en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( 72-73 )</a:t>
            </a:r>
            <a:endParaRPr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270CD-5F1A-715A-2763-C15EDB4FE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049431" y="339867"/>
            <a:ext cx="3584771" cy="441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" name="Google Shape;8091;p32"/>
          <p:cNvSpPr/>
          <p:nvPr/>
        </p:nvSpPr>
        <p:spPr>
          <a:xfrm>
            <a:off x="8642171" y="1543601"/>
            <a:ext cx="4959" cy="4965"/>
          </a:xfrm>
          <a:custGeom>
            <a:avLst/>
            <a:gdLst/>
            <a:ahLst/>
            <a:cxnLst/>
            <a:rect l="l" t="t" r="r" b="b"/>
            <a:pathLst>
              <a:path w="63" h="62" extrusionOk="0">
                <a:moveTo>
                  <a:pt x="1" y="0"/>
                </a:moveTo>
                <a:lnTo>
                  <a:pt x="1" y="62"/>
                </a:lnTo>
                <a:lnTo>
                  <a:pt x="62" y="62"/>
                </a:lnTo>
                <a:lnTo>
                  <a:pt x="6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BB4DECF-2BE2-4C71-AF02-E639594E9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" t="35176" r="34706" b="36402"/>
          <a:stretch/>
        </p:blipFill>
        <p:spPr>
          <a:xfrm>
            <a:off x="567080" y="1831193"/>
            <a:ext cx="6520231" cy="190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3F626F-FCA7-4807-8FC2-DB6AAEA9A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46" y="1374972"/>
            <a:ext cx="2439054" cy="3768528"/>
          </a:xfrm>
          <a:prstGeom prst="rect">
            <a:avLst/>
          </a:prstGeom>
        </p:spPr>
      </p:pic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B1B34CED-6BB7-4293-9CEB-67352919A62A}"/>
              </a:ext>
            </a:extLst>
          </p:cNvPr>
          <p:cNvSpPr/>
          <p:nvPr/>
        </p:nvSpPr>
        <p:spPr>
          <a:xfrm>
            <a:off x="2531264" y="368834"/>
            <a:ext cx="3954060" cy="1120438"/>
          </a:xfrm>
          <a:prstGeom prst="cloudCallout">
            <a:avLst>
              <a:gd name="adj1" fmla="val 59651"/>
              <a:gd name="adj2" fmla="val 5437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Let’s answer some questions 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unny Gifs : guess GIF - VSGIF.com">
            <a:extLst>
              <a:ext uri="{FF2B5EF4-FFF2-40B4-BE49-F238E27FC236}">
                <a16:creationId xmlns:a16="http://schemas.microsoft.com/office/drawing/2014/main" id="{F6B978AA-93BE-4984-A679-823FAFC659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886169"/>
            <a:ext cx="6933537" cy="309511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1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" name="Google Shape;8091;p32"/>
          <p:cNvSpPr/>
          <p:nvPr/>
        </p:nvSpPr>
        <p:spPr>
          <a:xfrm>
            <a:off x="8642171" y="1543601"/>
            <a:ext cx="4959" cy="4965"/>
          </a:xfrm>
          <a:custGeom>
            <a:avLst/>
            <a:gdLst/>
            <a:ahLst/>
            <a:cxnLst/>
            <a:rect l="l" t="t" r="r" b="b"/>
            <a:pathLst>
              <a:path w="63" h="62" extrusionOk="0">
                <a:moveTo>
                  <a:pt x="1" y="0"/>
                </a:moveTo>
                <a:lnTo>
                  <a:pt x="1" y="62"/>
                </a:lnTo>
                <a:lnTo>
                  <a:pt x="62" y="62"/>
                </a:lnTo>
                <a:lnTo>
                  <a:pt x="6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ED4CA40-6255-4F7B-830E-77CAC8628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2" y="1374973"/>
            <a:ext cx="2439054" cy="3768528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ABD52B2-0BA6-4953-B04C-482A03BD1956}"/>
              </a:ext>
            </a:extLst>
          </p:cNvPr>
          <p:cNvSpPr/>
          <p:nvPr/>
        </p:nvSpPr>
        <p:spPr>
          <a:xfrm>
            <a:off x="453358" y="1928692"/>
            <a:ext cx="4518212" cy="1214078"/>
          </a:xfrm>
          <a:prstGeom prst="wedgeRoundRectCallout">
            <a:avLst>
              <a:gd name="adj1" fmla="val 66697"/>
              <a:gd name="adj2" fmla="val -20190"/>
              <a:gd name="adj3" fmla="val 16667"/>
            </a:avLst>
          </a:prstGeom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Each person is going to tell us a little bit about what their jobs entail. </a:t>
            </a:r>
          </a:p>
          <a:p>
            <a:pPr algn="ctr"/>
            <a:r>
              <a:rPr lang="en-US" sz="1900" b="1" dirty="0"/>
              <a:t>Can you</a:t>
            </a:r>
            <a:r>
              <a:rPr lang="en-US" sz="1900" dirty="0"/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Guess</a:t>
            </a:r>
            <a:r>
              <a:rPr lang="en-US" sz="1900" b="1" dirty="0"/>
              <a:t> what their jobs are?</a:t>
            </a:r>
            <a:endParaRPr lang="ar-SA" sz="1900" b="1" dirty="0"/>
          </a:p>
        </p:txBody>
      </p:sp>
      <p:pic>
        <p:nvPicPr>
          <p:cNvPr id="11" name="111">
            <a:hlinkClick r:id="" action="ppaction://media"/>
            <a:extLst>
              <a:ext uri="{FF2B5EF4-FFF2-40B4-BE49-F238E27FC236}">
                <a16:creationId xmlns:a16="http://schemas.microsoft.com/office/drawing/2014/main" id="{A1C440DC-A861-4848-818C-977B4687A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6078" y="244417"/>
            <a:ext cx="894195" cy="7837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5282960-77AF-49DA-89B1-03E38BBB9FFD}"/>
              </a:ext>
            </a:extLst>
          </p:cNvPr>
          <p:cNvSpPr txBox="1"/>
          <p:nvPr/>
        </p:nvSpPr>
        <p:spPr>
          <a:xfrm>
            <a:off x="1225899" y="3747066"/>
            <a:ext cx="243905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Entail</a:t>
            </a:r>
            <a:r>
              <a:rPr lang="en-US" sz="1800" dirty="0"/>
              <a:t> = first , premier</a:t>
            </a:r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62FC047-1DEE-4FCB-ADB0-3613D6202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" y="213530"/>
            <a:ext cx="4918244" cy="106069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050A192-9303-487C-BC7B-CAFC3C098949}"/>
              </a:ext>
            </a:extLst>
          </p:cNvPr>
          <p:cNvSpPr txBox="1"/>
          <p:nvPr/>
        </p:nvSpPr>
        <p:spPr>
          <a:xfrm>
            <a:off x="758882" y="308489"/>
            <a:ext cx="4602736" cy="655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 Rounded MT Bold" panose="020F0704030504030204" pitchFamily="34" charset="0"/>
              </a:rPr>
              <a:t>Book Closed</a:t>
            </a:r>
          </a:p>
        </p:txBody>
      </p:sp>
    </p:spTree>
    <p:extLst>
      <p:ext uri="{BB962C8B-B14F-4D97-AF65-F5344CB8AC3E}">
        <p14:creationId xmlns:p14="http://schemas.microsoft.com/office/powerpoint/2010/main" val="23116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8" name="Google Shape;8528;p37"/>
          <p:cNvSpPr txBox="1">
            <a:spLocks noGrp="1"/>
          </p:cNvSpPr>
          <p:nvPr>
            <p:ph type="subTitle" idx="4294967295"/>
          </p:nvPr>
        </p:nvSpPr>
        <p:spPr>
          <a:xfrm>
            <a:off x="860963" y="3629050"/>
            <a:ext cx="1499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Company </a:t>
            </a:r>
            <a:endParaRPr sz="1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here</a:t>
            </a:r>
            <a:endParaRPr sz="1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8529" name="Google Shape;8529;p37"/>
          <p:cNvSpPr txBox="1">
            <a:spLocks noGrp="1"/>
          </p:cNvSpPr>
          <p:nvPr>
            <p:ph type="title"/>
          </p:nvPr>
        </p:nvSpPr>
        <p:spPr>
          <a:xfrm>
            <a:off x="860963" y="1821425"/>
            <a:ext cx="1499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2006</a:t>
            </a:r>
            <a:endParaRPr dirty="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8530" name="Google Shape;8530;p37"/>
          <p:cNvSpPr txBox="1">
            <a:spLocks noGrp="1"/>
          </p:cNvSpPr>
          <p:nvPr>
            <p:ph type="subTitle" idx="4294967295"/>
          </p:nvPr>
        </p:nvSpPr>
        <p:spPr>
          <a:xfrm>
            <a:off x="860962" y="2715250"/>
            <a:ext cx="14997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Position title here</a:t>
            </a:r>
            <a:endParaRPr sz="1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D3AFDCD-A18C-4264-90A3-48F511439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5" y="1228410"/>
            <a:ext cx="4005397" cy="3513079"/>
          </a:xfrm>
          <a:prstGeom prst="rect">
            <a:avLst/>
          </a:prstGeom>
        </p:spPr>
      </p:pic>
      <p:pic>
        <p:nvPicPr>
          <p:cNvPr id="18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9D7D4629-FD90-4BE9-9FA1-B54561A97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124703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349" y="790384"/>
            <a:ext cx="458002" cy="45800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TextBox 39">
            <a:extLst>
              <a:ext uri="{FF2B5EF4-FFF2-40B4-BE49-F238E27FC236}">
                <a16:creationId xmlns:a16="http://schemas.microsoft.com/office/drawing/2014/main" id="{50A4231C-3866-4BEA-8B97-6382AEDE826E}"/>
              </a:ext>
            </a:extLst>
          </p:cNvPr>
          <p:cNvSpPr txBox="1"/>
          <p:nvPr/>
        </p:nvSpPr>
        <p:spPr>
          <a:xfrm>
            <a:off x="1784879" y="2001016"/>
            <a:ext cx="2084270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race car driver 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4BDDFC3-5E0B-4A4F-8444-EF6D87FB4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9" y="-90656"/>
            <a:ext cx="5576293" cy="4355160"/>
          </a:xfrm>
          <a:prstGeom prst="rect">
            <a:avLst/>
          </a:prstGeom>
        </p:spPr>
      </p:pic>
      <p:pic>
        <p:nvPicPr>
          <p:cNvPr id="21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3824959A-3B2D-404E-9438-85233C64C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00" end="103153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330662" y="1538442"/>
            <a:ext cx="458002" cy="45800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C2B08B25-F866-41C0-928D-7F5BB3D1D60C}"/>
              </a:ext>
            </a:extLst>
          </p:cNvPr>
          <p:cNvSpPr txBox="1"/>
          <p:nvPr/>
        </p:nvSpPr>
        <p:spPr>
          <a:xfrm>
            <a:off x="5241681" y="491545"/>
            <a:ext cx="1545757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engineer 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D80C0B6D-2666-407D-8473-5874824DC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10" y="1498110"/>
            <a:ext cx="3660731" cy="3513079"/>
          </a:xfrm>
          <a:prstGeom prst="rect">
            <a:avLst/>
          </a:prstGeom>
        </p:spPr>
      </p:pic>
      <p:pic>
        <p:nvPicPr>
          <p:cNvPr id="26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12B98B8F-E86B-45E3-82CE-464CCE2125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0" end="78416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7547239" y="3710447"/>
            <a:ext cx="643939" cy="5618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7" name="TextBox 39">
            <a:extLst>
              <a:ext uri="{FF2B5EF4-FFF2-40B4-BE49-F238E27FC236}">
                <a16:creationId xmlns:a16="http://schemas.microsoft.com/office/drawing/2014/main" id="{FADA7E23-199E-448D-9C86-BAB1C79551E9}"/>
              </a:ext>
            </a:extLst>
          </p:cNvPr>
          <p:cNvSpPr txBox="1"/>
          <p:nvPr/>
        </p:nvSpPr>
        <p:spPr>
          <a:xfrm>
            <a:off x="7210832" y="2536850"/>
            <a:ext cx="1545757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zoologist</a:t>
            </a:r>
            <a:r>
              <a:rPr lang="en-US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 </a:t>
            </a:r>
          </a:p>
        </p:txBody>
      </p:sp>
      <p:pic>
        <p:nvPicPr>
          <p:cNvPr id="28" name="Picture 4" descr="Orientacion | Education - Quizizz">
            <a:extLst>
              <a:ext uri="{FF2B5EF4-FFF2-40B4-BE49-F238E27FC236}">
                <a16:creationId xmlns:a16="http://schemas.microsoft.com/office/drawing/2014/main" id="{735D0E05-3DDC-45F2-849C-1FFCB98339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44" y="-87558"/>
            <a:ext cx="2450853" cy="7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/>
      <p:bldP spid="22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0FE09A19-2EE2-4928-B6AC-CBB49AFEC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72" y="1393717"/>
            <a:ext cx="3834657" cy="3513079"/>
          </a:xfrm>
          <a:prstGeom prst="rect">
            <a:avLst/>
          </a:prstGeom>
        </p:spPr>
      </p:pic>
      <p:pic>
        <p:nvPicPr>
          <p:cNvPr id="24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4BD252BF-A010-4A1A-AFEB-C2E26E3AF0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0" end="53263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234" y="583987"/>
            <a:ext cx="689727" cy="62352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TextBox 39">
            <a:extLst>
              <a:ext uri="{FF2B5EF4-FFF2-40B4-BE49-F238E27FC236}">
                <a16:creationId xmlns:a16="http://schemas.microsoft.com/office/drawing/2014/main" id="{B32EF8D9-D7BB-4EB4-B5EA-5F04DBC861BC}"/>
              </a:ext>
            </a:extLst>
          </p:cNvPr>
          <p:cNvSpPr txBox="1"/>
          <p:nvPr/>
        </p:nvSpPr>
        <p:spPr>
          <a:xfrm>
            <a:off x="2029978" y="4361305"/>
            <a:ext cx="1087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surgeon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C3C9F30-75DB-40B3-A00C-62867255C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04" y="1279113"/>
            <a:ext cx="5102776" cy="3513079"/>
          </a:xfrm>
          <a:prstGeom prst="rect">
            <a:avLst/>
          </a:prstGeom>
        </p:spPr>
      </p:pic>
      <p:pic>
        <p:nvPicPr>
          <p:cNvPr id="27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A3FB7209-8719-4DDD-95B6-BAE34AE166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000" end="29735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4186" y="874248"/>
            <a:ext cx="689727" cy="6235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8" name="TextBox 39">
            <a:extLst>
              <a:ext uri="{FF2B5EF4-FFF2-40B4-BE49-F238E27FC236}">
                <a16:creationId xmlns:a16="http://schemas.microsoft.com/office/drawing/2014/main" id="{3B743110-675B-402D-8BA1-9A8DFBC0DBEF}"/>
              </a:ext>
            </a:extLst>
          </p:cNvPr>
          <p:cNvSpPr txBox="1"/>
          <p:nvPr/>
        </p:nvSpPr>
        <p:spPr>
          <a:xfrm>
            <a:off x="5913325" y="4328288"/>
            <a:ext cx="2024004" cy="39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air traffic controller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67F3A875-7D76-4D13-B3F5-7B26E52DB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49" y="153804"/>
            <a:ext cx="3376375" cy="3480062"/>
          </a:xfrm>
          <a:prstGeom prst="rect">
            <a:avLst/>
          </a:prstGeom>
        </p:spPr>
      </p:pic>
      <p:sp>
        <p:nvSpPr>
          <p:cNvPr id="30" name="TextBox 39">
            <a:extLst>
              <a:ext uri="{FF2B5EF4-FFF2-40B4-BE49-F238E27FC236}">
                <a16:creationId xmlns:a16="http://schemas.microsoft.com/office/drawing/2014/main" id="{CFDF725E-CD32-4DFE-80EE-C856448FF5B4}"/>
              </a:ext>
            </a:extLst>
          </p:cNvPr>
          <p:cNvSpPr txBox="1"/>
          <p:nvPr/>
        </p:nvSpPr>
        <p:spPr>
          <a:xfrm>
            <a:off x="7650357" y="3117888"/>
            <a:ext cx="1087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Amasis MT Pro Medium" panose="02040604050005020304" pitchFamily="18" charset="0"/>
                <a:cs typeface="MV Boli" panose="02000500030200090000" pitchFamily="2" charset="0"/>
              </a:rPr>
              <a:t>nurse </a:t>
            </a:r>
          </a:p>
        </p:txBody>
      </p:sp>
      <p:pic>
        <p:nvPicPr>
          <p:cNvPr id="31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27319BD7-C729-463C-A928-2F0268A0B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67" end="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6416375" y="384325"/>
            <a:ext cx="675987" cy="73880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2" name="Picture 4" descr="Orientacion | Education - Quizizz">
            <a:extLst>
              <a:ext uri="{FF2B5EF4-FFF2-40B4-BE49-F238E27FC236}">
                <a16:creationId xmlns:a16="http://schemas.microsoft.com/office/drawing/2014/main" id="{24D7A182-4CA3-40F9-B5B3-EDD235E01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61" y="-19154"/>
            <a:ext cx="2450853" cy="7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5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9" name="Google Shape;8849;p43"/>
          <p:cNvSpPr txBox="1">
            <a:spLocks noGrp="1"/>
          </p:cNvSpPr>
          <p:nvPr>
            <p:ph type="title"/>
          </p:nvPr>
        </p:nvSpPr>
        <p:spPr>
          <a:xfrm>
            <a:off x="1462650" y="1529819"/>
            <a:ext cx="6218700" cy="19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New Words</a:t>
            </a:r>
            <a:endParaRPr sz="6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reer Timeline CV by Slidesgo">
  <a:themeElements>
    <a:clrScheme name="Simple Light">
      <a:dk1>
        <a:srgbClr val="000E39"/>
      </a:dk1>
      <a:lt1>
        <a:srgbClr val="FFFFFF"/>
      </a:lt1>
      <a:dk2>
        <a:srgbClr val="0023AC"/>
      </a:dk2>
      <a:lt2>
        <a:srgbClr val="007EF3"/>
      </a:lt2>
      <a:accent1>
        <a:srgbClr val="00B15F"/>
      </a:accent1>
      <a:accent2>
        <a:srgbClr val="008648"/>
      </a:accent2>
      <a:accent3>
        <a:srgbClr val="FFA81F"/>
      </a:accent3>
      <a:accent4>
        <a:srgbClr val="FF7439"/>
      </a:accent4>
      <a:accent5>
        <a:srgbClr val="D73F28"/>
      </a:accent5>
      <a:accent6>
        <a:srgbClr val="C2E0F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268</Words>
  <Application>Microsoft Office PowerPoint</Application>
  <PresentationFormat>عرض على الشاشة (16:9)</PresentationFormat>
  <Paragraphs>70</Paragraphs>
  <Slides>22</Slides>
  <Notes>22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6" baseType="lpstr">
      <vt:lpstr>Handlee</vt:lpstr>
      <vt:lpstr>Palatino Linotype</vt:lpstr>
      <vt:lpstr>Fredoka One</vt:lpstr>
      <vt:lpstr>Palanquin Dark</vt:lpstr>
      <vt:lpstr>Lato Black</vt:lpstr>
      <vt:lpstr>Sora Medium</vt:lpstr>
      <vt:lpstr>Corbel</vt:lpstr>
      <vt:lpstr>Amasis MT Pro Medium</vt:lpstr>
      <vt:lpstr>Roboto Condensed Light</vt:lpstr>
      <vt:lpstr>Arial</vt:lpstr>
      <vt:lpstr>Lato</vt:lpstr>
      <vt:lpstr>Arial Rounded MT Bold</vt:lpstr>
      <vt:lpstr>Amasis MT Pro Black</vt:lpstr>
      <vt:lpstr>Career Timeline CV by Slidesgo</vt:lpstr>
      <vt:lpstr>عرض تقديمي في PowerPoint</vt:lpstr>
      <vt:lpstr>03</vt:lpstr>
      <vt:lpstr>Book Open</vt:lpstr>
      <vt:lpstr>عرض تقديمي في PowerPoint</vt:lpstr>
      <vt:lpstr>عرض تقديمي في PowerPoint</vt:lpstr>
      <vt:lpstr>عرض تقديمي في PowerPoint</vt:lpstr>
      <vt:lpstr>2006</vt:lpstr>
      <vt:lpstr>عرض تقديمي في PowerPoint</vt:lpstr>
      <vt:lpstr>New Words</vt:lpstr>
      <vt:lpstr>B</vt:lpstr>
      <vt:lpstr>B</vt:lpstr>
      <vt:lpstr>B</vt:lpstr>
      <vt:lpstr>B</vt:lpstr>
      <vt:lpstr>B</vt:lpstr>
      <vt:lpstr>عرض تقديمي في PowerPoint</vt:lpstr>
      <vt:lpstr>Match</vt:lpstr>
      <vt:lpstr>عرض تقديمي في PowerPoint</vt:lpstr>
      <vt:lpstr>Quick Check</vt:lpstr>
      <vt:lpstr>عرض تقديمي في PowerPoint</vt:lpstr>
      <vt:lpstr>Remember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Timeline CV</dc:title>
  <dc:creator>ام الوليد</dc:creator>
  <cp:lastModifiedBy>انتصار بنت العبيدالله</cp:lastModifiedBy>
  <cp:revision>16</cp:revision>
  <dcterms:modified xsi:type="dcterms:W3CDTF">2023-11-26T00:21:39Z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2022-12-02T19:57:20Z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2916a930-9180-4ec8-a71f-d04f1cbb00af</vt:lpwstr>
  </property>
  <property fmtid="{D5CDD505-2E9C-101B-9397-08002B2CF9AE}" pid="7" name="MSIP_Label_defa4170-0d19-0005-0004-bc88714345d2_ActionId">
    <vt:lpwstr>71f636d3-7174-4e84-8788-035c7e7ec268</vt:lpwstr>
  </property>
  <property fmtid="{D5CDD505-2E9C-101B-9397-08002B2CF9AE}" pid="8" name="MSIP_Label_defa4170-0d19-0005-0004-bc88714345d2_ContentBits">
    <vt:lpwstr>0</vt:lpwstr>
  </property>
</Properties>
</file>