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  <p:sldMasterId id="2147483648" r:id="rId2"/>
  </p:sldMasterIdLst>
  <p:sldIdLst>
    <p:sldId id="256" r:id="rId3"/>
    <p:sldId id="257" r:id="rId4"/>
    <p:sldId id="258" r:id="rId5"/>
    <p:sldId id="262" r:id="rId6"/>
    <p:sldId id="260" r:id="rId7"/>
    <p:sldId id="266" r:id="rId8"/>
    <p:sldId id="263" r:id="rId9"/>
    <p:sldId id="264" r:id="rId10"/>
    <p:sldId id="267" r:id="rId11"/>
    <p:sldId id="265" r:id="rId12"/>
    <p:sldId id="268" r:id="rId13"/>
    <p:sldId id="269" r:id="rId14"/>
    <p:sldId id="261" r:id="rId15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B9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7894EA3-8D15-4C5E-8D33-8F0B1E1F15E6}" v="15" dt="2023-08-02T00:50:27.12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380"/>
    <p:restoredTop sz="94660"/>
  </p:normalViewPr>
  <p:slideViewPr>
    <p:cSldViewPr snapToGrid="0">
      <p:cViewPr varScale="1">
        <p:scale>
          <a:sx n="63" d="100"/>
          <a:sy n="63" d="100"/>
        </p:scale>
        <p:origin x="78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microsoft.com/office/2015/10/relationships/revisionInfo" Target="revisionInfo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حصه بنت العتيبي" userId="c1fe605c-1aaf-4791-a440-af891effc177" providerId="ADAL" clId="{C7AE0E1E-EC97-491B-A072-8A0614249129}"/>
    <pc:docChg chg="undo custSel addSld delSld modSld sldOrd addMainMaster modMainMaster">
      <pc:chgData name="حصه بنت العتيبي" userId="c1fe605c-1aaf-4791-a440-af891effc177" providerId="ADAL" clId="{C7AE0E1E-EC97-491B-A072-8A0614249129}" dt="2022-12-15T06:36:52.414" v="417"/>
      <pc:docMkLst>
        <pc:docMk/>
      </pc:docMkLst>
      <pc:sldChg chg="add">
        <pc:chgData name="حصه بنت العتيبي" userId="c1fe605c-1aaf-4791-a440-af891effc177" providerId="ADAL" clId="{C7AE0E1E-EC97-491B-A072-8A0614249129}" dt="2022-12-14T09:06:52.622" v="1"/>
        <pc:sldMkLst>
          <pc:docMk/>
          <pc:sldMk cId="186517424" sldId="256"/>
        </pc:sldMkLst>
      </pc:sldChg>
      <pc:sldChg chg="add">
        <pc:chgData name="حصه بنت العتيبي" userId="c1fe605c-1aaf-4791-a440-af891effc177" providerId="ADAL" clId="{C7AE0E1E-EC97-491B-A072-8A0614249129}" dt="2022-12-14T09:07:06.396" v="3"/>
        <pc:sldMkLst>
          <pc:docMk/>
          <pc:sldMk cId="4190272576" sldId="257"/>
        </pc:sldMkLst>
      </pc:sldChg>
      <pc:sldChg chg="add">
        <pc:chgData name="حصه بنت العتيبي" userId="c1fe605c-1aaf-4791-a440-af891effc177" providerId="ADAL" clId="{C7AE0E1E-EC97-491B-A072-8A0614249129}" dt="2022-12-14T09:07:12.780" v="5"/>
        <pc:sldMkLst>
          <pc:docMk/>
          <pc:sldMk cId="225022902" sldId="258"/>
        </pc:sldMkLst>
      </pc:sldChg>
      <pc:sldChg chg="add del ord">
        <pc:chgData name="حصه بنت العتيبي" userId="c1fe605c-1aaf-4791-a440-af891effc177" providerId="ADAL" clId="{C7AE0E1E-EC97-491B-A072-8A0614249129}" dt="2022-12-14T09:07:52.806" v="14" actId="47"/>
        <pc:sldMkLst>
          <pc:docMk/>
          <pc:sldMk cId="814062922" sldId="259"/>
        </pc:sldMkLst>
      </pc:sldChg>
      <pc:sldChg chg="addSp delSp modSp add mod delAnim modAnim">
        <pc:chgData name="حصه بنت العتيبي" userId="c1fe605c-1aaf-4791-a440-af891effc177" providerId="ADAL" clId="{C7AE0E1E-EC97-491B-A072-8A0614249129}" dt="2022-12-14T09:16:05.058" v="137" actId="14100"/>
        <pc:sldMkLst>
          <pc:docMk/>
          <pc:sldMk cId="195930935" sldId="260"/>
        </pc:sldMkLst>
        <pc:spChg chg="mod">
          <ac:chgData name="حصه بنت العتيبي" userId="c1fe605c-1aaf-4791-a440-af891effc177" providerId="ADAL" clId="{C7AE0E1E-EC97-491B-A072-8A0614249129}" dt="2022-12-14T09:16:05.058" v="137" actId="14100"/>
          <ac:spMkLst>
            <pc:docMk/>
            <pc:sldMk cId="195930935" sldId="260"/>
            <ac:spMk id="3" creationId="{610220C1-2B9C-AEB9-C3D7-F73BEDEA4AEE}"/>
          </ac:spMkLst>
        </pc:spChg>
        <pc:spChg chg="add del mod">
          <ac:chgData name="حصه بنت العتيبي" userId="c1fe605c-1aaf-4791-a440-af891effc177" providerId="ADAL" clId="{C7AE0E1E-EC97-491B-A072-8A0614249129}" dt="2022-12-14T09:14:01.561" v="90" actId="478"/>
          <ac:spMkLst>
            <pc:docMk/>
            <pc:sldMk cId="195930935" sldId="260"/>
            <ac:spMk id="4" creationId="{8D02028A-2DFB-0B33-0D64-9E442B5BD0EA}"/>
          </ac:spMkLst>
        </pc:spChg>
      </pc:sldChg>
      <pc:sldChg chg="add">
        <pc:chgData name="حصه بنت العتيبي" userId="c1fe605c-1aaf-4791-a440-af891effc177" providerId="ADAL" clId="{C7AE0E1E-EC97-491B-A072-8A0614249129}" dt="2022-12-14T09:07:43.761" v="11"/>
        <pc:sldMkLst>
          <pc:docMk/>
          <pc:sldMk cId="3331217537" sldId="261"/>
        </pc:sldMkLst>
      </pc:sldChg>
      <pc:sldChg chg="modSp add mod">
        <pc:chgData name="حصه بنت العتيبي" userId="c1fe605c-1aaf-4791-a440-af891effc177" providerId="ADAL" clId="{C7AE0E1E-EC97-491B-A072-8A0614249129}" dt="2022-12-14T09:10:38.881" v="72" actId="207"/>
        <pc:sldMkLst>
          <pc:docMk/>
          <pc:sldMk cId="725933930" sldId="262"/>
        </pc:sldMkLst>
        <pc:spChg chg="mod">
          <ac:chgData name="حصه بنت العتيبي" userId="c1fe605c-1aaf-4791-a440-af891effc177" providerId="ADAL" clId="{C7AE0E1E-EC97-491B-A072-8A0614249129}" dt="2022-12-14T09:10:38.881" v="72" actId="207"/>
          <ac:spMkLst>
            <pc:docMk/>
            <pc:sldMk cId="725933930" sldId="262"/>
            <ac:spMk id="3" creationId="{ACFC3F8E-150F-713D-77E3-F0B912CB3F79}"/>
          </ac:spMkLst>
        </pc:spChg>
        <pc:picChg chg="mod">
          <ac:chgData name="حصه بنت العتيبي" userId="c1fe605c-1aaf-4791-a440-af891effc177" providerId="ADAL" clId="{C7AE0E1E-EC97-491B-A072-8A0614249129}" dt="2022-12-14T09:09:12.254" v="38" actId="1076"/>
          <ac:picMkLst>
            <pc:docMk/>
            <pc:sldMk cId="725933930" sldId="262"/>
            <ac:picMk id="4" creationId="{9718AD50-17D7-7712-79A8-1BAAD5575842}"/>
          </ac:picMkLst>
        </pc:picChg>
      </pc:sldChg>
      <pc:sldChg chg="addSp modSp new mod modTransition modAnim">
        <pc:chgData name="حصه بنت العتيبي" userId="c1fe605c-1aaf-4791-a440-af891effc177" providerId="ADAL" clId="{C7AE0E1E-EC97-491B-A072-8A0614249129}" dt="2022-12-15T06:36:42.063" v="414"/>
        <pc:sldMkLst>
          <pc:docMk/>
          <pc:sldMk cId="3269337653" sldId="263"/>
        </pc:sldMkLst>
        <pc:spChg chg="add mod">
          <ac:chgData name="حصه بنت العتيبي" userId="c1fe605c-1aaf-4791-a440-af891effc177" providerId="ADAL" clId="{C7AE0E1E-EC97-491B-A072-8A0614249129}" dt="2022-12-15T06:14:40.901" v="229" actId="1076"/>
          <ac:spMkLst>
            <pc:docMk/>
            <pc:sldMk cId="3269337653" sldId="263"/>
            <ac:spMk id="3" creationId="{D9256531-F88B-4290-E78D-CCB074CF3B29}"/>
          </ac:spMkLst>
        </pc:spChg>
        <pc:spChg chg="add mod">
          <ac:chgData name="حصه بنت العتيبي" userId="c1fe605c-1aaf-4791-a440-af891effc177" providerId="ADAL" clId="{C7AE0E1E-EC97-491B-A072-8A0614249129}" dt="2022-12-15T06:14:43.745" v="230" actId="1076"/>
          <ac:spMkLst>
            <pc:docMk/>
            <pc:sldMk cId="3269337653" sldId="263"/>
            <ac:spMk id="4" creationId="{1964515B-46D5-7FEE-0385-94EC47F5B716}"/>
          </ac:spMkLst>
        </pc:spChg>
        <pc:spChg chg="add mod">
          <ac:chgData name="حصه بنت العتيبي" userId="c1fe605c-1aaf-4791-a440-af891effc177" providerId="ADAL" clId="{C7AE0E1E-EC97-491B-A072-8A0614249129}" dt="2022-12-15T06:14:32.480" v="228" actId="1076"/>
          <ac:spMkLst>
            <pc:docMk/>
            <pc:sldMk cId="3269337653" sldId="263"/>
            <ac:spMk id="5" creationId="{767DADAA-2439-8F26-9416-1E3C93334C7B}"/>
          </ac:spMkLst>
        </pc:spChg>
        <pc:spChg chg="add mod">
          <ac:chgData name="حصه بنت العتيبي" userId="c1fe605c-1aaf-4791-a440-af891effc177" providerId="ADAL" clId="{C7AE0E1E-EC97-491B-A072-8A0614249129}" dt="2022-12-15T06:14:57.493" v="233" actId="1076"/>
          <ac:spMkLst>
            <pc:docMk/>
            <pc:sldMk cId="3269337653" sldId="263"/>
            <ac:spMk id="6" creationId="{77DE044B-AAC6-4A8A-43E2-14873C2DFD7E}"/>
          </ac:spMkLst>
        </pc:spChg>
        <pc:spChg chg="add mod">
          <ac:chgData name="حصه بنت العتيبي" userId="c1fe605c-1aaf-4791-a440-af891effc177" providerId="ADAL" clId="{C7AE0E1E-EC97-491B-A072-8A0614249129}" dt="2022-12-15T06:16:49.140" v="239" actId="1076"/>
          <ac:spMkLst>
            <pc:docMk/>
            <pc:sldMk cId="3269337653" sldId="263"/>
            <ac:spMk id="7" creationId="{E85C156E-D049-AE23-7ACD-892CD5788704}"/>
          </ac:spMkLst>
        </pc:spChg>
        <pc:spChg chg="add mod">
          <ac:chgData name="حصه بنت العتيبي" userId="c1fe605c-1aaf-4791-a440-af891effc177" providerId="ADAL" clId="{C7AE0E1E-EC97-491B-A072-8A0614249129}" dt="2022-12-15T06:19:31.710" v="259" actId="207"/>
          <ac:spMkLst>
            <pc:docMk/>
            <pc:sldMk cId="3269337653" sldId="263"/>
            <ac:spMk id="9" creationId="{CD5FE744-9DD8-7E59-212C-9FE2379A8840}"/>
          </ac:spMkLst>
        </pc:spChg>
        <pc:grpChg chg="add mod">
          <ac:chgData name="حصه بنت العتيبي" userId="c1fe605c-1aaf-4791-a440-af891effc177" providerId="ADAL" clId="{C7AE0E1E-EC97-491B-A072-8A0614249129}" dt="2022-12-15T06:11:24.954" v="206" actId="164"/>
          <ac:grpSpMkLst>
            <pc:docMk/>
            <pc:sldMk cId="3269337653" sldId="263"/>
            <ac:grpSpMk id="2" creationId="{007B404F-7CFE-831A-FBF7-338DF1476001}"/>
          </ac:grpSpMkLst>
        </pc:grpChg>
        <pc:grpChg chg="add mod">
          <ac:chgData name="حصه بنت العتيبي" userId="c1fe605c-1aaf-4791-a440-af891effc177" providerId="ADAL" clId="{C7AE0E1E-EC97-491B-A072-8A0614249129}" dt="2022-12-15T06:19:21.468" v="258" actId="1076"/>
          <ac:grpSpMkLst>
            <pc:docMk/>
            <pc:sldMk cId="3269337653" sldId="263"/>
            <ac:grpSpMk id="10" creationId="{1E8FFBB9-FF85-5CDD-C38C-7F665EB537C6}"/>
          </ac:grpSpMkLst>
        </pc:grpChg>
        <pc:picChg chg="add mod">
          <ac:chgData name="حصه بنت العتيبي" userId="c1fe605c-1aaf-4791-a440-af891effc177" providerId="ADAL" clId="{C7AE0E1E-EC97-491B-A072-8A0614249129}" dt="2022-12-15T06:19:18.918" v="257" actId="164"/>
          <ac:picMkLst>
            <pc:docMk/>
            <pc:sldMk cId="3269337653" sldId="263"/>
            <ac:picMk id="8" creationId="{9F0FD2B9-D5B3-6DB8-F46E-952D9E303DDB}"/>
          </ac:picMkLst>
        </pc:picChg>
        <pc:picChg chg="add mod">
          <ac:chgData name="حصه بنت العتيبي" userId="c1fe605c-1aaf-4791-a440-af891effc177" providerId="ADAL" clId="{C7AE0E1E-EC97-491B-A072-8A0614249129}" dt="2022-12-15T06:11:46.056" v="209" actId="1076"/>
          <ac:picMkLst>
            <pc:docMk/>
            <pc:sldMk cId="3269337653" sldId="263"/>
            <ac:picMk id="1026" creationId="{AB653E97-E584-5C33-B55D-D73D98556CF0}"/>
          </ac:picMkLst>
        </pc:picChg>
        <pc:picChg chg="add mod">
          <ac:chgData name="حصه بنت العتيبي" userId="c1fe605c-1aaf-4791-a440-af891effc177" providerId="ADAL" clId="{C7AE0E1E-EC97-491B-A072-8A0614249129}" dt="2022-12-15T06:11:47.220" v="210" actId="1076"/>
          <ac:picMkLst>
            <pc:docMk/>
            <pc:sldMk cId="3269337653" sldId="263"/>
            <ac:picMk id="1028" creationId="{FB7A64C2-8CE3-7E15-D10E-74C20FF455F8}"/>
          </ac:picMkLst>
        </pc:picChg>
        <pc:picChg chg="add mod">
          <ac:chgData name="حصه بنت العتيبي" userId="c1fe605c-1aaf-4791-a440-af891effc177" providerId="ADAL" clId="{C7AE0E1E-EC97-491B-A072-8A0614249129}" dt="2022-12-15T06:11:24.954" v="206" actId="164"/>
          <ac:picMkLst>
            <pc:docMk/>
            <pc:sldMk cId="3269337653" sldId="263"/>
            <ac:picMk id="1030" creationId="{61063B51-1181-E020-D17E-9EC6DB5FB00D}"/>
          </ac:picMkLst>
        </pc:picChg>
        <pc:picChg chg="add mod">
          <ac:chgData name="حصه بنت العتيبي" userId="c1fe605c-1aaf-4791-a440-af891effc177" providerId="ADAL" clId="{C7AE0E1E-EC97-491B-A072-8A0614249129}" dt="2022-12-15T06:11:24.954" v="206" actId="164"/>
          <ac:picMkLst>
            <pc:docMk/>
            <pc:sldMk cId="3269337653" sldId="263"/>
            <ac:picMk id="1032" creationId="{440487E2-25FE-3690-2287-ADD8CC72F1E7}"/>
          </ac:picMkLst>
        </pc:picChg>
        <pc:picChg chg="add mod">
          <ac:chgData name="حصه بنت العتيبي" userId="c1fe605c-1aaf-4791-a440-af891effc177" providerId="ADAL" clId="{C7AE0E1E-EC97-491B-A072-8A0614249129}" dt="2022-12-15T06:11:21.113" v="205" actId="208"/>
          <ac:picMkLst>
            <pc:docMk/>
            <pc:sldMk cId="3269337653" sldId="263"/>
            <ac:picMk id="1034" creationId="{239F8B25-664A-44C3-5BDF-A6DE0AE43C45}"/>
          </ac:picMkLst>
        </pc:picChg>
        <pc:picChg chg="add mod">
          <ac:chgData name="حصه بنت العتيبي" userId="c1fe605c-1aaf-4791-a440-af891effc177" providerId="ADAL" clId="{C7AE0E1E-EC97-491B-A072-8A0614249129}" dt="2022-12-15T06:16:45.848" v="238" actId="14100"/>
          <ac:picMkLst>
            <pc:docMk/>
            <pc:sldMk cId="3269337653" sldId="263"/>
            <ac:picMk id="1036" creationId="{532523CD-916E-C93E-177C-EF3461D95489}"/>
          </ac:picMkLst>
        </pc:picChg>
      </pc:sldChg>
      <pc:sldChg chg="addSp delSp modSp new mod modTransition modAnim">
        <pc:chgData name="حصه بنت العتيبي" userId="c1fe605c-1aaf-4791-a440-af891effc177" providerId="ADAL" clId="{C7AE0E1E-EC97-491B-A072-8A0614249129}" dt="2022-12-15T06:36:45.002" v="415"/>
        <pc:sldMkLst>
          <pc:docMk/>
          <pc:sldMk cId="98628497" sldId="264"/>
        </pc:sldMkLst>
        <pc:spChg chg="add mod">
          <ac:chgData name="حصه بنت العتيبي" userId="c1fe605c-1aaf-4791-a440-af891effc177" providerId="ADAL" clId="{C7AE0E1E-EC97-491B-A072-8A0614249129}" dt="2022-12-15T06:22:14.790" v="286" actId="164"/>
          <ac:spMkLst>
            <pc:docMk/>
            <pc:sldMk cId="98628497" sldId="264"/>
            <ac:spMk id="5" creationId="{F19B0310-3075-E02F-6E46-F81143D7DEA7}"/>
          </ac:spMkLst>
        </pc:spChg>
        <pc:spChg chg="add del mod">
          <ac:chgData name="حصه بنت العتيبي" userId="c1fe605c-1aaf-4791-a440-af891effc177" providerId="ADAL" clId="{C7AE0E1E-EC97-491B-A072-8A0614249129}" dt="2022-12-15T06:23:40.191" v="299"/>
          <ac:spMkLst>
            <pc:docMk/>
            <pc:sldMk cId="98628497" sldId="264"/>
            <ac:spMk id="8" creationId="{15E3C6A7-EDAD-44B5-1188-104649090758}"/>
          </ac:spMkLst>
        </pc:spChg>
        <pc:spChg chg="mod">
          <ac:chgData name="حصه بنت العتيبي" userId="c1fe605c-1aaf-4791-a440-af891effc177" providerId="ADAL" clId="{C7AE0E1E-EC97-491B-A072-8A0614249129}" dt="2022-12-15T06:23:21.025" v="293" actId="1076"/>
          <ac:spMkLst>
            <pc:docMk/>
            <pc:sldMk cId="98628497" sldId="264"/>
            <ac:spMk id="11" creationId="{96F6472F-6C87-E037-3169-173C598A0807}"/>
          </ac:spMkLst>
        </pc:spChg>
        <pc:spChg chg="add mod">
          <ac:chgData name="حصه بنت العتيبي" userId="c1fe605c-1aaf-4791-a440-af891effc177" providerId="ADAL" clId="{C7AE0E1E-EC97-491B-A072-8A0614249129}" dt="2022-12-15T06:26:28.196" v="323" actId="1076"/>
          <ac:spMkLst>
            <pc:docMk/>
            <pc:sldMk cId="98628497" sldId="264"/>
            <ac:spMk id="14" creationId="{4B6A0414-52B1-6483-E442-65ABBAFF47D4}"/>
          </ac:spMkLst>
        </pc:spChg>
        <pc:spChg chg="add mod">
          <ac:chgData name="حصه بنت العتيبي" userId="c1fe605c-1aaf-4791-a440-af891effc177" providerId="ADAL" clId="{C7AE0E1E-EC97-491B-A072-8A0614249129}" dt="2022-12-15T06:26:46.685" v="325" actId="14100"/>
          <ac:spMkLst>
            <pc:docMk/>
            <pc:sldMk cId="98628497" sldId="264"/>
            <ac:spMk id="15" creationId="{29DA8B4E-40C3-41F5-6A68-AC592D5150B8}"/>
          </ac:spMkLst>
        </pc:spChg>
        <pc:spChg chg="add mod">
          <ac:chgData name="حصه بنت العتيبي" userId="c1fe605c-1aaf-4791-a440-af891effc177" providerId="ADAL" clId="{C7AE0E1E-EC97-491B-A072-8A0614249129}" dt="2022-12-15T06:26:22.316" v="322" actId="1076"/>
          <ac:spMkLst>
            <pc:docMk/>
            <pc:sldMk cId="98628497" sldId="264"/>
            <ac:spMk id="16" creationId="{5E08509F-9B2F-B54A-8978-FB7E06B754B2}"/>
          </ac:spMkLst>
        </pc:spChg>
        <pc:spChg chg="add mod">
          <ac:chgData name="حصه بنت العتيبي" userId="c1fe605c-1aaf-4791-a440-af891effc177" providerId="ADAL" clId="{C7AE0E1E-EC97-491B-A072-8A0614249129}" dt="2022-12-15T06:26:46.685" v="325" actId="14100"/>
          <ac:spMkLst>
            <pc:docMk/>
            <pc:sldMk cId="98628497" sldId="264"/>
            <ac:spMk id="17" creationId="{1E349CAA-A993-FC7F-289C-970C813C5779}"/>
          </ac:spMkLst>
        </pc:spChg>
        <pc:spChg chg="add mod">
          <ac:chgData name="حصه بنت العتيبي" userId="c1fe605c-1aaf-4791-a440-af891effc177" providerId="ADAL" clId="{C7AE0E1E-EC97-491B-A072-8A0614249129}" dt="2022-12-15T06:26:15.193" v="321" actId="1076"/>
          <ac:spMkLst>
            <pc:docMk/>
            <pc:sldMk cId="98628497" sldId="264"/>
            <ac:spMk id="18" creationId="{2DB2195A-6A40-11BE-3135-2098681423EE}"/>
          </ac:spMkLst>
        </pc:spChg>
        <pc:spChg chg="add mod">
          <ac:chgData name="حصه بنت العتيبي" userId="c1fe605c-1aaf-4791-a440-af891effc177" providerId="ADAL" clId="{C7AE0E1E-EC97-491B-A072-8A0614249129}" dt="2022-12-15T06:26:46.685" v="325" actId="14100"/>
          <ac:spMkLst>
            <pc:docMk/>
            <pc:sldMk cId="98628497" sldId="264"/>
            <ac:spMk id="19" creationId="{5F5DA16D-2DF4-023F-0FB2-300DB47B39DC}"/>
          </ac:spMkLst>
        </pc:spChg>
        <pc:spChg chg="add mod">
          <ac:chgData name="حصه بنت العتيبي" userId="c1fe605c-1aaf-4791-a440-af891effc177" providerId="ADAL" clId="{C7AE0E1E-EC97-491B-A072-8A0614249129}" dt="2022-12-15T06:25:49.290" v="317"/>
          <ac:spMkLst>
            <pc:docMk/>
            <pc:sldMk cId="98628497" sldId="264"/>
            <ac:spMk id="20" creationId="{D61D2F69-2C67-3A14-64A8-8BD6FD5CD1BD}"/>
          </ac:spMkLst>
        </pc:spChg>
        <pc:spChg chg="add mod">
          <ac:chgData name="حصه بنت العتيبي" userId="c1fe605c-1aaf-4791-a440-af891effc177" providerId="ADAL" clId="{C7AE0E1E-EC97-491B-A072-8A0614249129}" dt="2022-12-15T06:26:46.685" v="325" actId="14100"/>
          <ac:spMkLst>
            <pc:docMk/>
            <pc:sldMk cId="98628497" sldId="264"/>
            <ac:spMk id="21" creationId="{8963ED80-78C4-D256-DFDE-9CEDEB328987}"/>
          </ac:spMkLst>
        </pc:spChg>
        <pc:spChg chg="add mod">
          <ac:chgData name="حصه بنت العتيبي" userId="c1fe605c-1aaf-4791-a440-af891effc177" providerId="ADAL" clId="{C7AE0E1E-EC97-491B-A072-8A0614249129}" dt="2022-12-15T06:25:49.290" v="317"/>
          <ac:spMkLst>
            <pc:docMk/>
            <pc:sldMk cId="98628497" sldId="264"/>
            <ac:spMk id="22" creationId="{1904D30A-EB09-E4B6-0560-ACAE7A55B56C}"/>
          </ac:spMkLst>
        </pc:spChg>
        <pc:spChg chg="add mod">
          <ac:chgData name="حصه بنت العتيبي" userId="c1fe605c-1aaf-4791-a440-af891effc177" providerId="ADAL" clId="{C7AE0E1E-EC97-491B-A072-8A0614249129}" dt="2022-12-15T06:26:46.685" v="325" actId="14100"/>
          <ac:spMkLst>
            <pc:docMk/>
            <pc:sldMk cId="98628497" sldId="264"/>
            <ac:spMk id="23" creationId="{0978A5C8-8F82-12A5-186D-530E4DCD392C}"/>
          </ac:spMkLst>
        </pc:spChg>
        <pc:spChg chg="add mod">
          <ac:chgData name="حصه بنت العتيبي" userId="c1fe605c-1aaf-4791-a440-af891effc177" providerId="ADAL" clId="{C7AE0E1E-EC97-491B-A072-8A0614249129}" dt="2022-12-15T06:25:49.290" v="317"/>
          <ac:spMkLst>
            <pc:docMk/>
            <pc:sldMk cId="98628497" sldId="264"/>
            <ac:spMk id="24" creationId="{4DFA6464-C4A5-B0CF-7580-0C3AEA3E8170}"/>
          </ac:spMkLst>
        </pc:spChg>
        <pc:spChg chg="add mod">
          <ac:chgData name="حصه بنت العتيبي" userId="c1fe605c-1aaf-4791-a440-af891effc177" providerId="ADAL" clId="{C7AE0E1E-EC97-491B-A072-8A0614249129}" dt="2022-12-15T06:26:46.685" v="325" actId="14100"/>
          <ac:spMkLst>
            <pc:docMk/>
            <pc:sldMk cId="98628497" sldId="264"/>
            <ac:spMk id="25" creationId="{A5A652D0-085F-E89D-D89B-120A2C1B118D}"/>
          </ac:spMkLst>
        </pc:spChg>
        <pc:spChg chg="add mod">
          <ac:chgData name="حصه بنت العتيبي" userId="c1fe605c-1aaf-4791-a440-af891effc177" providerId="ADAL" clId="{C7AE0E1E-EC97-491B-A072-8A0614249129}" dt="2022-12-15T06:25:49.290" v="317"/>
          <ac:spMkLst>
            <pc:docMk/>
            <pc:sldMk cId="98628497" sldId="264"/>
            <ac:spMk id="26" creationId="{2C9FB78D-C273-E999-63BC-BD1CF28C2916}"/>
          </ac:spMkLst>
        </pc:spChg>
        <pc:spChg chg="add mod">
          <ac:chgData name="حصه بنت العتيبي" userId="c1fe605c-1aaf-4791-a440-af891effc177" providerId="ADAL" clId="{C7AE0E1E-EC97-491B-A072-8A0614249129}" dt="2022-12-15T06:26:46.685" v="325" actId="14100"/>
          <ac:spMkLst>
            <pc:docMk/>
            <pc:sldMk cId="98628497" sldId="264"/>
            <ac:spMk id="27" creationId="{2526D7E9-5960-E20C-4102-3151931FE9D8}"/>
          </ac:spMkLst>
        </pc:spChg>
        <pc:grpChg chg="add mod">
          <ac:chgData name="حصه بنت العتيبي" userId="c1fe605c-1aaf-4791-a440-af891effc177" providerId="ADAL" clId="{C7AE0E1E-EC97-491B-A072-8A0614249129}" dt="2022-12-15T06:26:01.122" v="318" actId="1076"/>
          <ac:grpSpMkLst>
            <pc:docMk/>
            <pc:sldMk cId="98628497" sldId="264"/>
            <ac:grpSpMk id="6" creationId="{AD2E0C1C-0DA4-55BD-406C-C19A0A310AD9}"/>
          </ac:grpSpMkLst>
        </pc:grpChg>
        <pc:grpChg chg="add mod">
          <ac:chgData name="حصه بنت العتيبي" userId="c1fe605c-1aaf-4791-a440-af891effc177" providerId="ADAL" clId="{C7AE0E1E-EC97-491B-A072-8A0614249129}" dt="2022-12-15T06:23:39.277" v="297" actId="1076"/>
          <ac:grpSpMkLst>
            <pc:docMk/>
            <pc:sldMk cId="98628497" sldId="264"/>
            <ac:grpSpMk id="9" creationId="{3D355520-5F44-F8EF-AFBE-F25163F2F37D}"/>
          </ac:grpSpMkLst>
        </pc:grpChg>
        <pc:picChg chg="add mod">
          <ac:chgData name="حصه بنت العتيبي" userId="c1fe605c-1aaf-4791-a440-af891effc177" providerId="ADAL" clId="{C7AE0E1E-EC97-491B-A072-8A0614249129}" dt="2022-12-15T06:21:45.052" v="280" actId="1076"/>
          <ac:picMkLst>
            <pc:docMk/>
            <pc:sldMk cId="98628497" sldId="264"/>
            <ac:picMk id="2" creationId="{7DC76CF7-5C42-3B6A-DB9C-377E6AE1A10A}"/>
          </ac:picMkLst>
        </pc:picChg>
        <pc:picChg chg="add mod ord modCrop">
          <ac:chgData name="حصه بنت العتيبي" userId="c1fe605c-1aaf-4791-a440-af891effc177" providerId="ADAL" clId="{C7AE0E1E-EC97-491B-A072-8A0614249129}" dt="2022-12-15T06:22:14.790" v="286" actId="164"/>
          <ac:picMkLst>
            <pc:docMk/>
            <pc:sldMk cId="98628497" sldId="264"/>
            <ac:picMk id="4" creationId="{E74093AB-953D-E57C-66D4-575F50500DF5}"/>
          </ac:picMkLst>
        </pc:picChg>
        <pc:picChg chg="mod">
          <ac:chgData name="حصه بنت العتيبي" userId="c1fe605c-1aaf-4791-a440-af891effc177" providerId="ADAL" clId="{C7AE0E1E-EC97-491B-A072-8A0614249129}" dt="2022-12-15T06:22:58.086" v="288"/>
          <ac:picMkLst>
            <pc:docMk/>
            <pc:sldMk cId="98628497" sldId="264"/>
            <ac:picMk id="10" creationId="{58116328-6F81-D4B6-9340-9F928D7BAAA2}"/>
          </ac:picMkLst>
        </pc:picChg>
        <pc:picChg chg="add mod modCrop">
          <ac:chgData name="حصه بنت العتيبي" userId="c1fe605c-1aaf-4791-a440-af891effc177" providerId="ADAL" clId="{C7AE0E1E-EC97-491B-A072-8A0614249129}" dt="2022-12-15T06:25:19.745" v="316" actId="1076"/>
          <ac:picMkLst>
            <pc:docMk/>
            <pc:sldMk cId="98628497" sldId="264"/>
            <ac:picMk id="13" creationId="{8E8DDDF1-1E39-09AB-E49B-B70AD787E168}"/>
          </ac:picMkLst>
        </pc:picChg>
      </pc:sldChg>
      <pc:sldChg chg="addSp modSp new mod modTransition modAnim">
        <pc:chgData name="حصه بنت العتيبي" userId="c1fe605c-1aaf-4791-a440-af891effc177" providerId="ADAL" clId="{C7AE0E1E-EC97-491B-A072-8A0614249129}" dt="2022-12-15T06:36:52.414" v="417"/>
        <pc:sldMkLst>
          <pc:docMk/>
          <pc:sldMk cId="3850972976" sldId="265"/>
        </pc:sldMkLst>
        <pc:spChg chg="add mod">
          <ac:chgData name="حصه بنت العتيبي" userId="c1fe605c-1aaf-4791-a440-af891effc177" providerId="ADAL" clId="{C7AE0E1E-EC97-491B-A072-8A0614249129}" dt="2022-12-15T06:30:31.412" v="351" actId="1582"/>
          <ac:spMkLst>
            <pc:docMk/>
            <pc:sldMk cId="3850972976" sldId="265"/>
            <ac:spMk id="6" creationId="{DF21ADF6-B73B-7782-AC68-44B60D6871EA}"/>
          </ac:spMkLst>
        </pc:spChg>
        <pc:picChg chg="add mod ord">
          <ac:chgData name="حصه بنت العتيبي" userId="c1fe605c-1aaf-4791-a440-af891effc177" providerId="ADAL" clId="{C7AE0E1E-EC97-491B-A072-8A0614249129}" dt="2022-12-15T06:29:15.056" v="337" actId="166"/>
          <ac:picMkLst>
            <pc:docMk/>
            <pc:sldMk cId="3850972976" sldId="265"/>
            <ac:picMk id="2" creationId="{B8DB22D9-640D-5FF4-BC77-5F2F2EA078B7}"/>
          </ac:picMkLst>
        </pc:picChg>
        <pc:picChg chg="add mod modCrop">
          <ac:chgData name="حصه بنت العتيبي" userId="c1fe605c-1aaf-4791-a440-af891effc177" providerId="ADAL" clId="{C7AE0E1E-EC97-491B-A072-8A0614249129}" dt="2022-12-15T06:29:19.592" v="339" actId="1076"/>
          <ac:picMkLst>
            <pc:docMk/>
            <pc:sldMk cId="3850972976" sldId="265"/>
            <ac:picMk id="4" creationId="{692E3342-831E-9C64-1A64-274018788A6C}"/>
          </ac:picMkLst>
        </pc:picChg>
        <pc:picChg chg="add mod">
          <ac:chgData name="حصه بنت العتيبي" userId="c1fe605c-1aaf-4791-a440-af891effc177" providerId="ADAL" clId="{C7AE0E1E-EC97-491B-A072-8A0614249129}" dt="2022-12-15T06:29:27.848" v="341" actId="14100"/>
          <ac:picMkLst>
            <pc:docMk/>
            <pc:sldMk cId="3850972976" sldId="265"/>
            <ac:picMk id="5" creationId="{6B9D2601-09F2-5BDD-42FA-EDF76B35E20E}"/>
          </ac:picMkLst>
        </pc:picChg>
      </pc:sldChg>
      <pc:sldChg chg="modSp add mod ord modTransition">
        <pc:chgData name="حصه بنت العتيبي" userId="c1fe605c-1aaf-4791-a440-af891effc177" providerId="ADAL" clId="{C7AE0E1E-EC97-491B-A072-8A0614249129}" dt="2022-12-15T06:36:38.507" v="413"/>
        <pc:sldMkLst>
          <pc:docMk/>
          <pc:sldMk cId="3327903276" sldId="266"/>
        </pc:sldMkLst>
        <pc:spChg chg="mod">
          <ac:chgData name="حصه بنت العتيبي" userId="c1fe605c-1aaf-4791-a440-af891effc177" providerId="ADAL" clId="{C7AE0E1E-EC97-491B-A072-8A0614249129}" dt="2022-12-15T06:31:30.700" v="362" actId="14100"/>
          <ac:spMkLst>
            <pc:docMk/>
            <pc:sldMk cId="3327903276" sldId="266"/>
            <ac:spMk id="3" creationId="{ACFC3F8E-150F-713D-77E3-F0B912CB3F79}"/>
          </ac:spMkLst>
        </pc:spChg>
      </pc:sldChg>
      <pc:sldChg chg="modSp add mod ord modTransition">
        <pc:chgData name="حصه بنت العتيبي" userId="c1fe605c-1aaf-4791-a440-af891effc177" providerId="ADAL" clId="{C7AE0E1E-EC97-491B-A072-8A0614249129}" dt="2022-12-15T06:36:48.803" v="416"/>
        <pc:sldMkLst>
          <pc:docMk/>
          <pc:sldMk cId="848797753" sldId="267"/>
        </pc:sldMkLst>
        <pc:spChg chg="mod">
          <ac:chgData name="حصه بنت العتيبي" userId="c1fe605c-1aaf-4791-a440-af891effc177" providerId="ADAL" clId="{C7AE0E1E-EC97-491B-A072-8A0614249129}" dt="2022-12-15T06:31:54.220" v="372" actId="1076"/>
          <ac:spMkLst>
            <pc:docMk/>
            <pc:sldMk cId="848797753" sldId="267"/>
            <ac:spMk id="3" creationId="{ACFC3F8E-150F-713D-77E3-F0B912CB3F79}"/>
          </ac:spMkLst>
        </pc:spChg>
      </pc:sldChg>
      <pc:sldChg chg="modSp add mod ord">
        <pc:chgData name="حصه بنت العتيبي" userId="c1fe605c-1aaf-4791-a440-af891effc177" providerId="ADAL" clId="{C7AE0E1E-EC97-491B-A072-8A0614249129}" dt="2022-12-15T06:32:19.500" v="380" actId="1076"/>
        <pc:sldMkLst>
          <pc:docMk/>
          <pc:sldMk cId="1807702480" sldId="268"/>
        </pc:sldMkLst>
        <pc:spChg chg="mod">
          <ac:chgData name="حصه بنت العتيبي" userId="c1fe605c-1aaf-4791-a440-af891effc177" providerId="ADAL" clId="{C7AE0E1E-EC97-491B-A072-8A0614249129}" dt="2022-12-15T06:32:19.500" v="380" actId="1076"/>
          <ac:spMkLst>
            <pc:docMk/>
            <pc:sldMk cId="1807702480" sldId="268"/>
            <ac:spMk id="3" creationId="{ACFC3F8E-150F-713D-77E3-F0B912CB3F79}"/>
          </ac:spMkLst>
        </pc:spChg>
      </pc:sldChg>
      <pc:sldChg chg="addSp modSp new mod modTransition modAnim">
        <pc:chgData name="حصه بنت العتيبي" userId="c1fe605c-1aaf-4791-a440-af891effc177" providerId="ADAL" clId="{C7AE0E1E-EC97-491B-A072-8A0614249129}" dt="2022-12-15T06:36:24.613" v="412"/>
        <pc:sldMkLst>
          <pc:docMk/>
          <pc:sldMk cId="4030032949" sldId="269"/>
        </pc:sldMkLst>
        <pc:spChg chg="add mod">
          <ac:chgData name="حصه بنت العتيبي" userId="c1fe605c-1aaf-4791-a440-af891effc177" providerId="ADAL" clId="{C7AE0E1E-EC97-491B-A072-8A0614249129}" dt="2022-12-15T06:35:08.881" v="402" actId="1076"/>
          <ac:spMkLst>
            <pc:docMk/>
            <pc:sldMk cId="4030032949" sldId="269"/>
            <ac:spMk id="4" creationId="{549A29D6-F1A6-94F5-A7C8-FD8F8AE2A73F}"/>
          </ac:spMkLst>
        </pc:spChg>
        <pc:spChg chg="add mod">
          <ac:chgData name="حصه بنت العتيبي" userId="c1fe605c-1aaf-4791-a440-af891effc177" providerId="ADAL" clId="{C7AE0E1E-EC97-491B-A072-8A0614249129}" dt="2022-12-15T06:35:26.808" v="406" actId="1076"/>
          <ac:spMkLst>
            <pc:docMk/>
            <pc:sldMk cId="4030032949" sldId="269"/>
            <ac:spMk id="5" creationId="{C8B7DB87-C7BF-FC5D-8984-7DEAF33AA903}"/>
          </ac:spMkLst>
        </pc:spChg>
        <pc:spChg chg="add mod">
          <ac:chgData name="حصه بنت العتيبي" userId="c1fe605c-1aaf-4791-a440-af891effc177" providerId="ADAL" clId="{C7AE0E1E-EC97-491B-A072-8A0614249129}" dt="2022-12-15T06:35:40.875" v="408" actId="1076"/>
          <ac:spMkLst>
            <pc:docMk/>
            <pc:sldMk cId="4030032949" sldId="269"/>
            <ac:spMk id="6" creationId="{650755EA-50C2-0296-2F77-8D4C56D2DD85}"/>
          </ac:spMkLst>
        </pc:spChg>
        <pc:spChg chg="add mod">
          <ac:chgData name="حصه بنت العتيبي" userId="c1fe605c-1aaf-4791-a440-af891effc177" providerId="ADAL" clId="{C7AE0E1E-EC97-491B-A072-8A0614249129}" dt="2022-12-15T06:35:46.860" v="409" actId="1076"/>
          <ac:spMkLst>
            <pc:docMk/>
            <pc:sldMk cId="4030032949" sldId="269"/>
            <ac:spMk id="7" creationId="{D20BD8B4-98AF-5B63-C0BD-780705F37B38}"/>
          </ac:spMkLst>
        </pc:spChg>
        <pc:spChg chg="add mod">
          <ac:chgData name="حصه بنت العتيبي" userId="c1fe605c-1aaf-4791-a440-af891effc177" providerId="ADAL" clId="{C7AE0E1E-EC97-491B-A072-8A0614249129}" dt="2022-12-15T06:35:52.380" v="410" actId="1076"/>
          <ac:spMkLst>
            <pc:docMk/>
            <pc:sldMk cId="4030032949" sldId="269"/>
            <ac:spMk id="8" creationId="{F71926EA-CE5B-4F3C-605F-9E6B90FBA3E9}"/>
          </ac:spMkLst>
        </pc:spChg>
        <pc:spChg chg="add mod">
          <ac:chgData name="حصه بنت العتيبي" userId="c1fe605c-1aaf-4791-a440-af891effc177" providerId="ADAL" clId="{C7AE0E1E-EC97-491B-A072-8A0614249129}" dt="2022-12-15T06:35:02.756" v="401" actId="403"/>
          <ac:spMkLst>
            <pc:docMk/>
            <pc:sldMk cId="4030032949" sldId="269"/>
            <ac:spMk id="9" creationId="{947F2EE0-E365-18BC-0FE4-2CD7F71D83AE}"/>
          </ac:spMkLst>
        </pc:spChg>
        <pc:spChg chg="add mod">
          <ac:chgData name="حصه بنت العتيبي" userId="c1fe605c-1aaf-4791-a440-af891effc177" providerId="ADAL" clId="{C7AE0E1E-EC97-491B-A072-8A0614249129}" dt="2022-12-15T06:35:18.811" v="404" actId="1076"/>
          <ac:spMkLst>
            <pc:docMk/>
            <pc:sldMk cId="4030032949" sldId="269"/>
            <ac:spMk id="10" creationId="{43379D7F-6158-F40F-2447-EFA2B7BBE220}"/>
          </ac:spMkLst>
        </pc:spChg>
        <pc:spChg chg="add mod">
          <ac:chgData name="حصه بنت العتيبي" userId="c1fe605c-1aaf-4791-a440-af891effc177" providerId="ADAL" clId="{C7AE0E1E-EC97-491B-A072-8A0614249129}" dt="2022-12-15T06:35:14.536" v="403" actId="1076"/>
          <ac:spMkLst>
            <pc:docMk/>
            <pc:sldMk cId="4030032949" sldId="269"/>
            <ac:spMk id="11" creationId="{CB104C11-5BE1-88B4-3C60-BFD803CE188A}"/>
          </ac:spMkLst>
        </pc:spChg>
        <pc:picChg chg="add mod modCrop">
          <ac:chgData name="حصه بنت العتيبي" userId="c1fe605c-1aaf-4791-a440-af891effc177" providerId="ADAL" clId="{C7AE0E1E-EC97-491B-A072-8A0614249129}" dt="2022-12-15T06:36:05.988" v="411" actId="208"/>
          <ac:picMkLst>
            <pc:docMk/>
            <pc:sldMk cId="4030032949" sldId="269"/>
            <ac:picMk id="3" creationId="{62A9CC88-9508-22B5-0EDC-CBF548CF4986}"/>
          </ac:picMkLst>
        </pc:picChg>
      </pc:sldChg>
      <pc:sldMasterChg chg="add addSldLayout">
        <pc:chgData name="حصه بنت العتيبي" userId="c1fe605c-1aaf-4791-a440-af891effc177" providerId="ADAL" clId="{C7AE0E1E-EC97-491B-A072-8A0614249129}" dt="2022-12-14T09:06:52.622" v="0" actId="27028"/>
        <pc:sldMasterMkLst>
          <pc:docMk/>
          <pc:sldMasterMk cId="521110778" sldId="2147483648"/>
        </pc:sldMasterMkLst>
        <pc:sldLayoutChg chg="add">
          <pc:chgData name="حصه بنت العتيبي" userId="c1fe605c-1aaf-4791-a440-af891effc177" providerId="ADAL" clId="{C7AE0E1E-EC97-491B-A072-8A0614249129}" dt="2022-12-14T09:06:52.622" v="0" actId="27028"/>
          <pc:sldLayoutMkLst>
            <pc:docMk/>
            <pc:sldMasterMk cId="521110778" sldId="2147483648"/>
            <pc:sldLayoutMk cId="2122247879" sldId="2147483655"/>
          </pc:sldLayoutMkLst>
        </pc:sldLayoutChg>
      </pc:sldMasterChg>
      <pc:sldMasterChg chg="replId modSldLayout">
        <pc:chgData name="حصه بنت العتيبي" userId="c1fe605c-1aaf-4791-a440-af891effc177" providerId="ADAL" clId="{C7AE0E1E-EC97-491B-A072-8A0614249129}" dt="2022-12-14T09:06:52.622" v="0" actId="27028"/>
        <pc:sldMasterMkLst>
          <pc:docMk/>
          <pc:sldMasterMk cId="697042401" sldId="2147483660"/>
        </pc:sldMasterMkLst>
        <pc:sldLayoutChg chg="replId">
          <pc:chgData name="حصه بنت العتيبي" userId="c1fe605c-1aaf-4791-a440-af891effc177" providerId="ADAL" clId="{C7AE0E1E-EC97-491B-A072-8A0614249129}" dt="2022-12-14T09:06:52.622" v="0" actId="27028"/>
          <pc:sldLayoutMkLst>
            <pc:docMk/>
            <pc:sldMasterMk cId="697042401" sldId="2147483660"/>
            <pc:sldLayoutMk cId="3786384292" sldId="2147483661"/>
          </pc:sldLayoutMkLst>
        </pc:sldLayoutChg>
      </pc:sldMasterChg>
    </pc:docChg>
  </pc:docChgLst>
  <pc:docChgLst>
    <pc:chgData name="حصه بنت العتيبي" userId="c1fe605c-1aaf-4791-a440-af891effc177" providerId="ADAL" clId="{C7894EA3-8D15-4C5E-8D33-8F0B1E1F15E6}"/>
    <pc:docChg chg="custSel addSld delSld modSld sldOrd">
      <pc:chgData name="حصه بنت العتيبي" userId="c1fe605c-1aaf-4791-a440-af891effc177" providerId="ADAL" clId="{C7894EA3-8D15-4C5E-8D33-8F0B1E1F15E6}" dt="2023-08-02T00:50:27.424" v="29" actId="2696"/>
      <pc:docMkLst>
        <pc:docMk/>
      </pc:docMkLst>
      <pc:sldChg chg="modSp add del mod ord modTransition">
        <pc:chgData name="حصه بنت العتيبي" userId="c1fe605c-1aaf-4791-a440-af891effc177" providerId="ADAL" clId="{C7894EA3-8D15-4C5E-8D33-8F0B1E1F15E6}" dt="2023-08-02T00:50:27.422" v="28" actId="2696"/>
        <pc:sldMkLst>
          <pc:docMk/>
          <pc:sldMk cId="2102130093" sldId="270"/>
        </pc:sldMkLst>
        <pc:spChg chg="mod">
          <ac:chgData name="حصه بنت العتيبي" userId="c1fe605c-1aaf-4791-a440-af891effc177" providerId="ADAL" clId="{C7894EA3-8D15-4C5E-8D33-8F0B1E1F15E6}" dt="2023-08-02T00:50:24.079" v="19"/>
          <ac:spMkLst>
            <pc:docMk/>
            <pc:sldMk cId="2102130093" sldId="270"/>
            <ac:spMk id="3" creationId="{D9256531-F88B-4290-E78D-CCB074CF3B29}"/>
          </ac:spMkLst>
        </pc:spChg>
        <pc:spChg chg="mod">
          <ac:chgData name="حصه بنت العتيبي" userId="c1fe605c-1aaf-4791-a440-af891effc177" providerId="ADAL" clId="{C7894EA3-8D15-4C5E-8D33-8F0B1E1F15E6}" dt="2023-08-02T00:50:25.080" v="21"/>
          <ac:spMkLst>
            <pc:docMk/>
            <pc:sldMk cId="2102130093" sldId="270"/>
            <ac:spMk id="4" creationId="{1964515B-46D5-7FEE-0385-94EC47F5B716}"/>
          </ac:spMkLst>
        </pc:spChg>
        <pc:spChg chg="mod">
          <ac:chgData name="حصه بنت العتيبي" userId="c1fe605c-1aaf-4791-a440-af891effc177" providerId="ADAL" clId="{C7894EA3-8D15-4C5E-8D33-8F0B1E1F15E6}" dt="2023-08-02T00:50:25.745" v="23"/>
          <ac:spMkLst>
            <pc:docMk/>
            <pc:sldMk cId="2102130093" sldId="270"/>
            <ac:spMk id="5" creationId="{767DADAA-2439-8F26-9416-1E3C93334C7B}"/>
          </ac:spMkLst>
        </pc:spChg>
        <pc:spChg chg="mod">
          <ac:chgData name="حصه بنت العتيبي" userId="c1fe605c-1aaf-4791-a440-af891effc177" providerId="ADAL" clId="{C7894EA3-8D15-4C5E-8D33-8F0B1E1F15E6}" dt="2023-08-02T00:50:27.128" v="27"/>
          <ac:spMkLst>
            <pc:docMk/>
            <pc:sldMk cId="2102130093" sldId="270"/>
            <ac:spMk id="6" creationId="{77DE044B-AAC6-4A8A-43E2-14873C2DFD7E}"/>
          </ac:spMkLst>
        </pc:spChg>
        <pc:spChg chg="mod">
          <ac:chgData name="حصه بنت العتيبي" userId="c1fe605c-1aaf-4791-a440-af891effc177" providerId="ADAL" clId="{C7894EA3-8D15-4C5E-8D33-8F0B1E1F15E6}" dt="2023-08-02T00:50:26.478" v="25"/>
          <ac:spMkLst>
            <pc:docMk/>
            <pc:sldMk cId="2102130093" sldId="270"/>
            <ac:spMk id="7" creationId="{E85C156E-D049-AE23-7ACD-892CD5788704}"/>
          </ac:spMkLst>
        </pc:spChg>
      </pc:sldChg>
      <pc:sldChg chg="add del ord modTransition">
        <pc:chgData name="حصه بنت العتيبي" userId="c1fe605c-1aaf-4791-a440-af891effc177" providerId="ADAL" clId="{C7894EA3-8D15-4C5E-8D33-8F0B1E1F15E6}" dt="2023-08-02T00:50:27.424" v="29" actId="2696"/>
        <pc:sldMkLst>
          <pc:docMk/>
          <pc:sldMk cId="1293293960" sldId="271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9250ED8-ACDB-0EB6-0B73-B3C9C60FC2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01C3A034-9AB5-886B-7C1F-3EE7CBF3DF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01F81A8-5890-705D-FF6F-E712976CC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FED5E-8AE7-4B54-B755-7145D929C21D}" type="datetimeFigureOut">
              <a:rPr lang="ar-SA" smtClean="0"/>
              <a:t>16/01/1445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69F01AF-41EC-9FD7-3B3A-15D3E626C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03DE8DE-50CC-7B7F-C0A1-5E12F13B8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69359-61D9-4811-B0B7-2863FD32D07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5073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780D98D-1806-882E-F23D-09D7860C8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7A9E549E-EBED-E886-2D1F-21FD0247DD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FC055DF-218D-FF1D-C39A-A26633FCD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FED5E-8AE7-4B54-B755-7145D929C21D}" type="datetimeFigureOut">
              <a:rPr lang="ar-SA" smtClean="0"/>
              <a:t>16/01/1445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749138A-A0B2-38E1-7826-7DCE805438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E325A50-8ED2-9005-54D8-33D370FDA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69359-61D9-4811-B0B7-2863FD32D07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64343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94C63B22-374C-4CFD-567B-880A1F2442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B57A12B3-268D-79BD-855C-6DAE7DC4F7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BE52EAB-EBE4-5993-2CC2-2C3BB0F8F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FED5E-8AE7-4B54-B755-7145D929C21D}" type="datetimeFigureOut">
              <a:rPr lang="ar-SA" smtClean="0"/>
              <a:t>16/01/1445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07D1532-480B-5474-9EBD-6A7A7A385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610D207-DD27-9BFD-B4CE-B76726CB5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69359-61D9-4811-B0B7-2863FD32D07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290242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02C32F7F-A191-27A4-FD03-57B992301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EBBE1-7054-4D82-B6E4-E6F96F0DF8CF}" type="datetimeFigureOut">
              <a:rPr lang="ar-SA" smtClean="0"/>
              <a:t>16/01/1445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F978793D-FEA0-97DC-ED90-1A00869E5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8E28AB8F-E731-2F7F-5E92-9C004573C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1344-BEB2-40BE-B4B0-987673237C1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222478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02C32F7F-A191-27A4-FD03-57B992301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EBBE1-7054-4D82-B6E4-E6F96F0DF8CF}" type="datetimeFigureOut">
              <a:rPr lang="ar-SA" smtClean="0"/>
              <a:t>16/01/1445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F978793D-FEA0-97DC-ED90-1A00869E5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8E28AB8F-E731-2F7F-5E92-9C004573C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1344-BEB2-40BE-B4B0-987673237C1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26275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3B5EFB0-BA84-5718-2D09-A7589C623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735BFEA9-20B7-2F89-BFAC-0F0B3B2123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910D470-2705-73C3-D735-B9CAF572B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FED5E-8AE7-4B54-B755-7145D929C21D}" type="datetimeFigureOut">
              <a:rPr lang="ar-SA" smtClean="0"/>
              <a:t>16/01/1445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C071346-6CA4-51FA-C1CD-8B807F51A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3B64EDD-0EEE-052A-BE19-CCD8B0CB6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69359-61D9-4811-B0B7-2863FD32D07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35472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173F517-C5A0-10D0-E983-E03F1C628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765B3562-ADFB-7FA0-4413-F6B47250B5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590312D-F8A6-1CC5-72E3-919083B46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FED5E-8AE7-4B54-B755-7145D929C21D}" type="datetimeFigureOut">
              <a:rPr lang="ar-SA" smtClean="0"/>
              <a:t>16/01/1445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AE907EF-6B7E-A5F2-7647-D71E86C11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CA489FE-F484-C94F-6DFA-1FAAD12A5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69359-61D9-4811-B0B7-2863FD32D07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71116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37B27E0-79A1-4E9C-27A9-3A7133E7B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FF8F4CA9-6AB6-5142-F579-B27AFA5F4D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6ED71AD2-2CF7-8FA2-4CC0-933FF5FCC7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7A086E42-B7C7-9323-EDF1-131DD0BC9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FED5E-8AE7-4B54-B755-7145D929C21D}" type="datetimeFigureOut">
              <a:rPr lang="ar-SA" smtClean="0"/>
              <a:t>16/01/1445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6E8A3CC5-CCB9-79B2-0668-FD5CB24EC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639596D7-25F8-7045-84C0-BCA10E3B4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69359-61D9-4811-B0B7-2863FD32D07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06251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3E4CC5E-9BE5-BC4C-BACA-311DBECB0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AED4133-D721-204E-D484-25837409C8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176786EA-9F4B-E400-FAB7-84CD2BBDAF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FD1EB4C2-54D9-9784-5F18-64764D426A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542484A2-0D20-5FC6-ECD8-1A2B4F2361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A4BB3173-C2A9-2498-9422-3825F99FE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FED5E-8AE7-4B54-B755-7145D929C21D}" type="datetimeFigureOut">
              <a:rPr lang="ar-SA" smtClean="0"/>
              <a:t>16/01/1445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F7BF4B1D-D5F7-C9CB-0BF4-F51A9D737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EEBDFBDF-D299-B588-6C69-8CBADFF49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69359-61D9-4811-B0B7-2863FD32D07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32007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A9DD1A1-D1D0-8030-4799-2383DAED18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7816EF8F-BADB-723E-8F09-E828B45A3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FED5E-8AE7-4B54-B755-7145D929C21D}" type="datetimeFigureOut">
              <a:rPr lang="ar-SA" smtClean="0"/>
              <a:t>16/01/1445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9A35FD3B-8648-6DF7-EC1F-9C7BED2B4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A2F08F81-BE82-8BD8-8B17-67CDCD533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69359-61D9-4811-B0B7-2863FD32D07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62032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27A4962D-13B6-3D8D-98D8-05AEC1A99D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FED5E-8AE7-4B54-B755-7145D929C21D}" type="datetimeFigureOut">
              <a:rPr lang="ar-SA" smtClean="0"/>
              <a:t>16/01/1445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B14507DC-7354-BBE4-0EFA-C08E7D7EE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BBE763B-D99C-2F12-A330-3243B3823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69359-61D9-4811-B0B7-2863FD32D07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86384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C0EF840-D585-21EB-4113-F5CD6CF1E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17765F50-B947-FB78-0EE3-43DC0497A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76C15C39-9627-DFB2-C75D-3411593AFE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00127454-5984-3944-7703-BAF7F0593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FED5E-8AE7-4B54-B755-7145D929C21D}" type="datetimeFigureOut">
              <a:rPr lang="ar-SA" smtClean="0"/>
              <a:t>16/01/1445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E823C50E-12E9-2347-437C-73FA28104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58F1900A-1C39-81B2-BCA5-C4A188203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69359-61D9-4811-B0B7-2863FD32D07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2316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F2EAF9A-738A-1E80-6F52-7BFC2B32DF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1E014A1F-B67C-007C-AC11-21FC5DAE76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E85AE027-6CE6-50B2-E6A0-4CE950DF95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7F3F63B4-94CD-E0BD-5F0C-9ADC6A10F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FED5E-8AE7-4B54-B755-7145D929C21D}" type="datetimeFigureOut">
              <a:rPr lang="ar-SA" smtClean="0"/>
              <a:t>16/01/1445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119971D1-9B47-0247-EB06-928791C9B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DB32E57D-E2CF-97D3-6330-CEA7594EA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69359-61D9-4811-B0B7-2863FD32D07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96726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1B92D041-D967-6BDA-9A27-704111144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68F0BA53-9792-5FD5-DCA7-BE7B6B419F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4A83379-D5E6-24B9-5983-98DD7BA685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3FED5E-8AE7-4B54-B755-7145D929C21D}" type="datetimeFigureOut">
              <a:rPr lang="ar-SA" smtClean="0"/>
              <a:t>16/01/1445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ACF0C3E-8F72-3222-42F8-A62BCE1C84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75E42F6-A21B-5643-3088-D90034CA3B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469359-61D9-4811-B0B7-2863FD32D07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97042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1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4846B43A-0041-A0A0-73C2-1E13B762A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A1425175-EAE4-89B0-6136-745FA0493F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6E1CD4E-5F08-DD4E-54FD-B15F9E5A11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4EBBE1-7054-4D82-B6E4-E6F96F0DF8CF}" type="datetimeFigureOut">
              <a:rPr lang="ar-SA" smtClean="0"/>
              <a:t>16/01/1445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A1FF0FD-0DE8-584F-7419-748641DD1F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D422289-E9F4-12CE-D5DA-1EBD1B8FD1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711344-BEB2-40BE-B4B0-987673237C1B}" type="slidenum">
              <a:rPr lang="ar-SA" smtClean="0"/>
              <a:t>‹#›</a:t>
            </a:fld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59C887EF-5C2A-42B7-0330-0ABE56CBDBE3}"/>
              </a:ext>
            </a:extLst>
          </p:cNvPr>
          <p:cNvSpPr txBox="1"/>
          <p:nvPr userDrawn="1"/>
        </p:nvSpPr>
        <p:spPr>
          <a:xfrm>
            <a:off x="0" y="6858000"/>
            <a:ext cx="3771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400" dirty="0">
                <a:latin typeface="MV Boli" panose="02000500030200090000" pitchFamily="2" charset="0"/>
                <a:cs typeface="MV Boli" panose="02000500030200090000" pitchFamily="2" charset="0"/>
              </a:rPr>
              <a:t>Done by Hissah Alotaibi</a:t>
            </a:r>
            <a:endParaRPr lang="ar-SA" sz="2400" dirty="0">
              <a:latin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1110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62" r:id="rId2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microsoft.com/office/2007/relationships/hdphoto" Target="../media/hdphoto1.wdp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4.png"/><Relationship Id="rId5" Type="http://schemas.openxmlformats.org/officeDocument/2006/relationships/image" Target="../media/image12.png"/><Relationship Id="rId4" Type="http://schemas.openxmlformats.org/officeDocument/2006/relationships/image" Target="../media/image15.tm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1.png"/><Relationship Id="rId5" Type="http://schemas.openxmlformats.org/officeDocument/2006/relationships/image" Target="../media/image13.tmp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1">
            <a:extLst>
              <a:ext uri="{FF2B5EF4-FFF2-40B4-BE49-F238E27FC236}">
                <a16:creationId xmlns:a16="http://schemas.microsoft.com/office/drawing/2014/main" id="{22F15A2D-2324-487D-A02A-BF46C5C58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: Shape 23">
            <a:extLst>
              <a:ext uri="{FF2B5EF4-FFF2-40B4-BE49-F238E27FC236}">
                <a16:creationId xmlns:a16="http://schemas.microsoft.com/office/drawing/2014/main" id="{17A7F34E-D418-47E2-9F86-2C45BBC31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2" y="321733"/>
            <a:ext cx="11546828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2" name="Right Triangle 25">
            <a:extLst>
              <a:ext uri="{FF2B5EF4-FFF2-40B4-BE49-F238E27FC236}">
                <a16:creationId xmlns:a16="http://schemas.microsoft.com/office/drawing/2014/main" id="{2AEAFA59-923A-4F54-8B49-44C970BCC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D7988AA8-02C5-8C62-D95C-D3A4EEF385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38" y="688557"/>
            <a:ext cx="5480886" cy="5480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17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692E3342-831E-9C64-1A64-274018788A6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92" t="19139" r="16867" b="30001"/>
          <a:stretch/>
        </p:blipFill>
        <p:spPr>
          <a:xfrm>
            <a:off x="435656" y="1178806"/>
            <a:ext cx="10608521" cy="5064222"/>
          </a:xfrm>
          <a:prstGeom prst="rect">
            <a:avLst/>
          </a:prstGeom>
        </p:spPr>
      </p:pic>
      <p:pic>
        <p:nvPicPr>
          <p:cNvPr id="2" name="pronunciation 73">
            <a:hlinkClick r:id="" action="ppaction://media"/>
            <a:extLst>
              <a:ext uri="{FF2B5EF4-FFF2-40B4-BE49-F238E27FC236}">
                <a16:creationId xmlns:a16="http://schemas.microsoft.com/office/drawing/2014/main" id="{B8DB22D9-640D-5FF4-BC77-5F2F2EA078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792195" y="5739063"/>
            <a:ext cx="503965" cy="503965"/>
          </a:xfrm>
          <a:prstGeom prst="rect">
            <a:avLst/>
          </a:prstGeom>
          <a:effectLst/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6B9D2601-09F2-5BDD-42FA-EDF76B35E20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85938" y1="81094" x2="85938" y2="81094"/>
                        <a14:foregroundMark x1="86094" y1="79063" x2="86094" y2="79063"/>
                        <a14:foregroundMark x1="84063" y1="72969" x2="84063" y2="72969"/>
                        <a14:foregroundMark x1="58281" y1="66719" x2="58281" y2="66719"/>
                        <a14:foregroundMark x1="53125" y1="70938" x2="53125" y2="70938"/>
                        <a14:foregroundMark x1="22344" y1="89531" x2="22344" y2="89531"/>
                        <a14:foregroundMark x1="23125" y1="85625" x2="23125" y2="85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82" t="10361" r="6506" b="8118"/>
          <a:stretch/>
        </p:blipFill>
        <p:spPr>
          <a:xfrm>
            <a:off x="9838063" y="56191"/>
            <a:ext cx="2184027" cy="2022965"/>
          </a:xfrm>
          <a:prstGeom prst="rect">
            <a:avLst/>
          </a:prstGeom>
        </p:spPr>
      </p:pic>
      <p:sp>
        <p:nvSpPr>
          <p:cNvPr id="6" name="سهم: لليسار واليمين 5">
            <a:extLst>
              <a:ext uri="{FF2B5EF4-FFF2-40B4-BE49-F238E27FC236}">
                <a16:creationId xmlns:a16="http://schemas.microsoft.com/office/drawing/2014/main" id="{DF21ADF6-B73B-7782-AC68-44B60D6871EA}"/>
              </a:ext>
            </a:extLst>
          </p:cNvPr>
          <p:cNvSpPr/>
          <p:nvPr/>
        </p:nvSpPr>
        <p:spPr>
          <a:xfrm>
            <a:off x="2985570" y="1178806"/>
            <a:ext cx="6477919" cy="900350"/>
          </a:xfrm>
          <a:prstGeom prst="leftRightArrow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509729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raq Jobs Scout Careers and Current Employee Profiles | Find referrals |  LinkedIn">
            <a:extLst>
              <a:ext uri="{FF2B5EF4-FFF2-40B4-BE49-F238E27FC236}">
                <a16:creationId xmlns:a16="http://schemas.microsoft.com/office/drawing/2014/main" id="{9718AD50-17D7-7712-79A8-1BAAD55758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49" r="9091" b="7162"/>
          <a:stretch/>
        </p:blipFill>
        <p:spPr bwMode="auto">
          <a:xfrm>
            <a:off x="20" y="-3428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8">
            <a:extLst>
              <a:ext uri="{FF2B5EF4-FFF2-40B4-BE49-F238E27FC236}">
                <a16:creationId xmlns:a16="http://schemas.microsoft.com/office/drawing/2014/main" id="{724CD679-7405-4CD3-A92A-9469F279A5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6"/>
            <a:ext cx="5735590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ACFC3F8E-150F-713D-77E3-F0B912CB3F79}"/>
              </a:ext>
            </a:extLst>
          </p:cNvPr>
          <p:cNvSpPr txBox="1"/>
          <p:nvPr/>
        </p:nvSpPr>
        <p:spPr>
          <a:xfrm>
            <a:off x="336884" y="2691612"/>
            <a:ext cx="5235490" cy="11558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l" rtl="0">
              <a:lnSpc>
                <a:spcPct val="200000"/>
              </a:lnSpc>
              <a:spcAft>
                <a:spcPts val="600"/>
              </a:spcAft>
            </a:pPr>
            <a:r>
              <a:rPr lang="en-US" sz="4000" b="1" dirty="0">
                <a:solidFill>
                  <a:schemeClr val="accent4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7</a:t>
            </a:r>
            <a:r>
              <a:rPr lang="en-US" sz="4000" b="1" dirty="0">
                <a:latin typeface="MV Boli" panose="02000500030200090000" pitchFamily="2" charset="0"/>
                <a:cs typeface="MV Boli" panose="02000500030200090000" pitchFamily="2" charset="0"/>
              </a:rPr>
              <a:t> Vocabulary Building</a:t>
            </a:r>
          </a:p>
        </p:txBody>
      </p:sp>
    </p:spTree>
    <p:extLst>
      <p:ext uri="{BB962C8B-B14F-4D97-AF65-F5344CB8AC3E}">
        <p14:creationId xmlns:p14="http://schemas.microsoft.com/office/powerpoint/2010/main" val="18077024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62A9CC88-9508-22B5-0EDC-CBF548CF498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44" t="38344" r="7831" b="18318"/>
          <a:stretch/>
        </p:blipFill>
        <p:spPr>
          <a:xfrm>
            <a:off x="330506" y="977747"/>
            <a:ext cx="11369407" cy="4902506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sp>
        <p:nvSpPr>
          <p:cNvPr id="4" name="مستطيل: زوايا مستديرة 10">
            <a:extLst>
              <a:ext uri="{FF2B5EF4-FFF2-40B4-BE49-F238E27FC236}">
                <a16:creationId xmlns:a16="http://schemas.microsoft.com/office/drawing/2014/main" id="{549A29D6-F1A6-94F5-A7C8-FD8F8AE2A73F}"/>
              </a:ext>
            </a:extLst>
          </p:cNvPr>
          <p:cNvSpPr/>
          <p:nvPr/>
        </p:nvSpPr>
        <p:spPr>
          <a:xfrm>
            <a:off x="1238519" y="1635539"/>
            <a:ext cx="465093" cy="44767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dirty="0">
                <a:solidFill>
                  <a:srgbClr val="0000FF"/>
                </a:solidFill>
                <a:latin typeface="Comic Sans MS" panose="030F0702030302020204" pitchFamily="66" charset="0"/>
              </a:rPr>
              <a:t>g</a:t>
            </a:r>
            <a:endParaRPr lang="ar-SA" sz="32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مستطيل: زوايا مستديرة 10">
            <a:extLst>
              <a:ext uri="{FF2B5EF4-FFF2-40B4-BE49-F238E27FC236}">
                <a16:creationId xmlns:a16="http://schemas.microsoft.com/office/drawing/2014/main" id="{C8B7DB87-C7BF-FC5D-8984-7DEAF33AA903}"/>
              </a:ext>
            </a:extLst>
          </p:cNvPr>
          <p:cNvSpPr/>
          <p:nvPr/>
        </p:nvSpPr>
        <p:spPr>
          <a:xfrm>
            <a:off x="1238516" y="2205273"/>
            <a:ext cx="465093" cy="44767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dirty="0">
                <a:solidFill>
                  <a:srgbClr val="00CC00"/>
                </a:solidFill>
                <a:latin typeface="Comic Sans MS" panose="030F0702030302020204" pitchFamily="66" charset="0"/>
              </a:rPr>
              <a:t>c</a:t>
            </a:r>
            <a:endParaRPr lang="ar-SA" sz="3200" dirty="0">
              <a:solidFill>
                <a:srgbClr val="00CC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مستطيل: زوايا مستديرة 10">
            <a:extLst>
              <a:ext uri="{FF2B5EF4-FFF2-40B4-BE49-F238E27FC236}">
                <a16:creationId xmlns:a16="http://schemas.microsoft.com/office/drawing/2014/main" id="{650755EA-50C2-0296-2F77-8D4C56D2DD85}"/>
              </a:ext>
            </a:extLst>
          </p:cNvPr>
          <p:cNvSpPr/>
          <p:nvPr/>
        </p:nvSpPr>
        <p:spPr>
          <a:xfrm>
            <a:off x="1238515" y="2684872"/>
            <a:ext cx="465093" cy="44767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dirty="0">
                <a:solidFill>
                  <a:srgbClr val="0000FF"/>
                </a:solidFill>
                <a:latin typeface="Comic Sans MS" panose="030F0702030302020204" pitchFamily="66" charset="0"/>
              </a:rPr>
              <a:t>f</a:t>
            </a:r>
            <a:endParaRPr lang="ar-SA" sz="32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مستطيل: زوايا مستديرة 10">
            <a:extLst>
              <a:ext uri="{FF2B5EF4-FFF2-40B4-BE49-F238E27FC236}">
                <a16:creationId xmlns:a16="http://schemas.microsoft.com/office/drawing/2014/main" id="{D20BD8B4-98AF-5B63-C0BD-780705F37B38}"/>
              </a:ext>
            </a:extLst>
          </p:cNvPr>
          <p:cNvSpPr/>
          <p:nvPr/>
        </p:nvSpPr>
        <p:spPr>
          <a:xfrm>
            <a:off x="1289201" y="3218852"/>
            <a:ext cx="465093" cy="44767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dirty="0">
                <a:solidFill>
                  <a:srgbClr val="00CC00"/>
                </a:solidFill>
                <a:latin typeface="Comic Sans MS" panose="030F0702030302020204" pitchFamily="66" charset="0"/>
              </a:rPr>
              <a:t>h</a:t>
            </a:r>
            <a:endParaRPr lang="ar-SA" sz="3200" dirty="0">
              <a:solidFill>
                <a:srgbClr val="00CC0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مستطيل: زوايا مستديرة 10">
            <a:extLst>
              <a:ext uri="{FF2B5EF4-FFF2-40B4-BE49-F238E27FC236}">
                <a16:creationId xmlns:a16="http://schemas.microsoft.com/office/drawing/2014/main" id="{F71926EA-CE5B-4F3C-605F-9E6B90FBA3E9}"/>
              </a:ext>
            </a:extLst>
          </p:cNvPr>
          <p:cNvSpPr/>
          <p:nvPr/>
        </p:nvSpPr>
        <p:spPr>
          <a:xfrm>
            <a:off x="1289201" y="3698919"/>
            <a:ext cx="465093" cy="44767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dirty="0">
                <a:solidFill>
                  <a:srgbClr val="0000FF"/>
                </a:solidFill>
                <a:latin typeface="Comic Sans MS" panose="030F0702030302020204" pitchFamily="66" charset="0"/>
              </a:rPr>
              <a:t>b</a:t>
            </a:r>
            <a:endParaRPr lang="ar-SA" sz="32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مستطيل: زوايا مستديرة 10">
            <a:extLst>
              <a:ext uri="{FF2B5EF4-FFF2-40B4-BE49-F238E27FC236}">
                <a16:creationId xmlns:a16="http://schemas.microsoft.com/office/drawing/2014/main" id="{947F2EE0-E365-18BC-0FE4-2CD7F71D83AE}"/>
              </a:ext>
            </a:extLst>
          </p:cNvPr>
          <p:cNvSpPr/>
          <p:nvPr/>
        </p:nvSpPr>
        <p:spPr>
          <a:xfrm>
            <a:off x="1289201" y="4290436"/>
            <a:ext cx="465093" cy="44767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dirty="0">
                <a:solidFill>
                  <a:srgbClr val="00CC00"/>
                </a:solidFill>
                <a:latin typeface="Comic Sans MS" panose="030F0702030302020204" pitchFamily="66" charset="0"/>
              </a:rPr>
              <a:t>e</a:t>
            </a:r>
            <a:endParaRPr lang="ar-SA" sz="3200" dirty="0">
              <a:solidFill>
                <a:srgbClr val="00CC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مستطيل: زوايا مستديرة 10">
            <a:extLst>
              <a:ext uri="{FF2B5EF4-FFF2-40B4-BE49-F238E27FC236}">
                <a16:creationId xmlns:a16="http://schemas.microsoft.com/office/drawing/2014/main" id="{43379D7F-6158-F40F-2447-EFA2B7BBE220}"/>
              </a:ext>
            </a:extLst>
          </p:cNvPr>
          <p:cNvSpPr/>
          <p:nvPr/>
        </p:nvSpPr>
        <p:spPr>
          <a:xfrm>
            <a:off x="1238517" y="4754102"/>
            <a:ext cx="465093" cy="44767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dirty="0">
                <a:solidFill>
                  <a:srgbClr val="0000FF"/>
                </a:solidFill>
                <a:latin typeface="Comic Sans MS" panose="030F0702030302020204" pitchFamily="66" charset="0"/>
              </a:rPr>
              <a:t>d</a:t>
            </a:r>
            <a:endParaRPr lang="ar-SA" sz="32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CB104C11-5BE1-88B4-3C60-BFD803CE188A}"/>
              </a:ext>
            </a:extLst>
          </p:cNvPr>
          <p:cNvSpPr/>
          <p:nvPr/>
        </p:nvSpPr>
        <p:spPr>
          <a:xfrm>
            <a:off x="1238518" y="5249635"/>
            <a:ext cx="465093" cy="44767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dirty="0">
                <a:solidFill>
                  <a:srgbClr val="00CC00"/>
                </a:solidFill>
                <a:latin typeface="Comic Sans MS" panose="030F0702030302020204" pitchFamily="66" charset="0"/>
              </a:rPr>
              <a:t>a</a:t>
            </a:r>
            <a:endParaRPr lang="ar-SA" sz="3200" dirty="0">
              <a:solidFill>
                <a:srgbClr val="00CC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003294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" name="Rectangle 104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2" name="Freeform: Shape 105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4" name="Rectangle 105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6" name="Rectangle 105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8" name="Freeform: Shape 105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060" name="Isosceles Triangle 105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Have A Nice Day Stock Illustration - Download Image Now - Day, Greeting,  Handwriting - iStock">
            <a:extLst>
              <a:ext uri="{FF2B5EF4-FFF2-40B4-BE49-F238E27FC236}">
                <a16:creationId xmlns:a16="http://schemas.microsoft.com/office/drawing/2014/main" id="{D3A59A8C-661A-6CB1-E20C-7855F28C28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6" t="2999" r="4998"/>
          <a:stretch/>
        </p:blipFill>
        <p:spPr bwMode="auto">
          <a:xfrm>
            <a:off x="3248139" y="385590"/>
            <a:ext cx="5695721" cy="6397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2" name="Isosceles Triangle 106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217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A2509F26-B5DC-4BA7-B476-4CB044237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DB103EB1-B135-4526-B883-33228FC27F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80000">
            <a:off x="815340" y="683404"/>
            <a:ext cx="10561320" cy="5404104"/>
          </a:xfrm>
          <a:prstGeom prst="rect">
            <a:avLst/>
          </a:prstGeom>
          <a:solidFill>
            <a:srgbClr val="FFFFFF"/>
          </a:solidFill>
          <a:ln w="3175" cap="sq" cmpd="thinThick">
            <a:solidFill>
              <a:srgbClr val="DDDDDD"/>
            </a:solidFill>
            <a:miter lim="800000"/>
          </a:ln>
          <a:effectLst>
            <a:outerShdw blurRad="266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pic>
        <p:nvPicPr>
          <p:cNvPr id="1026" name="Picture 2" descr="دعاء الصباح مكتوب 2021 افضل دعاء يقال في بداية اليوم - الفائدة ويب">
            <a:extLst>
              <a:ext uri="{FF2B5EF4-FFF2-40B4-BE49-F238E27FC236}">
                <a16:creationId xmlns:a16="http://schemas.microsoft.com/office/drawing/2014/main" id="{AA2ABF8A-8517-F418-0734-63FC49AD04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16" r="1" b="14805"/>
          <a:stretch/>
        </p:blipFill>
        <p:spPr bwMode="auto">
          <a:xfrm rot="21480000">
            <a:off x="1137837" y="1003258"/>
            <a:ext cx="9916327" cy="476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0272576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20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B19E98C5-FF43-992A-3AD0-1757A66A3F9A}"/>
              </a:ext>
            </a:extLst>
          </p:cNvPr>
          <p:cNvSpPr txBox="1"/>
          <p:nvPr/>
        </p:nvSpPr>
        <p:spPr>
          <a:xfrm>
            <a:off x="-561975" y="2283057"/>
            <a:ext cx="6153150" cy="17904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/>
          <a:p>
            <a:pPr lvl="2" algn="l" rtl="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 dirty="0">
                <a:latin typeface="Comic Sans MS" panose="030F0702030302020204" pitchFamily="66" charset="0"/>
                <a:ea typeface="+mj-ea"/>
                <a:cs typeface="+mj-cs"/>
              </a:rPr>
              <a:t>Unit -</a:t>
            </a:r>
            <a:r>
              <a:rPr lang="en-US" sz="5400" b="1" dirty="0">
                <a:solidFill>
                  <a:srgbClr val="FF0000"/>
                </a:solidFill>
                <a:latin typeface="Comic Sans MS" panose="030F0702030302020204" pitchFamily="66" charset="0"/>
                <a:ea typeface="+mj-ea"/>
                <a:cs typeface="+mj-cs"/>
              </a:rPr>
              <a:t>1</a:t>
            </a:r>
            <a:r>
              <a:rPr lang="en-US" sz="5400" b="1" dirty="0">
                <a:latin typeface="Comic Sans MS" panose="030F0702030302020204" pitchFamily="66" charset="0"/>
                <a:ea typeface="+mj-ea"/>
                <a:cs typeface="+mj-cs"/>
              </a:rPr>
              <a:t>-</a:t>
            </a:r>
          </a:p>
          <a:p>
            <a:pPr lvl="2" algn="l" rtl="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dirty="0">
                <a:latin typeface="Comic Sans MS" panose="030F0702030302020204" pitchFamily="66" charset="0"/>
                <a:ea typeface="+mj-ea"/>
                <a:cs typeface="+mj-cs"/>
              </a:rPr>
              <a:t>Working </a:t>
            </a:r>
            <a:r>
              <a:rPr lang="en-US" sz="5400" dirty="0">
                <a:solidFill>
                  <a:srgbClr val="FF0000"/>
                </a:solidFill>
                <a:latin typeface="Comic Sans MS" panose="030F0702030302020204" pitchFamily="66" charset="0"/>
                <a:ea typeface="+mj-ea"/>
                <a:cs typeface="+mj-cs"/>
              </a:rPr>
              <a:t>9</a:t>
            </a:r>
            <a:r>
              <a:rPr lang="en-US" sz="5400" dirty="0">
                <a:latin typeface="Comic Sans MS" panose="030F0702030302020204" pitchFamily="66" charset="0"/>
                <a:ea typeface="+mj-ea"/>
                <a:cs typeface="+mj-cs"/>
              </a:rPr>
              <a:t> to </a:t>
            </a:r>
            <a:r>
              <a:rPr lang="en-US" sz="5400" dirty="0">
                <a:solidFill>
                  <a:srgbClr val="FF0000"/>
                </a:solidFill>
                <a:latin typeface="Comic Sans MS" panose="030F0702030302020204" pitchFamily="66" charset="0"/>
                <a:ea typeface="+mj-ea"/>
                <a:cs typeface="+mj-cs"/>
              </a:rPr>
              <a:t>5</a:t>
            </a:r>
            <a:endParaRPr lang="en-US" sz="5400" b="1" dirty="0">
              <a:solidFill>
                <a:srgbClr val="FF0000"/>
              </a:solidFill>
              <a:latin typeface="Comic Sans MS" panose="030F0702030302020204" pitchFamily="66" charset="0"/>
              <a:ea typeface="+mj-ea"/>
              <a:cs typeface="+mj-cs"/>
            </a:endParaRPr>
          </a:p>
        </p:txBody>
      </p:sp>
      <p:sp>
        <p:nvSpPr>
          <p:cNvPr id="36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Iraq Jobs Scout Careers and Current Employee Profiles | Find referrals |  LinkedIn">
            <a:extLst>
              <a:ext uri="{FF2B5EF4-FFF2-40B4-BE49-F238E27FC236}">
                <a16:creationId xmlns:a16="http://schemas.microsoft.com/office/drawing/2014/main" id="{7480ACFF-438A-0216-753F-BF259A07D0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3" t="10974" r="18258" b="10709"/>
          <a:stretch/>
        </p:blipFill>
        <p:spPr bwMode="auto">
          <a:xfrm>
            <a:off x="4447096" y="123986"/>
            <a:ext cx="7629422" cy="6542425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022902"/>
      </p:ext>
    </p:extLst>
  </p:cSld>
  <p:clrMapOvr>
    <a:masterClrMapping/>
  </p:clrMapOvr>
  <p:transition spd="slow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raq Jobs Scout Careers and Current Employee Profiles | Find referrals |  LinkedIn">
            <a:extLst>
              <a:ext uri="{FF2B5EF4-FFF2-40B4-BE49-F238E27FC236}">
                <a16:creationId xmlns:a16="http://schemas.microsoft.com/office/drawing/2014/main" id="{9718AD50-17D7-7712-79A8-1BAAD55758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49" r="9091" b="7162"/>
          <a:stretch/>
        </p:blipFill>
        <p:spPr bwMode="auto">
          <a:xfrm>
            <a:off x="20" y="-3428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8">
            <a:extLst>
              <a:ext uri="{FF2B5EF4-FFF2-40B4-BE49-F238E27FC236}">
                <a16:creationId xmlns:a16="http://schemas.microsoft.com/office/drawing/2014/main" id="{724CD679-7405-4CD3-A92A-9469F279A5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6"/>
            <a:ext cx="5735590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ACFC3F8E-150F-713D-77E3-F0B912CB3F79}"/>
              </a:ext>
            </a:extLst>
          </p:cNvPr>
          <p:cNvSpPr txBox="1"/>
          <p:nvPr/>
        </p:nvSpPr>
        <p:spPr>
          <a:xfrm>
            <a:off x="586934" y="1102588"/>
            <a:ext cx="5235490" cy="45838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l" rtl="0">
              <a:lnSpc>
                <a:spcPct val="200000"/>
              </a:lnSpc>
              <a:spcAft>
                <a:spcPts val="600"/>
              </a:spcAft>
            </a:pPr>
            <a:r>
              <a:rPr lang="en-US" sz="3600" b="1" dirty="0">
                <a:solidFill>
                  <a:srgbClr val="FFC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5</a:t>
            </a:r>
            <a:r>
              <a:rPr lang="en-US" sz="3600" b="1" dirty="0">
                <a:latin typeface="MV Boli" panose="02000500030200090000" pitchFamily="2" charset="0"/>
                <a:cs typeface="MV Boli" panose="02000500030200090000" pitchFamily="2" charset="0"/>
              </a:rPr>
              <a:t> Listening</a:t>
            </a:r>
          </a:p>
          <a:p>
            <a:pPr algn="l" rtl="0">
              <a:lnSpc>
                <a:spcPct val="200000"/>
              </a:lnSpc>
              <a:spcAft>
                <a:spcPts val="600"/>
              </a:spcAft>
            </a:pPr>
            <a:r>
              <a:rPr lang="en-US" sz="3600" b="1" dirty="0">
                <a:solidFill>
                  <a:srgbClr val="7030A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6</a:t>
            </a:r>
            <a:r>
              <a:rPr lang="en-US" sz="3600" b="1" dirty="0">
                <a:latin typeface="MV Boli" panose="02000500030200090000" pitchFamily="2" charset="0"/>
                <a:cs typeface="MV Boli" panose="02000500030200090000" pitchFamily="2" charset="0"/>
              </a:rPr>
              <a:t> Pronunciation</a:t>
            </a:r>
          </a:p>
          <a:p>
            <a:pPr algn="l" rtl="0">
              <a:lnSpc>
                <a:spcPct val="200000"/>
              </a:lnSpc>
              <a:spcAft>
                <a:spcPts val="600"/>
              </a:spcAft>
            </a:pPr>
            <a:r>
              <a:rPr lang="en-US" sz="3600" b="1" dirty="0">
                <a:solidFill>
                  <a:schemeClr val="accent4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7</a:t>
            </a:r>
            <a:r>
              <a:rPr lang="en-US" sz="3600" b="1" dirty="0">
                <a:latin typeface="MV Boli" panose="02000500030200090000" pitchFamily="2" charset="0"/>
                <a:cs typeface="MV Boli" panose="02000500030200090000" pitchFamily="2" charset="0"/>
              </a:rPr>
              <a:t> Vocabulary Building</a:t>
            </a:r>
          </a:p>
        </p:txBody>
      </p:sp>
    </p:spTree>
    <p:extLst>
      <p:ext uri="{BB962C8B-B14F-4D97-AF65-F5344CB8AC3E}">
        <p14:creationId xmlns:p14="http://schemas.microsoft.com/office/powerpoint/2010/main" val="7259339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عنوان 2">
            <a:extLst>
              <a:ext uri="{FF2B5EF4-FFF2-40B4-BE49-F238E27FC236}">
                <a16:creationId xmlns:a16="http://schemas.microsoft.com/office/drawing/2014/main" id="{8600613D-2202-37D9-D5C2-F616245B10C4}"/>
              </a:ext>
            </a:extLst>
          </p:cNvPr>
          <p:cNvSpPr txBox="1">
            <a:spLocks/>
          </p:cNvSpPr>
          <p:nvPr/>
        </p:nvSpPr>
        <p:spPr>
          <a:xfrm>
            <a:off x="6263435" y="0"/>
            <a:ext cx="4840010" cy="1200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b="1" u="sng" dirty="0">
                <a:ln w="0"/>
                <a:solidFill>
                  <a:srgbClr val="00B050"/>
                </a:solidFill>
              </a:rPr>
              <a:t>Lesson Objectives</a:t>
            </a:r>
          </a:p>
        </p:txBody>
      </p:sp>
      <p:pic>
        <p:nvPicPr>
          <p:cNvPr id="19" name="Picture 4" descr="Light bulb on yellow background with sketched light beams and cord">
            <a:extLst>
              <a:ext uri="{FF2B5EF4-FFF2-40B4-BE49-F238E27FC236}">
                <a16:creationId xmlns:a16="http://schemas.microsoft.com/office/drawing/2014/main" id="{6135F26D-C8A5-DDC7-0A1F-6E47E11B95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000" r="149"/>
          <a:stretch/>
        </p:blipFill>
        <p:spPr>
          <a:xfrm>
            <a:off x="21" y="10"/>
            <a:ext cx="5177908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" name="عنصر نائب للمحتوى 3">
            <a:extLst>
              <a:ext uri="{FF2B5EF4-FFF2-40B4-BE49-F238E27FC236}">
                <a16:creationId xmlns:a16="http://schemas.microsoft.com/office/drawing/2014/main" id="{610220C1-2B9C-AEB9-C3D7-F73BEDEA4AEE}"/>
              </a:ext>
            </a:extLst>
          </p:cNvPr>
          <p:cNvSpPr txBox="1">
            <a:spLocks/>
          </p:cNvSpPr>
          <p:nvPr/>
        </p:nvSpPr>
        <p:spPr>
          <a:xfrm>
            <a:off x="4971018" y="1200839"/>
            <a:ext cx="6868558" cy="49498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3200" u="sng" dirty="0">
                <a:solidFill>
                  <a:srgbClr val="FF0000"/>
                </a:solidFill>
              </a:rPr>
              <a:t>The students will be able to 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200" dirty="0"/>
              <a:t>1 – </a:t>
            </a:r>
            <a:r>
              <a:rPr lang="en-US" sz="3200" dirty="0">
                <a:solidFill>
                  <a:srgbClr val="0000FF"/>
                </a:solidFill>
                <a:latin typeface="Comic Sans MS" panose="030F0702030302020204" pitchFamily="66" charset="0"/>
              </a:rPr>
              <a:t>listen for specific information.</a:t>
            </a:r>
            <a:endParaRPr lang="en-US" sz="3200" dirty="0"/>
          </a:p>
          <a:p>
            <a:pPr marL="0" indent="0">
              <a:buNone/>
            </a:pPr>
            <a:r>
              <a:rPr lang="en-US" sz="3200" dirty="0"/>
              <a:t>2 – </a:t>
            </a:r>
            <a:r>
              <a:rPr lang="en-US" sz="3200" dirty="0">
                <a:solidFill>
                  <a:srgbClr val="0000FF"/>
                </a:solidFill>
                <a:latin typeface="Comic Sans MS" panose="030F0702030302020204" pitchFamily="66" charset="0"/>
              </a:rPr>
              <a:t>answer some comprehension questions .</a:t>
            </a:r>
          </a:p>
          <a:p>
            <a:pPr marL="0" indent="0">
              <a:buNone/>
            </a:pPr>
            <a:r>
              <a:rPr lang="en-US" sz="3200" dirty="0"/>
              <a:t>3 – </a:t>
            </a:r>
            <a:r>
              <a:rPr lang="en-US" sz="3200" dirty="0">
                <a:solidFill>
                  <a:srgbClr val="0000FF"/>
                </a:solidFill>
                <a:latin typeface="Comic Sans MS" panose="030F0702030302020204" pitchFamily="66" charset="0"/>
              </a:rPr>
              <a:t>pronounce words ending with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3200" dirty="0">
                <a:solidFill>
                  <a:srgbClr val="0000FF"/>
                </a:solidFill>
                <a:latin typeface="Comic Sans MS" panose="030F0702030302020204" pitchFamily="66" charset="0"/>
              </a:rPr>
              <a:t>(-</a:t>
            </a:r>
            <a:r>
              <a:rPr lang="en-US" sz="3200" dirty="0" err="1">
                <a:solidFill>
                  <a:srgbClr val="006600"/>
                </a:solidFill>
                <a:latin typeface="Comic Sans MS" panose="030F0702030302020204" pitchFamily="66" charset="0"/>
              </a:rPr>
              <a:t>tion</a:t>
            </a:r>
            <a:r>
              <a:rPr lang="en-US" sz="3200" dirty="0">
                <a:solidFill>
                  <a:srgbClr val="0000FF"/>
                </a:solidFill>
                <a:latin typeface="Comic Sans MS" panose="030F0702030302020204" pitchFamily="66" charset="0"/>
              </a:rPr>
              <a:t>  </a:t>
            </a:r>
            <a:r>
              <a:rPr lang="en-US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/</a:t>
            </a:r>
            <a:r>
              <a:rPr lang="en-US" sz="3200" dirty="0">
                <a:solidFill>
                  <a:srgbClr val="0000FF"/>
                </a:solidFill>
                <a:latin typeface="Comic Sans MS" panose="030F0702030302020204" pitchFamily="66" charset="0"/>
              </a:rPr>
              <a:t>-</a:t>
            </a:r>
            <a:r>
              <a:rPr lang="en-US" sz="3200" dirty="0" err="1">
                <a:solidFill>
                  <a:srgbClr val="006600"/>
                </a:solidFill>
                <a:latin typeface="Comic Sans MS" panose="030F0702030302020204" pitchFamily="66" charset="0"/>
              </a:rPr>
              <a:t>cian</a:t>
            </a:r>
            <a:r>
              <a:rPr lang="en-US" sz="3200" dirty="0">
                <a:solidFill>
                  <a:srgbClr val="0000FF"/>
                </a:solidFill>
                <a:latin typeface="Comic Sans MS" panose="030F0702030302020204" pitchFamily="66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/</a:t>
            </a:r>
            <a:r>
              <a:rPr lang="en-US" sz="3200" dirty="0">
                <a:solidFill>
                  <a:srgbClr val="0000FF"/>
                </a:solidFill>
                <a:latin typeface="Comic Sans MS" panose="030F0702030302020204" pitchFamily="66" charset="0"/>
              </a:rPr>
              <a:t>-</a:t>
            </a:r>
            <a:r>
              <a:rPr lang="en-US" sz="3200" dirty="0" err="1">
                <a:solidFill>
                  <a:srgbClr val="006600"/>
                </a:solidFill>
                <a:latin typeface="Comic Sans MS" panose="030F0702030302020204" pitchFamily="66" charset="0"/>
              </a:rPr>
              <a:t>sion</a:t>
            </a:r>
            <a:r>
              <a:rPr lang="en-US" sz="3200" dirty="0">
                <a:solidFill>
                  <a:srgbClr val="0000FF"/>
                </a:solidFill>
                <a:latin typeface="Comic Sans MS" panose="030F0702030302020204" pitchFamily="66" charset="0"/>
              </a:rPr>
              <a:t>   ) 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200" dirty="0"/>
              <a:t>4 – </a:t>
            </a:r>
            <a:r>
              <a:rPr lang="en-US" sz="3200" dirty="0">
                <a:solidFill>
                  <a:srgbClr val="0000FF"/>
                </a:solidFill>
                <a:latin typeface="Comic Sans MS" panose="030F0702030302020204" pitchFamily="66" charset="0"/>
              </a:rPr>
              <a:t>match the words with their meanings .</a:t>
            </a: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5930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raq Jobs Scout Careers and Current Employee Profiles | Find referrals |  LinkedIn">
            <a:extLst>
              <a:ext uri="{FF2B5EF4-FFF2-40B4-BE49-F238E27FC236}">
                <a16:creationId xmlns:a16="http://schemas.microsoft.com/office/drawing/2014/main" id="{9718AD50-17D7-7712-79A8-1BAAD55758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49" r="9091" b="7162"/>
          <a:stretch/>
        </p:blipFill>
        <p:spPr bwMode="auto">
          <a:xfrm>
            <a:off x="20" y="-3428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8">
            <a:extLst>
              <a:ext uri="{FF2B5EF4-FFF2-40B4-BE49-F238E27FC236}">
                <a16:creationId xmlns:a16="http://schemas.microsoft.com/office/drawing/2014/main" id="{724CD679-7405-4CD3-A92A-9469F279A5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6"/>
            <a:ext cx="5735590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ACFC3F8E-150F-713D-77E3-F0B912CB3F79}"/>
              </a:ext>
            </a:extLst>
          </p:cNvPr>
          <p:cNvSpPr txBox="1"/>
          <p:nvPr/>
        </p:nvSpPr>
        <p:spPr>
          <a:xfrm>
            <a:off x="1173848" y="2570426"/>
            <a:ext cx="3860860" cy="13982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l" rtl="0">
              <a:lnSpc>
                <a:spcPct val="200000"/>
              </a:lnSpc>
              <a:spcAft>
                <a:spcPts val="600"/>
              </a:spcAft>
            </a:pPr>
            <a:r>
              <a:rPr lang="en-US" sz="4400" b="1" dirty="0">
                <a:solidFill>
                  <a:srgbClr val="FFC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5</a:t>
            </a:r>
            <a:r>
              <a:rPr lang="en-US" sz="4400" b="1" dirty="0">
                <a:latin typeface="MV Boli" panose="02000500030200090000" pitchFamily="2" charset="0"/>
                <a:cs typeface="MV Boli" panose="02000500030200090000" pitchFamily="2" charset="0"/>
              </a:rPr>
              <a:t> Listening</a:t>
            </a:r>
          </a:p>
        </p:txBody>
      </p:sp>
    </p:spTree>
    <p:extLst>
      <p:ext uri="{BB962C8B-B14F-4D97-AF65-F5344CB8AC3E}">
        <p14:creationId xmlns:p14="http://schemas.microsoft.com/office/powerpoint/2010/main" val="3327903276"/>
      </p:ext>
    </p:extLst>
  </p:cSld>
  <p:clrMapOvr>
    <a:masterClrMapping/>
  </p:clrMapOvr>
  <p:transition spd="slow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ow To Win Against Social Services?">
            <a:extLst>
              <a:ext uri="{FF2B5EF4-FFF2-40B4-BE49-F238E27FC236}">
                <a16:creationId xmlns:a16="http://schemas.microsoft.com/office/drawing/2014/main" id="{AB653E97-E584-5C33-B55D-D73D98556C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4" t="6211" r="5362" b="5753"/>
          <a:stretch/>
        </p:blipFill>
        <p:spPr bwMode="auto">
          <a:xfrm>
            <a:off x="149775" y="998925"/>
            <a:ext cx="4017704" cy="253805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irefighter cartoon Images | Free Vectors, Stock Photos &amp; PSD">
            <a:extLst>
              <a:ext uri="{FF2B5EF4-FFF2-40B4-BE49-F238E27FC236}">
                <a16:creationId xmlns:a16="http://schemas.microsoft.com/office/drawing/2014/main" id="{FB7A64C2-8CE3-7E15-D10E-74C20FF455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9236" y="900352"/>
            <a:ext cx="3389468" cy="225894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007B404F-7CFE-831A-FBF7-338DF1476001}"/>
              </a:ext>
            </a:extLst>
          </p:cNvPr>
          <p:cNvGrpSpPr/>
          <p:nvPr/>
        </p:nvGrpSpPr>
        <p:grpSpPr>
          <a:xfrm>
            <a:off x="286612" y="4099763"/>
            <a:ext cx="4245608" cy="2758237"/>
            <a:chOff x="286612" y="4099763"/>
            <a:chExt cx="4245608" cy="2758237"/>
          </a:xfrm>
        </p:grpSpPr>
        <p:pic>
          <p:nvPicPr>
            <p:cNvPr id="1030" name="Picture 6" descr="author clipart - Clip Art Library">
              <a:extLst>
                <a:ext uri="{FF2B5EF4-FFF2-40B4-BE49-F238E27FC236}">
                  <a16:creationId xmlns:a16="http://schemas.microsoft.com/office/drawing/2014/main" id="{61063B51-1181-E020-D17E-9EC6DB5FB0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0168" y="4502454"/>
              <a:ext cx="2692052" cy="23555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writer at work - Clipart World">
              <a:extLst>
                <a:ext uri="{FF2B5EF4-FFF2-40B4-BE49-F238E27FC236}">
                  <a16:creationId xmlns:a16="http://schemas.microsoft.com/office/drawing/2014/main" id="{440487E2-25FE-3690-2287-ADD8CC72F1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612" y="4099763"/>
              <a:ext cx="1872015" cy="26743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34" name="Picture 10" descr="Pediatrician Doctor Clipart, HD Png Download , Transparent Png Image -  PNGitem">
            <a:extLst>
              <a:ext uri="{FF2B5EF4-FFF2-40B4-BE49-F238E27FC236}">
                <a16:creationId xmlns:a16="http://schemas.microsoft.com/office/drawing/2014/main" id="{239F8B25-664A-44C3-5BDF-A6DE0AE43C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0" t="4132" r="8567" b="5619"/>
          <a:stretch/>
        </p:blipFill>
        <p:spPr bwMode="auto">
          <a:xfrm>
            <a:off x="9173466" y="4099763"/>
            <a:ext cx="2895238" cy="269247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Set of woman telemarketer, call center operator, hot line, vector  illustration, isolated on white background, flat style 6716779 Vector Art  at Vecteezy">
            <a:extLst>
              <a:ext uri="{FF2B5EF4-FFF2-40B4-BE49-F238E27FC236}">
                <a16:creationId xmlns:a16="http://schemas.microsoft.com/office/drawing/2014/main" id="{532523CD-916E-C93E-177C-EF3461D954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5" t="5982" r="9011" b="4886"/>
          <a:stretch/>
        </p:blipFill>
        <p:spPr bwMode="auto">
          <a:xfrm>
            <a:off x="4959183" y="3412076"/>
            <a:ext cx="3153323" cy="240225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17">
            <a:extLst>
              <a:ext uri="{FF2B5EF4-FFF2-40B4-BE49-F238E27FC236}">
                <a16:creationId xmlns:a16="http://schemas.microsoft.com/office/drawing/2014/main" id="{D9256531-F88B-4290-E78D-CCB074CF3B29}"/>
              </a:ext>
            </a:extLst>
          </p:cNvPr>
          <p:cNvSpPr txBox="1"/>
          <p:nvPr/>
        </p:nvSpPr>
        <p:spPr>
          <a:xfrm>
            <a:off x="971181" y="3412076"/>
            <a:ext cx="2077882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n w="0"/>
                <a:solidFill>
                  <a:schemeClr val="accent6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Social workers</a:t>
            </a:r>
          </a:p>
        </p:txBody>
      </p:sp>
      <p:sp>
        <p:nvSpPr>
          <p:cNvPr id="4" name="TextBox 19">
            <a:extLst>
              <a:ext uri="{FF2B5EF4-FFF2-40B4-BE49-F238E27FC236}">
                <a16:creationId xmlns:a16="http://schemas.microsoft.com/office/drawing/2014/main" id="{1964515B-46D5-7FEE-0385-94EC47F5B716}"/>
              </a:ext>
            </a:extLst>
          </p:cNvPr>
          <p:cNvSpPr txBox="1"/>
          <p:nvPr/>
        </p:nvSpPr>
        <p:spPr>
          <a:xfrm>
            <a:off x="9625058" y="2959245"/>
            <a:ext cx="1790012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n w="0"/>
                <a:solidFill>
                  <a:schemeClr val="accent6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firefighters</a:t>
            </a:r>
          </a:p>
        </p:txBody>
      </p:sp>
      <p:sp>
        <p:nvSpPr>
          <p:cNvPr id="5" name="TextBox 21">
            <a:extLst>
              <a:ext uri="{FF2B5EF4-FFF2-40B4-BE49-F238E27FC236}">
                <a16:creationId xmlns:a16="http://schemas.microsoft.com/office/drawing/2014/main" id="{767DADAA-2439-8F26-9416-1E3C93334C7B}"/>
              </a:ext>
            </a:extLst>
          </p:cNvPr>
          <p:cNvSpPr txBox="1"/>
          <p:nvPr/>
        </p:nvSpPr>
        <p:spPr>
          <a:xfrm>
            <a:off x="1447587" y="6299800"/>
            <a:ext cx="1348884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n w="0"/>
                <a:solidFill>
                  <a:schemeClr val="accent6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authors</a:t>
            </a:r>
          </a:p>
        </p:txBody>
      </p:sp>
      <p:sp>
        <p:nvSpPr>
          <p:cNvPr id="6" name="TextBox 27">
            <a:extLst>
              <a:ext uri="{FF2B5EF4-FFF2-40B4-BE49-F238E27FC236}">
                <a16:creationId xmlns:a16="http://schemas.microsoft.com/office/drawing/2014/main" id="{77DE044B-AAC6-4A8A-43E2-14873C2DFD7E}"/>
              </a:ext>
            </a:extLst>
          </p:cNvPr>
          <p:cNvSpPr txBox="1"/>
          <p:nvPr/>
        </p:nvSpPr>
        <p:spPr>
          <a:xfrm>
            <a:off x="9726079" y="6392128"/>
            <a:ext cx="1790012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n w="0"/>
                <a:solidFill>
                  <a:schemeClr val="accent6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pediatricians</a:t>
            </a:r>
          </a:p>
        </p:txBody>
      </p:sp>
      <p:sp>
        <p:nvSpPr>
          <p:cNvPr id="7" name="TextBox 33">
            <a:extLst>
              <a:ext uri="{FF2B5EF4-FFF2-40B4-BE49-F238E27FC236}">
                <a16:creationId xmlns:a16="http://schemas.microsoft.com/office/drawing/2014/main" id="{E85C156E-D049-AE23-7ACD-892CD5788704}"/>
              </a:ext>
            </a:extLst>
          </p:cNvPr>
          <p:cNvSpPr txBox="1"/>
          <p:nvPr/>
        </p:nvSpPr>
        <p:spPr>
          <a:xfrm>
            <a:off x="5478934" y="5614277"/>
            <a:ext cx="192681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ln w="0"/>
                <a:solidFill>
                  <a:schemeClr val="accent6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telemarketers</a:t>
            </a:r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1E8FFBB9-FF85-5CDD-C38C-7F665EB537C6}"/>
              </a:ext>
            </a:extLst>
          </p:cNvPr>
          <p:cNvGrpSpPr/>
          <p:nvPr/>
        </p:nvGrpSpPr>
        <p:grpSpPr>
          <a:xfrm>
            <a:off x="4167479" y="79396"/>
            <a:ext cx="4471547" cy="964272"/>
            <a:chOff x="3866920" y="79396"/>
            <a:chExt cx="4471547" cy="964272"/>
          </a:xfrm>
        </p:grpSpPr>
        <p:pic>
          <p:nvPicPr>
            <p:cNvPr id="8" name="صورة 7">
              <a:extLst>
                <a:ext uri="{FF2B5EF4-FFF2-40B4-BE49-F238E27FC236}">
                  <a16:creationId xmlns:a16="http://schemas.microsoft.com/office/drawing/2014/main" id="{9F0FD2B9-D5B3-6DB8-F46E-952D9E303DD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66920" y="79396"/>
              <a:ext cx="4471547" cy="964272"/>
            </a:xfrm>
            <a:prstGeom prst="rect">
              <a:avLst/>
            </a:prstGeom>
          </p:spPr>
        </p:pic>
        <p:sp>
          <p:nvSpPr>
            <p:cNvPr id="9" name="مربع نص 8">
              <a:extLst>
                <a:ext uri="{FF2B5EF4-FFF2-40B4-BE49-F238E27FC236}">
                  <a16:creationId xmlns:a16="http://schemas.microsoft.com/office/drawing/2014/main" id="{CD5FE744-9DD8-7E59-212C-9FE2379A8840}"/>
                </a:ext>
              </a:extLst>
            </p:cNvPr>
            <p:cNvSpPr txBox="1"/>
            <p:nvPr/>
          </p:nvSpPr>
          <p:spPr>
            <a:xfrm>
              <a:off x="3962715" y="337205"/>
              <a:ext cx="4373696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en-US" sz="2400" b="1" i="0" u="none" strike="noStrike" baseline="0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Let’s know what you know</a:t>
              </a:r>
              <a:endParaRPr lang="ar-SA" sz="2400" b="1" dirty="0">
                <a:solidFill>
                  <a:schemeClr val="accent2"/>
                </a:solidFill>
                <a:latin typeface="MV Boli" panose="0200050003020009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69337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listening 73">
            <a:hlinkClick r:id="" action="ppaction://media"/>
            <a:extLst>
              <a:ext uri="{FF2B5EF4-FFF2-40B4-BE49-F238E27FC236}">
                <a16:creationId xmlns:a16="http://schemas.microsoft.com/office/drawing/2014/main" id="{7DC76CF7-5C42-3B6A-DB9C-377E6AE1A10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696647" y="198303"/>
            <a:ext cx="331970" cy="363587"/>
          </a:xfrm>
          <a:prstGeom prst="rect">
            <a:avLst/>
          </a:prstGeom>
          <a:effectLst/>
        </p:spPr>
      </p:pic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AD2E0C1C-0DA4-55BD-406C-C19A0A310AD9}"/>
              </a:ext>
            </a:extLst>
          </p:cNvPr>
          <p:cNvGrpSpPr/>
          <p:nvPr/>
        </p:nvGrpSpPr>
        <p:grpSpPr>
          <a:xfrm>
            <a:off x="507028" y="1161692"/>
            <a:ext cx="11486727" cy="5464396"/>
            <a:chOff x="440771" y="1195301"/>
            <a:chExt cx="11486727" cy="5464396"/>
          </a:xfrm>
        </p:grpSpPr>
        <p:pic>
          <p:nvPicPr>
            <p:cNvPr id="4" name="صورة 3">
              <a:extLst>
                <a:ext uri="{FF2B5EF4-FFF2-40B4-BE49-F238E27FC236}">
                  <a16:creationId xmlns:a16="http://schemas.microsoft.com/office/drawing/2014/main" id="{E74093AB-953D-E57C-66D4-575F50500DF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05" t="38472" r="11898" b="11476"/>
            <a:stretch/>
          </p:blipFill>
          <p:spPr>
            <a:xfrm>
              <a:off x="440771" y="1195301"/>
              <a:ext cx="11486727" cy="546439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5" name="مستطيل 4">
              <a:extLst>
                <a:ext uri="{FF2B5EF4-FFF2-40B4-BE49-F238E27FC236}">
                  <a16:creationId xmlns:a16="http://schemas.microsoft.com/office/drawing/2014/main" id="{F19B0310-3075-E02F-6E46-F81143D7DEA7}"/>
                </a:ext>
              </a:extLst>
            </p:cNvPr>
            <p:cNvSpPr/>
            <p:nvPr/>
          </p:nvSpPr>
          <p:spPr>
            <a:xfrm>
              <a:off x="7888077" y="1195301"/>
              <a:ext cx="4039421" cy="743668"/>
            </a:xfrm>
            <a:prstGeom prst="rect">
              <a:avLst/>
            </a:prstGeom>
            <a:solidFill>
              <a:srgbClr val="FDB9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pSp>
        <p:nvGrpSpPr>
          <p:cNvPr id="9" name="مجموعة 8">
            <a:extLst>
              <a:ext uri="{FF2B5EF4-FFF2-40B4-BE49-F238E27FC236}">
                <a16:creationId xmlns:a16="http://schemas.microsoft.com/office/drawing/2014/main" id="{3D355520-5F44-F8EF-AFBE-F25163F2F37D}"/>
              </a:ext>
            </a:extLst>
          </p:cNvPr>
          <p:cNvGrpSpPr/>
          <p:nvPr/>
        </p:nvGrpSpPr>
        <p:grpSpPr>
          <a:xfrm>
            <a:off x="346179" y="0"/>
            <a:ext cx="7636491" cy="1297712"/>
            <a:chOff x="3866920" y="79396"/>
            <a:chExt cx="4471547" cy="964272"/>
          </a:xfrm>
        </p:grpSpPr>
        <p:pic>
          <p:nvPicPr>
            <p:cNvPr id="10" name="صورة 9">
              <a:extLst>
                <a:ext uri="{FF2B5EF4-FFF2-40B4-BE49-F238E27FC236}">
                  <a16:creationId xmlns:a16="http://schemas.microsoft.com/office/drawing/2014/main" id="{58116328-6F81-D4B6-9340-9F928D7BAAA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66920" y="79396"/>
              <a:ext cx="4471547" cy="964272"/>
            </a:xfrm>
            <a:prstGeom prst="rect">
              <a:avLst/>
            </a:prstGeom>
          </p:spPr>
        </p:pic>
        <p:sp>
          <p:nvSpPr>
            <p:cNvPr id="11" name="مربع نص 10">
              <a:extLst>
                <a:ext uri="{FF2B5EF4-FFF2-40B4-BE49-F238E27FC236}">
                  <a16:creationId xmlns:a16="http://schemas.microsoft.com/office/drawing/2014/main" id="{96F6472F-6C87-E037-3169-173C598A0807}"/>
                </a:ext>
              </a:extLst>
            </p:cNvPr>
            <p:cNvSpPr txBox="1"/>
            <p:nvPr/>
          </p:nvSpPr>
          <p:spPr>
            <a:xfrm>
              <a:off x="3961105" y="198303"/>
              <a:ext cx="4373696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en-US" sz="2400" dirty="0"/>
                <a:t>Listen to the results of a survey on job satisfaction. Complete the chart.</a:t>
              </a:r>
              <a:endParaRPr lang="ar-SA" sz="2400" dirty="0"/>
            </a:p>
          </p:txBody>
        </p:sp>
      </p:grpSp>
      <p:pic>
        <p:nvPicPr>
          <p:cNvPr id="13" name="صورة 12">
            <a:extLst>
              <a:ext uri="{FF2B5EF4-FFF2-40B4-BE49-F238E27FC236}">
                <a16:creationId xmlns:a16="http://schemas.microsoft.com/office/drawing/2014/main" id="{8E8DDDF1-1E39-09AB-E49B-B70AD787E16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85938" y1="81094" x2="85938" y2="81094"/>
                        <a14:foregroundMark x1="86094" y1="79063" x2="86094" y2="79063"/>
                        <a14:foregroundMark x1="84063" y1="72969" x2="84063" y2="72969"/>
                        <a14:foregroundMark x1="58281" y1="66719" x2="58281" y2="66719"/>
                        <a14:foregroundMark x1="53125" y1="70938" x2="53125" y2="70938"/>
                        <a14:foregroundMark x1="22344" y1="89531" x2="22344" y2="89531"/>
                        <a14:foregroundMark x1="23125" y1="85625" x2="23125" y2="85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82" t="10361" r="6506" b="8118"/>
          <a:stretch/>
        </p:blipFill>
        <p:spPr>
          <a:xfrm>
            <a:off x="9562485" y="56191"/>
            <a:ext cx="2459605" cy="2278220"/>
          </a:xfrm>
          <a:prstGeom prst="rect">
            <a:avLst/>
          </a:prstGeom>
        </p:spPr>
      </p:pic>
      <p:sp>
        <p:nvSpPr>
          <p:cNvPr id="14" name="شكل بيضاوي 27">
            <a:extLst>
              <a:ext uri="{FF2B5EF4-FFF2-40B4-BE49-F238E27FC236}">
                <a16:creationId xmlns:a16="http://schemas.microsoft.com/office/drawing/2014/main" id="{4B6A0414-52B1-6483-E442-65ABBAFF47D4}"/>
              </a:ext>
            </a:extLst>
          </p:cNvPr>
          <p:cNvSpPr/>
          <p:nvPr/>
        </p:nvSpPr>
        <p:spPr>
          <a:xfrm>
            <a:off x="3996099" y="2232097"/>
            <a:ext cx="561088" cy="583281"/>
          </a:xfrm>
          <a:prstGeom prst="ellipse">
            <a:avLst/>
          </a:prstGeom>
          <a:noFill/>
          <a:ln w="3810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مستطيل 35">
            <a:extLst>
              <a:ext uri="{FF2B5EF4-FFF2-40B4-BE49-F238E27FC236}">
                <a16:creationId xmlns:a16="http://schemas.microsoft.com/office/drawing/2014/main" id="{29DA8B4E-40C3-41F5-6A68-AC592D5150B8}"/>
              </a:ext>
            </a:extLst>
          </p:cNvPr>
          <p:cNvSpPr/>
          <p:nvPr/>
        </p:nvSpPr>
        <p:spPr>
          <a:xfrm>
            <a:off x="5418450" y="2289511"/>
            <a:ext cx="547732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cap="none" spc="0" dirty="0">
                <a:ln w="0"/>
                <a:solidFill>
                  <a:srgbClr val="0000FF"/>
                </a:solidFill>
                <a:latin typeface="Comic Sans MS" panose="030F0702030302020204" pitchFamily="66" charset="0"/>
              </a:rPr>
              <a:t>Satisfaction from helping others</a:t>
            </a:r>
            <a:endParaRPr lang="ar-SA" sz="2400" cap="none" spc="0" dirty="0">
              <a:ln w="0"/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شكل بيضاوي 27">
            <a:extLst>
              <a:ext uri="{FF2B5EF4-FFF2-40B4-BE49-F238E27FC236}">
                <a16:creationId xmlns:a16="http://schemas.microsoft.com/office/drawing/2014/main" id="{5E08509F-9B2F-B54A-8978-FB7E06B754B2}"/>
              </a:ext>
            </a:extLst>
          </p:cNvPr>
          <p:cNvSpPr/>
          <p:nvPr/>
        </p:nvSpPr>
        <p:spPr>
          <a:xfrm>
            <a:off x="3959493" y="2864507"/>
            <a:ext cx="561088" cy="583281"/>
          </a:xfrm>
          <a:prstGeom prst="ellipse">
            <a:avLst/>
          </a:prstGeom>
          <a:noFill/>
          <a:ln w="3810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مستطيل 37">
            <a:extLst>
              <a:ext uri="{FF2B5EF4-FFF2-40B4-BE49-F238E27FC236}">
                <a16:creationId xmlns:a16="http://schemas.microsoft.com/office/drawing/2014/main" id="{1E349CAA-A993-FC7F-289C-970C813C5779}"/>
              </a:ext>
            </a:extLst>
          </p:cNvPr>
          <p:cNvSpPr/>
          <p:nvPr/>
        </p:nvSpPr>
        <p:spPr>
          <a:xfrm>
            <a:off x="5371940" y="2956093"/>
            <a:ext cx="631303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cap="none" spc="0" dirty="0">
                <a:ln w="0"/>
                <a:solidFill>
                  <a:srgbClr val="00CC00"/>
                </a:solidFill>
                <a:latin typeface="Comic Sans MS" panose="030F0702030302020204" pitchFamily="66" charset="0"/>
              </a:rPr>
              <a:t>Exciting, &amp; protecting others is satisfying</a:t>
            </a:r>
            <a:endParaRPr lang="ar-SA" sz="2400" cap="none" spc="0" dirty="0">
              <a:ln w="0"/>
              <a:solidFill>
                <a:srgbClr val="00CC00"/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شكل بيضاوي 27">
            <a:extLst>
              <a:ext uri="{FF2B5EF4-FFF2-40B4-BE49-F238E27FC236}">
                <a16:creationId xmlns:a16="http://schemas.microsoft.com/office/drawing/2014/main" id="{2DB2195A-6A40-11BE-3135-2098681423EE}"/>
              </a:ext>
            </a:extLst>
          </p:cNvPr>
          <p:cNvSpPr/>
          <p:nvPr/>
        </p:nvSpPr>
        <p:spPr>
          <a:xfrm>
            <a:off x="3961174" y="3530620"/>
            <a:ext cx="561088" cy="583281"/>
          </a:xfrm>
          <a:prstGeom prst="ellipse">
            <a:avLst/>
          </a:prstGeom>
          <a:noFill/>
          <a:ln w="3810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مستطيل 38">
            <a:extLst>
              <a:ext uri="{FF2B5EF4-FFF2-40B4-BE49-F238E27FC236}">
                <a16:creationId xmlns:a16="http://schemas.microsoft.com/office/drawing/2014/main" id="{5F5DA16D-2DF4-023F-0FB2-300DB47B39DC}"/>
              </a:ext>
            </a:extLst>
          </p:cNvPr>
          <p:cNvSpPr/>
          <p:nvPr/>
        </p:nvSpPr>
        <p:spPr>
          <a:xfrm>
            <a:off x="5487135" y="3556912"/>
            <a:ext cx="373946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cap="none" spc="0" dirty="0">
                <a:ln w="0"/>
                <a:solidFill>
                  <a:srgbClr val="0000FF"/>
                </a:solidFill>
                <a:latin typeface="Comic Sans MS" panose="030F0702030302020204" pitchFamily="66" charset="0"/>
              </a:rPr>
              <a:t>Creativity &amp; flexibility</a:t>
            </a:r>
            <a:endParaRPr lang="ar-SA" sz="2400" cap="none" spc="0" dirty="0">
              <a:ln w="0"/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20" name="شكل بيضاوي 27">
            <a:extLst>
              <a:ext uri="{FF2B5EF4-FFF2-40B4-BE49-F238E27FC236}">
                <a16:creationId xmlns:a16="http://schemas.microsoft.com/office/drawing/2014/main" id="{D61D2F69-2C67-3A14-64A8-8BD6FD5CD1BD}"/>
              </a:ext>
            </a:extLst>
          </p:cNvPr>
          <p:cNvSpPr/>
          <p:nvPr/>
        </p:nvSpPr>
        <p:spPr>
          <a:xfrm>
            <a:off x="4675330" y="4180683"/>
            <a:ext cx="561088" cy="583281"/>
          </a:xfrm>
          <a:prstGeom prst="ellipse">
            <a:avLst/>
          </a:prstGeom>
          <a:noFill/>
          <a:ln w="3810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مستطيل 40">
            <a:extLst>
              <a:ext uri="{FF2B5EF4-FFF2-40B4-BE49-F238E27FC236}">
                <a16:creationId xmlns:a16="http://schemas.microsoft.com/office/drawing/2014/main" id="{8963ED80-78C4-D256-DFDE-9CEDEB328987}"/>
              </a:ext>
            </a:extLst>
          </p:cNvPr>
          <p:cNvSpPr/>
          <p:nvPr/>
        </p:nvSpPr>
        <p:spPr>
          <a:xfrm>
            <a:off x="5371940" y="4169961"/>
            <a:ext cx="555399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cap="none" spc="0" dirty="0">
                <a:ln w="0"/>
                <a:solidFill>
                  <a:srgbClr val="00CC00"/>
                </a:solidFill>
                <a:latin typeface="Comic Sans MS" panose="030F0702030302020204" pitchFamily="66" charset="0"/>
              </a:rPr>
              <a:t>High stress &amp; great responsibility </a:t>
            </a:r>
            <a:endParaRPr lang="ar-SA" sz="2400" cap="none" spc="0" dirty="0">
              <a:ln w="0"/>
              <a:solidFill>
                <a:srgbClr val="00CC00"/>
              </a:solidFill>
              <a:latin typeface="Comic Sans MS" panose="030F0702030302020204" pitchFamily="66" charset="0"/>
            </a:endParaRPr>
          </a:p>
        </p:txBody>
      </p:sp>
      <p:sp>
        <p:nvSpPr>
          <p:cNvPr id="22" name="شكل بيضاوي 27">
            <a:extLst>
              <a:ext uri="{FF2B5EF4-FFF2-40B4-BE49-F238E27FC236}">
                <a16:creationId xmlns:a16="http://schemas.microsoft.com/office/drawing/2014/main" id="{1904D30A-EB09-E4B6-0560-ACAE7A55B56C}"/>
              </a:ext>
            </a:extLst>
          </p:cNvPr>
          <p:cNvSpPr/>
          <p:nvPr/>
        </p:nvSpPr>
        <p:spPr>
          <a:xfrm>
            <a:off x="3969863" y="4726757"/>
            <a:ext cx="561088" cy="583281"/>
          </a:xfrm>
          <a:prstGeom prst="ellipse">
            <a:avLst/>
          </a:prstGeom>
          <a:noFill/>
          <a:ln w="3810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مستطيل 39">
            <a:extLst>
              <a:ext uri="{FF2B5EF4-FFF2-40B4-BE49-F238E27FC236}">
                <a16:creationId xmlns:a16="http://schemas.microsoft.com/office/drawing/2014/main" id="{0978A5C8-8F82-12A5-186D-530E4DCD392C}"/>
              </a:ext>
            </a:extLst>
          </p:cNvPr>
          <p:cNvSpPr/>
          <p:nvPr/>
        </p:nvSpPr>
        <p:spPr>
          <a:xfrm>
            <a:off x="5236418" y="4854042"/>
            <a:ext cx="665038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cap="none" spc="0" dirty="0">
                <a:ln w="0"/>
                <a:solidFill>
                  <a:srgbClr val="0000FF"/>
                </a:solidFill>
                <a:latin typeface="Comic Sans MS" panose="030F0702030302020204" pitchFamily="66" charset="0"/>
              </a:rPr>
              <a:t>Helping children &amp; watching them grow up</a:t>
            </a:r>
            <a:endParaRPr lang="ar-SA" sz="2400" cap="none" spc="0" dirty="0">
              <a:ln w="0"/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24" name="شكل بيضاوي 27">
            <a:extLst>
              <a:ext uri="{FF2B5EF4-FFF2-40B4-BE49-F238E27FC236}">
                <a16:creationId xmlns:a16="http://schemas.microsoft.com/office/drawing/2014/main" id="{4DFA6464-C4A5-B0CF-7580-0C3AEA3E8170}"/>
              </a:ext>
            </a:extLst>
          </p:cNvPr>
          <p:cNvSpPr/>
          <p:nvPr/>
        </p:nvSpPr>
        <p:spPr>
          <a:xfrm>
            <a:off x="4675330" y="5399674"/>
            <a:ext cx="561088" cy="583281"/>
          </a:xfrm>
          <a:prstGeom prst="ellipse">
            <a:avLst/>
          </a:prstGeom>
          <a:noFill/>
          <a:ln w="3810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مستطيل 41">
            <a:extLst>
              <a:ext uri="{FF2B5EF4-FFF2-40B4-BE49-F238E27FC236}">
                <a16:creationId xmlns:a16="http://schemas.microsoft.com/office/drawing/2014/main" id="{A5A652D0-085F-E89D-D89B-120A2C1B118D}"/>
              </a:ext>
            </a:extLst>
          </p:cNvPr>
          <p:cNvSpPr/>
          <p:nvPr/>
        </p:nvSpPr>
        <p:spPr>
          <a:xfrm>
            <a:off x="5444578" y="5477631"/>
            <a:ext cx="595268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cap="none" spc="0" dirty="0">
                <a:ln w="0"/>
                <a:solidFill>
                  <a:srgbClr val="00CC00"/>
                </a:solidFill>
                <a:latin typeface="Comic Sans MS" panose="030F0702030302020204" pitchFamily="66" charset="0"/>
              </a:rPr>
              <a:t>Repetitive &amp; efforts aren’t appreciated</a:t>
            </a:r>
            <a:endParaRPr lang="ar-SA" sz="2400" cap="none" spc="0" dirty="0">
              <a:ln w="0"/>
              <a:solidFill>
                <a:srgbClr val="00CC00"/>
              </a:solidFill>
              <a:latin typeface="Comic Sans MS" panose="030F0702030302020204" pitchFamily="66" charset="0"/>
            </a:endParaRPr>
          </a:p>
        </p:txBody>
      </p:sp>
      <p:sp>
        <p:nvSpPr>
          <p:cNvPr id="26" name="شكل بيضاوي 27">
            <a:extLst>
              <a:ext uri="{FF2B5EF4-FFF2-40B4-BE49-F238E27FC236}">
                <a16:creationId xmlns:a16="http://schemas.microsoft.com/office/drawing/2014/main" id="{2C9FB78D-C273-E999-63BC-BD1CF28C2916}"/>
              </a:ext>
            </a:extLst>
          </p:cNvPr>
          <p:cNvSpPr/>
          <p:nvPr/>
        </p:nvSpPr>
        <p:spPr>
          <a:xfrm>
            <a:off x="4675330" y="6042807"/>
            <a:ext cx="561088" cy="583281"/>
          </a:xfrm>
          <a:prstGeom prst="ellipse">
            <a:avLst/>
          </a:prstGeom>
          <a:noFill/>
          <a:ln w="3810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مستطيل 42">
            <a:extLst>
              <a:ext uri="{FF2B5EF4-FFF2-40B4-BE49-F238E27FC236}">
                <a16:creationId xmlns:a16="http://schemas.microsoft.com/office/drawing/2014/main" id="{2526D7E9-5960-E20C-4102-3151931FE9D8}"/>
              </a:ext>
            </a:extLst>
          </p:cNvPr>
          <p:cNvSpPr/>
          <p:nvPr/>
        </p:nvSpPr>
        <p:spPr>
          <a:xfrm>
            <a:off x="5418450" y="6078450"/>
            <a:ext cx="595268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cap="none" spc="0" dirty="0">
                <a:ln w="0"/>
                <a:solidFill>
                  <a:srgbClr val="3333CC"/>
                </a:solidFill>
                <a:latin typeface="Comic Sans MS" panose="030F0702030302020204" pitchFamily="66" charset="0"/>
              </a:rPr>
              <a:t>Repetitive &amp; efforts aren’t appreciated</a:t>
            </a:r>
            <a:endParaRPr lang="ar-SA" sz="2400" cap="none" spc="0" dirty="0">
              <a:ln w="0"/>
              <a:solidFill>
                <a:srgbClr val="3333CC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62849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4" grpId="0" animBg="1"/>
      <p:bldP spid="15" grpId="0"/>
      <p:bldP spid="16" grpId="0" animBg="1"/>
      <p:bldP spid="17" grpId="0"/>
      <p:bldP spid="18" grpId="0" animBg="1"/>
      <p:bldP spid="19" grpId="0"/>
      <p:bldP spid="20" grpId="0" animBg="1"/>
      <p:bldP spid="21" grpId="0"/>
      <p:bldP spid="22" grpId="0" animBg="1"/>
      <p:bldP spid="23" grpId="0"/>
      <p:bldP spid="24" grpId="0" animBg="1"/>
      <p:bldP spid="25" grpId="0"/>
      <p:bldP spid="26" grpId="0" animBg="1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raq Jobs Scout Careers and Current Employee Profiles | Find referrals |  LinkedIn">
            <a:extLst>
              <a:ext uri="{FF2B5EF4-FFF2-40B4-BE49-F238E27FC236}">
                <a16:creationId xmlns:a16="http://schemas.microsoft.com/office/drawing/2014/main" id="{9718AD50-17D7-7712-79A8-1BAAD55758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49" r="9091" b="7162"/>
          <a:stretch/>
        </p:blipFill>
        <p:spPr bwMode="auto">
          <a:xfrm>
            <a:off x="20" y="-3428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8">
            <a:extLst>
              <a:ext uri="{FF2B5EF4-FFF2-40B4-BE49-F238E27FC236}">
                <a16:creationId xmlns:a16="http://schemas.microsoft.com/office/drawing/2014/main" id="{724CD679-7405-4CD3-A92A-9469F279A5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6"/>
            <a:ext cx="5735590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ACFC3F8E-150F-713D-77E3-F0B912CB3F79}"/>
              </a:ext>
            </a:extLst>
          </p:cNvPr>
          <p:cNvSpPr txBox="1"/>
          <p:nvPr/>
        </p:nvSpPr>
        <p:spPr>
          <a:xfrm>
            <a:off x="586934" y="2292411"/>
            <a:ext cx="5235490" cy="13872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l" rtl="0">
              <a:lnSpc>
                <a:spcPct val="200000"/>
              </a:lnSpc>
              <a:spcAft>
                <a:spcPts val="600"/>
              </a:spcAft>
            </a:pPr>
            <a:r>
              <a:rPr lang="en-US" sz="4800" b="1" dirty="0">
                <a:solidFill>
                  <a:srgbClr val="7030A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6</a:t>
            </a:r>
            <a:r>
              <a:rPr lang="en-US" sz="4800" b="1" dirty="0">
                <a:latin typeface="MV Boli" panose="02000500030200090000" pitchFamily="2" charset="0"/>
                <a:cs typeface="MV Boli" panose="02000500030200090000" pitchFamily="2" charset="0"/>
              </a:rPr>
              <a:t> Pronunciation</a:t>
            </a:r>
          </a:p>
        </p:txBody>
      </p:sp>
    </p:spTree>
    <p:extLst>
      <p:ext uri="{BB962C8B-B14F-4D97-AF65-F5344CB8AC3E}">
        <p14:creationId xmlns:p14="http://schemas.microsoft.com/office/powerpoint/2010/main" val="848797753"/>
      </p:ext>
    </p:extLst>
  </p:cSld>
  <p:clrMapOvr>
    <a:masterClrMapping/>
  </p:clrMapOvr>
  <p:transition spd="slow">
    <p:wipe dir="r"/>
  </p:transition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137</Words>
  <Application>Microsoft Office PowerPoint</Application>
  <PresentationFormat>Widescreen</PresentationFormat>
  <Paragraphs>41</Paragraphs>
  <Slides>13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 Light</vt:lpstr>
      <vt:lpstr>Comic Sans MS</vt:lpstr>
      <vt:lpstr>Impact</vt:lpstr>
      <vt:lpstr>MV Boli</vt:lpstr>
      <vt:lpstr>نسق Office</vt:lpstr>
      <vt:lpstr>نسق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حصه بنت العتيبي</dc:creator>
  <cp:lastModifiedBy>حصه بنت العتيبي</cp:lastModifiedBy>
  <cp:revision>1</cp:revision>
  <dcterms:created xsi:type="dcterms:W3CDTF">2022-12-14T09:06:25Z</dcterms:created>
  <dcterms:modified xsi:type="dcterms:W3CDTF">2023-08-02T00:50:32Z</dcterms:modified>
</cp:coreProperties>
</file>