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media1.mp4" ContentType="video/unknown"/>
  <Override PartName="/ppt/media/image13.jpeg" ContentType="image/jpeg"/>
  <Override PartName="/ppt/media/image14.jpeg" ContentType="image/jpeg"/>
  <Override PartName="/ppt/media/image15.jpeg" ContentType="image/jpeg"/>
  <Override PartName="/ppt/media/image1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lvl1pPr>
    <a:lvl2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lvl2pPr>
    <a:lvl3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lvl3pPr>
    <a:lvl4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lvl4pPr>
    <a:lvl5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lvl5pPr>
    <a:lvl6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lvl6pPr>
    <a:lvl7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lvl7pPr>
    <a:lvl8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lvl8pPr>
    <a:lvl9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chemeClr val="accent6"/>
        </a:fontRef>
        <a:schemeClr val="accent6"/>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12700" cap="flat">
              <a:solidFill>
                <a:schemeClr val="accent1">
                  <a:lumOff val="44000"/>
                </a:schemeClr>
              </a:solidFill>
              <a:prstDash val="solid"/>
              <a:round/>
            </a:ln>
          </a:top>
          <a:bottom>
            <a:ln w="127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1">
              <a:lumOff val="44000"/>
            </a:schemeClr>
          </a:solidFill>
        </a:fill>
      </a:tcStyle>
    </a:wholeTbl>
    <a:band2H>
      <a:tcTxStyle b="def" i="def"/>
      <a:tcStyle>
        <a:tcBdr/>
        <a:fill>
          <a:solidFill>
            <a:schemeClr val="accent1">
              <a:lumOff val="44000"/>
            </a:schemeClr>
          </a:solidFill>
        </a:fill>
      </a:tcStyle>
    </a:band2H>
    <a:firstCol>
      <a:tcTxStyle b="on" i="off">
        <a:fontRef idx="major">
          <a:schemeClr val="accent1">
            <a:lumOff val="44000"/>
          </a:schemeClr>
        </a:fontRef>
        <a:schemeClr val="accent1">
          <a:lumOff val="44000"/>
        </a:schemeClr>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12700" cap="flat">
              <a:solidFill>
                <a:schemeClr val="accent1">
                  <a:lumOff val="44000"/>
                </a:schemeClr>
              </a:solidFill>
              <a:prstDash val="solid"/>
              <a:round/>
            </a:ln>
          </a:top>
          <a:bottom>
            <a:ln w="127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1">
              <a:lumOff val="44000"/>
            </a:schemeClr>
          </a:solidFill>
        </a:fill>
      </a:tcStyle>
    </a:firstCol>
    <a:lastRow>
      <a:tcTxStyle b="on" i="off">
        <a:fontRef idx="major">
          <a:schemeClr val="accent1">
            <a:lumOff val="44000"/>
          </a:schemeClr>
        </a:fontRef>
        <a:schemeClr val="accent1">
          <a:lumOff val="44000"/>
        </a:schemeClr>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38100" cap="flat">
              <a:solidFill>
                <a:schemeClr val="accent1">
                  <a:lumOff val="44000"/>
                </a:schemeClr>
              </a:solidFill>
              <a:prstDash val="solid"/>
              <a:round/>
            </a:ln>
          </a:top>
          <a:bottom>
            <a:ln w="127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1">
              <a:lumOff val="44000"/>
            </a:schemeClr>
          </a:solidFill>
        </a:fill>
      </a:tcStyle>
    </a:lastRow>
    <a:firstRow>
      <a:tcTxStyle b="on" i="off">
        <a:fontRef idx="major">
          <a:schemeClr val="accent1">
            <a:lumOff val="44000"/>
          </a:schemeClr>
        </a:fontRef>
        <a:schemeClr val="accent1">
          <a:lumOff val="44000"/>
        </a:schemeClr>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12700" cap="flat">
              <a:solidFill>
                <a:schemeClr val="accent1">
                  <a:lumOff val="44000"/>
                </a:schemeClr>
              </a:solidFill>
              <a:prstDash val="solid"/>
              <a:round/>
            </a:ln>
          </a:top>
          <a:bottom>
            <a:ln w="381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1">
              <a:lumOff val="44000"/>
            </a:schemeClr>
          </a:solidFill>
        </a:fill>
      </a:tcStyle>
    </a:firstRow>
  </a:tblStyle>
  <a:tblStyle styleId="{C7B018BB-80A7-4F77-B60F-C8B233D01FF8}" styleName="">
    <a:tblBg/>
    <a:wholeTbl>
      <a:tcTxStyle b="off" i="off">
        <a:fontRef idx="major">
          <a:schemeClr val="accent6"/>
        </a:fontRef>
        <a:schemeClr val="accent6"/>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12700" cap="flat">
              <a:solidFill>
                <a:schemeClr val="accent1">
                  <a:lumOff val="44000"/>
                </a:schemeClr>
              </a:solidFill>
              <a:prstDash val="solid"/>
              <a:round/>
            </a:ln>
          </a:top>
          <a:bottom>
            <a:ln w="127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1">
              <a:lumOff val="44000"/>
            </a:schemeClr>
          </a:solidFill>
        </a:fill>
      </a:tcStyle>
    </a:wholeTbl>
    <a:band2H>
      <a:tcTxStyle b="def" i="def"/>
      <a:tcStyle>
        <a:tcBdr/>
        <a:fill>
          <a:solidFill>
            <a:schemeClr val="accent1">
              <a:lumOff val="44000"/>
            </a:schemeClr>
          </a:solidFill>
        </a:fill>
      </a:tcStyle>
    </a:band2H>
    <a:firstCol>
      <a:tcTxStyle b="on" i="off">
        <a:fontRef idx="major">
          <a:schemeClr val="accent1">
            <a:lumOff val="44000"/>
          </a:schemeClr>
        </a:fontRef>
        <a:schemeClr val="accent1">
          <a:lumOff val="44000"/>
        </a:schemeClr>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12700" cap="flat">
              <a:solidFill>
                <a:schemeClr val="accent1">
                  <a:lumOff val="44000"/>
                </a:schemeClr>
              </a:solidFill>
              <a:prstDash val="solid"/>
              <a:round/>
            </a:ln>
          </a:top>
          <a:bottom>
            <a:ln w="127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1">
              <a:lumOff val="44000"/>
            </a:schemeClr>
          </a:solidFill>
        </a:fill>
      </a:tcStyle>
    </a:firstCol>
    <a:lastRow>
      <a:tcTxStyle b="on" i="off">
        <a:fontRef idx="major">
          <a:schemeClr val="accent1">
            <a:lumOff val="44000"/>
          </a:schemeClr>
        </a:fontRef>
        <a:schemeClr val="accent1">
          <a:lumOff val="44000"/>
        </a:schemeClr>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38100" cap="flat">
              <a:solidFill>
                <a:schemeClr val="accent1">
                  <a:lumOff val="44000"/>
                </a:schemeClr>
              </a:solidFill>
              <a:prstDash val="solid"/>
              <a:round/>
            </a:ln>
          </a:top>
          <a:bottom>
            <a:ln w="127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1">
              <a:lumOff val="44000"/>
            </a:schemeClr>
          </a:solidFill>
        </a:fill>
      </a:tcStyle>
    </a:lastRow>
    <a:firstRow>
      <a:tcTxStyle b="on" i="off">
        <a:fontRef idx="major">
          <a:schemeClr val="accent1">
            <a:lumOff val="44000"/>
          </a:schemeClr>
        </a:fontRef>
        <a:schemeClr val="accent1">
          <a:lumOff val="44000"/>
        </a:schemeClr>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12700" cap="flat">
              <a:solidFill>
                <a:schemeClr val="accent1">
                  <a:lumOff val="44000"/>
                </a:schemeClr>
              </a:solidFill>
              <a:prstDash val="solid"/>
              <a:round/>
            </a:ln>
          </a:top>
          <a:bottom>
            <a:ln w="381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1">
              <a:lumOff val="44000"/>
            </a:schemeClr>
          </a:solidFill>
        </a:fill>
      </a:tcStyle>
    </a:firstRow>
  </a:tblStyle>
  <a:tblStyle styleId="{EEE7283C-3CF3-47DC-8721-378D4A62B228}" styleName="">
    <a:tblBg/>
    <a:wholeTbl>
      <a:tcTxStyle b="off" i="off">
        <a:fontRef idx="major">
          <a:schemeClr val="accent6"/>
        </a:fontRef>
        <a:schemeClr val="accent6"/>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12700" cap="flat">
              <a:solidFill>
                <a:schemeClr val="accent1">
                  <a:lumOff val="44000"/>
                </a:schemeClr>
              </a:solidFill>
              <a:prstDash val="solid"/>
              <a:round/>
            </a:ln>
          </a:top>
          <a:bottom>
            <a:ln w="127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1">
              <a:lumOff val="44000"/>
            </a:schemeClr>
          </a:solidFill>
        </a:fill>
      </a:tcStyle>
    </a:wholeTbl>
    <a:band2H>
      <a:tcTxStyle b="def" i="def"/>
      <a:tcStyle>
        <a:tcBdr/>
        <a:fill>
          <a:solidFill>
            <a:schemeClr val="accent1">
              <a:lumOff val="44000"/>
            </a:schemeClr>
          </a:solidFill>
        </a:fill>
      </a:tcStyle>
    </a:band2H>
    <a:firstCol>
      <a:tcTxStyle b="on" i="off">
        <a:fontRef idx="major">
          <a:schemeClr val="accent1">
            <a:lumOff val="44000"/>
          </a:schemeClr>
        </a:fontRef>
        <a:schemeClr val="accent1">
          <a:lumOff val="44000"/>
        </a:schemeClr>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12700" cap="flat">
              <a:solidFill>
                <a:schemeClr val="accent1">
                  <a:lumOff val="44000"/>
                </a:schemeClr>
              </a:solidFill>
              <a:prstDash val="solid"/>
              <a:round/>
            </a:ln>
          </a:top>
          <a:bottom>
            <a:ln w="127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1">
              <a:lumOff val="44000"/>
            </a:schemeClr>
          </a:solidFill>
        </a:fill>
      </a:tcStyle>
    </a:firstCol>
    <a:lastRow>
      <a:tcTxStyle b="on" i="off">
        <a:fontRef idx="major">
          <a:schemeClr val="accent1">
            <a:lumOff val="44000"/>
          </a:schemeClr>
        </a:fontRef>
        <a:schemeClr val="accent1">
          <a:lumOff val="44000"/>
        </a:schemeClr>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38100" cap="flat">
              <a:solidFill>
                <a:schemeClr val="accent1">
                  <a:lumOff val="44000"/>
                </a:schemeClr>
              </a:solidFill>
              <a:prstDash val="solid"/>
              <a:round/>
            </a:ln>
          </a:top>
          <a:bottom>
            <a:ln w="127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1">
              <a:lumOff val="44000"/>
            </a:schemeClr>
          </a:solidFill>
        </a:fill>
      </a:tcStyle>
    </a:lastRow>
    <a:firstRow>
      <a:tcTxStyle b="on" i="off">
        <a:fontRef idx="major">
          <a:schemeClr val="accent1">
            <a:lumOff val="44000"/>
          </a:schemeClr>
        </a:fontRef>
        <a:schemeClr val="accent1">
          <a:lumOff val="44000"/>
        </a:schemeClr>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12700" cap="flat">
              <a:solidFill>
                <a:schemeClr val="accent1">
                  <a:lumOff val="44000"/>
                </a:schemeClr>
              </a:solidFill>
              <a:prstDash val="solid"/>
              <a:round/>
            </a:ln>
          </a:top>
          <a:bottom>
            <a:ln w="381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1">
              <a:lumOff val="44000"/>
            </a:schemeClr>
          </a:solidFill>
        </a:fill>
      </a:tcStyle>
    </a:firstRow>
  </a:tblStyle>
  <a:tblStyle styleId="{CF821DB8-F4EB-4A41-A1BA-3FCAFE7338EE}" styleName="">
    <a:tblBg/>
    <a:wholeTbl>
      <a:tcTxStyle b="off" i="off">
        <a:fontRef idx="major">
          <a:schemeClr val="accent6"/>
        </a:fontRef>
        <a:schemeClr val="accent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chemeClr val="accent1">
              <a:lumOff val="44000"/>
            </a:schemeClr>
          </a:solidFill>
        </a:fill>
      </a:tcStyle>
    </a:band2H>
    <a:firstCol>
      <a:tcTxStyle b="on" i="off">
        <a:fontRef idx="major">
          <a:schemeClr val="accent1">
            <a:lumOff val="44000"/>
          </a:schemeClr>
        </a:fontRef>
        <a:schemeClr val="accent1">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44000"/>
            </a:schemeClr>
          </a:solidFill>
        </a:fill>
      </a:tcStyle>
    </a:firstCol>
    <a:lastRow>
      <a:tcTxStyle b="on" i="off">
        <a:fontRef idx="major">
          <a:schemeClr val="accent6"/>
        </a:fontRef>
        <a:schemeClr val="accent6"/>
      </a:tcTxStyle>
      <a:tcStyle>
        <a:tcBdr>
          <a:left>
            <a:ln w="12700" cap="flat">
              <a:noFill/>
              <a:miter lim="400000"/>
            </a:ln>
          </a:left>
          <a:right>
            <a:ln w="12700" cap="flat">
              <a:noFill/>
              <a:miter lim="400000"/>
            </a:ln>
          </a:right>
          <a:top>
            <a:ln w="50800" cap="flat">
              <a:solidFill>
                <a:schemeClr val="accent6"/>
              </a:solidFill>
              <a:prstDash val="solid"/>
              <a:round/>
            </a:ln>
          </a:top>
          <a:bottom>
            <a:ln w="25400" cap="flat">
              <a:solidFill>
                <a:schemeClr val="accent6"/>
              </a:solidFill>
              <a:prstDash val="solid"/>
              <a:round/>
            </a:ln>
          </a:bottom>
          <a:insideH>
            <a:ln w="12700" cap="flat">
              <a:noFill/>
              <a:miter lim="400000"/>
            </a:ln>
          </a:insideH>
          <a:insideV>
            <a:ln w="12700" cap="flat">
              <a:noFill/>
              <a:miter lim="400000"/>
            </a:ln>
          </a:insideV>
        </a:tcBdr>
        <a:fill>
          <a:solidFill>
            <a:schemeClr val="accent1">
              <a:lumOff val="44000"/>
            </a:schemeClr>
          </a:solidFill>
        </a:fill>
      </a:tcStyle>
    </a:lastRow>
    <a:firstRow>
      <a:tcTxStyle b="on" i="off">
        <a:fontRef idx="major">
          <a:schemeClr val="accent1">
            <a:lumOff val="44000"/>
          </a:schemeClr>
        </a:fontRef>
        <a:schemeClr val="accent1">
          <a:lumOff val="44000"/>
        </a:schemeClr>
      </a:tcTxStyle>
      <a:tcStyle>
        <a:tcBdr>
          <a:left>
            <a:ln w="12700" cap="flat">
              <a:noFill/>
              <a:miter lim="400000"/>
            </a:ln>
          </a:left>
          <a:right>
            <a:ln w="12700" cap="flat">
              <a:noFill/>
              <a:miter lim="400000"/>
            </a:ln>
          </a:right>
          <a:top>
            <a:ln w="25400" cap="flat">
              <a:solidFill>
                <a:schemeClr val="accent6"/>
              </a:solidFill>
              <a:prstDash val="solid"/>
              <a:round/>
            </a:ln>
          </a:top>
          <a:bottom>
            <a:ln w="25400" cap="flat">
              <a:solidFill>
                <a:schemeClr val="accent6"/>
              </a:solidFill>
              <a:prstDash val="solid"/>
              <a:round/>
            </a:ln>
          </a:bottom>
          <a:insideH>
            <a:ln w="12700" cap="flat">
              <a:noFill/>
              <a:miter lim="400000"/>
            </a:ln>
          </a:insideH>
          <a:insideV>
            <a:ln w="12700" cap="flat">
              <a:noFill/>
              <a:miter lim="400000"/>
            </a:ln>
          </a:insideV>
        </a:tcBdr>
        <a:fill>
          <a:solidFill>
            <a:schemeClr val="accent1">
              <a:lumOff val="44000"/>
            </a:schemeClr>
          </a:solidFill>
        </a:fill>
      </a:tcStyle>
    </a:firstRow>
  </a:tblStyle>
  <a:tblStyle styleId="{33BA23B1-9221-436E-865A-0063620EA4FD}" styleName="">
    <a:tblBg/>
    <a:wholeTbl>
      <a:tcTxStyle b="off" i="off">
        <a:fontRef idx="major">
          <a:schemeClr val="accent6"/>
        </a:fontRef>
        <a:schemeClr val="accent6"/>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12700" cap="flat">
              <a:solidFill>
                <a:schemeClr val="accent1">
                  <a:lumOff val="44000"/>
                </a:schemeClr>
              </a:solidFill>
              <a:prstDash val="solid"/>
              <a:round/>
            </a:ln>
          </a:top>
          <a:bottom>
            <a:ln w="127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chemeClr val="accent1">
            <a:lumOff val="44000"/>
          </a:schemeClr>
        </a:fontRef>
        <a:schemeClr val="accent1">
          <a:lumOff val="44000"/>
        </a:schemeClr>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12700" cap="flat">
              <a:solidFill>
                <a:schemeClr val="accent1">
                  <a:lumOff val="44000"/>
                </a:schemeClr>
              </a:solidFill>
              <a:prstDash val="solid"/>
              <a:round/>
            </a:ln>
          </a:top>
          <a:bottom>
            <a:ln w="127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6"/>
          </a:solidFill>
        </a:fill>
      </a:tcStyle>
    </a:firstCol>
    <a:lastRow>
      <a:tcTxStyle b="on" i="off">
        <a:fontRef idx="major">
          <a:schemeClr val="accent1">
            <a:lumOff val="44000"/>
          </a:schemeClr>
        </a:fontRef>
        <a:schemeClr val="accent1">
          <a:lumOff val="44000"/>
        </a:schemeClr>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38100" cap="flat">
              <a:solidFill>
                <a:schemeClr val="accent1">
                  <a:lumOff val="44000"/>
                </a:schemeClr>
              </a:solidFill>
              <a:prstDash val="solid"/>
              <a:round/>
            </a:ln>
          </a:top>
          <a:bottom>
            <a:ln w="127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6"/>
          </a:solidFill>
        </a:fill>
      </a:tcStyle>
    </a:lastRow>
    <a:firstRow>
      <a:tcTxStyle b="on" i="off">
        <a:fontRef idx="major">
          <a:schemeClr val="accent1">
            <a:lumOff val="44000"/>
          </a:schemeClr>
        </a:fontRef>
        <a:schemeClr val="accent1">
          <a:lumOff val="44000"/>
        </a:schemeClr>
      </a:tcTxStyle>
      <a:tcStyle>
        <a:tcBdr>
          <a:left>
            <a:ln w="12700" cap="flat">
              <a:solidFill>
                <a:schemeClr val="accent1">
                  <a:lumOff val="44000"/>
                </a:schemeClr>
              </a:solidFill>
              <a:prstDash val="solid"/>
              <a:round/>
            </a:ln>
          </a:left>
          <a:right>
            <a:ln w="12700" cap="flat">
              <a:solidFill>
                <a:schemeClr val="accent1">
                  <a:lumOff val="44000"/>
                </a:schemeClr>
              </a:solidFill>
              <a:prstDash val="solid"/>
              <a:round/>
            </a:ln>
          </a:right>
          <a:top>
            <a:ln w="12700" cap="flat">
              <a:solidFill>
                <a:schemeClr val="accent1">
                  <a:lumOff val="44000"/>
                </a:schemeClr>
              </a:solidFill>
              <a:prstDash val="solid"/>
              <a:round/>
            </a:ln>
          </a:top>
          <a:bottom>
            <a:ln w="38100" cap="flat">
              <a:solidFill>
                <a:schemeClr val="accent1">
                  <a:lumOff val="44000"/>
                </a:schemeClr>
              </a:solidFill>
              <a:prstDash val="solid"/>
              <a:round/>
            </a:ln>
          </a:bottom>
          <a:insideH>
            <a:ln w="12700" cap="flat">
              <a:solidFill>
                <a:schemeClr val="accent1">
                  <a:lumOff val="44000"/>
                </a:schemeClr>
              </a:solidFill>
              <a:prstDash val="solid"/>
              <a:round/>
            </a:ln>
          </a:insideH>
          <a:insideV>
            <a:ln w="12700" cap="flat">
              <a:solidFill>
                <a:schemeClr val="accent1">
                  <a:lumOff val="44000"/>
                </a:schemeClr>
              </a:solidFill>
              <a:prstDash val="solid"/>
              <a:round/>
            </a:ln>
          </a:insideV>
        </a:tcBdr>
        <a:fill>
          <a:solidFill>
            <a:schemeClr val="accent6"/>
          </a:solidFill>
        </a:fill>
      </a:tcStyle>
    </a:firstRow>
  </a:tblStyle>
  <a:tblStyle styleId="{2708684C-4D16-4618-839F-0558EEFCDFE6}" styleName="">
    <a:tblBg/>
    <a:wholeTbl>
      <a:tcTxStyle b="off"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6">
              <a:alpha val="20000"/>
            </a:schemeClr>
          </a:solidFill>
        </a:fill>
      </a:tcStyle>
    </a:wholeTbl>
    <a:band2H>
      <a:tcTxStyle b="def" i="def"/>
      <a:tcStyle>
        <a:tcBdr/>
        <a:fill>
          <a:solidFill>
            <a:schemeClr val="accent1">
              <a:lumOff val="44000"/>
            </a:schemeClr>
          </a:solidFill>
        </a:fill>
      </a:tcStyle>
    </a:band2H>
    <a:firstCol>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6">
              <a:alpha val="20000"/>
            </a:schemeClr>
          </a:solidFill>
        </a:fill>
      </a:tcStyle>
    </a:firstCol>
    <a:lastRow>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508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noFill/>
        </a:fill>
      </a:tcStyle>
    </a:lastRow>
    <a:firstRow>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254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92" name="Shape 492"/>
          <p:cNvSpPr/>
          <p:nvPr>
            <p:ph type="sldImg"/>
          </p:nvPr>
        </p:nvSpPr>
        <p:spPr>
          <a:xfrm>
            <a:off x="1143000" y="685800"/>
            <a:ext cx="4572000" cy="3429000"/>
          </a:xfrm>
          <a:prstGeom prst="rect">
            <a:avLst/>
          </a:prstGeom>
        </p:spPr>
        <p:txBody>
          <a:bodyPr/>
          <a:lstStyle/>
          <a:p>
            <a:pPr/>
          </a:p>
        </p:txBody>
      </p:sp>
      <p:sp>
        <p:nvSpPr>
          <p:cNvPr id="493" name="Shape 49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rtl="1" latinLnBrk="0">
      <a:defRPr sz="1400">
        <a:solidFill>
          <a:schemeClr val="accent6"/>
        </a:solidFill>
        <a:latin typeface="+mj-lt"/>
        <a:ea typeface="+mj-ea"/>
        <a:cs typeface="+mj-cs"/>
        <a:sym typeface="Arial"/>
      </a:defRPr>
    </a:lvl1pPr>
    <a:lvl2pPr indent="228600" rtl="1" latinLnBrk="0">
      <a:defRPr sz="1400">
        <a:solidFill>
          <a:schemeClr val="accent6"/>
        </a:solidFill>
        <a:latin typeface="+mj-lt"/>
        <a:ea typeface="+mj-ea"/>
        <a:cs typeface="+mj-cs"/>
        <a:sym typeface="Arial"/>
      </a:defRPr>
    </a:lvl2pPr>
    <a:lvl3pPr indent="457200" rtl="1" latinLnBrk="0">
      <a:defRPr sz="1400">
        <a:solidFill>
          <a:schemeClr val="accent6"/>
        </a:solidFill>
        <a:latin typeface="+mj-lt"/>
        <a:ea typeface="+mj-ea"/>
        <a:cs typeface="+mj-cs"/>
        <a:sym typeface="Arial"/>
      </a:defRPr>
    </a:lvl3pPr>
    <a:lvl4pPr indent="685800" rtl="1" latinLnBrk="0">
      <a:defRPr sz="1400">
        <a:solidFill>
          <a:schemeClr val="accent6"/>
        </a:solidFill>
        <a:latin typeface="+mj-lt"/>
        <a:ea typeface="+mj-ea"/>
        <a:cs typeface="+mj-cs"/>
        <a:sym typeface="Arial"/>
      </a:defRPr>
    </a:lvl4pPr>
    <a:lvl5pPr indent="914400" rtl="1" latinLnBrk="0">
      <a:defRPr sz="1400">
        <a:solidFill>
          <a:schemeClr val="accent6"/>
        </a:solidFill>
        <a:latin typeface="+mj-lt"/>
        <a:ea typeface="+mj-ea"/>
        <a:cs typeface="+mj-cs"/>
        <a:sym typeface="Arial"/>
      </a:defRPr>
    </a:lvl5pPr>
    <a:lvl6pPr indent="1143000" rtl="1" latinLnBrk="0">
      <a:defRPr sz="1400">
        <a:solidFill>
          <a:schemeClr val="accent6"/>
        </a:solidFill>
        <a:latin typeface="+mj-lt"/>
        <a:ea typeface="+mj-ea"/>
        <a:cs typeface="+mj-cs"/>
        <a:sym typeface="Arial"/>
      </a:defRPr>
    </a:lvl6pPr>
    <a:lvl7pPr indent="1371600" rtl="1" latinLnBrk="0">
      <a:defRPr sz="1400">
        <a:solidFill>
          <a:schemeClr val="accent6"/>
        </a:solidFill>
        <a:latin typeface="+mj-lt"/>
        <a:ea typeface="+mj-ea"/>
        <a:cs typeface="+mj-cs"/>
        <a:sym typeface="Arial"/>
      </a:defRPr>
    </a:lvl7pPr>
    <a:lvl8pPr indent="1600200" rtl="1" latinLnBrk="0">
      <a:defRPr sz="1400">
        <a:solidFill>
          <a:schemeClr val="accent6"/>
        </a:solidFill>
        <a:latin typeface="+mj-lt"/>
        <a:ea typeface="+mj-ea"/>
        <a:cs typeface="+mj-cs"/>
        <a:sym typeface="Arial"/>
      </a:defRPr>
    </a:lvl8pPr>
    <a:lvl9pPr indent="1828800" rtl="1" latinLnBrk="0">
      <a:defRPr sz="1400">
        <a:solidFill>
          <a:schemeClr val="accent6"/>
        </a:solidFill>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6.png"/><Relationship Id="rId4" Type="http://schemas.openxmlformats.org/officeDocument/2006/relationships/hyperlink" Target="https://twitter.com/mrsleban" TargetMode="External"/><Relationship Id="rId5" Type="http://schemas.openxmlformats.org/officeDocument/2006/relationships/hyperlink" Target="https://twitter.com/OmarLopez0207" TargetMode="External"/><Relationship Id="rId6" Type="http://schemas.openxmlformats.org/officeDocument/2006/relationships/hyperlink" Target="https://slidesmania.com/questions-powerpoint-google-slides/can-i-use-these-templates/" TargetMode="External"/><Relationship Id="rId7" Type="http://schemas.openxmlformats.org/officeDocument/2006/relationships/hyperlink" Target="https://www.facebook.com/SlidesManiaSM/" TargetMode="External"/><Relationship Id="rId8" Type="http://schemas.openxmlformats.org/officeDocument/2006/relationships/image" Target="../media/image7.png"/><Relationship Id="rId9" Type="http://schemas.openxmlformats.org/officeDocument/2006/relationships/hyperlink" Target="https://twitter.com/SlidesManiaSM/" TargetMode="External"/><Relationship Id="rId10" Type="http://schemas.openxmlformats.org/officeDocument/2006/relationships/image" Target="../media/image8.png"/><Relationship Id="rId11" Type="http://schemas.openxmlformats.org/officeDocument/2006/relationships/hyperlink" Target="https://www.pinterest.com/slidesmania/" TargetMode="External"/><Relationship Id="rId12" Type="http://schemas.openxmlformats.org/officeDocument/2006/relationships/image" Target="../media/image9.png"/><Relationship Id="rId13" Type="http://schemas.openxmlformats.org/officeDocument/2006/relationships/hyperlink" Target="https://www.instagram.com/slidesmania/" TargetMode="External"/><Relationship Id="rId14" Type="http://schemas.openxmlformats.org/officeDocument/2006/relationships/image" Target="../media/image10.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bg>
      <p:bgPr>
        <a:solidFill>
          <a:srgbClr val="F3F3F3"/>
        </a:solidFill>
      </p:bgPr>
    </p:bg>
    <p:spTree>
      <p:nvGrpSpPr>
        <p:cNvPr id="1" name=""/>
        <p:cNvGrpSpPr/>
        <p:nvPr/>
      </p:nvGrpSpPr>
      <p:grpSpPr>
        <a:xfrm>
          <a:off x="0" y="0"/>
          <a:ext cx="0" cy="0"/>
          <a:chOff x="0" y="0"/>
          <a:chExt cx="0" cy="0"/>
        </a:xfrm>
      </p:grpSpPr>
      <p:sp>
        <p:nvSpPr>
          <p:cNvPr id="31" name="Google Shape;9;p1"/>
          <p:cNvSpPr txBox="1"/>
          <p:nvPr/>
        </p:nvSpPr>
        <p:spPr>
          <a:xfrm rot="5400000">
            <a:off x="-1022301" y="41193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32" name="Google Shape;11;p2"/>
          <p:cNvSpPr/>
          <p:nvPr/>
        </p:nvSpPr>
        <p:spPr>
          <a:xfrm>
            <a:off x="79567" y="235942"/>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33" name="Google Shape;12;p2"/>
          <p:cNvSpPr/>
          <p:nvPr/>
        </p:nvSpPr>
        <p:spPr>
          <a:xfrm>
            <a:off x="50432" y="197778"/>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34" name="Google Shape;13;p2"/>
          <p:cNvSpPr/>
          <p:nvPr/>
        </p:nvSpPr>
        <p:spPr>
          <a:xfrm>
            <a:off x="16813" y="155127"/>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49" name="Google Shape;14;p2"/>
          <p:cNvGrpSpPr/>
          <p:nvPr/>
        </p:nvGrpSpPr>
        <p:grpSpPr>
          <a:xfrm>
            <a:off x="38243" y="34021"/>
            <a:ext cx="8960419" cy="358941"/>
            <a:chOff x="0" y="0"/>
            <a:chExt cx="8960418" cy="358939"/>
          </a:xfrm>
        </p:grpSpPr>
        <p:pic>
          <p:nvPicPr>
            <p:cNvPr id="35" name="Google Shape;15;p2" descr="Google Shape;15;p2"/>
            <p:cNvPicPr>
              <a:picLocks noChangeAspect="1"/>
            </p:cNvPicPr>
            <p:nvPr/>
          </p:nvPicPr>
          <p:blipFill>
            <a:blip r:embed="rId2">
              <a:extLst/>
            </a:blip>
            <a:srcRect l="0" t="0" r="40273" b="0"/>
            <a:stretch>
              <a:fillRect/>
            </a:stretch>
          </p:blipFill>
          <p:spPr>
            <a:xfrm>
              <a:off x="0" y="4736"/>
              <a:ext cx="1589273" cy="342219"/>
            </a:xfrm>
            <a:prstGeom prst="rect">
              <a:avLst/>
            </a:prstGeom>
            <a:ln w="12700" cap="flat">
              <a:noFill/>
              <a:miter lim="400000"/>
            </a:ln>
            <a:effectLst/>
          </p:spPr>
        </p:pic>
        <p:pic>
          <p:nvPicPr>
            <p:cNvPr id="36" name="Google Shape;16;p2" descr="Google Shape;16;p2"/>
            <p:cNvPicPr>
              <a:picLocks noChangeAspect="1"/>
            </p:cNvPicPr>
            <p:nvPr/>
          </p:nvPicPr>
          <p:blipFill>
            <a:blip r:embed="rId2">
              <a:extLst/>
            </a:blip>
            <a:srcRect l="42143" t="0" r="40273" b="7389"/>
            <a:stretch>
              <a:fillRect/>
            </a:stretch>
          </p:blipFill>
          <p:spPr>
            <a:xfrm>
              <a:off x="1609024" y="19050"/>
              <a:ext cx="467855" cy="316930"/>
            </a:xfrm>
            <a:prstGeom prst="rect">
              <a:avLst/>
            </a:prstGeom>
            <a:ln w="12700" cap="flat">
              <a:noFill/>
              <a:miter lim="400000"/>
            </a:ln>
            <a:effectLst/>
          </p:spPr>
        </p:pic>
        <p:pic>
          <p:nvPicPr>
            <p:cNvPr id="37" name="Google Shape;17;p2" descr="Google Shape;17;p2"/>
            <p:cNvPicPr>
              <a:picLocks noChangeAspect="1"/>
            </p:cNvPicPr>
            <p:nvPr/>
          </p:nvPicPr>
          <p:blipFill>
            <a:blip r:embed="rId2">
              <a:extLst/>
            </a:blip>
            <a:srcRect l="42143" t="0" r="40273" b="7389"/>
            <a:stretch>
              <a:fillRect/>
            </a:stretch>
          </p:blipFill>
          <p:spPr>
            <a:xfrm>
              <a:off x="2084982" y="20138"/>
              <a:ext cx="467855" cy="316930"/>
            </a:xfrm>
            <a:prstGeom prst="rect">
              <a:avLst/>
            </a:prstGeom>
            <a:ln w="12700" cap="flat">
              <a:noFill/>
              <a:miter lim="400000"/>
            </a:ln>
            <a:effectLst/>
          </p:spPr>
        </p:pic>
        <p:pic>
          <p:nvPicPr>
            <p:cNvPr id="38" name="Google Shape;18;p2" descr="Google Shape;18;p2"/>
            <p:cNvPicPr>
              <a:picLocks noChangeAspect="1"/>
            </p:cNvPicPr>
            <p:nvPr/>
          </p:nvPicPr>
          <p:blipFill>
            <a:blip r:embed="rId2">
              <a:extLst/>
            </a:blip>
            <a:srcRect l="42143" t="0" r="40273" b="7389"/>
            <a:stretch>
              <a:fillRect/>
            </a:stretch>
          </p:blipFill>
          <p:spPr>
            <a:xfrm>
              <a:off x="2561406" y="15401"/>
              <a:ext cx="467855" cy="316930"/>
            </a:xfrm>
            <a:prstGeom prst="rect">
              <a:avLst/>
            </a:prstGeom>
            <a:ln w="12700" cap="flat">
              <a:noFill/>
              <a:miter lim="400000"/>
            </a:ln>
            <a:effectLst/>
          </p:spPr>
        </p:pic>
        <p:pic>
          <p:nvPicPr>
            <p:cNvPr id="39" name="Google Shape;19;p2" descr="Google Shape;19;p2"/>
            <p:cNvPicPr>
              <a:picLocks noChangeAspect="1"/>
            </p:cNvPicPr>
            <p:nvPr/>
          </p:nvPicPr>
          <p:blipFill>
            <a:blip r:embed="rId2">
              <a:extLst/>
            </a:blip>
            <a:srcRect l="42143" t="0" r="40273" b="7389"/>
            <a:stretch>
              <a:fillRect/>
            </a:stretch>
          </p:blipFill>
          <p:spPr>
            <a:xfrm>
              <a:off x="3037364" y="16489"/>
              <a:ext cx="467855" cy="316930"/>
            </a:xfrm>
            <a:prstGeom prst="rect">
              <a:avLst/>
            </a:prstGeom>
            <a:ln w="12700" cap="flat">
              <a:noFill/>
              <a:miter lim="400000"/>
            </a:ln>
            <a:effectLst/>
          </p:spPr>
        </p:pic>
        <p:pic>
          <p:nvPicPr>
            <p:cNvPr id="40" name="Google Shape;20;p2" descr="Google Shape;20;p2"/>
            <p:cNvPicPr>
              <a:picLocks noChangeAspect="1"/>
            </p:cNvPicPr>
            <p:nvPr/>
          </p:nvPicPr>
          <p:blipFill>
            <a:blip r:embed="rId2">
              <a:extLst/>
            </a:blip>
            <a:srcRect l="42143" t="0" r="40273" b="7389"/>
            <a:stretch>
              <a:fillRect/>
            </a:stretch>
          </p:blipFill>
          <p:spPr>
            <a:xfrm>
              <a:off x="3532112" y="14709"/>
              <a:ext cx="467855" cy="316930"/>
            </a:xfrm>
            <a:prstGeom prst="rect">
              <a:avLst/>
            </a:prstGeom>
            <a:ln w="12700" cap="flat">
              <a:noFill/>
              <a:miter lim="400000"/>
            </a:ln>
            <a:effectLst/>
          </p:spPr>
        </p:pic>
        <p:pic>
          <p:nvPicPr>
            <p:cNvPr id="41" name="Google Shape;21;p2" descr="Google Shape;21;p2"/>
            <p:cNvPicPr>
              <a:picLocks noChangeAspect="1"/>
            </p:cNvPicPr>
            <p:nvPr/>
          </p:nvPicPr>
          <p:blipFill>
            <a:blip r:embed="rId2">
              <a:extLst/>
            </a:blip>
            <a:srcRect l="42143" t="0" r="40273" b="7389"/>
            <a:stretch>
              <a:fillRect/>
            </a:stretch>
          </p:blipFill>
          <p:spPr>
            <a:xfrm>
              <a:off x="4008070" y="15797"/>
              <a:ext cx="467855" cy="316930"/>
            </a:xfrm>
            <a:prstGeom prst="rect">
              <a:avLst/>
            </a:prstGeom>
            <a:ln w="12700" cap="flat">
              <a:noFill/>
              <a:miter lim="400000"/>
            </a:ln>
            <a:effectLst/>
          </p:spPr>
        </p:pic>
        <p:pic>
          <p:nvPicPr>
            <p:cNvPr id="42" name="Google Shape;22;p2" descr="Google Shape;22;p2"/>
            <p:cNvPicPr>
              <a:picLocks noChangeAspect="1"/>
            </p:cNvPicPr>
            <p:nvPr/>
          </p:nvPicPr>
          <p:blipFill>
            <a:blip r:embed="rId2">
              <a:extLst/>
            </a:blip>
            <a:srcRect l="42143" t="0" r="40273" b="7389"/>
            <a:stretch>
              <a:fillRect/>
            </a:stretch>
          </p:blipFill>
          <p:spPr>
            <a:xfrm>
              <a:off x="4484494" y="11060"/>
              <a:ext cx="467855" cy="316930"/>
            </a:xfrm>
            <a:prstGeom prst="rect">
              <a:avLst/>
            </a:prstGeom>
            <a:ln w="12700" cap="flat">
              <a:noFill/>
              <a:miter lim="400000"/>
            </a:ln>
            <a:effectLst/>
          </p:spPr>
        </p:pic>
        <p:pic>
          <p:nvPicPr>
            <p:cNvPr id="43" name="Google Shape;23;p2" descr="Google Shape;23;p2"/>
            <p:cNvPicPr>
              <a:picLocks noChangeAspect="1"/>
            </p:cNvPicPr>
            <p:nvPr/>
          </p:nvPicPr>
          <p:blipFill>
            <a:blip r:embed="rId2">
              <a:extLst/>
            </a:blip>
            <a:srcRect l="42143" t="0" r="40273" b="7389"/>
            <a:stretch>
              <a:fillRect/>
            </a:stretch>
          </p:blipFill>
          <p:spPr>
            <a:xfrm>
              <a:off x="4960451" y="12148"/>
              <a:ext cx="467856" cy="316930"/>
            </a:xfrm>
            <a:prstGeom prst="rect">
              <a:avLst/>
            </a:prstGeom>
            <a:ln w="12700" cap="flat">
              <a:noFill/>
              <a:miter lim="400000"/>
            </a:ln>
            <a:effectLst/>
          </p:spPr>
        </p:pic>
        <p:pic>
          <p:nvPicPr>
            <p:cNvPr id="44" name="Google Shape;24;p2" descr="Google Shape;24;p2"/>
            <p:cNvPicPr>
              <a:picLocks noChangeAspect="1"/>
            </p:cNvPicPr>
            <p:nvPr/>
          </p:nvPicPr>
          <p:blipFill>
            <a:blip r:embed="rId2">
              <a:extLst/>
            </a:blip>
            <a:srcRect l="42143" t="0" r="40273" b="7389"/>
            <a:stretch>
              <a:fillRect/>
            </a:stretch>
          </p:blipFill>
          <p:spPr>
            <a:xfrm>
              <a:off x="5448523" y="3649"/>
              <a:ext cx="467856" cy="316929"/>
            </a:xfrm>
            <a:prstGeom prst="rect">
              <a:avLst/>
            </a:prstGeom>
            <a:ln w="12700" cap="flat">
              <a:noFill/>
              <a:miter lim="400000"/>
            </a:ln>
            <a:effectLst/>
          </p:spPr>
        </p:pic>
        <p:pic>
          <p:nvPicPr>
            <p:cNvPr id="45" name="Google Shape;25;p2" descr="Google Shape;25;p2"/>
            <p:cNvPicPr>
              <a:picLocks noChangeAspect="1"/>
            </p:cNvPicPr>
            <p:nvPr/>
          </p:nvPicPr>
          <p:blipFill>
            <a:blip r:embed="rId2">
              <a:extLst/>
            </a:blip>
            <a:srcRect l="42143" t="0" r="40273" b="7389"/>
            <a:stretch>
              <a:fillRect/>
            </a:stretch>
          </p:blipFill>
          <p:spPr>
            <a:xfrm>
              <a:off x="5924481" y="4736"/>
              <a:ext cx="467855" cy="316930"/>
            </a:xfrm>
            <a:prstGeom prst="rect">
              <a:avLst/>
            </a:prstGeom>
            <a:ln w="12700" cap="flat">
              <a:noFill/>
              <a:miter lim="400000"/>
            </a:ln>
            <a:effectLst/>
          </p:spPr>
        </p:pic>
        <p:pic>
          <p:nvPicPr>
            <p:cNvPr id="46" name="Google Shape;26;p2" descr="Google Shape;26;p2"/>
            <p:cNvPicPr>
              <a:picLocks noChangeAspect="1"/>
            </p:cNvPicPr>
            <p:nvPr/>
          </p:nvPicPr>
          <p:blipFill>
            <a:blip r:embed="rId2">
              <a:extLst/>
            </a:blip>
            <a:srcRect l="42143" t="0" r="40273" b="7389"/>
            <a:stretch>
              <a:fillRect/>
            </a:stretch>
          </p:blipFill>
          <p:spPr>
            <a:xfrm>
              <a:off x="6400905" y="-1"/>
              <a:ext cx="467856" cy="316930"/>
            </a:xfrm>
            <a:prstGeom prst="rect">
              <a:avLst/>
            </a:prstGeom>
            <a:ln w="12700" cap="flat">
              <a:noFill/>
              <a:miter lim="400000"/>
            </a:ln>
            <a:effectLst/>
          </p:spPr>
        </p:pic>
        <p:pic>
          <p:nvPicPr>
            <p:cNvPr id="47" name="Google Shape;27;p2" descr="Google Shape;27;p2"/>
            <p:cNvPicPr>
              <a:picLocks noChangeAspect="1"/>
            </p:cNvPicPr>
            <p:nvPr/>
          </p:nvPicPr>
          <p:blipFill>
            <a:blip r:embed="rId2">
              <a:extLst/>
            </a:blip>
            <a:srcRect l="42143" t="0" r="40273" b="7389"/>
            <a:stretch>
              <a:fillRect/>
            </a:stretch>
          </p:blipFill>
          <p:spPr>
            <a:xfrm>
              <a:off x="6876863" y="1087"/>
              <a:ext cx="467856" cy="316930"/>
            </a:xfrm>
            <a:prstGeom prst="rect">
              <a:avLst/>
            </a:prstGeom>
            <a:ln w="12700" cap="flat">
              <a:noFill/>
              <a:miter lim="400000"/>
            </a:ln>
            <a:effectLst/>
          </p:spPr>
        </p:pic>
        <p:pic>
          <p:nvPicPr>
            <p:cNvPr id="48" name="Google Shape;28;p2" descr="Google Shape;28;p2"/>
            <p:cNvPicPr>
              <a:picLocks noChangeAspect="1"/>
            </p:cNvPicPr>
            <p:nvPr/>
          </p:nvPicPr>
          <p:blipFill>
            <a:blip r:embed="rId2">
              <a:extLst/>
            </a:blip>
            <a:srcRect l="0" t="0" r="40273" b="0"/>
            <a:stretch>
              <a:fillRect/>
            </a:stretch>
          </p:blipFill>
          <p:spPr>
            <a:xfrm flipH="1">
              <a:off x="7371146" y="16721"/>
              <a:ext cx="1589273" cy="342219"/>
            </a:xfrm>
            <a:prstGeom prst="rect">
              <a:avLst/>
            </a:prstGeom>
            <a:ln w="12700" cap="flat">
              <a:noFill/>
              <a:miter lim="400000"/>
            </a:ln>
            <a:effectLst/>
          </p:spPr>
        </p:pic>
      </p:grpSp>
      <p:sp>
        <p:nvSpPr>
          <p:cNvPr id="50" name="نص العنوان"/>
          <p:cNvSpPr txBox="1"/>
          <p:nvPr>
            <p:ph type="title"/>
          </p:nvPr>
        </p:nvSpPr>
        <p:spPr>
          <a:xfrm>
            <a:off x="2120625" y="1367224"/>
            <a:ext cx="4856101" cy="2536801"/>
          </a:xfrm>
          <a:prstGeom prst="rect">
            <a:avLst/>
          </a:prstGeom>
          <a:solidFill>
            <a:schemeClr val="accent1">
              <a:lumOff val="44000"/>
            </a:schemeClr>
          </a:solidFill>
        </p:spPr>
        <p:txBody>
          <a:bodyPr anchor="ctr"/>
          <a:lstStyle>
            <a:lvl1pPr algn="ctr">
              <a:defRPr sz="5200"/>
            </a:lvl1pPr>
          </a:lstStyle>
          <a:p>
            <a:pPr/>
            <a:r>
              <a:t>نص العنوان</a:t>
            </a:r>
          </a:p>
        </p:txBody>
      </p:sp>
      <p:sp>
        <p:nvSpPr>
          <p:cNvPr id="51" name="رقم الشريحة"/>
          <p:cNvSpPr txBox="1"/>
          <p:nvPr>
            <p:ph type="sldNum" sz="quarter" idx="2"/>
          </p:nvPr>
        </p:nvSpPr>
        <p:spPr>
          <a:xfrm>
            <a:off x="8615834" y="4624619"/>
            <a:ext cx="329124"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PTION_ONLY">
    <p:bg>
      <p:bgPr>
        <a:solidFill>
          <a:srgbClr val="F3F3F3"/>
        </a:solidFill>
      </p:bgPr>
    </p:bg>
    <p:spTree>
      <p:nvGrpSpPr>
        <p:cNvPr id="1" name=""/>
        <p:cNvGrpSpPr/>
        <p:nvPr/>
      </p:nvGrpSpPr>
      <p:grpSpPr>
        <a:xfrm>
          <a:off x="0" y="0"/>
          <a:ext cx="0" cy="0"/>
          <a:chOff x="0" y="0"/>
          <a:chExt cx="0" cy="0"/>
        </a:xfrm>
      </p:grpSpPr>
      <p:sp>
        <p:nvSpPr>
          <p:cNvPr id="259" name="Google Shape;9;p1"/>
          <p:cNvSpPr txBox="1"/>
          <p:nvPr/>
        </p:nvSpPr>
        <p:spPr>
          <a:xfrm rot="5400000">
            <a:off x="-1022301" y="41193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260" name="مستوى النص الأول…"/>
          <p:cNvSpPr txBox="1"/>
          <p:nvPr>
            <p:ph type="body" sz="quarter" idx="1"/>
          </p:nvPr>
        </p:nvSpPr>
        <p:spPr>
          <a:xfrm>
            <a:off x="1520849" y="4230575"/>
            <a:ext cx="6370201"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6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_4">
    <p:bg>
      <p:bgPr>
        <a:solidFill>
          <a:srgbClr val="F3F3F3"/>
        </a:solidFill>
      </p:bgPr>
    </p:bg>
    <p:spTree>
      <p:nvGrpSpPr>
        <p:cNvPr id="1" name=""/>
        <p:cNvGrpSpPr/>
        <p:nvPr/>
      </p:nvGrpSpPr>
      <p:grpSpPr>
        <a:xfrm>
          <a:off x="0" y="0"/>
          <a:ext cx="0" cy="0"/>
          <a:chOff x="0" y="0"/>
          <a:chExt cx="0" cy="0"/>
        </a:xfrm>
      </p:grpSpPr>
      <p:sp>
        <p:nvSpPr>
          <p:cNvPr id="268" name="Google Shape;9;p1"/>
          <p:cNvSpPr txBox="1"/>
          <p:nvPr/>
        </p:nvSpPr>
        <p:spPr>
          <a:xfrm rot="5400000">
            <a:off x="-1022301" y="41193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269" name="Google Shape;221;p12"/>
          <p:cNvSpPr/>
          <p:nvPr/>
        </p:nvSpPr>
        <p:spPr>
          <a:xfrm>
            <a:off x="79567" y="235942"/>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270" name="Google Shape;222;p12"/>
          <p:cNvSpPr/>
          <p:nvPr/>
        </p:nvSpPr>
        <p:spPr>
          <a:xfrm>
            <a:off x="50432" y="197778"/>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271" name="Google Shape;223;p12"/>
          <p:cNvSpPr/>
          <p:nvPr/>
        </p:nvSpPr>
        <p:spPr>
          <a:xfrm>
            <a:off x="16813" y="155127"/>
            <a:ext cx="8992200" cy="4845600"/>
          </a:xfrm>
          <a:prstGeom prst="rect">
            <a:avLst/>
          </a:prstGeom>
          <a:blipFill>
            <a:blip r:embed="rId2"/>
            <a:stretch>
              <a:fillRect/>
            </a:stretch>
          </a:blip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286" name="Google Shape;224;p12"/>
          <p:cNvGrpSpPr/>
          <p:nvPr/>
        </p:nvGrpSpPr>
        <p:grpSpPr>
          <a:xfrm>
            <a:off x="38243" y="34021"/>
            <a:ext cx="8960419" cy="358941"/>
            <a:chOff x="0" y="0"/>
            <a:chExt cx="8960418" cy="358939"/>
          </a:xfrm>
        </p:grpSpPr>
        <p:pic>
          <p:nvPicPr>
            <p:cNvPr id="272" name="Google Shape;225;p12" descr="Google Shape;225;p12"/>
            <p:cNvPicPr>
              <a:picLocks noChangeAspect="1"/>
            </p:cNvPicPr>
            <p:nvPr/>
          </p:nvPicPr>
          <p:blipFill>
            <a:blip r:embed="rId3">
              <a:extLst/>
            </a:blip>
            <a:srcRect l="0" t="0" r="40273" b="0"/>
            <a:stretch>
              <a:fillRect/>
            </a:stretch>
          </p:blipFill>
          <p:spPr>
            <a:xfrm>
              <a:off x="0" y="4736"/>
              <a:ext cx="1589273" cy="342219"/>
            </a:xfrm>
            <a:prstGeom prst="rect">
              <a:avLst/>
            </a:prstGeom>
            <a:ln w="12700" cap="flat">
              <a:noFill/>
              <a:miter lim="400000"/>
            </a:ln>
            <a:effectLst/>
          </p:spPr>
        </p:pic>
        <p:pic>
          <p:nvPicPr>
            <p:cNvPr id="273" name="Google Shape;226;p12" descr="Google Shape;226;p12"/>
            <p:cNvPicPr>
              <a:picLocks noChangeAspect="1"/>
            </p:cNvPicPr>
            <p:nvPr/>
          </p:nvPicPr>
          <p:blipFill>
            <a:blip r:embed="rId3">
              <a:extLst/>
            </a:blip>
            <a:srcRect l="42143" t="0" r="40273" b="7389"/>
            <a:stretch>
              <a:fillRect/>
            </a:stretch>
          </p:blipFill>
          <p:spPr>
            <a:xfrm>
              <a:off x="1609024" y="19050"/>
              <a:ext cx="467855" cy="316930"/>
            </a:xfrm>
            <a:prstGeom prst="rect">
              <a:avLst/>
            </a:prstGeom>
            <a:ln w="12700" cap="flat">
              <a:noFill/>
              <a:miter lim="400000"/>
            </a:ln>
            <a:effectLst/>
          </p:spPr>
        </p:pic>
        <p:pic>
          <p:nvPicPr>
            <p:cNvPr id="274" name="Google Shape;227;p12" descr="Google Shape;227;p12"/>
            <p:cNvPicPr>
              <a:picLocks noChangeAspect="1"/>
            </p:cNvPicPr>
            <p:nvPr/>
          </p:nvPicPr>
          <p:blipFill>
            <a:blip r:embed="rId3">
              <a:extLst/>
            </a:blip>
            <a:srcRect l="42143" t="0" r="40273" b="7389"/>
            <a:stretch>
              <a:fillRect/>
            </a:stretch>
          </p:blipFill>
          <p:spPr>
            <a:xfrm>
              <a:off x="2084982" y="20138"/>
              <a:ext cx="467855" cy="316930"/>
            </a:xfrm>
            <a:prstGeom prst="rect">
              <a:avLst/>
            </a:prstGeom>
            <a:ln w="12700" cap="flat">
              <a:noFill/>
              <a:miter lim="400000"/>
            </a:ln>
            <a:effectLst/>
          </p:spPr>
        </p:pic>
        <p:pic>
          <p:nvPicPr>
            <p:cNvPr id="275" name="Google Shape;228;p12" descr="Google Shape;228;p12"/>
            <p:cNvPicPr>
              <a:picLocks noChangeAspect="1"/>
            </p:cNvPicPr>
            <p:nvPr/>
          </p:nvPicPr>
          <p:blipFill>
            <a:blip r:embed="rId3">
              <a:extLst/>
            </a:blip>
            <a:srcRect l="42143" t="0" r="40273" b="7389"/>
            <a:stretch>
              <a:fillRect/>
            </a:stretch>
          </p:blipFill>
          <p:spPr>
            <a:xfrm>
              <a:off x="2561406" y="15401"/>
              <a:ext cx="467855" cy="316930"/>
            </a:xfrm>
            <a:prstGeom prst="rect">
              <a:avLst/>
            </a:prstGeom>
            <a:ln w="12700" cap="flat">
              <a:noFill/>
              <a:miter lim="400000"/>
            </a:ln>
            <a:effectLst/>
          </p:spPr>
        </p:pic>
        <p:pic>
          <p:nvPicPr>
            <p:cNvPr id="276" name="Google Shape;229;p12" descr="Google Shape;229;p12"/>
            <p:cNvPicPr>
              <a:picLocks noChangeAspect="1"/>
            </p:cNvPicPr>
            <p:nvPr/>
          </p:nvPicPr>
          <p:blipFill>
            <a:blip r:embed="rId3">
              <a:extLst/>
            </a:blip>
            <a:srcRect l="42143" t="0" r="40273" b="7389"/>
            <a:stretch>
              <a:fillRect/>
            </a:stretch>
          </p:blipFill>
          <p:spPr>
            <a:xfrm>
              <a:off x="3037364" y="16489"/>
              <a:ext cx="467855" cy="316930"/>
            </a:xfrm>
            <a:prstGeom prst="rect">
              <a:avLst/>
            </a:prstGeom>
            <a:ln w="12700" cap="flat">
              <a:noFill/>
              <a:miter lim="400000"/>
            </a:ln>
            <a:effectLst/>
          </p:spPr>
        </p:pic>
        <p:pic>
          <p:nvPicPr>
            <p:cNvPr id="277" name="Google Shape;230;p12" descr="Google Shape;230;p12"/>
            <p:cNvPicPr>
              <a:picLocks noChangeAspect="1"/>
            </p:cNvPicPr>
            <p:nvPr/>
          </p:nvPicPr>
          <p:blipFill>
            <a:blip r:embed="rId3">
              <a:extLst/>
            </a:blip>
            <a:srcRect l="42143" t="0" r="40273" b="7389"/>
            <a:stretch>
              <a:fillRect/>
            </a:stretch>
          </p:blipFill>
          <p:spPr>
            <a:xfrm>
              <a:off x="3532112" y="14709"/>
              <a:ext cx="467855" cy="316930"/>
            </a:xfrm>
            <a:prstGeom prst="rect">
              <a:avLst/>
            </a:prstGeom>
            <a:ln w="12700" cap="flat">
              <a:noFill/>
              <a:miter lim="400000"/>
            </a:ln>
            <a:effectLst/>
          </p:spPr>
        </p:pic>
        <p:pic>
          <p:nvPicPr>
            <p:cNvPr id="278" name="Google Shape;231;p12" descr="Google Shape;231;p12"/>
            <p:cNvPicPr>
              <a:picLocks noChangeAspect="1"/>
            </p:cNvPicPr>
            <p:nvPr/>
          </p:nvPicPr>
          <p:blipFill>
            <a:blip r:embed="rId3">
              <a:extLst/>
            </a:blip>
            <a:srcRect l="42143" t="0" r="40273" b="7389"/>
            <a:stretch>
              <a:fillRect/>
            </a:stretch>
          </p:blipFill>
          <p:spPr>
            <a:xfrm>
              <a:off x="4008070" y="15797"/>
              <a:ext cx="467855" cy="316930"/>
            </a:xfrm>
            <a:prstGeom prst="rect">
              <a:avLst/>
            </a:prstGeom>
            <a:ln w="12700" cap="flat">
              <a:noFill/>
              <a:miter lim="400000"/>
            </a:ln>
            <a:effectLst/>
          </p:spPr>
        </p:pic>
        <p:pic>
          <p:nvPicPr>
            <p:cNvPr id="279" name="Google Shape;232;p12" descr="Google Shape;232;p12"/>
            <p:cNvPicPr>
              <a:picLocks noChangeAspect="1"/>
            </p:cNvPicPr>
            <p:nvPr/>
          </p:nvPicPr>
          <p:blipFill>
            <a:blip r:embed="rId3">
              <a:extLst/>
            </a:blip>
            <a:srcRect l="42143" t="0" r="40273" b="7389"/>
            <a:stretch>
              <a:fillRect/>
            </a:stretch>
          </p:blipFill>
          <p:spPr>
            <a:xfrm>
              <a:off x="4484494" y="11060"/>
              <a:ext cx="467855" cy="316930"/>
            </a:xfrm>
            <a:prstGeom prst="rect">
              <a:avLst/>
            </a:prstGeom>
            <a:ln w="12700" cap="flat">
              <a:noFill/>
              <a:miter lim="400000"/>
            </a:ln>
            <a:effectLst/>
          </p:spPr>
        </p:pic>
        <p:pic>
          <p:nvPicPr>
            <p:cNvPr id="280" name="Google Shape;233;p12" descr="Google Shape;233;p12"/>
            <p:cNvPicPr>
              <a:picLocks noChangeAspect="1"/>
            </p:cNvPicPr>
            <p:nvPr/>
          </p:nvPicPr>
          <p:blipFill>
            <a:blip r:embed="rId3">
              <a:extLst/>
            </a:blip>
            <a:srcRect l="42143" t="0" r="40273" b="7389"/>
            <a:stretch>
              <a:fillRect/>
            </a:stretch>
          </p:blipFill>
          <p:spPr>
            <a:xfrm>
              <a:off x="4960451" y="12148"/>
              <a:ext cx="467856" cy="316930"/>
            </a:xfrm>
            <a:prstGeom prst="rect">
              <a:avLst/>
            </a:prstGeom>
            <a:ln w="12700" cap="flat">
              <a:noFill/>
              <a:miter lim="400000"/>
            </a:ln>
            <a:effectLst/>
          </p:spPr>
        </p:pic>
        <p:pic>
          <p:nvPicPr>
            <p:cNvPr id="281" name="Google Shape;234;p12" descr="Google Shape;234;p12"/>
            <p:cNvPicPr>
              <a:picLocks noChangeAspect="1"/>
            </p:cNvPicPr>
            <p:nvPr/>
          </p:nvPicPr>
          <p:blipFill>
            <a:blip r:embed="rId3">
              <a:extLst/>
            </a:blip>
            <a:srcRect l="42143" t="0" r="40273" b="7389"/>
            <a:stretch>
              <a:fillRect/>
            </a:stretch>
          </p:blipFill>
          <p:spPr>
            <a:xfrm>
              <a:off x="5448523" y="3649"/>
              <a:ext cx="467856" cy="316929"/>
            </a:xfrm>
            <a:prstGeom prst="rect">
              <a:avLst/>
            </a:prstGeom>
            <a:ln w="12700" cap="flat">
              <a:noFill/>
              <a:miter lim="400000"/>
            </a:ln>
            <a:effectLst/>
          </p:spPr>
        </p:pic>
        <p:pic>
          <p:nvPicPr>
            <p:cNvPr id="282" name="Google Shape;235;p12" descr="Google Shape;235;p12"/>
            <p:cNvPicPr>
              <a:picLocks noChangeAspect="1"/>
            </p:cNvPicPr>
            <p:nvPr/>
          </p:nvPicPr>
          <p:blipFill>
            <a:blip r:embed="rId3">
              <a:extLst/>
            </a:blip>
            <a:srcRect l="42143" t="0" r="40273" b="7389"/>
            <a:stretch>
              <a:fillRect/>
            </a:stretch>
          </p:blipFill>
          <p:spPr>
            <a:xfrm>
              <a:off x="5924481" y="4736"/>
              <a:ext cx="467855" cy="316930"/>
            </a:xfrm>
            <a:prstGeom prst="rect">
              <a:avLst/>
            </a:prstGeom>
            <a:ln w="12700" cap="flat">
              <a:noFill/>
              <a:miter lim="400000"/>
            </a:ln>
            <a:effectLst/>
          </p:spPr>
        </p:pic>
        <p:pic>
          <p:nvPicPr>
            <p:cNvPr id="283" name="Google Shape;236;p12" descr="Google Shape;236;p12"/>
            <p:cNvPicPr>
              <a:picLocks noChangeAspect="1"/>
            </p:cNvPicPr>
            <p:nvPr/>
          </p:nvPicPr>
          <p:blipFill>
            <a:blip r:embed="rId3">
              <a:extLst/>
            </a:blip>
            <a:srcRect l="42143" t="0" r="40273" b="7389"/>
            <a:stretch>
              <a:fillRect/>
            </a:stretch>
          </p:blipFill>
          <p:spPr>
            <a:xfrm>
              <a:off x="6400905" y="-1"/>
              <a:ext cx="467856" cy="316930"/>
            </a:xfrm>
            <a:prstGeom prst="rect">
              <a:avLst/>
            </a:prstGeom>
            <a:ln w="12700" cap="flat">
              <a:noFill/>
              <a:miter lim="400000"/>
            </a:ln>
            <a:effectLst/>
          </p:spPr>
        </p:pic>
        <p:pic>
          <p:nvPicPr>
            <p:cNvPr id="284" name="Google Shape;237;p12" descr="Google Shape;237;p12"/>
            <p:cNvPicPr>
              <a:picLocks noChangeAspect="1"/>
            </p:cNvPicPr>
            <p:nvPr/>
          </p:nvPicPr>
          <p:blipFill>
            <a:blip r:embed="rId3">
              <a:extLst/>
            </a:blip>
            <a:srcRect l="42143" t="0" r="40273" b="7389"/>
            <a:stretch>
              <a:fillRect/>
            </a:stretch>
          </p:blipFill>
          <p:spPr>
            <a:xfrm>
              <a:off x="6876863" y="1087"/>
              <a:ext cx="467856" cy="316930"/>
            </a:xfrm>
            <a:prstGeom prst="rect">
              <a:avLst/>
            </a:prstGeom>
            <a:ln w="12700" cap="flat">
              <a:noFill/>
              <a:miter lim="400000"/>
            </a:ln>
            <a:effectLst/>
          </p:spPr>
        </p:pic>
        <p:pic>
          <p:nvPicPr>
            <p:cNvPr id="285" name="Google Shape;238;p12" descr="Google Shape;238;p12"/>
            <p:cNvPicPr>
              <a:picLocks noChangeAspect="1"/>
            </p:cNvPicPr>
            <p:nvPr/>
          </p:nvPicPr>
          <p:blipFill>
            <a:blip r:embed="rId3">
              <a:extLst/>
            </a:blip>
            <a:srcRect l="0" t="0" r="40273" b="0"/>
            <a:stretch>
              <a:fillRect/>
            </a:stretch>
          </p:blipFill>
          <p:spPr>
            <a:xfrm flipH="1">
              <a:off x="7371146" y="16721"/>
              <a:ext cx="1589273" cy="342219"/>
            </a:xfrm>
            <a:prstGeom prst="rect">
              <a:avLst/>
            </a:prstGeom>
            <a:ln w="12700" cap="flat">
              <a:noFill/>
              <a:miter lim="400000"/>
            </a:ln>
            <a:effectLst/>
          </p:spPr>
        </p:pic>
      </p:grpSp>
      <p:grpSp>
        <p:nvGrpSpPr>
          <p:cNvPr id="292" name="Google Shape;239;p12"/>
          <p:cNvGrpSpPr/>
          <p:nvPr/>
        </p:nvGrpSpPr>
        <p:grpSpPr>
          <a:xfrm>
            <a:off x="311700" y="1376597"/>
            <a:ext cx="1413707" cy="954253"/>
            <a:chOff x="0" y="0"/>
            <a:chExt cx="1413705" cy="954252"/>
          </a:xfrm>
        </p:grpSpPr>
        <p:sp>
          <p:nvSpPr>
            <p:cNvPr id="287" name="Google Shape;240;p12"/>
            <p:cNvSpPr/>
            <p:nvPr/>
          </p:nvSpPr>
          <p:spPr>
            <a:xfrm>
              <a:off x="-1" y="0"/>
              <a:ext cx="1413707" cy="954253"/>
            </a:xfrm>
            <a:custGeom>
              <a:avLst/>
              <a:gdLst/>
              <a:ahLst/>
              <a:cxnLst>
                <a:cxn ang="0">
                  <a:pos x="wd2" y="hd2"/>
                </a:cxn>
                <a:cxn ang="5400000">
                  <a:pos x="wd2" y="hd2"/>
                </a:cxn>
                <a:cxn ang="10800000">
                  <a:pos x="wd2" y="hd2"/>
                </a:cxn>
                <a:cxn ang="16200000">
                  <a:pos x="wd2" y="hd2"/>
                </a:cxn>
              </a:cxnLst>
              <a:rect l="0" t="0" r="r" b="b"/>
              <a:pathLst>
                <a:path w="21559" h="21404" fill="norm" stroke="1" extrusionOk="0">
                  <a:moveTo>
                    <a:pt x="5810" y="18797"/>
                  </a:moveTo>
                  <a:cubicBezTo>
                    <a:pt x="3806" y="19716"/>
                    <a:pt x="1903" y="19353"/>
                    <a:pt x="15" y="18648"/>
                  </a:cubicBezTo>
                  <a:cubicBezTo>
                    <a:pt x="15" y="18584"/>
                    <a:pt x="15" y="18520"/>
                    <a:pt x="0" y="18456"/>
                  </a:cubicBezTo>
                  <a:cubicBezTo>
                    <a:pt x="87" y="18392"/>
                    <a:pt x="174" y="18306"/>
                    <a:pt x="261" y="18285"/>
                  </a:cubicBezTo>
                  <a:cubicBezTo>
                    <a:pt x="2019" y="17665"/>
                    <a:pt x="3385" y="16148"/>
                    <a:pt x="4576" y="14225"/>
                  </a:cubicBezTo>
                  <a:cubicBezTo>
                    <a:pt x="5186" y="13221"/>
                    <a:pt x="5084" y="11961"/>
                    <a:pt x="4997" y="10764"/>
                  </a:cubicBezTo>
                  <a:cubicBezTo>
                    <a:pt x="4852" y="8970"/>
                    <a:pt x="4663" y="7175"/>
                    <a:pt x="4518" y="5359"/>
                  </a:cubicBezTo>
                  <a:cubicBezTo>
                    <a:pt x="4401" y="3821"/>
                    <a:pt x="4706" y="2838"/>
                    <a:pt x="5752" y="2218"/>
                  </a:cubicBezTo>
                  <a:cubicBezTo>
                    <a:pt x="6769" y="1620"/>
                    <a:pt x="7829" y="1171"/>
                    <a:pt x="8904" y="851"/>
                  </a:cubicBezTo>
                  <a:cubicBezTo>
                    <a:pt x="10938" y="274"/>
                    <a:pt x="13001" y="-196"/>
                    <a:pt x="15078" y="82"/>
                  </a:cubicBezTo>
                  <a:cubicBezTo>
                    <a:pt x="15964" y="210"/>
                    <a:pt x="16850" y="424"/>
                    <a:pt x="17736" y="680"/>
                  </a:cubicBezTo>
                  <a:cubicBezTo>
                    <a:pt x="19421" y="1171"/>
                    <a:pt x="20365" y="2795"/>
                    <a:pt x="20641" y="5231"/>
                  </a:cubicBezTo>
                  <a:cubicBezTo>
                    <a:pt x="20975" y="8200"/>
                    <a:pt x="21266" y="11170"/>
                    <a:pt x="21527" y="14140"/>
                  </a:cubicBezTo>
                  <a:cubicBezTo>
                    <a:pt x="21600" y="14952"/>
                    <a:pt x="21542" y="15828"/>
                    <a:pt x="21426" y="16640"/>
                  </a:cubicBezTo>
                  <a:cubicBezTo>
                    <a:pt x="21048" y="19203"/>
                    <a:pt x="20060" y="20464"/>
                    <a:pt x="18201" y="20742"/>
                  </a:cubicBezTo>
                  <a:cubicBezTo>
                    <a:pt x="16530" y="20977"/>
                    <a:pt x="14860" y="21126"/>
                    <a:pt x="13190" y="21254"/>
                  </a:cubicBezTo>
                  <a:cubicBezTo>
                    <a:pt x="11882" y="21361"/>
                    <a:pt x="10575" y="21383"/>
                    <a:pt x="9268" y="21404"/>
                  </a:cubicBezTo>
                  <a:cubicBezTo>
                    <a:pt x="8904" y="21404"/>
                    <a:pt x="8527" y="21340"/>
                    <a:pt x="8178" y="21254"/>
                  </a:cubicBezTo>
                  <a:cubicBezTo>
                    <a:pt x="7132" y="20977"/>
                    <a:pt x="6188" y="20507"/>
                    <a:pt x="5810" y="18797"/>
                  </a:cubicBezTo>
                  <a:close/>
                  <a:moveTo>
                    <a:pt x="20975" y="14225"/>
                  </a:moveTo>
                  <a:cubicBezTo>
                    <a:pt x="20903" y="13093"/>
                    <a:pt x="20816" y="11982"/>
                    <a:pt x="20743" y="10850"/>
                  </a:cubicBezTo>
                  <a:cubicBezTo>
                    <a:pt x="20496" y="8670"/>
                    <a:pt x="20278" y="6470"/>
                    <a:pt x="19973" y="4291"/>
                  </a:cubicBezTo>
                  <a:cubicBezTo>
                    <a:pt x="19726" y="2517"/>
                    <a:pt x="18956" y="1385"/>
                    <a:pt x="17722" y="1065"/>
                  </a:cubicBezTo>
                  <a:cubicBezTo>
                    <a:pt x="16821" y="830"/>
                    <a:pt x="15920" y="594"/>
                    <a:pt x="15020" y="509"/>
                  </a:cubicBezTo>
                  <a:cubicBezTo>
                    <a:pt x="12710" y="317"/>
                    <a:pt x="10444" y="894"/>
                    <a:pt x="8207" y="1620"/>
                  </a:cubicBezTo>
                  <a:cubicBezTo>
                    <a:pt x="7321" y="1898"/>
                    <a:pt x="6435" y="2261"/>
                    <a:pt x="5680" y="3073"/>
                  </a:cubicBezTo>
                  <a:cubicBezTo>
                    <a:pt x="5229" y="3564"/>
                    <a:pt x="4982" y="4162"/>
                    <a:pt x="5040" y="4996"/>
                  </a:cubicBezTo>
                  <a:cubicBezTo>
                    <a:pt x="5200" y="7004"/>
                    <a:pt x="5331" y="9034"/>
                    <a:pt x="5520" y="11042"/>
                  </a:cubicBezTo>
                  <a:cubicBezTo>
                    <a:pt x="5694" y="12794"/>
                    <a:pt x="5447" y="14332"/>
                    <a:pt x="4474" y="15443"/>
                  </a:cubicBezTo>
                  <a:cubicBezTo>
                    <a:pt x="3733" y="16298"/>
                    <a:pt x="2963" y="17067"/>
                    <a:pt x="2208" y="17879"/>
                  </a:cubicBezTo>
                  <a:cubicBezTo>
                    <a:pt x="1932" y="18071"/>
                    <a:pt x="1656" y="18263"/>
                    <a:pt x="1380" y="18456"/>
                  </a:cubicBezTo>
                  <a:cubicBezTo>
                    <a:pt x="1394" y="18520"/>
                    <a:pt x="1409" y="18584"/>
                    <a:pt x="1424" y="18627"/>
                  </a:cubicBezTo>
                  <a:cubicBezTo>
                    <a:pt x="2644" y="18947"/>
                    <a:pt x="3849" y="18990"/>
                    <a:pt x="5070" y="18456"/>
                  </a:cubicBezTo>
                  <a:cubicBezTo>
                    <a:pt x="5825" y="18114"/>
                    <a:pt x="6144" y="18349"/>
                    <a:pt x="6464" y="19417"/>
                  </a:cubicBezTo>
                  <a:cubicBezTo>
                    <a:pt x="6638" y="20015"/>
                    <a:pt x="6929" y="20421"/>
                    <a:pt x="7350" y="20571"/>
                  </a:cubicBezTo>
                  <a:cubicBezTo>
                    <a:pt x="7684" y="20678"/>
                    <a:pt x="8018" y="20806"/>
                    <a:pt x="8352" y="20827"/>
                  </a:cubicBezTo>
                  <a:cubicBezTo>
                    <a:pt x="11534" y="21084"/>
                    <a:pt x="14686" y="20656"/>
                    <a:pt x="17852" y="20250"/>
                  </a:cubicBezTo>
                  <a:cubicBezTo>
                    <a:pt x="18579" y="20165"/>
                    <a:pt x="19276" y="19866"/>
                    <a:pt x="19842" y="19161"/>
                  </a:cubicBezTo>
                  <a:cubicBezTo>
                    <a:pt x="20903" y="17857"/>
                    <a:pt x="21063" y="16106"/>
                    <a:pt x="20975" y="14225"/>
                  </a:cubicBezTo>
                  <a:close/>
                </a:path>
              </a:pathLst>
            </a:custGeom>
            <a:solidFill>
              <a:srgbClr val="13141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288" name="Google Shape;241;p12"/>
            <p:cNvSpPr/>
            <p:nvPr/>
          </p:nvSpPr>
          <p:spPr>
            <a:xfrm>
              <a:off x="145732" y="22310"/>
              <a:ext cx="1215392" cy="852183"/>
            </a:xfrm>
            <a:custGeom>
              <a:avLst/>
              <a:gdLst/>
              <a:ahLst/>
              <a:cxnLst>
                <a:cxn ang="0">
                  <a:pos x="wd2" y="hd2"/>
                </a:cxn>
                <a:cxn ang="5400000">
                  <a:pos x="wd2" y="hd2"/>
                </a:cxn>
                <a:cxn ang="10800000">
                  <a:pos x="wd2" y="hd2"/>
                </a:cxn>
                <a:cxn ang="16200000">
                  <a:pos x="wd2" y="hd2"/>
                </a:cxn>
              </a:cxnLst>
              <a:rect l="0" t="0" r="r" b="b"/>
              <a:pathLst>
                <a:path w="21600" h="21377" fill="norm" stroke="1" extrusionOk="0">
                  <a:moveTo>
                    <a:pt x="0" y="19460"/>
                  </a:moveTo>
                  <a:cubicBezTo>
                    <a:pt x="880" y="18552"/>
                    <a:pt x="1794" y="17692"/>
                    <a:pt x="2641" y="16736"/>
                  </a:cubicBezTo>
                  <a:cubicBezTo>
                    <a:pt x="3775" y="15470"/>
                    <a:pt x="4063" y="13773"/>
                    <a:pt x="3860" y="11814"/>
                  </a:cubicBezTo>
                  <a:cubicBezTo>
                    <a:pt x="3640" y="9568"/>
                    <a:pt x="3470" y="7298"/>
                    <a:pt x="3301" y="5052"/>
                  </a:cubicBezTo>
                  <a:cubicBezTo>
                    <a:pt x="3216" y="4120"/>
                    <a:pt x="3521" y="3427"/>
                    <a:pt x="4046" y="2901"/>
                  </a:cubicBezTo>
                  <a:cubicBezTo>
                    <a:pt x="4926" y="1993"/>
                    <a:pt x="5959" y="1587"/>
                    <a:pt x="6991" y="1277"/>
                  </a:cubicBezTo>
                  <a:cubicBezTo>
                    <a:pt x="9598" y="488"/>
                    <a:pt x="12239" y="-157"/>
                    <a:pt x="14930" y="34"/>
                  </a:cubicBezTo>
                  <a:cubicBezTo>
                    <a:pt x="15980" y="106"/>
                    <a:pt x="17029" y="393"/>
                    <a:pt x="18079" y="655"/>
                  </a:cubicBezTo>
                  <a:cubicBezTo>
                    <a:pt x="19518" y="1014"/>
                    <a:pt x="20415" y="2280"/>
                    <a:pt x="20703" y="4263"/>
                  </a:cubicBezTo>
                  <a:cubicBezTo>
                    <a:pt x="21058" y="6701"/>
                    <a:pt x="21312" y="9162"/>
                    <a:pt x="21600" y="11599"/>
                  </a:cubicBezTo>
                  <a:cubicBezTo>
                    <a:pt x="21532" y="11742"/>
                    <a:pt x="21431" y="11885"/>
                    <a:pt x="21414" y="12029"/>
                  </a:cubicBezTo>
                  <a:cubicBezTo>
                    <a:pt x="21363" y="12531"/>
                    <a:pt x="21346" y="13032"/>
                    <a:pt x="21312" y="13534"/>
                  </a:cubicBezTo>
                  <a:cubicBezTo>
                    <a:pt x="21160" y="15446"/>
                    <a:pt x="20906" y="17309"/>
                    <a:pt x="19975" y="18815"/>
                  </a:cubicBezTo>
                  <a:cubicBezTo>
                    <a:pt x="19518" y="19555"/>
                    <a:pt x="19044" y="20392"/>
                    <a:pt x="18265" y="20511"/>
                  </a:cubicBezTo>
                  <a:cubicBezTo>
                    <a:pt x="16251" y="20798"/>
                    <a:pt x="14236" y="21132"/>
                    <a:pt x="12222" y="21324"/>
                  </a:cubicBezTo>
                  <a:cubicBezTo>
                    <a:pt x="10935" y="21443"/>
                    <a:pt x="9649" y="21324"/>
                    <a:pt x="8379" y="21347"/>
                  </a:cubicBezTo>
                  <a:cubicBezTo>
                    <a:pt x="7482" y="21371"/>
                    <a:pt x="6602" y="21276"/>
                    <a:pt x="5772" y="20750"/>
                  </a:cubicBezTo>
                  <a:cubicBezTo>
                    <a:pt x="5603" y="20416"/>
                    <a:pt x="5417" y="20081"/>
                    <a:pt x="5248" y="19747"/>
                  </a:cubicBezTo>
                  <a:cubicBezTo>
                    <a:pt x="5146" y="18743"/>
                    <a:pt x="4537" y="18337"/>
                    <a:pt x="3690" y="18647"/>
                  </a:cubicBezTo>
                  <a:cubicBezTo>
                    <a:pt x="3115" y="18862"/>
                    <a:pt x="2539" y="19078"/>
                    <a:pt x="1964" y="19269"/>
                  </a:cubicBezTo>
                  <a:cubicBezTo>
                    <a:pt x="1591" y="19388"/>
                    <a:pt x="1219" y="19484"/>
                    <a:pt x="846" y="19603"/>
                  </a:cubicBezTo>
                  <a:cubicBezTo>
                    <a:pt x="542" y="19555"/>
                    <a:pt x="271" y="19508"/>
                    <a:pt x="0" y="19460"/>
                  </a:cubicBezTo>
                  <a:close/>
                </a:path>
              </a:pathLst>
            </a:custGeom>
            <a:solidFill>
              <a:srgbClr val="FDFDF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289" name="Google Shape;242;p12"/>
            <p:cNvSpPr/>
            <p:nvPr/>
          </p:nvSpPr>
          <p:spPr>
            <a:xfrm>
              <a:off x="90487" y="635165"/>
              <a:ext cx="1285914" cy="297784"/>
            </a:xfrm>
            <a:custGeom>
              <a:avLst/>
              <a:gdLst/>
              <a:ahLst/>
              <a:cxnLst>
                <a:cxn ang="0">
                  <a:pos x="wd2" y="hd2"/>
                </a:cxn>
                <a:cxn ang="5400000">
                  <a:pos x="wd2" y="hd2"/>
                </a:cxn>
                <a:cxn ang="10800000">
                  <a:pos x="wd2" y="hd2"/>
                </a:cxn>
                <a:cxn ang="16200000">
                  <a:pos x="wd2" y="hd2"/>
                </a:cxn>
              </a:cxnLst>
              <a:rect l="0" t="0" r="r" b="b"/>
              <a:pathLst>
                <a:path w="21537" h="21037" fill="norm" stroke="1" extrusionOk="0">
                  <a:moveTo>
                    <a:pt x="5855" y="12314"/>
                  </a:moveTo>
                  <a:cubicBezTo>
                    <a:pt x="6014" y="13256"/>
                    <a:pt x="6190" y="14198"/>
                    <a:pt x="6349" y="15140"/>
                  </a:cubicBezTo>
                  <a:cubicBezTo>
                    <a:pt x="6461" y="15679"/>
                    <a:pt x="6557" y="16486"/>
                    <a:pt x="6684" y="16621"/>
                  </a:cubicBezTo>
                  <a:cubicBezTo>
                    <a:pt x="7466" y="17428"/>
                    <a:pt x="8264" y="18572"/>
                    <a:pt x="9061" y="18707"/>
                  </a:cubicBezTo>
                  <a:cubicBezTo>
                    <a:pt x="10305" y="18841"/>
                    <a:pt x="11566" y="18303"/>
                    <a:pt x="12810" y="18034"/>
                  </a:cubicBezTo>
                  <a:cubicBezTo>
                    <a:pt x="14469" y="17630"/>
                    <a:pt x="16144" y="17226"/>
                    <a:pt x="17803" y="16822"/>
                  </a:cubicBezTo>
                  <a:cubicBezTo>
                    <a:pt x="18808" y="16553"/>
                    <a:pt x="19702" y="15813"/>
                    <a:pt x="20228" y="11237"/>
                  </a:cubicBezTo>
                  <a:cubicBezTo>
                    <a:pt x="20595" y="8075"/>
                    <a:pt x="21074" y="5181"/>
                    <a:pt x="21233" y="1682"/>
                  </a:cubicBezTo>
                  <a:cubicBezTo>
                    <a:pt x="21265" y="1077"/>
                    <a:pt x="21425" y="538"/>
                    <a:pt x="21520" y="0"/>
                  </a:cubicBezTo>
                  <a:cubicBezTo>
                    <a:pt x="21600" y="5921"/>
                    <a:pt x="21425" y="11439"/>
                    <a:pt x="20276" y="15544"/>
                  </a:cubicBezTo>
                  <a:cubicBezTo>
                    <a:pt x="19654" y="17764"/>
                    <a:pt x="18888" y="18639"/>
                    <a:pt x="18090" y="18976"/>
                  </a:cubicBezTo>
                  <a:cubicBezTo>
                    <a:pt x="14629" y="20254"/>
                    <a:pt x="11151" y="21600"/>
                    <a:pt x="7657" y="20793"/>
                  </a:cubicBezTo>
                  <a:cubicBezTo>
                    <a:pt x="7290" y="20725"/>
                    <a:pt x="6923" y="20321"/>
                    <a:pt x="6557" y="19985"/>
                  </a:cubicBezTo>
                  <a:cubicBezTo>
                    <a:pt x="6094" y="19514"/>
                    <a:pt x="5775" y="18236"/>
                    <a:pt x="5583" y="16351"/>
                  </a:cubicBezTo>
                  <a:cubicBezTo>
                    <a:pt x="5232" y="12987"/>
                    <a:pt x="4882" y="12314"/>
                    <a:pt x="4052" y="13323"/>
                  </a:cubicBezTo>
                  <a:cubicBezTo>
                    <a:pt x="2728" y="15006"/>
                    <a:pt x="1388" y="14871"/>
                    <a:pt x="48" y="13862"/>
                  </a:cubicBezTo>
                  <a:cubicBezTo>
                    <a:pt x="32" y="13660"/>
                    <a:pt x="16" y="13458"/>
                    <a:pt x="0" y="13323"/>
                  </a:cubicBezTo>
                  <a:cubicBezTo>
                    <a:pt x="303" y="12718"/>
                    <a:pt x="606" y="12112"/>
                    <a:pt x="909" y="11507"/>
                  </a:cubicBezTo>
                  <a:cubicBezTo>
                    <a:pt x="1165" y="11641"/>
                    <a:pt x="1420" y="11843"/>
                    <a:pt x="1675" y="11978"/>
                  </a:cubicBezTo>
                  <a:cubicBezTo>
                    <a:pt x="2329" y="11843"/>
                    <a:pt x="2999" y="11910"/>
                    <a:pt x="3653" y="11574"/>
                  </a:cubicBezTo>
                  <a:cubicBezTo>
                    <a:pt x="4419" y="11170"/>
                    <a:pt x="5153" y="10228"/>
                    <a:pt x="5855" y="12314"/>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290" name="Google Shape;243;p12"/>
            <p:cNvSpPr/>
            <p:nvPr/>
          </p:nvSpPr>
          <p:spPr>
            <a:xfrm>
              <a:off x="469583" y="483718"/>
              <a:ext cx="905827" cy="415863"/>
            </a:xfrm>
            <a:custGeom>
              <a:avLst/>
              <a:gdLst/>
              <a:ahLst/>
              <a:cxnLst>
                <a:cxn ang="0">
                  <a:pos x="wd2" y="hd2"/>
                </a:cxn>
                <a:cxn ang="5400000">
                  <a:pos x="wd2" y="hd2"/>
                </a:cxn>
                <a:cxn ang="10800000">
                  <a:pos x="wd2" y="hd2"/>
                </a:cxn>
                <a:cxn ang="16200000">
                  <a:pos x="wd2" y="hd2"/>
                </a:cxn>
              </a:cxnLst>
              <a:rect l="0" t="0" r="r" b="b"/>
              <a:pathLst>
                <a:path w="21600" h="21482" fill="norm" stroke="1" extrusionOk="0">
                  <a:moveTo>
                    <a:pt x="21600" y="7774"/>
                  </a:moveTo>
                  <a:cubicBezTo>
                    <a:pt x="21464" y="8168"/>
                    <a:pt x="21237" y="8561"/>
                    <a:pt x="21191" y="9004"/>
                  </a:cubicBezTo>
                  <a:cubicBezTo>
                    <a:pt x="20964" y="11563"/>
                    <a:pt x="20283" y="13678"/>
                    <a:pt x="19760" y="15991"/>
                  </a:cubicBezTo>
                  <a:cubicBezTo>
                    <a:pt x="18988" y="19287"/>
                    <a:pt x="17739" y="19878"/>
                    <a:pt x="16308" y="20075"/>
                  </a:cubicBezTo>
                  <a:cubicBezTo>
                    <a:pt x="13946" y="20370"/>
                    <a:pt x="11561" y="20714"/>
                    <a:pt x="9199" y="20960"/>
                  </a:cubicBezTo>
                  <a:cubicBezTo>
                    <a:pt x="7427" y="21157"/>
                    <a:pt x="5633" y="21600"/>
                    <a:pt x="3861" y="21452"/>
                  </a:cubicBezTo>
                  <a:cubicBezTo>
                    <a:pt x="2726" y="21354"/>
                    <a:pt x="1590" y="20518"/>
                    <a:pt x="477" y="19927"/>
                  </a:cubicBezTo>
                  <a:cubicBezTo>
                    <a:pt x="295" y="19829"/>
                    <a:pt x="159" y="19238"/>
                    <a:pt x="0" y="18845"/>
                  </a:cubicBezTo>
                  <a:cubicBezTo>
                    <a:pt x="1113" y="19927"/>
                    <a:pt x="2294" y="20124"/>
                    <a:pt x="3498" y="20075"/>
                  </a:cubicBezTo>
                  <a:cubicBezTo>
                    <a:pt x="5224" y="20026"/>
                    <a:pt x="6950" y="20272"/>
                    <a:pt x="8654" y="20026"/>
                  </a:cubicBezTo>
                  <a:cubicBezTo>
                    <a:pt x="11356" y="19632"/>
                    <a:pt x="14059" y="18992"/>
                    <a:pt x="16762" y="18353"/>
                  </a:cubicBezTo>
                  <a:cubicBezTo>
                    <a:pt x="17807" y="18107"/>
                    <a:pt x="18443" y="16385"/>
                    <a:pt x="19056" y="14859"/>
                  </a:cubicBezTo>
                  <a:cubicBezTo>
                    <a:pt x="20305" y="11759"/>
                    <a:pt x="20646" y="7922"/>
                    <a:pt x="20850" y="3985"/>
                  </a:cubicBezTo>
                  <a:cubicBezTo>
                    <a:pt x="20896" y="2952"/>
                    <a:pt x="20919" y="1919"/>
                    <a:pt x="20987" y="886"/>
                  </a:cubicBezTo>
                  <a:cubicBezTo>
                    <a:pt x="21009" y="541"/>
                    <a:pt x="21146" y="295"/>
                    <a:pt x="21237" y="0"/>
                  </a:cubicBezTo>
                  <a:cubicBezTo>
                    <a:pt x="21350" y="2608"/>
                    <a:pt x="21486" y="5215"/>
                    <a:pt x="21600" y="7774"/>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291" name="Google Shape;244;p12"/>
            <p:cNvSpPr/>
            <p:nvPr/>
          </p:nvSpPr>
          <p:spPr>
            <a:xfrm>
              <a:off x="191451" y="761634"/>
              <a:ext cx="248604" cy="47840"/>
            </a:xfrm>
            <a:custGeom>
              <a:avLst/>
              <a:gdLst/>
              <a:ahLst/>
              <a:cxnLst>
                <a:cxn ang="0">
                  <a:pos x="wd2" y="hd2"/>
                </a:cxn>
                <a:cxn ang="5400000">
                  <a:pos x="wd2" y="hd2"/>
                </a:cxn>
                <a:cxn ang="10800000">
                  <a:pos x="wd2" y="hd2"/>
                </a:cxn>
                <a:cxn ang="16200000">
                  <a:pos x="wd2" y="hd2"/>
                </a:cxn>
              </a:cxnLst>
              <a:rect l="0" t="0" r="r" b="b"/>
              <a:pathLst>
                <a:path w="21600" h="18081" fill="norm" stroke="1" extrusionOk="0">
                  <a:moveTo>
                    <a:pt x="21600" y="18081"/>
                  </a:moveTo>
                  <a:cubicBezTo>
                    <a:pt x="18041" y="6921"/>
                    <a:pt x="14152" y="12321"/>
                    <a:pt x="10262" y="14121"/>
                  </a:cubicBezTo>
                  <a:cubicBezTo>
                    <a:pt x="6869" y="15921"/>
                    <a:pt x="3393" y="15561"/>
                    <a:pt x="0" y="16281"/>
                  </a:cubicBezTo>
                  <a:cubicBezTo>
                    <a:pt x="1821" y="14481"/>
                    <a:pt x="3641" y="13401"/>
                    <a:pt x="5462" y="11241"/>
                  </a:cubicBezTo>
                  <a:cubicBezTo>
                    <a:pt x="8276" y="8361"/>
                    <a:pt x="11090" y="5121"/>
                    <a:pt x="13903" y="1881"/>
                  </a:cubicBezTo>
                  <a:cubicBezTo>
                    <a:pt x="18041" y="-3519"/>
                    <a:pt x="21021" y="2961"/>
                    <a:pt x="21600" y="18081"/>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grpSp>
        <p:nvGrpSpPr>
          <p:cNvPr id="316" name="Google Shape;245;p12"/>
          <p:cNvGrpSpPr/>
          <p:nvPr/>
        </p:nvGrpSpPr>
        <p:grpSpPr>
          <a:xfrm>
            <a:off x="2125683" y="1251082"/>
            <a:ext cx="1258377" cy="1426551"/>
            <a:chOff x="0" y="0"/>
            <a:chExt cx="1258376" cy="1426549"/>
          </a:xfrm>
        </p:grpSpPr>
        <p:sp>
          <p:nvSpPr>
            <p:cNvPr id="293" name="Google Shape;246;p12"/>
            <p:cNvSpPr/>
            <p:nvPr/>
          </p:nvSpPr>
          <p:spPr>
            <a:xfrm>
              <a:off x="5451" y="-1"/>
              <a:ext cx="1252926" cy="1185589"/>
            </a:xfrm>
            <a:custGeom>
              <a:avLst/>
              <a:gdLst/>
              <a:ahLst/>
              <a:cxnLst>
                <a:cxn ang="0">
                  <a:pos x="wd2" y="hd2"/>
                </a:cxn>
                <a:cxn ang="5400000">
                  <a:pos x="wd2" y="hd2"/>
                </a:cxn>
                <a:cxn ang="10800000">
                  <a:pos x="wd2" y="hd2"/>
                </a:cxn>
                <a:cxn ang="16200000">
                  <a:pos x="wd2" y="hd2"/>
                </a:cxn>
              </a:cxnLst>
              <a:rect l="0" t="0" r="r" b="b"/>
              <a:pathLst>
                <a:path w="20709" h="20697" fill="norm" stroke="1" extrusionOk="0">
                  <a:moveTo>
                    <a:pt x="8569" y="18718"/>
                  </a:moveTo>
                  <a:cubicBezTo>
                    <a:pt x="7388" y="19483"/>
                    <a:pt x="6129" y="19533"/>
                    <a:pt x="4870" y="19117"/>
                  </a:cubicBezTo>
                  <a:cubicBezTo>
                    <a:pt x="3106" y="18552"/>
                    <a:pt x="2303" y="16606"/>
                    <a:pt x="3043" y="14827"/>
                  </a:cubicBezTo>
                  <a:cubicBezTo>
                    <a:pt x="3075" y="14744"/>
                    <a:pt x="3106" y="14644"/>
                    <a:pt x="3138" y="14544"/>
                  </a:cubicBezTo>
                  <a:cubicBezTo>
                    <a:pt x="2807" y="14395"/>
                    <a:pt x="2508" y="14278"/>
                    <a:pt x="2193" y="14129"/>
                  </a:cubicBezTo>
                  <a:cubicBezTo>
                    <a:pt x="225" y="13164"/>
                    <a:pt x="-499" y="11169"/>
                    <a:pt x="351" y="9040"/>
                  </a:cubicBezTo>
                  <a:cubicBezTo>
                    <a:pt x="918" y="7610"/>
                    <a:pt x="1800" y="6513"/>
                    <a:pt x="3264" y="5981"/>
                  </a:cubicBezTo>
                  <a:cubicBezTo>
                    <a:pt x="3232" y="5648"/>
                    <a:pt x="3201" y="5316"/>
                    <a:pt x="3185" y="4983"/>
                  </a:cubicBezTo>
                  <a:cubicBezTo>
                    <a:pt x="3091" y="2605"/>
                    <a:pt x="4019" y="1408"/>
                    <a:pt x="6255" y="1192"/>
                  </a:cubicBezTo>
                  <a:cubicBezTo>
                    <a:pt x="6932" y="1125"/>
                    <a:pt x="7656" y="1275"/>
                    <a:pt x="8317" y="1458"/>
                  </a:cubicBezTo>
                  <a:cubicBezTo>
                    <a:pt x="8695" y="1558"/>
                    <a:pt x="8900" y="1541"/>
                    <a:pt x="9183" y="1258"/>
                  </a:cubicBezTo>
                  <a:cubicBezTo>
                    <a:pt x="10695" y="-338"/>
                    <a:pt x="12710" y="-421"/>
                    <a:pt x="14331" y="1042"/>
                  </a:cubicBezTo>
                  <a:cubicBezTo>
                    <a:pt x="14599" y="1275"/>
                    <a:pt x="14804" y="1574"/>
                    <a:pt x="15040" y="1840"/>
                  </a:cubicBezTo>
                  <a:cubicBezTo>
                    <a:pt x="17134" y="1125"/>
                    <a:pt x="19070" y="2705"/>
                    <a:pt x="18928" y="4634"/>
                  </a:cubicBezTo>
                  <a:cubicBezTo>
                    <a:pt x="20896" y="5632"/>
                    <a:pt x="21101" y="6646"/>
                    <a:pt x="19763" y="8974"/>
                  </a:cubicBezTo>
                  <a:cubicBezTo>
                    <a:pt x="21070" y="10554"/>
                    <a:pt x="21038" y="11551"/>
                    <a:pt x="19574" y="13247"/>
                  </a:cubicBezTo>
                  <a:cubicBezTo>
                    <a:pt x="19621" y="13347"/>
                    <a:pt x="19668" y="13480"/>
                    <a:pt x="19731" y="13597"/>
                  </a:cubicBezTo>
                  <a:cubicBezTo>
                    <a:pt x="20377" y="15060"/>
                    <a:pt x="19999" y="16390"/>
                    <a:pt x="18645" y="17138"/>
                  </a:cubicBezTo>
                  <a:cubicBezTo>
                    <a:pt x="18078" y="17454"/>
                    <a:pt x="17386" y="17587"/>
                    <a:pt x="16740" y="17704"/>
                  </a:cubicBezTo>
                  <a:cubicBezTo>
                    <a:pt x="16409" y="17754"/>
                    <a:pt x="16252" y="17853"/>
                    <a:pt x="16126" y="18169"/>
                  </a:cubicBezTo>
                  <a:cubicBezTo>
                    <a:pt x="15181" y="20331"/>
                    <a:pt x="13418" y="21179"/>
                    <a:pt x="11340" y="20431"/>
                  </a:cubicBezTo>
                  <a:cubicBezTo>
                    <a:pt x="10348" y="20065"/>
                    <a:pt x="9404" y="19549"/>
                    <a:pt x="8569" y="18718"/>
                  </a:cubicBezTo>
                  <a:close/>
                  <a:moveTo>
                    <a:pt x="19322" y="8508"/>
                  </a:moveTo>
                  <a:cubicBezTo>
                    <a:pt x="19353" y="8475"/>
                    <a:pt x="19369" y="8458"/>
                    <a:pt x="19401" y="8425"/>
                  </a:cubicBezTo>
                  <a:cubicBezTo>
                    <a:pt x="19826" y="7827"/>
                    <a:pt x="20078" y="7161"/>
                    <a:pt x="20015" y="6397"/>
                  </a:cubicBezTo>
                  <a:cubicBezTo>
                    <a:pt x="19967" y="5648"/>
                    <a:pt x="19574" y="5199"/>
                    <a:pt x="18913" y="4967"/>
                  </a:cubicBezTo>
                  <a:cubicBezTo>
                    <a:pt x="18551" y="4850"/>
                    <a:pt x="18330" y="4700"/>
                    <a:pt x="18346" y="4202"/>
                  </a:cubicBezTo>
                  <a:cubicBezTo>
                    <a:pt x="18362" y="2921"/>
                    <a:pt x="17102" y="1425"/>
                    <a:pt x="15465" y="2190"/>
                  </a:cubicBezTo>
                  <a:cubicBezTo>
                    <a:pt x="15040" y="2389"/>
                    <a:pt x="14725" y="2240"/>
                    <a:pt x="14457" y="1824"/>
                  </a:cubicBezTo>
                  <a:cubicBezTo>
                    <a:pt x="13875" y="926"/>
                    <a:pt x="13103" y="311"/>
                    <a:pt x="12001" y="344"/>
                  </a:cubicBezTo>
                  <a:cubicBezTo>
                    <a:pt x="11088" y="377"/>
                    <a:pt x="10364" y="826"/>
                    <a:pt x="9734" y="1491"/>
                  </a:cubicBezTo>
                  <a:cubicBezTo>
                    <a:pt x="9230" y="2023"/>
                    <a:pt x="9057" y="2090"/>
                    <a:pt x="8428" y="1791"/>
                  </a:cubicBezTo>
                  <a:cubicBezTo>
                    <a:pt x="7530" y="1375"/>
                    <a:pt x="6617" y="1391"/>
                    <a:pt x="5720" y="1674"/>
                  </a:cubicBezTo>
                  <a:cubicBezTo>
                    <a:pt x="5074" y="1874"/>
                    <a:pt x="4492" y="2240"/>
                    <a:pt x="4193" y="2938"/>
                  </a:cubicBezTo>
                  <a:cubicBezTo>
                    <a:pt x="4098" y="3137"/>
                    <a:pt x="3925" y="3337"/>
                    <a:pt x="3909" y="3537"/>
                  </a:cubicBezTo>
                  <a:cubicBezTo>
                    <a:pt x="3878" y="4385"/>
                    <a:pt x="3893" y="5233"/>
                    <a:pt x="3878" y="6097"/>
                  </a:cubicBezTo>
                  <a:cubicBezTo>
                    <a:pt x="3689" y="6214"/>
                    <a:pt x="3516" y="6363"/>
                    <a:pt x="3327" y="6446"/>
                  </a:cubicBezTo>
                  <a:cubicBezTo>
                    <a:pt x="1800" y="7145"/>
                    <a:pt x="572" y="9157"/>
                    <a:pt x="666" y="10836"/>
                  </a:cubicBezTo>
                  <a:cubicBezTo>
                    <a:pt x="635" y="12100"/>
                    <a:pt x="1138" y="13048"/>
                    <a:pt x="2146" y="13730"/>
                  </a:cubicBezTo>
                  <a:cubicBezTo>
                    <a:pt x="2713" y="14112"/>
                    <a:pt x="3311" y="14212"/>
                    <a:pt x="3956" y="14228"/>
                  </a:cubicBezTo>
                  <a:cubicBezTo>
                    <a:pt x="3878" y="14428"/>
                    <a:pt x="3799" y="14611"/>
                    <a:pt x="3752" y="14810"/>
                  </a:cubicBezTo>
                  <a:cubicBezTo>
                    <a:pt x="3626" y="15309"/>
                    <a:pt x="3516" y="15808"/>
                    <a:pt x="3390" y="16324"/>
                  </a:cubicBezTo>
                  <a:cubicBezTo>
                    <a:pt x="3468" y="16723"/>
                    <a:pt x="3500" y="17155"/>
                    <a:pt x="3657" y="17521"/>
                  </a:cubicBezTo>
                  <a:cubicBezTo>
                    <a:pt x="4381" y="19200"/>
                    <a:pt x="6239" y="19400"/>
                    <a:pt x="7719" y="18618"/>
                  </a:cubicBezTo>
                  <a:cubicBezTo>
                    <a:pt x="7798" y="18585"/>
                    <a:pt x="7908" y="18568"/>
                    <a:pt x="7971" y="18502"/>
                  </a:cubicBezTo>
                  <a:cubicBezTo>
                    <a:pt x="8365" y="18103"/>
                    <a:pt x="8727" y="18219"/>
                    <a:pt x="9042" y="18585"/>
                  </a:cubicBezTo>
                  <a:cubicBezTo>
                    <a:pt x="9703" y="19350"/>
                    <a:pt x="10584" y="19766"/>
                    <a:pt x="11466" y="20148"/>
                  </a:cubicBezTo>
                  <a:cubicBezTo>
                    <a:pt x="12395" y="20547"/>
                    <a:pt x="13308" y="20397"/>
                    <a:pt x="14127" y="19799"/>
                  </a:cubicBezTo>
                  <a:cubicBezTo>
                    <a:pt x="14977" y="19250"/>
                    <a:pt x="15449" y="18402"/>
                    <a:pt x="15780" y="17438"/>
                  </a:cubicBezTo>
                  <a:cubicBezTo>
                    <a:pt x="15874" y="17404"/>
                    <a:pt x="15953" y="17371"/>
                    <a:pt x="16047" y="17338"/>
                  </a:cubicBezTo>
                  <a:cubicBezTo>
                    <a:pt x="16158" y="17338"/>
                    <a:pt x="16284" y="17355"/>
                    <a:pt x="16394" y="17355"/>
                  </a:cubicBezTo>
                  <a:cubicBezTo>
                    <a:pt x="16441" y="17355"/>
                    <a:pt x="16472" y="17338"/>
                    <a:pt x="16520" y="17338"/>
                  </a:cubicBezTo>
                  <a:cubicBezTo>
                    <a:pt x="17291" y="17338"/>
                    <a:pt x="17984" y="17072"/>
                    <a:pt x="18566" y="16556"/>
                  </a:cubicBezTo>
                  <a:cubicBezTo>
                    <a:pt x="19054" y="16124"/>
                    <a:pt x="19464" y="15625"/>
                    <a:pt x="19448" y="14877"/>
                  </a:cubicBezTo>
                  <a:cubicBezTo>
                    <a:pt x="19338" y="14395"/>
                    <a:pt x="19212" y="13929"/>
                    <a:pt x="19117" y="13447"/>
                  </a:cubicBezTo>
                  <a:cubicBezTo>
                    <a:pt x="19086" y="13264"/>
                    <a:pt x="19102" y="13064"/>
                    <a:pt x="19102" y="12865"/>
                  </a:cubicBezTo>
                  <a:cubicBezTo>
                    <a:pt x="19637" y="12433"/>
                    <a:pt x="19999" y="11884"/>
                    <a:pt x="20093" y="11169"/>
                  </a:cubicBezTo>
                  <a:cubicBezTo>
                    <a:pt x="20125" y="10919"/>
                    <a:pt x="20015" y="10653"/>
                    <a:pt x="19983" y="10404"/>
                  </a:cubicBezTo>
                  <a:cubicBezTo>
                    <a:pt x="19983" y="9922"/>
                    <a:pt x="19826" y="9523"/>
                    <a:pt x="19464" y="9240"/>
                  </a:cubicBezTo>
                  <a:cubicBezTo>
                    <a:pt x="19165" y="9040"/>
                    <a:pt x="19117" y="8808"/>
                    <a:pt x="19322" y="8508"/>
                  </a:cubicBezTo>
                  <a:close/>
                </a:path>
              </a:pathLst>
            </a:custGeom>
            <a:solidFill>
              <a:srgbClr val="13141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294" name="Google Shape;247;p12"/>
            <p:cNvSpPr/>
            <p:nvPr/>
          </p:nvSpPr>
          <p:spPr>
            <a:xfrm>
              <a:off x="56033" y="1035525"/>
              <a:ext cx="212809" cy="224538"/>
            </a:xfrm>
            <a:custGeom>
              <a:avLst/>
              <a:gdLst/>
              <a:ahLst/>
              <a:cxnLst>
                <a:cxn ang="0">
                  <a:pos x="wd2" y="hd2"/>
                </a:cxn>
                <a:cxn ang="5400000">
                  <a:pos x="wd2" y="hd2"/>
                </a:cxn>
                <a:cxn ang="10800000">
                  <a:pos x="wd2" y="hd2"/>
                </a:cxn>
                <a:cxn ang="16200000">
                  <a:pos x="wd2" y="hd2"/>
                </a:cxn>
              </a:cxnLst>
              <a:rect l="0" t="0" r="r" b="b"/>
              <a:pathLst>
                <a:path w="20536" h="20367" fill="norm" stroke="1" extrusionOk="0">
                  <a:moveTo>
                    <a:pt x="3327" y="10152"/>
                  </a:moveTo>
                  <a:cubicBezTo>
                    <a:pt x="2316" y="6782"/>
                    <a:pt x="1489" y="3672"/>
                    <a:pt x="4614" y="1166"/>
                  </a:cubicBezTo>
                  <a:cubicBezTo>
                    <a:pt x="6544" y="-389"/>
                    <a:pt x="10313" y="-389"/>
                    <a:pt x="13070" y="1166"/>
                  </a:cubicBezTo>
                  <a:cubicBezTo>
                    <a:pt x="16839" y="3240"/>
                    <a:pt x="15828" y="6437"/>
                    <a:pt x="15092" y="9633"/>
                  </a:cubicBezTo>
                  <a:cubicBezTo>
                    <a:pt x="15920" y="10065"/>
                    <a:pt x="16839" y="10411"/>
                    <a:pt x="17574" y="10843"/>
                  </a:cubicBezTo>
                  <a:cubicBezTo>
                    <a:pt x="19412" y="11966"/>
                    <a:pt x="20975" y="13435"/>
                    <a:pt x="20423" y="15768"/>
                  </a:cubicBezTo>
                  <a:cubicBezTo>
                    <a:pt x="19780" y="18273"/>
                    <a:pt x="17758" y="19137"/>
                    <a:pt x="15184" y="19224"/>
                  </a:cubicBezTo>
                  <a:cubicBezTo>
                    <a:pt x="14725" y="19224"/>
                    <a:pt x="14265" y="19224"/>
                    <a:pt x="13806" y="19137"/>
                  </a:cubicBezTo>
                  <a:cubicBezTo>
                    <a:pt x="11692" y="18533"/>
                    <a:pt x="9853" y="18187"/>
                    <a:pt x="7831" y="19829"/>
                  </a:cubicBezTo>
                  <a:cubicBezTo>
                    <a:pt x="5993" y="21211"/>
                    <a:pt x="2224" y="19742"/>
                    <a:pt x="846" y="17582"/>
                  </a:cubicBezTo>
                  <a:cubicBezTo>
                    <a:pt x="-625" y="15336"/>
                    <a:pt x="-165" y="12830"/>
                    <a:pt x="2132" y="11016"/>
                  </a:cubicBezTo>
                  <a:cubicBezTo>
                    <a:pt x="2316" y="10757"/>
                    <a:pt x="2776" y="10497"/>
                    <a:pt x="3327" y="10152"/>
                  </a:cubicBezTo>
                  <a:close/>
                  <a:moveTo>
                    <a:pt x="4430" y="13262"/>
                  </a:moveTo>
                  <a:cubicBezTo>
                    <a:pt x="2040" y="15077"/>
                    <a:pt x="3419" y="16718"/>
                    <a:pt x="4798" y="18878"/>
                  </a:cubicBezTo>
                  <a:cubicBezTo>
                    <a:pt x="5809" y="17669"/>
                    <a:pt x="6544" y="16718"/>
                    <a:pt x="7280" y="15854"/>
                  </a:cubicBezTo>
                  <a:cubicBezTo>
                    <a:pt x="8383" y="15941"/>
                    <a:pt x="9486" y="15941"/>
                    <a:pt x="10497" y="16027"/>
                  </a:cubicBezTo>
                  <a:cubicBezTo>
                    <a:pt x="11232" y="16459"/>
                    <a:pt x="11967" y="17323"/>
                    <a:pt x="12519" y="17237"/>
                  </a:cubicBezTo>
                  <a:cubicBezTo>
                    <a:pt x="13898" y="17064"/>
                    <a:pt x="15460" y="16718"/>
                    <a:pt x="16379" y="15854"/>
                  </a:cubicBezTo>
                  <a:cubicBezTo>
                    <a:pt x="16839" y="15422"/>
                    <a:pt x="16287" y="13867"/>
                    <a:pt x="16195" y="12744"/>
                  </a:cubicBezTo>
                  <a:cubicBezTo>
                    <a:pt x="14449" y="11880"/>
                    <a:pt x="12795" y="11016"/>
                    <a:pt x="11140" y="10238"/>
                  </a:cubicBezTo>
                  <a:cubicBezTo>
                    <a:pt x="11600" y="8510"/>
                    <a:pt x="12151" y="7041"/>
                    <a:pt x="12335" y="5573"/>
                  </a:cubicBezTo>
                  <a:cubicBezTo>
                    <a:pt x="12519" y="3931"/>
                    <a:pt x="12151" y="1944"/>
                    <a:pt x="10129" y="1944"/>
                  </a:cubicBezTo>
                  <a:cubicBezTo>
                    <a:pt x="8842" y="1944"/>
                    <a:pt x="7280" y="3240"/>
                    <a:pt x="6269" y="4363"/>
                  </a:cubicBezTo>
                  <a:cubicBezTo>
                    <a:pt x="5717" y="4968"/>
                    <a:pt x="5809" y="6350"/>
                    <a:pt x="5993" y="7387"/>
                  </a:cubicBezTo>
                  <a:cubicBezTo>
                    <a:pt x="6269" y="8942"/>
                    <a:pt x="6912" y="10411"/>
                    <a:pt x="7372" y="11880"/>
                  </a:cubicBezTo>
                  <a:cubicBezTo>
                    <a:pt x="6361" y="12312"/>
                    <a:pt x="5441" y="12830"/>
                    <a:pt x="4430" y="13262"/>
                  </a:cubicBezTo>
                  <a:close/>
                </a:path>
              </a:pathLst>
            </a:custGeom>
            <a:solidFill>
              <a:srgbClr val="13141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295" name="Google Shape;248;p12"/>
            <p:cNvSpPr/>
            <p:nvPr/>
          </p:nvSpPr>
          <p:spPr>
            <a:xfrm>
              <a:off x="0" y="1317825"/>
              <a:ext cx="124822" cy="108725"/>
            </a:xfrm>
            <a:custGeom>
              <a:avLst/>
              <a:gdLst/>
              <a:ahLst/>
              <a:cxnLst>
                <a:cxn ang="0">
                  <a:pos x="wd2" y="hd2"/>
                </a:cxn>
                <a:cxn ang="5400000">
                  <a:pos x="wd2" y="hd2"/>
                </a:cxn>
                <a:cxn ang="10800000">
                  <a:pos x="wd2" y="hd2"/>
                </a:cxn>
                <a:cxn ang="16200000">
                  <a:pos x="wd2" y="hd2"/>
                </a:cxn>
              </a:cxnLst>
              <a:rect l="0" t="0" r="r" b="b"/>
              <a:pathLst>
                <a:path w="21283" h="21073" fill="norm" stroke="1" extrusionOk="0">
                  <a:moveTo>
                    <a:pt x="10561" y="21068"/>
                  </a:moveTo>
                  <a:cubicBezTo>
                    <a:pt x="4389" y="20884"/>
                    <a:pt x="-158" y="16453"/>
                    <a:pt x="4" y="10545"/>
                  </a:cubicBezTo>
                  <a:cubicBezTo>
                    <a:pt x="4" y="3899"/>
                    <a:pt x="4389" y="-347"/>
                    <a:pt x="10723" y="22"/>
                  </a:cubicBezTo>
                  <a:cubicBezTo>
                    <a:pt x="15758" y="391"/>
                    <a:pt x="21442" y="5561"/>
                    <a:pt x="21280" y="9807"/>
                  </a:cubicBezTo>
                  <a:cubicBezTo>
                    <a:pt x="21117" y="15715"/>
                    <a:pt x="15920" y="21253"/>
                    <a:pt x="10561" y="21068"/>
                  </a:cubicBezTo>
                  <a:close/>
                  <a:moveTo>
                    <a:pt x="8287" y="17561"/>
                  </a:moveTo>
                  <a:cubicBezTo>
                    <a:pt x="12510" y="16453"/>
                    <a:pt x="14621" y="13130"/>
                    <a:pt x="15108" y="8514"/>
                  </a:cubicBezTo>
                  <a:cubicBezTo>
                    <a:pt x="15270" y="7222"/>
                    <a:pt x="13646" y="4638"/>
                    <a:pt x="12672" y="4453"/>
                  </a:cubicBezTo>
                  <a:cubicBezTo>
                    <a:pt x="11048" y="4268"/>
                    <a:pt x="8774" y="5007"/>
                    <a:pt x="7637" y="6484"/>
                  </a:cubicBezTo>
                  <a:cubicBezTo>
                    <a:pt x="4714" y="9991"/>
                    <a:pt x="5364" y="13868"/>
                    <a:pt x="8287" y="17561"/>
                  </a:cubicBezTo>
                  <a:close/>
                </a:path>
              </a:pathLst>
            </a:custGeom>
            <a:solidFill>
              <a:srgbClr val="13141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296" name="Google Shape;249;p12"/>
            <p:cNvSpPr/>
            <p:nvPr/>
          </p:nvSpPr>
          <p:spPr>
            <a:xfrm>
              <a:off x="44573" y="23420"/>
              <a:ext cx="1170842" cy="1076399"/>
            </a:xfrm>
            <a:custGeom>
              <a:avLst/>
              <a:gdLst/>
              <a:ahLst/>
              <a:cxnLst>
                <a:cxn ang="0">
                  <a:pos x="wd2" y="hd2"/>
                </a:cxn>
                <a:cxn ang="5400000">
                  <a:pos x="wd2" y="hd2"/>
                </a:cxn>
                <a:cxn ang="10800000">
                  <a:pos x="wd2" y="hd2"/>
                </a:cxn>
                <a:cxn ang="16200000">
                  <a:pos x="wd2" y="hd2"/>
                </a:cxn>
              </a:cxnLst>
              <a:rect l="0" t="0" r="r" b="b"/>
              <a:pathLst>
                <a:path w="21517" h="21563" fill="norm" stroke="1" extrusionOk="0">
                  <a:moveTo>
                    <a:pt x="20747" y="9294"/>
                  </a:moveTo>
                  <a:cubicBezTo>
                    <a:pt x="20537" y="9637"/>
                    <a:pt x="20572" y="9904"/>
                    <a:pt x="20904" y="10152"/>
                  </a:cubicBezTo>
                  <a:cubicBezTo>
                    <a:pt x="21324" y="10458"/>
                    <a:pt x="21499" y="10935"/>
                    <a:pt x="21482" y="11488"/>
                  </a:cubicBezTo>
                  <a:cubicBezTo>
                    <a:pt x="21342" y="11679"/>
                    <a:pt x="21149" y="11832"/>
                    <a:pt x="21044" y="12041"/>
                  </a:cubicBezTo>
                  <a:cubicBezTo>
                    <a:pt x="20642" y="12824"/>
                    <a:pt x="19907" y="13129"/>
                    <a:pt x="19294" y="13606"/>
                  </a:cubicBezTo>
                  <a:cubicBezTo>
                    <a:pt x="19154" y="13721"/>
                    <a:pt x="19049" y="13911"/>
                    <a:pt x="18926" y="14064"/>
                  </a:cubicBezTo>
                  <a:cubicBezTo>
                    <a:pt x="19084" y="14179"/>
                    <a:pt x="19241" y="14388"/>
                    <a:pt x="19417" y="14388"/>
                  </a:cubicBezTo>
                  <a:cubicBezTo>
                    <a:pt x="19784" y="14408"/>
                    <a:pt x="20152" y="14331"/>
                    <a:pt x="20502" y="14293"/>
                  </a:cubicBezTo>
                  <a:cubicBezTo>
                    <a:pt x="20502" y="14522"/>
                    <a:pt x="20467" y="14751"/>
                    <a:pt x="20519" y="14961"/>
                  </a:cubicBezTo>
                  <a:cubicBezTo>
                    <a:pt x="20624" y="15514"/>
                    <a:pt x="20764" y="16049"/>
                    <a:pt x="20887" y="16602"/>
                  </a:cubicBezTo>
                  <a:cubicBezTo>
                    <a:pt x="20834" y="16583"/>
                    <a:pt x="20782" y="16583"/>
                    <a:pt x="20729" y="16564"/>
                  </a:cubicBezTo>
                  <a:cubicBezTo>
                    <a:pt x="20187" y="16163"/>
                    <a:pt x="20187" y="16163"/>
                    <a:pt x="19907" y="16831"/>
                  </a:cubicBezTo>
                  <a:cubicBezTo>
                    <a:pt x="19609" y="17537"/>
                    <a:pt x="19119" y="18033"/>
                    <a:pt x="18436" y="18224"/>
                  </a:cubicBezTo>
                  <a:cubicBezTo>
                    <a:pt x="17894" y="18357"/>
                    <a:pt x="17334" y="18396"/>
                    <a:pt x="16773" y="18491"/>
                  </a:cubicBezTo>
                  <a:cubicBezTo>
                    <a:pt x="16633" y="18510"/>
                    <a:pt x="16511" y="18624"/>
                    <a:pt x="16388" y="18701"/>
                  </a:cubicBezTo>
                  <a:cubicBezTo>
                    <a:pt x="16493" y="18853"/>
                    <a:pt x="16598" y="19025"/>
                    <a:pt x="16721" y="19159"/>
                  </a:cubicBezTo>
                  <a:cubicBezTo>
                    <a:pt x="16826" y="19273"/>
                    <a:pt x="16966" y="19350"/>
                    <a:pt x="17106" y="19445"/>
                  </a:cubicBezTo>
                  <a:cubicBezTo>
                    <a:pt x="17001" y="19483"/>
                    <a:pt x="16913" y="19521"/>
                    <a:pt x="16808" y="19559"/>
                  </a:cubicBezTo>
                  <a:cubicBezTo>
                    <a:pt x="16406" y="19464"/>
                    <a:pt x="16143" y="19636"/>
                    <a:pt x="15986" y="20075"/>
                  </a:cubicBezTo>
                  <a:cubicBezTo>
                    <a:pt x="15671" y="20895"/>
                    <a:pt x="15058" y="21334"/>
                    <a:pt x="14270" y="21410"/>
                  </a:cubicBezTo>
                  <a:cubicBezTo>
                    <a:pt x="13395" y="21487"/>
                    <a:pt x="12520" y="21506"/>
                    <a:pt x="11662" y="21563"/>
                  </a:cubicBezTo>
                  <a:cubicBezTo>
                    <a:pt x="11592" y="21563"/>
                    <a:pt x="11540" y="21544"/>
                    <a:pt x="11470" y="21544"/>
                  </a:cubicBezTo>
                  <a:cubicBezTo>
                    <a:pt x="11365" y="21506"/>
                    <a:pt x="11260" y="21449"/>
                    <a:pt x="11155" y="21410"/>
                  </a:cubicBezTo>
                  <a:cubicBezTo>
                    <a:pt x="11085" y="21372"/>
                    <a:pt x="11015" y="21334"/>
                    <a:pt x="10945" y="21296"/>
                  </a:cubicBezTo>
                  <a:cubicBezTo>
                    <a:pt x="10367" y="20838"/>
                    <a:pt x="9807" y="20361"/>
                    <a:pt x="9229" y="19922"/>
                  </a:cubicBezTo>
                  <a:cubicBezTo>
                    <a:pt x="9107" y="19827"/>
                    <a:pt x="8879" y="19922"/>
                    <a:pt x="8704" y="19922"/>
                  </a:cubicBezTo>
                  <a:cubicBezTo>
                    <a:pt x="8669" y="19922"/>
                    <a:pt x="8634" y="19922"/>
                    <a:pt x="8599" y="19922"/>
                  </a:cubicBezTo>
                  <a:cubicBezTo>
                    <a:pt x="8704" y="19808"/>
                    <a:pt x="8827" y="19731"/>
                    <a:pt x="8879" y="19598"/>
                  </a:cubicBezTo>
                  <a:cubicBezTo>
                    <a:pt x="8932" y="19483"/>
                    <a:pt x="8967" y="19273"/>
                    <a:pt x="8914" y="19197"/>
                  </a:cubicBezTo>
                  <a:cubicBezTo>
                    <a:pt x="8827" y="19063"/>
                    <a:pt x="8599" y="18911"/>
                    <a:pt x="8494" y="18949"/>
                  </a:cubicBezTo>
                  <a:cubicBezTo>
                    <a:pt x="7706" y="19254"/>
                    <a:pt x="6919" y="19598"/>
                    <a:pt x="6148" y="19941"/>
                  </a:cubicBezTo>
                  <a:cubicBezTo>
                    <a:pt x="5728" y="19922"/>
                    <a:pt x="5308" y="19903"/>
                    <a:pt x="4888" y="19903"/>
                  </a:cubicBezTo>
                  <a:cubicBezTo>
                    <a:pt x="4731" y="19769"/>
                    <a:pt x="4608" y="19540"/>
                    <a:pt x="4433" y="19483"/>
                  </a:cubicBezTo>
                  <a:cubicBezTo>
                    <a:pt x="3925" y="19330"/>
                    <a:pt x="3575" y="19006"/>
                    <a:pt x="3313" y="18529"/>
                  </a:cubicBezTo>
                  <a:cubicBezTo>
                    <a:pt x="3260" y="18434"/>
                    <a:pt x="3138" y="18376"/>
                    <a:pt x="3033" y="18300"/>
                  </a:cubicBezTo>
                  <a:cubicBezTo>
                    <a:pt x="3173" y="17728"/>
                    <a:pt x="3295" y="17136"/>
                    <a:pt x="3435" y="16564"/>
                  </a:cubicBezTo>
                  <a:cubicBezTo>
                    <a:pt x="3488" y="16335"/>
                    <a:pt x="3593" y="16125"/>
                    <a:pt x="3663" y="15896"/>
                  </a:cubicBezTo>
                  <a:cubicBezTo>
                    <a:pt x="3768" y="15762"/>
                    <a:pt x="3873" y="15610"/>
                    <a:pt x="3995" y="15495"/>
                  </a:cubicBezTo>
                  <a:cubicBezTo>
                    <a:pt x="4293" y="15247"/>
                    <a:pt x="4258" y="14885"/>
                    <a:pt x="4048" y="14694"/>
                  </a:cubicBezTo>
                  <a:cubicBezTo>
                    <a:pt x="3820" y="14465"/>
                    <a:pt x="3488" y="14312"/>
                    <a:pt x="3173" y="14255"/>
                  </a:cubicBezTo>
                  <a:cubicBezTo>
                    <a:pt x="2350" y="14102"/>
                    <a:pt x="1527" y="13969"/>
                    <a:pt x="967" y="13205"/>
                  </a:cubicBezTo>
                  <a:cubicBezTo>
                    <a:pt x="670" y="12805"/>
                    <a:pt x="320" y="12423"/>
                    <a:pt x="5" y="12022"/>
                  </a:cubicBezTo>
                  <a:cubicBezTo>
                    <a:pt x="-83" y="10076"/>
                    <a:pt x="1265" y="7786"/>
                    <a:pt x="2963" y="6985"/>
                  </a:cubicBezTo>
                  <a:cubicBezTo>
                    <a:pt x="3173" y="6889"/>
                    <a:pt x="3365" y="6718"/>
                    <a:pt x="3575" y="6584"/>
                  </a:cubicBezTo>
                  <a:cubicBezTo>
                    <a:pt x="3645" y="6584"/>
                    <a:pt x="3715" y="6603"/>
                    <a:pt x="3785" y="6603"/>
                  </a:cubicBezTo>
                  <a:cubicBezTo>
                    <a:pt x="3995" y="6584"/>
                    <a:pt x="4206" y="6565"/>
                    <a:pt x="4416" y="6546"/>
                  </a:cubicBezTo>
                  <a:cubicBezTo>
                    <a:pt x="4381" y="6336"/>
                    <a:pt x="4398" y="6107"/>
                    <a:pt x="4328" y="5916"/>
                  </a:cubicBezTo>
                  <a:cubicBezTo>
                    <a:pt x="4065" y="5229"/>
                    <a:pt x="3890" y="4562"/>
                    <a:pt x="4083" y="3798"/>
                  </a:cubicBezTo>
                  <a:cubicBezTo>
                    <a:pt x="4135" y="3550"/>
                    <a:pt x="3995" y="3245"/>
                    <a:pt x="3925" y="2978"/>
                  </a:cubicBezTo>
                  <a:cubicBezTo>
                    <a:pt x="4258" y="2176"/>
                    <a:pt x="4906" y="1757"/>
                    <a:pt x="5623" y="1528"/>
                  </a:cubicBezTo>
                  <a:cubicBezTo>
                    <a:pt x="6621" y="1203"/>
                    <a:pt x="7636" y="1184"/>
                    <a:pt x="8634" y="1661"/>
                  </a:cubicBezTo>
                  <a:cubicBezTo>
                    <a:pt x="9334" y="2005"/>
                    <a:pt x="9527" y="1947"/>
                    <a:pt x="10087" y="1318"/>
                  </a:cubicBezTo>
                  <a:cubicBezTo>
                    <a:pt x="10787" y="555"/>
                    <a:pt x="11592" y="39"/>
                    <a:pt x="12607" y="1"/>
                  </a:cubicBezTo>
                  <a:cubicBezTo>
                    <a:pt x="13833" y="-37"/>
                    <a:pt x="14690" y="669"/>
                    <a:pt x="15338" y="1699"/>
                  </a:cubicBezTo>
                  <a:cubicBezTo>
                    <a:pt x="15636" y="2176"/>
                    <a:pt x="15986" y="2348"/>
                    <a:pt x="16458" y="2119"/>
                  </a:cubicBezTo>
                  <a:cubicBezTo>
                    <a:pt x="18279" y="1241"/>
                    <a:pt x="19662" y="2959"/>
                    <a:pt x="19662" y="4428"/>
                  </a:cubicBezTo>
                  <a:cubicBezTo>
                    <a:pt x="19662" y="5000"/>
                    <a:pt x="19889" y="5153"/>
                    <a:pt x="20292" y="5306"/>
                  </a:cubicBezTo>
                  <a:cubicBezTo>
                    <a:pt x="21009" y="5554"/>
                    <a:pt x="21447" y="6088"/>
                    <a:pt x="21517" y="6947"/>
                  </a:cubicBezTo>
                  <a:cubicBezTo>
                    <a:pt x="21254" y="7042"/>
                    <a:pt x="20834" y="7061"/>
                    <a:pt x="20764" y="7271"/>
                  </a:cubicBezTo>
                  <a:cubicBezTo>
                    <a:pt x="20502" y="7882"/>
                    <a:pt x="20117" y="8340"/>
                    <a:pt x="19609" y="8702"/>
                  </a:cubicBezTo>
                  <a:cubicBezTo>
                    <a:pt x="19592" y="8721"/>
                    <a:pt x="19574" y="8721"/>
                    <a:pt x="19574" y="8740"/>
                  </a:cubicBezTo>
                  <a:cubicBezTo>
                    <a:pt x="19557" y="8950"/>
                    <a:pt x="19487" y="9217"/>
                    <a:pt x="19574" y="9351"/>
                  </a:cubicBezTo>
                  <a:cubicBezTo>
                    <a:pt x="19662" y="9485"/>
                    <a:pt x="19924" y="9542"/>
                    <a:pt x="20099" y="9542"/>
                  </a:cubicBezTo>
                  <a:cubicBezTo>
                    <a:pt x="20309" y="9465"/>
                    <a:pt x="20537" y="9351"/>
                    <a:pt x="20747" y="9294"/>
                  </a:cubicBezTo>
                  <a:close/>
                </a:path>
              </a:pathLst>
            </a:custGeom>
            <a:solidFill>
              <a:srgbClr val="FDFDF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297" name="Google Shape;250;p12"/>
            <p:cNvSpPr/>
            <p:nvPr/>
          </p:nvSpPr>
          <p:spPr>
            <a:xfrm>
              <a:off x="271487" y="992185"/>
              <a:ext cx="587694" cy="173732"/>
            </a:xfrm>
            <a:custGeom>
              <a:avLst/>
              <a:gdLst/>
              <a:ahLst/>
              <a:cxnLst>
                <a:cxn ang="0">
                  <a:pos x="wd2" y="hd2"/>
                </a:cxn>
                <a:cxn ang="5400000">
                  <a:pos x="wd2" y="hd2"/>
                </a:cxn>
                <a:cxn ang="10800000">
                  <a:pos x="wd2" y="hd2"/>
                </a:cxn>
                <a:cxn ang="16200000">
                  <a:pos x="wd2" y="hd2"/>
                </a:cxn>
              </a:cxnLst>
              <a:rect l="0" t="0" r="r" b="b"/>
              <a:pathLst>
                <a:path w="21600" h="20413" fill="norm" stroke="1" extrusionOk="0">
                  <a:moveTo>
                    <a:pt x="13548" y="10856"/>
                  </a:moveTo>
                  <a:cubicBezTo>
                    <a:pt x="13688" y="11080"/>
                    <a:pt x="13828" y="11304"/>
                    <a:pt x="13968" y="11527"/>
                  </a:cubicBezTo>
                  <a:cubicBezTo>
                    <a:pt x="14178" y="11751"/>
                    <a:pt x="14388" y="12087"/>
                    <a:pt x="14598" y="12311"/>
                  </a:cubicBezTo>
                  <a:cubicBezTo>
                    <a:pt x="14738" y="12311"/>
                    <a:pt x="14843" y="12423"/>
                    <a:pt x="14983" y="12423"/>
                  </a:cubicBezTo>
                  <a:cubicBezTo>
                    <a:pt x="16069" y="15109"/>
                    <a:pt x="17329" y="16228"/>
                    <a:pt x="18624" y="16116"/>
                  </a:cubicBezTo>
                  <a:cubicBezTo>
                    <a:pt x="19500" y="16116"/>
                    <a:pt x="20410" y="15445"/>
                    <a:pt x="21285" y="15221"/>
                  </a:cubicBezTo>
                  <a:cubicBezTo>
                    <a:pt x="21390" y="15221"/>
                    <a:pt x="21495" y="16116"/>
                    <a:pt x="21600" y="16564"/>
                  </a:cubicBezTo>
                  <a:cubicBezTo>
                    <a:pt x="19745" y="20593"/>
                    <a:pt x="17749" y="21600"/>
                    <a:pt x="15684" y="18914"/>
                  </a:cubicBezTo>
                  <a:cubicBezTo>
                    <a:pt x="13723" y="16340"/>
                    <a:pt x="11798" y="13542"/>
                    <a:pt x="10292" y="8394"/>
                  </a:cubicBezTo>
                  <a:cubicBezTo>
                    <a:pt x="9592" y="5932"/>
                    <a:pt x="8787" y="5148"/>
                    <a:pt x="7912" y="7834"/>
                  </a:cubicBezTo>
                  <a:cubicBezTo>
                    <a:pt x="7772" y="8282"/>
                    <a:pt x="7527" y="8394"/>
                    <a:pt x="7352" y="8618"/>
                  </a:cubicBezTo>
                  <a:cubicBezTo>
                    <a:pt x="7422" y="7610"/>
                    <a:pt x="7527" y="6715"/>
                    <a:pt x="7667" y="5148"/>
                  </a:cubicBezTo>
                  <a:cubicBezTo>
                    <a:pt x="7072" y="6156"/>
                    <a:pt x="6652" y="6939"/>
                    <a:pt x="6231" y="7610"/>
                  </a:cubicBezTo>
                  <a:cubicBezTo>
                    <a:pt x="5321" y="9065"/>
                    <a:pt x="4411" y="11080"/>
                    <a:pt x="3396" y="9513"/>
                  </a:cubicBezTo>
                  <a:cubicBezTo>
                    <a:pt x="2205" y="7610"/>
                    <a:pt x="1120" y="4924"/>
                    <a:pt x="0" y="2686"/>
                  </a:cubicBezTo>
                  <a:cubicBezTo>
                    <a:pt x="35" y="2462"/>
                    <a:pt x="70" y="2238"/>
                    <a:pt x="105" y="2126"/>
                  </a:cubicBezTo>
                  <a:cubicBezTo>
                    <a:pt x="560" y="2350"/>
                    <a:pt x="980" y="2462"/>
                    <a:pt x="1435" y="2686"/>
                  </a:cubicBezTo>
                  <a:cubicBezTo>
                    <a:pt x="2276" y="2798"/>
                    <a:pt x="3116" y="2910"/>
                    <a:pt x="3956" y="2910"/>
                  </a:cubicBezTo>
                  <a:cubicBezTo>
                    <a:pt x="4446" y="3134"/>
                    <a:pt x="4971" y="3805"/>
                    <a:pt x="5426" y="3358"/>
                  </a:cubicBezTo>
                  <a:cubicBezTo>
                    <a:pt x="6196" y="2574"/>
                    <a:pt x="6862" y="1119"/>
                    <a:pt x="7597" y="0"/>
                  </a:cubicBezTo>
                  <a:cubicBezTo>
                    <a:pt x="7492" y="783"/>
                    <a:pt x="7387" y="1567"/>
                    <a:pt x="7247" y="2462"/>
                  </a:cubicBezTo>
                  <a:cubicBezTo>
                    <a:pt x="7807" y="2574"/>
                    <a:pt x="8332" y="2686"/>
                    <a:pt x="8857" y="2798"/>
                  </a:cubicBezTo>
                  <a:cubicBezTo>
                    <a:pt x="8927" y="2798"/>
                    <a:pt x="8997" y="2798"/>
                    <a:pt x="9067" y="2798"/>
                  </a:cubicBezTo>
                  <a:cubicBezTo>
                    <a:pt x="9557" y="3917"/>
                    <a:pt x="10012" y="5148"/>
                    <a:pt x="10502" y="6156"/>
                  </a:cubicBezTo>
                  <a:cubicBezTo>
                    <a:pt x="11448" y="8282"/>
                    <a:pt x="12288" y="10856"/>
                    <a:pt x="13548" y="10856"/>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298" name="Google Shape;251;p12"/>
            <p:cNvSpPr/>
            <p:nvPr/>
          </p:nvSpPr>
          <p:spPr>
            <a:xfrm>
              <a:off x="45659" y="621662"/>
              <a:ext cx="228686" cy="193359"/>
            </a:xfrm>
            <a:custGeom>
              <a:avLst/>
              <a:gdLst/>
              <a:ahLst/>
              <a:cxnLst>
                <a:cxn ang="0">
                  <a:pos x="wd2" y="hd2"/>
                </a:cxn>
                <a:cxn ang="5400000">
                  <a:pos x="wd2" y="hd2"/>
                </a:cxn>
                <a:cxn ang="10800000">
                  <a:pos x="wd2" y="hd2"/>
                </a:cxn>
                <a:cxn ang="16200000">
                  <a:pos x="wd2" y="hd2"/>
                </a:cxn>
              </a:cxnLst>
              <a:rect l="0" t="0" r="r" b="b"/>
              <a:pathLst>
                <a:path w="20996" h="21600" fill="norm" stroke="1" extrusionOk="0">
                  <a:moveTo>
                    <a:pt x="8" y="0"/>
                  </a:moveTo>
                  <a:cubicBezTo>
                    <a:pt x="1582" y="2235"/>
                    <a:pt x="3331" y="4256"/>
                    <a:pt x="4818" y="6597"/>
                  </a:cubicBezTo>
                  <a:cubicBezTo>
                    <a:pt x="7703" y="10960"/>
                    <a:pt x="11726" y="11598"/>
                    <a:pt x="15836" y="12449"/>
                  </a:cubicBezTo>
                  <a:cubicBezTo>
                    <a:pt x="17410" y="12768"/>
                    <a:pt x="19072" y="13620"/>
                    <a:pt x="20209" y="14897"/>
                  </a:cubicBezTo>
                  <a:cubicBezTo>
                    <a:pt x="21171" y="15961"/>
                    <a:pt x="21433" y="17982"/>
                    <a:pt x="19946" y="19365"/>
                  </a:cubicBezTo>
                  <a:cubicBezTo>
                    <a:pt x="19334" y="20004"/>
                    <a:pt x="18810" y="20855"/>
                    <a:pt x="18285" y="21600"/>
                  </a:cubicBezTo>
                  <a:cubicBezTo>
                    <a:pt x="14699" y="21494"/>
                    <a:pt x="11376" y="20855"/>
                    <a:pt x="8228" y="18408"/>
                  </a:cubicBezTo>
                  <a:cubicBezTo>
                    <a:pt x="2631" y="14152"/>
                    <a:pt x="-167" y="8087"/>
                    <a:pt x="8" y="0"/>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299" name="Google Shape;252;p12"/>
            <p:cNvSpPr/>
            <p:nvPr/>
          </p:nvSpPr>
          <p:spPr>
            <a:xfrm>
              <a:off x="937283" y="836612"/>
              <a:ext cx="244822" cy="157903"/>
            </a:xfrm>
            <a:custGeom>
              <a:avLst/>
              <a:gdLst/>
              <a:ahLst/>
              <a:cxnLst>
                <a:cxn ang="0">
                  <a:pos x="wd2" y="hd2"/>
                </a:cxn>
                <a:cxn ang="5400000">
                  <a:pos x="wd2" y="hd2"/>
                </a:cxn>
                <a:cxn ang="10800000">
                  <a:pos x="wd2" y="hd2"/>
                </a:cxn>
                <a:cxn ang="16200000">
                  <a:pos x="wd2" y="hd2"/>
                </a:cxn>
              </a:cxnLst>
              <a:rect l="0" t="0" r="r" b="b"/>
              <a:pathLst>
                <a:path w="21519" h="20698" fill="norm" stroke="1" extrusionOk="0">
                  <a:moveTo>
                    <a:pt x="3433" y="20642"/>
                  </a:moveTo>
                  <a:cubicBezTo>
                    <a:pt x="2847" y="20018"/>
                    <a:pt x="2093" y="19518"/>
                    <a:pt x="1591" y="18769"/>
                  </a:cubicBezTo>
                  <a:cubicBezTo>
                    <a:pt x="1005" y="17895"/>
                    <a:pt x="502" y="16772"/>
                    <a:pt x="0" y="15773"/>
                  </a:cubicBezTo>
                  <a:cubicBezTo>
                    <a:pt x="586" y="15273"/>
                    <a:pt x="1172" y="14524"/>
                    <a:pt x="1842" y="14399"/>
                  </a:cubicBezTo>
                  <a:cubicBezTo>
                    <a:pt x="4437" y="13775"/>
                    <a:pt x="7200" y="13650"/>
                    <a:pt x="9795" y="12651"/>
                  </a:cubicBezTo>
                  <a:cubicBezTo>
                    <a:pt x="13060" y="11528"/>
                    <a:pt x="15405" y="8281"/>
                    <a:pt x="16828" y="3537"/>
                  </a:cubicBezTo>
                  <a:cubicBezTo>
                    <a:pt x="18167" y="-833"/>
                    <a:pt x="18167" y="-833"/>
                    <a:pt x="20763" y="1789"/>
                  </a:cubicBezTo>
                  <a:cubicBezTo>
                    <a:pt x="20930" y="2039"/>
                    <a:pt x="21265" y="2039"/>
                    <a:pt x="21516" y="2039"/>
                  </a:cubicBezTo>
                  <a:cubicBezTo>
                    <a:pt x="21600" y="7657"/>
                    <a:pt x="19507" y="11403"/>
                    <a:pt x="16828" y="14649"/>
                  </a:cubicBezTo>
                  <a:cubicBezTo>
                    <a:pt x="13730" y="18520"/>
                    <a:pt x="10047" y="20517"/>
                    <a:pt x="5944" y="20517"/>
                  </a:cubicBezTo>
                  <a:cubicBezTo>
                    <a:pt x="5860" y="20143"/>
                    <a:pt x="5777" y="19643"/>
                    <a:pt x="5609" y="18769"/>
                  </a:cubicBezTo>
                  <a:cubicBezTo>
                    <a:pt x="5442" y="19768"/>
                    <a:pt x="5358" y="20143"/>
                    <a:pt x="5274" y="20642"/>
                  </a:cubicBezTo>
                  <a:cubicBezTo>
                    <a:pt x="4688" y="20767"/>
                    <a:pt x="4102" y="20642"/>
                    <a:pt x="3433" y="20642"/>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00" name="Google Shape;253;p12"/>
            <p:cNvSpPr/>
            <p:nvPr/>
          </p:nvSpPr>
          <p:spPr>
            <a:xfrm>
              <a:off x="680108" y="997973"/>
              <a:ext cx="280036" cy="136135"/>
            </a:xfrm>
            <a:custGeom>
              <a:avLst/>
              <a:gdLst/>
              <a:ahLst/>
              <a:cxnLst>
                <a:cxn ang="0">
                  <a:pos x="wd2" y="hd2"/>
                </a:cxn>
                <a:cxn ang="5400000">
                  <a:pos x="wd2" y="hd2"/>
                </a:cxn>
                <a:cxn ang="10800000">
                  <a:pos x="wd2" y="hd2"/>
                </a:cxn>
                <a:cxn ang="16200000">
                  <a:pos x="wd2" y="hd2"/>
                </a:cxn>
              </a:cxnLst>
              <a:rect l="0" t="0" r="r" b="b"/>
              <a:pathLst>
                <a:path w="21600" h="21145" fill="norm" stroke="1" extrusionOk="0">
                  <a:moveTo>
                    <a:pt x="13886" y="21145"/>
                  </a:moveTo>
                  <a:cubicBezTo>
                    <a:pt x="13665" y="20553"/>
                    <a:pt x="13445" y="19370"/>
                    <a:pt x="13224" y="19370"/>
                  </a:cubicBezTo>
                  <a:cubicBezTo>
                    <a:pt x="11314" y="19666"/>
                    <a:pt x="9478" y="20405"/>
                    <a:pt x="7641" y="20553"/>
                  </a:cubicBezTo>
                  <a:cubicBezTo>
                    <a:pt x="4849" y="20553"/>
                    <a:pt x="2204" y="19222"/>
                    <a:pt x="0" y="15671"/>
                  </a:cubicBezTo>
                  <a:cubicBezTo>
                    <a:pt x="3673" y="15227"/>
                    <a:pt x="7347" y="15079"/>
                    <a:pt x="10947" y="14488"/>
                  </a:cubicBezTo>
                  <a:cubicBezTo>
                    <a:pt x="14253" y="13896"/>
                    <a:pt x="16825" y="10493"/>
                    <a:pt x="18147" y="4131"/>
                  </a:cubicBezTo>
                  <a:cubicBezTo>
                    <a:pt x="18882" y="877"/>
                    <a:pt x="19910" y="-455"/>
                    <a:pt x="21600" y="137"/>
                  </a:cubicBezTo>
                  <a:cubicBezTo>
                    <a:pt x="20057" y="8718"/>
                    <a:pt x="17853" y="16263"/>
                    <a:pt x="13886" y="21145"/>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01" name="Google Shape;254;p12"/>
            <p:cNvSpPr/>
            <p:nvPr/>
          </p:nvSpPr>
          <p:spPr>
            <a:xfrm>
              <a:off x="1075397" y="597851"/>
              <a:ext cx="146430" cy="144931"/>
            </a:xfrm>
            <a:custGeom>
              <a:avLst/>
              <a:gdLst/>
              <a:ahLst/>
              <a:cxnLst>
                <a:cxn ang="0">
                  <a:pos x="wd2" y="hd2"/>
                </a:cxn>
                <a:cxn ang="5400000">
                  <a:pos x="wd2" y="hd2"/>
                </a:cxn>
                <a:cxn ang="10800000">
                  <a:pos x="wd2" y="hd2"/>
                </a:cxn>
                <a:cxn ang="16200000">
                  <a:pos x="wd2" y="hd2"/>
                </a:cxn>
              </a:cxnLst>
              <a:rect l="0" t="0" r="r" b="b"/>
              <a:pathLst>
                <a:path w="21286" h="21481" fill="norm" stroke="1" extrusionOk="0">
                  <a:moveTo>
                    <a:pt x="12462" y="20753"/>
                  </a:moveTo>
                  <a:cubicBezTo>
                    <a:pt x="9554" y="21035"/>
                    <a:pt x="6646" y="21600"/>
                    <a:pt x="3877" y="21459"/>
                  </a:cubicBezTo>
                  <a:cubicBezTo>
                    <a:pt x="2492" y="21318"/>
                    <a:pt x="1246" y="19906"/>
                    <a:pt x="0" y="19059"/>
                  </a:cubicBezTo>
                  <a:cubicBezTo>
                    <a:pt x="969" y="17929"/>
                    <a:pt x="1662" y="16518"/>
                    <a:pt x="2908" y="15671"/>
                  </a:cubicBezTo>
                  <a:cubicBezTo>
                    <a:pt x="7754" y="12141"/>
                    <a:pt x="13569" y="9882"/>
                    <a:pt x="16754" y="4094"/>
                  </a:cubicBezTo>
                  <a:cubicBezTo>
                    <a:pt x="17585" y="2541"/>
                    <a:pt x="18969" y="1271"/>
                    <a:pt x="20215" y="0"/>
                  </a:cubicBezTo>
                  <a:cubicBezTo>
                    <a:pt x="20631" y="2118"/>
                    <a:pt x="21600" y="4518"/>
                    <a:pt x="21185" y="6494"/>
                  </a:cubicBezTo>
                  <a:cubicBezTo>
                    <a:pt x="20354" y="12282"/>
                    <a:pt x="17308" y="17082"/>
                    <a:pt x="12462" y="20753"/>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02" name="Google Shape;255;p12"/>
            <p:cNvSpPr/>
            <p:nvPr/>
          </p:nvSpPr>
          <p:spPr>
            <a:xfrm>
              <a:off x="209574" y="933131"/>
              <a:ext cx="270512" cy="156616"/>
            </a:xfrm>
            <a:custGeom>
              <a:avLst/>
              <a:gdLst/>
              <a:ahLst/>
              <a:cxnLst>
                <a:cxn ang="0">
                  <a:pos x="wd2" y="hd2"/>
                </a:cxn>
                <a:cxn ang="5400000">
                  <a:pos x="wd2" y="hd2"/>
                </a:cxn>
                <a:cxn ang="10800000">
                  <a:pos x="wd2" y="hd2"/>
                </a:cxn>
                <a:cxn ang="16200000">
                  <a:pos x="wd2" y="hd2"/>
                </a:cxn>
              </a:cxnLst>
              <a:rect l="0" t="0" r="r" b="b"/>
              <a:pathLst>
                <a:path w="21600" h="19198" fill="norm" stroke="1" extrusionOk="0">
                  <a:moveTo>
                    <a:pt x="8062" y="9924"/>
                  </a:moveTo>
                  <a:cubicBezTo>
                    <a:pt x="7073" y="9691"/>
                    <a:pt x="6161" y="9574"/>
                    <a:pt x="5172" y="9341"/>
                  </a:cubicBezTo>
                  <a:cubicBezTo>
                    <a:pt x="5096" y="9574"/>
                    <a:pt x="5020" y="9808"/>
                    <a:pt x="4944" y="9924"/>
                  </a:cubicBezTo>
                  <a:cubicBezTo>
                    <a:pt x="7378" y="12376"/>
                    <a:pt x="9735" y="15062"/>
                    <a:pt x="12321" y="17046"/>
                  </a:cubicBezTo>
                  <a:cubicBezTo>
                    <a:pt x="14451" y="18681"/>
                    <a:pt x="16504" y="16579"/>
                    <a:pt x="18482" y="15062"/>
                  </a:cubicBezTo>
                  <a:cubicBezTo>
                    <a:pt x="19394" y="14361"/>
                    <a:pt x="20307" y="13544"/>
                    <a:pt x="21600" y="12493"/>
                  </a:cubicBezTo>
                  <a:cubicBezTo>
                    <a:pt x="21296" y="14128"/>
                    <a:pt x="21144" y="15062"/>
                    <a:pt x="20916" y="16112"/>
                  </a:cubicBezTo>
                  <a:cubicBezTo>
                    <a:pt x="13766" y="21600"/>
                    <a:pt x="4792" y="20199"/>
                    <a:pt x="1293" y="8406"/>
                  </a:cubicBezTo>
                  <a:cubicBezTo>
                    <a:pt x="532" y="5838"/>
                    <a:pt x="456" y="2802"/>
                    <a:pt x="0" y="0"/>
                  </a:cubicBezTo>
                  <a:cubicBezTo>
                    <a:pt x="380" y="467"/>
                    <a:pt x="989" y="701"/>
                    <a:pt x="1217" y="1401"/>
                  </a:cubicBezTo>
                  <a:cubicBezTo>
                    <a:pt x="2358" y="4320"/>
                    <a:pt x="3879" y="6305"/>
                    <a:pt x="6085" y="7239"/>
                  </a:cubicBezTo>
                  <a:cubicBezTo>
                    <a:pt x="6845" y="7823"/>
                    <a:pt x="7454" y="9107"/>
                    <a:pt x="8062" y="9924"/>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03" name="Google Shape;256;p12"/>
            <p:cNvSpPr/>
            <p:nvPr/>
          </p:nvSpPr>
          <p:spPr>
            <a:xfrm>
              <a:off x="1106618" y="366393"/>
              <a:ext cx="108206" cy="129541"/>
            </a:xfrm>
            <a:custGeom>
              <a:avLst/>
              <a:gdLst/>
              <a:ahLst/>
              <a:cxnLst>
                <a:cxn ang="0">
                  <a:pos x="wd2" y="hd2"/>
                </a:cxn>
                <a:cxn ang="5400000">
                  <a:pos x="wd2" y="hd2"/>
                </a:cxn>
                <a:cxn ang="10800000">
                  <a:pos x="wd2" y="hd2"/>
                </a:cxn>
                <a:cxn ang="16200000">
                  <a:pos x="wd2" y="hd2"/>
                </a:cxn>
              </a:cxnLst>
              <a:rect l="0" t="0" r="r" b="b"/>
              <a:pathLst>
                <a:path w="20620" h="21600" fill="norm" stroke="1" extrusionOk="0">
                  <a:moveTo>
                    <a:pt x="12746" y="20171"/>
                  </a:moveTo>
                  <a:cubicBezTo>
                    <a:pt x="10387" y="20647"/>
                    <a:pt x="8209" y="21600"/>
                    <a:pt x="5849" y="21600"/>
                  </a:cubicBezTo>
                  <a:cubicBezTo>
                    <a:pt x="4034" y="21600"/>
                    <a:pt x="1311" y="21123"/>
                    <a:pt x="404" y="20012"/>
                  </a:cubicBezTo>
                  <a:cubicBezTo>
                    <a:pt x="-504" y="18900"/>
                    <a:pt x="404" y="16677"/>
                    <a:pt x="404" y="14929"/>
                  </a:cubicBezTo>
                  <a:cubicBezTo>
                    <a:pt x="404" y="14771"/>
                    <a:pt x="585" y="14612"/>
                    <a:pt x="767" y="14612"/>
                  </a:cubicBezTo>
                  <a:cubicBezTo>
                    <a:pt x="6031" y="11594"/>
                    <a:pt x="10024" y="7782"/>
                    <a:pt x="12746" y="2700"/>
                  </a:cubicBezTo>
                  <a:cubicBezTo>
                    <a:pt x="13654" y="1112"/>
                    <a:pt x="17829" y="953"/>
                    <a:pt x="20552" y="0"/>
                  </a:cubicBezTo>
                  <a:cubicBezTo>
                    <a:pt x="21096" y="7306"/>
                    <a:pt x="18373" y="13659"/>
                    <a:pt x="13473" y="19376"/>
                  </a:cubicBezTo>
                  <a:cubicBezTo>
                    <a:pt x="13291" y="19059"/>
                    <a:pt x="13109" y="18741"/>
                    <a:pt x="12928" y="18424"/>
                  </a:cubicBezTo>
                  <a:cubicBezTo>
                    <a:pt x="13109" y="19059"/>
                    <a:pt x="12928" y="19535"/>
                    <a:pt x="12746" y="20171"/>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04" name="Google Shape;257;p12"/>
            <p:cNvSpPr/>
            <p:nvPr/>
          </p:nvSpPr>
          <p:spPr>
            <a:xfrm>
              <a:off x="239902" y="168273"/>
              <a:ext cx="45872" cy="180976"/>
            </a:xfrm>
            <a:custGeom>
              <a:avLst/>
              <a:gdLst/>
              <a:ahLst/>
              <a:cxnLst>
                <a:cxn ang="0">
                  <a:pos x="wd2" y="hd2"/>
                </a:cxn>
                <a:cxn ang="5400000">
                  <a:pos x="wd2" y="hd2"/>
                </a:cxn>
                <a:cxn ang="10800000">
                  <a:pos x="wd2" y="hd2"/>
                </a:cxn>
                <a:cxn ang="16200000">
                  <a:pos x="wd2" y="hd2"/>
                </a:cxn>
              </a:cxnLst>
              <a:rect l="0" t="0" r="r" b="b"/>
              <a:pathLst>
                <a:path w="21230" h="21600" fill="norm" stroke="1" extrusionOk="0">
                  <a:moveTo>
                    <a:pt x="8887" y="0"/>
                  </a:moveTo>
                  <a:cubicBezTo>
                    <a:pt x="10210" y="1705"/>
                    <a:pt x="14177" y="3411"/>
                    <a:pt x="12855" y="4888"/>
                  </a:cubicBezTo>
                  <a:cubicBezTo>
                    <a:pt x="8446" y="9436"/>
                    <a:pt x="12855" y="13415"/>
                    <a:pt x="19026" y="17507"/>
                  </a:cubicBezTo>
                  <a:cubicBezTo>
                    <a:pt x="20789" y="18644"/>
                    <a:pt x="20789" y="20008"/>
                    <a:pt x="21230" y="21259"/>
                  </a:cubicBezTo>
                  <a:cubicBezTo>
                    <a:pt x="15940" y="21373"/>
                    <a:pt x="10650" y="21486"/>
                    <a:pt x="5360" y="21600"/>
                  </a:cubicBezTo>
                  <a:cubicBezTo>
                    <a:pt x="3597" y="21600"/>
                    <a:pt x="1834" y="21600"/>
                    <a:pt x="71" y="21486"/>
                  </a:cubicBezTo>
                  <a:cubicBezTo>
                    <a:pt x="71" y="15688"/>
                    <a:pt x="-370" y="9890"/>
                    <a:pt x="952" y="3979"/>
                  </a:cubicBezTo>
                  <a:cubicBezTo>
                    <a:pt x="1393" y="2728"/>
                    <a:pt x="6242" y="1364"/>
                    <a:pt x="8887" y="0"/>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05" name="Google Shape;258;p12"/>
            <p:cNvSpPr/>
            <p:nvPr/>
          </p:nvSpPr>
          <p:spPr>
            <a:xfrm>
              <a:off x="1170012" y="475772"/>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3744"/>
                    <a:pt x="5397" y="7854"/>
                    <a:pt x="5397" y="0"/>
                  </a:cubicBezTo>
                  <a:cubicBezTo>
                    <a:pt x="10800" y="3927"/>
                    <a:pt x="16197" y="7854"/>
                    <a:pt x="21600" y="11781"/>
                  </a:cubicBezTo>
                  <a:cubicBezTo>
                    <a:pt x="16197" y="15708"/>
                    <a:pt x="5397" y="17671"/>
                    <a:pt x="0" y="21600"/>
                  </a:cubicBezTo>
                  <a:close/>
                </a:path>
              </a:pathLst>
            </a:custGeom>
            <a:solidFill>
              <a:srgbClr val="FDFDF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06" name="Google Shape;259;p12"/>
            <p:cNvSpPr/>
            <p:nvPr/>
          </p:nvSpPr>
          <p:spPr>
            <a:xfrm>
              <a:off x="995705" y="980756"/>
              <a:ext cx="12701" cy="14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699" y="17279"/>
                    <a:pt x="5400" y="11520"/>
                    <a:pt x="10800" y="0"/>
                  </a:cubicBezTo>
                  <a:cubicBezTo>
                    <a:pt x="16200" y="11520"/>
                    <a:pt x="18901" y="15840"/>
                    <a:pt x="21600" y="20159"/>
                  </a:cubicBezTo>
                  <a:cubicBezTo>
                    <a:pt x="13501" y="21600"/>
                    <a:pt x="5400" y="21600"/>
                    <a:pt x="0" y="21600"/>
                  </a:cubicBezTo>
                  <a:close/>
                </a:path>
              </a:pathLst>
            </a:custGeom>
            <a:solidFill>
              <a:srgbClr val="FDFDF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07" name="Google Shape;260;p12"/>
            <p:cNvSpPr/>
            <p:nvPr/>
          </p:nvSpPr>
          <p:spPr>
            <a:xfrm>
              <a:off x="116659" y="1056002"/>
              <a:ext cx="107203" cy="132398"/>
            </a:xfrm>
            <a:custGeom>
              <a:avLst/>
              <a:gdLst/>
              <a:ahLst/>
              <a:cxnLst>
                <a:cxn ang="0">
                  <a:pos x="wd2" y="hd2"/>
                </a:cxn>
                <a:cxn ang="5400000">
                  <a:pos x="wd2" y="hd2"/>
                </a:cxn>
                <a:cxn ang="10800000">
                  <a:pos x="wd2" y="hd2"/>
                </a:cxn>
                <a:cxn ang="16200000">
                  <a:pos x="wd2" y="hd2"/>
                </a:cxn>
              </a:cxnLst>
              <a:rect l="0" t="0" r="r" b="b"/>
              <a:pathLst>
                <a:path w="21325" h="21600" fill="norm" stroke="1" extrusionOk="0">
                  <a:moveTo>
                    <a:pt x="3136" y="17871"/>
                  </a:moveTo>
                  <a:cubicBezTo>
                    <a:pt x="2188" y="15229"/>
                    <a:pt x="862" y="12587"/>
                    <a:pt x="294" y="9790"/>
                  </a:cubicBezTo>
                  <a:cubicBezTo>
                    <a:pt x="-85" y="8081"/>
                    <a:pt x="-275" y="5594"/>
                    <a:pt x="862" y="4351"/>
                  </a:cubicBezTo>
                  <a:cubicBezTo>
                    <a:pt x="2946" y="2331"/>
                    <a:pt x="6167" y="0"/>
                    <a:pt x="8820" y="0"/>
                  </a:cubicBezTo>
                  <a:cubicBezTo>
                    <a:pt x="12799" y="0"/>
                    <a:pt x="13746" y="3574"/>
                    <a:pt x="13367" y="6527"/>
                  </a:cubicBezTo>
                  <a:cubicBezTo>
                    <a:pt x="12988" y="9324"/>
                    <a:pt x="11851" y="11966"/>
                    <a:pt x="10904" y="14918"/>
                  </a:cubicBezTo>
                  <a:cubicBezTo>
                    <a:pt x="14315" y="16472"/>
                    <a:pt x="17725" y="18026"/>
                    <a:pt x="21325" y="19425"/>
                  </a:cubicBezTo>
                  <a:cubicBezTo>
                    <a:pt x="19430" y="20202"/>
                    <a:pt x="17346" y="20823"/>
                    <a:pt x="15451" y="21600"/>
                  </a:cubicBezTo>
                  <a:cubicBezTo>
                    <a:pt x="12420" y="18181"/>
                    <a:pt x="8251" y="16938"/>
                    <a:pt x="3136" y="17871"/>
                  </a:cubicBezTo>
                  <a:close/>
                </a:path>
              </a:pathLst>
            </a:custGeom>
            <a:solidFill>
              <a:srgbClr val="F2F2F2"/>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08" name="Google Shape;261;p12"/>
            <p:cNvSpPr/>
            <p:nvPr/>
          </p:nvSpPr>
          <p:spPr>
            <a:xfrm>
              <a:off x="102894" y="1163713"/>
              <a:ext cx="91441" cy="48500"/>
            </a:xfrm>
            <a:custGeom>
              <a:avLst/>
              <a:gdLst/>
              <a:ahLst/>
              <a:cxnLst>
                <a:cxn ang="0">
                  <a:pos x="wd2" y="hd2"/>
                </a:cxn>
                <a:cxn ang="5400000">
                  <a:pos x="wd2" y="hd2"/>
                </a:cxn>
                <a:cxn ang="10800000">
                  <a:pos x="wd2" y="hd2"/>
                </a:cxn>
                <a:cxn ang="16200000">
                  <a:pos x="wd2" y="hd2"/>
                </a:cxn>
              </a:cxnLst>
              <a:rect l="0" t="0" r="r" b="b"/>
              <a:pathLst>
                <a:path w="21600" h="19997" fill="norm" stroke="1" extrusionOk="0">
                  <a:moveTo>
                    <a:pt x="6975" y="753"/>
                  </a:moveTo>
                  <a:cubicBezTo>
                    <a:pt x="13050" y="-1603"/>
                    <a:pt x="18000" y="1539"/>
                    <a:pt x="21600" y="10571"/>
                  </a:cubicBezTo>
                  <a:cubicBezTo>
                    <a:pt x="19350" y="13713"/>
                    <a:pt x="17100" y="16855"/>
                    <a:pt x="14850" y="19997"/>
                  </a:cubicBezTo>
                  <a:cubicBezTo>
                    <a:pt x="12150" y="19604"/>
                    <a:pt x="9450" y="19604"/>
                    <a:pt x="6975" y="19212"/>
                  </a:cubicBezTo>
                  <a:cubicBezTo>
                    <a:pt x="4725" y="15284"/>
                    <a:pt x="2250" y="11357"/>
                    <a:pt x="0" y="7430"/>
                  </a:cubicBezTo>
                  <a:cubicBezTo>
                    <a:pt x="2250" y="5466"/>
                    <a:pt x="4500" y="3110"/>
                    <a:pt x="6975" y="753"/>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09" name="Google Shape;262;p12"/>
            <p:cNvSpPr/>
            <p:nvPr/>
          </p:nvSpPr>
          <p:spPr>
            <a:xfrm>
              <a:off x="164806" y="1176019"/>
              <a:ext cx="62299" cy="49597"/>
            </a:xfrm>
            <a:custGeom>
              <a:avLst/>
              <a:gdLst/>
              <a:ahLst/>
              <a:cxnLst>
                <a:cxn ang="0">
                  <a:pos x="wd2" y="hd2"/>
                </a:cxn>
                <a:cxn ang="5400000">
                  <a:pos x="wd2" y="hd2"/>
                </a:cxn>
                <a:cxn ang="10800000">
                  <a:pos x="wd2" y="hd2"/>
                </a:cxn>
                <a:cxn ang="16200000">
                  <a:pos x="wd2" y="hd2"/>
                </a:cxn>
              </a:cxnLst>
              <a:rect l="0" t="0" r="r" b="b"/>
              <a:pathLst>
                <a:path w="20474" h="21221" fill="norm" stroke="1" extrusionOk="0">
                  <a:moveTo>
                    <a:pt x="0" y="15487"/>
                  </a:moveTo>
                  <a:cubicBezTo>
                    <a:pt x="3130" y="12227"/>
                    <a:pt x="6261" y="8966"/>
                    <a:pt x="9391" y="5706"/>
                  </a:cubicBezTo>
                  <a:cubicBezTo>
                    <a:pt x="12522" y="3668"/>
                    <a:pt x="15965" y="2038"/>
                    <a:pt x="19095" y="0"/>
                  </a:cubicBezTo>
                  <a:cubicBezTo>
                    <a:pt x="19409" y="4891"/>
                    <a:pt x="21600" y="12227"/>
                    <a:pt x="19721" y="14672"/>
                  </a:cubicBezTo>
                  <a:cubicBezTo>
                    <a:pt x="16591" y="18747"/>
                    <a:pt x="11269" y="20378"/>
                    <a:pt x="6574" y="21193"/>
                  </a:cubicBezTo>
                  <a:cubicBezTo>
                    <a:pt x="5009" y="21600"/>
                    <a:pt x="2504" y="17524"/>
                    <a:pt x="0" y="15487"/>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10" name="Google Shape;263;p12"/>
            <p:cNvSpPr/>
            <p:nvPr/>
          </p:nvSpPr>
          <p:spPr>
            <a:xfrm>
              <a:off x="89150" y="1181733"/>
              <a:ext cx="42319" cy="61914"/>
            </a:xfrm>
            <a:custGeom>
              <a:avLst/>
              <a:gdLst/>
              <a:ahLst/>
              <a:cxnLst>
                <a:cxn ang="0">
                  <a:pos x="wd2" y="hd2"/>
                </a:cxn>
                <a:cxn ang="5400000">
                  <a:pos x="wd2" y="hd2"/>
                </a:cxn>
                <a:cxn ang="10800000">
                  <a:pos x="wd2" y="hd2"/>
                </a:cxn>
                <a:cxn ang="16200000">
                  <a:pos x="wd2" y="hd2"/>
                </a:cxn>
              </a:cxnLst>
              <a:rect l="0" t="0" r="r" b="b"/>
              <a:pathLst>
                <a:path w="17137" h="21600" fill="norm" stroke="1" extrusionOk="0">
                  <a:moveTo>
                    <a:pt x="5180" y="0"/>
                  </a:moveTo>
                  <a:cubicBezTo>
                    <a:pt x="9037" y="3323"/>
                    <a:pt x="13280" y="6646"/>
                    <a:pt x="17137" y="9969"/>
                  </a:cubicBezTo>
                  <a:cubicBezTo>
                    <a:pt x="14052" y="13625"/>
                    <a:pt x="10966" y="16948"/>
                    <a:pt x="6723" y="21600"/>
                  </a:cubicBezTo>
                  <a:cubicBezTo>
                    <a:pt x="1323" y="13625"/>
                    <a:pt x="-4463" y="7311"/>
                    <a:pt x="5180" y="0"/>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11" name="Google Shape;264;p12"/>
            <p:cNvSpPr/>
            <p:nvPr/>
          </p:nvSpPr>
          <p:spPr>
            <a:xfrm>
              <a:off x="34225" y="1340679"/>
              <a:ext cx="55402" cy="67751"/>
            </a:xfrm>
            <a:custGeom>
              <a:avLst/>
              <a:gdLst/>
              <a:ahLst/>
              <a:cxnLst>
                <a:cxn ang="0">
                  <a:pos x="wd2" y="hd2"/>
                </a:cxn>
                <a:cxn ang="5400000">
                  <a:pos x="wd2" y="hd2"/>
                </a:cxn>
                <a:cxn ang="10800000">
                  <a:pos x="wd2" y="hd2"/>
                </a:cxn>
                <a:cxn ang="16200000">
                  <a:pos x="wd2" y="hd2"/>
                </a:cxn>
              </a:cxnLst>
              <a:rect l="0" t="0" r="r" b="b"/>
              <a:pathLst>
                <a:path w="19328" h="21338" fill="norm" stroke="1" extrusionOk="0">
                  <a:moveTo>
                    <a:pt x="5015" y="21338"/>
                  </a:moveTo>
                  <a:cubicBezTo>
                    <a:pt x="-966" y="15338"/>
                    <a:pt x="-1963" y="9038"/>
                    <a:pt x="4019" y="3338"/>
                  </a:cubicBezTo>
                  <a:cubicBezTo>
                    <a:pt x="6345" y="1238"/>
                    <a:pt x="10997" y="-262"/>
                    <a:pt x="14320" y="38"/>
                  </a:cubicBezTo>
                  <a:cubicBezTo>
                    <a:pt x="16314" y="338"/>
                    <a:pt x="19637" y="4538"/>
                    <a:pt x="19305" y="6638"/>
                  </a:cubicBezTo>
                  <a:cubicBezTo>
                    <a:pt x="17976" y="13838"/>
                    <a:pt x="13656" y="19238"/>
                    <a:pt x="5015" y="21338"/>
                  </a:cubicBezTo>
                  <a:close/>
                </a:path>
              </a:pathLst>
            </a:custGeom>
            <a:solidFill>
              <a:srgbClr val="CBCDC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12" name="Google Shape;265;p12"/>
            <p:cNvSpPr/>
            <p:nvPr/>
          </p:nvSpPr>
          <p:spPr>
            <a:xfrm>
              <a:off x="379120" y="967123"/>
              <a:ext cx="151909" cy="54804"/>
            </a:xfrm>
            <a:custGeom>
              <a:avLst/>
              <a:gdLst/>
              <a:ahLst/>
              <a:cxnLst>
                <a:cxn ang="0">
                  <a:pos x="wd2" y="hd2"/>
                </a:cxn>
                <a:cxn ang="5400000">
                  <a:pos x="wd2" y="hd2"/>
                </a:cxn>
                <a:cxn ang="10800000">
                  <a:pos x="wd2" y="hd2"/>
                </a:cxn>
                <a:cxn ang="16200000">
                  <a:pos x="wd2" y="hd2"/>
                </a:cxn>
              </a:cxnLst>
              <a:rect l="0" t="0" r="r" b="b"/>
              <a:pathLst>
                <a:path w="21397" h="20045" fill="norm" stroke="1" extrusionOk="0">
                  <a:moveTo>
                    <a:pt x="18783" y="17877"/>
                  </a:moveTo>
                  <a:cubicBezTo>
                    <a:pt x="16770" y="17528"/>
                    <a:pt x="14758" y="17180"/>
                    <a:pt x="12611" y="16831"/>
                  </a:cubicBezTo>
                  <a:cubicBezTo>
                    <a:pt x="13148" y="14044"/>
                    <a:pt x="13550" y="11606"/>
                    <a:pt x="13953" y="9167"/>
                  </a:cubicBezTo>
                  <a:cubicBezTo>
                    <a:pt x="14221" y="8819"/>
                    <a:pt x="14489" y="8122"/>
                    <a:pt x="14758" y="7773"/>
                  </a:cubicBezTo>
                  <a:cubicBezTo>
                    <a:pt x="14489" y="8122"/>
                    <a:pt x="14221" y="8819"/>
                    <a:pt x="13953" y="9167"/>
                  </a:cubicBezTo>
                  <a:cubicBezTo>
                    <a:pt x="11270" y="12651"/>
                    <a:pt x="8586" y="17180"/>
                    <a:pt x="5635" y="19618"/>
                  </a:cubicBezTo>
                  <a:cubicBezTo>
                    <a:pt x="4025" y="21012"/>
                    <a:pt x="1878" y="18573"/>
                    <a:pt x="0" y="18225"/>
                  </a:cubicBezTo>
                  <a:cubicBezTo>
                    <a:pt x="6037" y="11954"/>
                    <a:pt x="11940" y="5683"/>
                    <a:pt x="17978" y="109"/>
                  </a:cubicBezTo>
                  <a:cubicBezTo>
                    <a:pt x="18783" y="-588"/>
                    <a:pt x="20393" y="2199"/>
                    <a:pt x="21198" y="4638"/>
                  </a:cubicBezTo>
                  <a:cubicBezTo>
                    <a:pt x="21600" y="6032"/>
                    <a:pt x="21332" y="9864"/>
                    <a:pt x="20929" y="11954"/>
                  </a:cubicBezTo>
                  <a:cubicBezTo>
                    <a:pt x="20527" y="14044"/>
                    <a:pt x="19588" y="15786"/>
                    <a:pt x="18783" y="17877"/>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13" name="Google Shape;266;p12"/>
            <p:cNvSpPr/>
            <p:nvPr/>
          </p:nvSpPr>
          <p:spPr>
            <a:xfrm>
              <a:off x="518183" y="1013882"/>
              <a:ext cx="121921" cy="70696"/>
            </a:xfrm>
            <a:custGeom>
              <a:avLst/>
              <a:gdLst/>
              <a:ahLst/>
              <a:cxnLst>
                <a:cxn ang="0">
                  <a:pos x="wd2" y="hd2"/>
                </a:cxn>
                <a:cxn ang="5400000">
                  <a:pos x="wd2" y="hd2"/>
                </a:cxn>
                <a:cxn ang="10800000">
                  <a:pos x="wd2" y="hd2"/>
                </a:cxn>
                <a:cxn ang="16200000">
                  <a:pos x="wd2" y="hd2"/>
                </a:cxn>
              </a:cxnLst>
              <a:rect l="0" t="0" r="r" b="b"/>
              <a:pathLst>
                <a:path w="21600" h="20821" fill="norm" stroke="1" extrusionOk="0">
                  <a:moveTo>
                    <a:pt x="21600" y="20821"/>
                  </a:moveTo>
                  <a:cubicBezTo>
                    <a:pt x="15525" y="20821"/>
                    <a:pt x="11475" y="14369"/>
                    <a:pt x="6919" y="9039"/>
                  </a:cubicBezTo>
                  <a:cubicBezTo>
                    <a:pt x="4556" y="6234"/>
                    <a:pt x="2362" y="3429"/>
                    <a:pt x="0" y="624"/>
                  </a:cubicBezTo>
                  <a:cubicBezTo>
                    <a:pt x="1687" y="624"/>
                    <a:pt x="3881" y="-779"/>
                    <a:pt x="5062" y="624"/>
                  </a:cubicBezTo>
                  <a:cubicBezTo>
                    <a:pt x="10631" y="7076"/>
                    <a:pt x="16031" y="14089"/>
                    <a:pt x="21600" y="20821"/>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14" name="Google Shape;267;p12"/>
            <p:cNvSpPr/>
            <p:nvPr/>
          </p:nvSpPr>
          <p:spPr>
            <a:xfrm>
              <a:off x="651534" y="1087278"/>
              <a:ext cx="17146"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400" y="15429"/>
                    <a:pt x="7200" y="6171"/>
                    <a:pt x="0" y="0"/>
                  </a:cubicBezTo>
                  <a:cubicBezTo>
                    <a:pt x="7200" y="9255"/>
                    <a:pt x="14400" y="15429"/>
                    <a:pt x="21600" y="21600"/>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15" name="Google Shape;268;p12"/>
            <p:cNvSpPr/>
            <p:nvPr/>
          </p:nvSpPr>
          <p:spPr>
            <a:xfrm>
              <a:off x="474687" y="983931"/>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00" y="16203"/>
                    <a:pt x="14400" y="5403"/>
                    <a:pt x="21600" y="0"/>
                  </a:cubicBezTo>
                  <a:cubicBezTo>
                    <a:pt x="14400" y="5403"/>
                    <a:pt x="7200" y="16203"/>
                    <a:pt x="0" y="21600"/>
                  </a:cubicBezTo>
                  <a:cubicBezTo>
                    <a:pt x="0" y="21600"/>
                    <a:pt x="0" y="21600"/>
                    <a:pt x="0" y="21600"/>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grpSp>
        <p:nvGrpSpPr>
          <p:cNvPr id="322" name="Google Shape;269;p12"/>
          <p:cNvGrpSpPr/>
          <p:nvPr/>
        </p:nvGrpSpPr>
        <p:grpSpPr>
          <a:xfrm>
            <a:off x="3729551" y="1334297"/>
            <a:ext cx="1413706" cy="954254"/>
            <a:chOff x="0" y="0"/>
            <a:chExt cx="1413705" cy="954252"/>
          </a:xfrm>
        </p:grpSpPr>
        <p:sp>
          <p:nvSpPr>
            <p:cNvPr id="317" name="Google Shape;270;p12"/>
            <p:cNvSpPr/>
            <p:nvPr/>
          </p:nvSpPr>
          <p:spPr>
            <a:xfrm>
              <a:off x="-1" y="0"/>
              <a:ext cx="1413707" cy="954253"/>
            </a:xfrm>
            <a:custGeom>
              <a:avLst/>
              <a:gdLst/>
              <a:ahLst/>
              <a:cxnLst>
                <a:cxn ang="0">
                  <a:pos x="wd2" y="hd2"/>
                </a:cxn>
                <a:cxn ang="5400000">
                  <a:pos x="wd2" y="hd2"/>
                </a:cxn>
                <a:cxn ang="10800000">
                  <a:pos x="wd2" y="hd2"/>
                </a:cxn>
                <a:cxn ang="16200000">
                  <a:pos x="wd2" y="hd2"/>
                </a:cxn>
              </a:cxnLst>
              <a:rect l="0" t="0" r="r" b="b"/>
              <a:pathLst>
                <a:path w="21559" h="21404" fill="norm" stroke="1" extrusionOk="0">
                  <a:moveTo>
                    <a:pt x="5810" y="18797"/>
                  </a:moveTo>
                  <a:cubicBezTo>
                    <a:pt x="3806" y="19716"/>
                    <a:pt x="1903" y="19353"/>
                    <a:pt x="15" y="18648"/>
                  </a:cubicBezTo>
                  <a:cubicBezTo>
                    <a:pt x="15" y="18584"/>
                    <a:pt x="15" y="18520"/>
                    <a:pt x="0" y="18456"/>
                  </a:cubicBezTo>
                  <a:cubicBezTo>
                    <a:pt x="87" y="18392"/>
                    <a:pt x="174" y="18306"/>
                    <a:pt x="261" y="18285"/>
                  </a:cubicBezTo>
                  <a:cubicBezTo>
                    <a:pt x="2019" y="17665"/>
                    <a:pt x="3385" y="16148"/>
                    <a:pt x="4576" y="14225"/>
                  </a:cubicBezTo>
                  <a:cubicBezTo>
                    <a:pt x="5186" y="13221"/>
                    <a:pt x="5084" y="11961"/>
                    <a:pt x="4997" y="10764"/>
                  </a:cubicBezTo>
                  <a:cubicBezTo>
                    <a:pt x="4852" y="8970"/>
                    <a:pt x="4663" y="7175"/>
                    <a:pt x="4518" y="5359"/>
                  </a:cubicBezTo>
                  <a:cubicBezTo>
                    <a:pt x="4401" y="3821"/>
                    <a:pt x="4706" y="2838"/>
                    <a:pt x="5752" y="2218"/>
                  </a:cubicBezTo>
                  <a:cubicBezTo>
                    <a:pt x="6769" y="1620"/>
                    <a:pt x="7829" y="1171"/>
                    <a:pt x="8904" y="851"/>
                  </a:cubicBezTo>
                  <a:cubicBezTo>
                    <a:pt x="10938" y="274"/>
                    <a:pt x="13001" y="-196"/>
                    <a:pt x="15078" y="82"/>
                  </a:cubicBezTo>
                  <a:cubicBezTo>
                    <a:pt x="15964" y="210"/>
                    <a:pt x="16850" y="424"/>
                    <a:pt x="17736" y="680"/>
                  </a:cubicBezTo>
                  <a:cubicBezTo>
                    <a:pt x="19421" y="1171"/>
                    <a:pt x="20365" y="2795"/>
                    <a:pt x="20641" y="5231"/>
                  </a:cubicBezTo>
                  <a:cubicBezTo>
                    <a:pt x="20975" y="8200"/>
                    <a:pt x="21266" y="11170"/>
                    <a:pt x="21527" y="14140"/>
                  </a:cubicBezTo>
                  <a:cubicBezTo>
                    <a:pt x="21600" y="14952"/>
                    <a:pt x="21542" y="15828"/>
                    <a:pt x="21426" y="16640"/>
                  </a:cubicBezTo>
                  <a:cubicBezTo>
                    <a:pt x="21048" y="19203"/>
                    <a:pt x="20060" y="20464"/>
                    <a:pt x="18201" y="20742"/>
                  </a:cubicBezTo>
                  <a:cubicBezTo>
                    <a:pt x="16530" y="20977"/>
                    <a:pt x="14860" y="21126"/>
                    <a:pt x="13190" y="21254"/>
                  </a:cubicBezTo>
                  <a:cubicBezTo>
                    <a:pt x="11882" y="21361"/>
                    <a:pt x="10575" y="21383"/>
                    <a:pt x="9268" y="21404"/>
                  </a:cubicBezTo>
                  <a:cubicBezTo>
                    <a:pt x="8904" y="21404"/>
                    <a:pt x="8527" y="21340"/>
                    <a:pt x="8178" y="21254"/>
                  </a:cubicBezTo>
                  <a:cubicBezTo>
                    <a:pt x="7132" y="20977"/>
                    <a:pt x="6188" y="20507"/>
                    <a:pt x="5810" y="18797"/>
                  </a:cubicBezTo>
                  <a:close/>
                  <a:moveTo>
                    <a:pt x="20975" y="14225"/>
                  </a:moveTo>
                  <a:cubicBezTo>
                    <a:pt x="20903" y="13093"/>
                    <a:pt x="20816" y="11982"/>
                    <a:pt x="20743" y="10850"/>
                  </a:cubicBezTo>
                  <a:cubicBezTo>
                    <a:pt x="20496" y="8670"/>
                    <a:pt x="20278" y="6470"/>
                    <a:pt x="19973" y="4291"/>
                  </a:cubicBezTo>
                  <a:cubicBezTo>
                    <a:pt x="19726" y="2517"/>
                    <a:pt x="18956" y="1385"/>
                    <a:pt x="17722" y="1065"/>
                  </a:cubicBezTo>
                  <a:cubicBezTo>
                    <a:pt x="16821" y="830"/>
                    <a:pt x="15920" y="594"/>
                    <a:pt x="15020" y="509"/>
                  </a:cubicBezTo>
                  <a:cubicBezTo>
                    <a:pt x="12710" y="317"/>
                    <a:pt x="10444" y="894"/>
                    <a:pt x="8207" y="1620"/>
                  </a:cubicBezTo>
                  <a:cubicBezTo>
                    <a:pt x="7321" y="1898"/>
                    <a:pt x="6435" y="2261"/>
                    <a:pt x="5680" y="3073"/>
                  </a:cubicBezTo>
                  <a:cubicBezTo>
                    <a:pt x="5229" y="3564"/>
                    <a:pt x="4982" y="4162"/>
                    <a:pt x="5040" y="4996"/>
                  </a:cubicBezTo>
                  <a:cubicBezTo>
                    <a:pt x="5200" y="7004"/>
                    <a:pt x="5331" y="9034"/>
                    <a:pt x="5520" y="11042"/>
                  </a:cubicBezTo>
                  <a:cubicBezTo>
                    <a:pt x="5694" y="12794"/>
                    <a:pt x="5447" y="14332"/>
                    <a:pt x="4474" y="15443"/>
                  </a:cubicBezTo>
                  <a:cubicBezTo>
                    <a:pt x="3733" y="16298"/>
                    <a:pt x="2963" y="17067"/>
                    <a:pt x="2208" y="17879"/>
                  </a:cubicBezTo>
                  <a:cubicBezTo>
                    <a:pt x="1932" y="18071"/>
                    <a:pt x="1656" y="18263"/>
                    <a:pt x="1380" y="18456"/>
                  </a:cubicBezTo>
                  <a:cubicBezTo>
                    <a:pt x="1394" y="18520"/>
                    <a:pt x="1409" y="18584"/>
                    <a:pt x="1424" y="18627"/>
                  </a:cubicBezTo>
                  <a:cubicBezTo>
                    <a:pt x="2644" y="18947"/>
                    <a:pt x="3849" y="18990"/>
                    <a:pt x="5070" y="18456"/>
                  </a:cubicBezTo>
                  <a:cubicBezTo>
                    <a:pt x="5825" y="18114"/>
                    <a:pt x="6144" y="18349"/>
                    <a:pt x="6464" y="19417"/>
                  </a:cubicBezTo>
                  <a:cubicBezTo>
                    <a:pt x="6638" y="20015"/>
                    <a:pt x="6929" y="20421"/>
                    <a:pt x="7350" y="20571"/>
                  </a:cubicBezTo>
                  <a:cubicBezTo>
                    <a:pt x="7684" y="20678"/>
                    <a:pt x="8018" y="20806"/>
                    <a:pt x="8352" y="20827"/>
                  </a:cubicBezTo>
                  <a:cubicBezTo>
                    <a:pt x="11534" y="21084"/>
                    <a:pt x="14686" y="20656"/>
                    <a:pt x="17852" y="20250"/>
                  </a:cubicBezTo>
                  <a:cubicBezTo>
                    <a:pt x="18579" y="20165"/>
                    <a:pt x="19276" y="19866"/>
                    <a:pt x="19842" y="19161"/>
                  </a:cubicBezTo>
                  <a:cubicBezTo>
                    <a:pt x="20903" y="17857"/>
                    <a:pt x="21063" y="16106"/>
                    <a:pt x="20975" y="14225"/>
                  </a:cubicBezTo>
                  <a:close/>
                </a:path>
              </a:pathLst>
            </a:custGeom>
            <a:solidFill>
              <a:srgbClr val="13141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18" name="Google Shape;271;p12"/>
            <p:cNvSpPr/>
            <p:nvPr/>
          </p:nvSpPr>
          <p:spPr>
            <a:xfrm>
              <a:off x="145732" y="22310"/>
              <a:ext cx="1215392" cy="852183"/>
            </a:xfrm>
            <a:custGeom>
              <a:avLst/>
              <a:gdLst/>
              <a:ahLst/>
              <a:cxnLst>
                <a:cxn ang="0">
                  <a:pos x="wd2" y="hd2"/>
                </a:cxn>
                <a:cxn ang="5400000">
                  <a:pos x="wd2" y="hd2"/>
                </a:cxn>
                <a:cxn ang="10800000">
                  <a:pos x="wd2" y="hd2"/>
                </a:cxn>
                <a:cxn ang="16200000">
                  <a:pos x="wd2" y="hd2"/>
                </a:cxn>
              </a:cxnLst>
              <a:rect l="0" t="0" r="r" b="b"/>
              <a:pathLst>
                <a:path w="21600" h="21377" fill="norm" stroke="1" extrusionOk="0">
                  <a:moveTo>
                    <a:pt x="0" y="19460"/>
                  </a:moveTo>
                  <a:cubicBezTo>
                    <a:pt x="880" y="18552"/>
                    <a:pt x="1794" y="17692"/>
                    <a:pt x="2641" y="16736"/>
                  </a:cubicBezTo>
                  <a:cubicBezTo>
                    <a:pt x="3775" y="15470"/>
                    <a:pt x="4063" y="13773"/>
                    <a:pt x="3860" y="11814"/>
                  </a:cubicBezTo>
                  <a:cubicBezTo>
                    <a:pt x="3640" y="9568"/>
                    <a:pt x="3470" y="7298"/>
                    <a:pt x="3301" y="5052"/>
                  </a:cubicBezTo>
                  <a:cubicBezTo>
                    <a:pt x="3216" y="4120"/>
                    <a:pt x="3521" y="3427"/>
                    <a:pt x="4046" y="2901"/>
                  </a:cubicBezTo>
                  <a:cubicBezTo>
                    <a:pt x="4926" y="1993"/>
                    <a:pt x="5959" y="1587"/>
                    <a:pt x="6991" y="1277"/>
                  </a:cubicBezTo>
                  <a:cubicBezTo>
                    <a:pt x="9598" y="488"/>
                    <a:pt x="12239" y="-157"/>
                    <a:pt x="14930" y="34"/>
                  </a:cubicBezTo>
                  <a:cubicBezTo>
                    <a:pt x="15980" y="106"/>
                    <a:pt x="17029" y="393"/>
                    <a:pt x="18079" y="655"/>
                  </a:cubicBezTo>
                  <a:cubicBezTo>
                    <a:pt x="19518" y="1014"/>
                    <a:pt x="20415" y="2280"/>
                    <a:pt x="20703" y="4263"/>
                  </a:cubicBezTo>
                  <a:cubicBezTo>
                    <a:pt x="21058" y="6701"/>
                    <a:pt x="21312" y="9162"/>
                    <a:pt x="21600" y="11599"/>
                  </a:cubicBezTo>
                  <a:cubicBezTo>
                    <a:pt x="21532" y="11742"/>
                    <a:pt x="21431" y="11885"/>
                    <a:pt x="21414" y="12029"/>
                  </a:cubicBezTo>
                  <a:cubicBezTo>
                    <a:pt x="21363" y="12531"/>
                    <a:pt x="21346" y="13032"/>
                    <a:pt x="21312" y="13534"/>
                  </a:cubicBezTo>
                  <a:cubicBezTo>
                    <a:pt x="21160" y="15446"/>
                    <a:pt x="20906" y="17309"/>
                    <a:pt x="19975" y="18815"/>
                  </a:cubicBezTo>
                  <a:cubicBezTo>
                    <a:pt x="19518" y="19555"/>
                    <a:pt x="19044" y="20392"/>
                    <a:pt x="18265" y="20511"/>
                  </a:cubicBezTo>
                  <a:cubicBezTo>
                    <a:pt x="16251" y="20798"/>
                    <a:pt x="14236" y="21132"/>
                    <a:pt x="12222" y="21324"/>
                  </a:cubicBezTo>
                  <a:cubicBezTo>
                    <a:pt x="10935" y="21443"/>
                    <a:pt x="9649" y="21324"/>
                    <a:pt x="8379" y="21347"/>
                  </a:cubicBezTo>
                  <a:cubicBezTo>
                    <a:pt x="7482" y="21371"/>
                    <a:pt x="6602" y="21276"/>
                    <a:pt x="5772" y="20750"/>
                  </a:cubicBezTo>
                  <a:cubicBezTo>
                    <a:pt x="5603" y="20416"/>
                    <a:pt x="5417" y="20081"/>
                    <a:pt x="5248" y="19747"/>
                  </a:cubicBezTo>
                  <a:cubicBezTo>
                    <a:pt x="5146" y="18743"/>
                    <a:pt x="4537" y="18337"/>
                    <a:pt x="3690" y="18647"/>
                  </a:cubicBezTo>
                  <a:cubicBezTo>
                    <a:pt x="3115" y="18862"/>
                    <a:pt x="2539" y="19078"/>
                    <a:pt x="1964" y="19269"/>
                  </a:cubicBezTo>
                  <a:cubicBezTo>
                    <a:pt x="1591" y="19388"/>
                    <a:pt x="1219" y="19484"/>
                    <a:pt x="846" y="19603"/>
                  </a:cubicBezTo>
                  <a:cubicBezTo>
                    <a:pt x="542" y="19555"/>
                    <a:pt x="271" y="19508"/>
                    <a:pt x="0" y="19460"/>
                  </a:cubicBezTo>
                  <a:close/>
                </a:path>
              </a:pathLst>
            </a:custGeom>
            <a:solidFill>
              <a:srgbClr val="FDFDF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19" name="Google Shape;272;p12"/>
            <p:cNvSpPr/>
            <p:nvPr/>
          </p:nvSpPr>
          <p:spPr>
            <a:xfrm>
              <a:off x="90487" y="635165"/>
              <a:ext cx="1285914" cy="297784"/>
            </a:xfrm>
            <a:custGeom>
              <a:avLst/>
              <a:gdLst/>
              <a:ahLst/>
              <a:cxnLst>
                <a:cxn ang="0">
                  <a:pos x="wd2" y="hd2"/>
                </a:cxn>
                <a:cxn ang="5400000">
                  <a:pos x="wd2" y="hd2"/>
                </a:cxn>
                <a:cxn ang="10800000">
                  <a:pos x="wd2" y="hd2"/>
                </a:cxn>
                <a:cxn ang="16200000">
                  <a:pos x="wd2" y="hd2"/>
                </a:cxn>
              </a:cxnLst>
              <a:rect l="0" t="0" r="r" b="b"/>
              <a:pathLst>
                <a:path w="21537" h="21037" fill="norm" stroke="1" extrusionOk="0">
                  <a:moveTo>
                    <a:pt x="5855" y="12314"/>
                  </a:moveTo>
                  <a:cubicBezTo>
                    <a:pt x="6014" y="13256"/>
                    <a:pt x="6190" y="14198"/>
                    <a:pt x="6349" y="15140"/>
                  </a:cubicBezTo>
                  <a:cubicBezTo>
                    <a:pt x="6461" y="15679"/>
                    <a:pt x="6557" y="16486"/>
                    <a:pt x="6684" y="16621"/>
                  </a:cubicBezTo>
                  <a:cubicBezTo>
                    <a:pt x="7466" y="17428"/>
                    <a:pt x="8264" y="18572"/>
                    <a:pt x="9061" y="18707"/>
                  </a:cubicBezTo>
                  <a:cubicBezTo>
                    <a:pt x="10305" y="18841"/>
                    <a:pt x="11566" y="18303"/>
                    <a:pt x="12810" y="18034"/>
                  </a:cubicBezTo>
                  <a:cubicBezTo>
                    <a:pt x="14469" y="17630"/>
                    <a:pt x="16144" y="17226"/>
                    <a:pt x="17803" y="16822"/>
                  </a:cubicBezTo>
                  <a:cubicBezTo>
                    <a:pt x="18808" y="16553"/>
                    <a:pt x="19702" y="15813"/>
                    <a:pt x="20228" y="11237"/>
                  </a:cubicBezTo>
                  <a:cubicBezTo>
                    <a:pt x="20595" y="8075"/>
                    <a:pt x="21074" y="5181"/>
                    <a:pt x="21233" y="1682"/>
                  </a:cubicBezTo>
                  <a:cubicBezTo>
                    <a:pt x="21265" y="1077"/>
                    <a:pt x="21425" y="538"/>
                    <a:pt x="21520" y="0"/>
                  </a:cubicBezTo>
                  <a:cubicBezTo>
                    <a:pt x="21600" y="5921"/>
                    <a:pt x="21425" y="11439"/>
                    <a:pt x="20276" y="15544"/>
                  </a:cubicBezTo>
                  <a:cubicBezTo>
                    <a:pt x="19654" y="17764"/>
                    <a:pt x="18888" y="18639"/>
                    <a:pt x="18090" y="18976"/>
                  </a:cubicBezTo>
                  <a:cubicBezTo>
                    <a:pt x="14629" y="20254"/>
                    <a:pt x="11151" y="21600"/>
                    <a:pt x="7657" y="20793"/>
                  </a:cubicBezTo>
                  <a:cubicBezTo>
                    <a:pt x="7290" y="20725"/>
                    <a:pt x="6923" y="20321"/>
                    <a:pt x="6557" y="19985"/>
                  </a:cubicBezTo>
                  <a:cubicBezTo>
                    <a:pt x="6094" y="19514"/>
                    <a:pt x="5775" y="18236"/>
                    <a:pt x="5583" y="16351"/>
                  </a:cubicBezTo>
                  <a:cubicBezTo>
                    <a:pt x="5232" y="12987"/>
                    <a:pt x="4882" y="12314"/>
                    <a:pt x="4052" y="13323"/>
                  </a:cubicBezTo>
                  <a:cubicBezTo>
                    <a:pt x="2728" y="15006"/>
                    <a:pt x="1388" y="14871"/>
                    <a:pt x="48" y="13862"/>
                  </a:cubicBezTo>
                  <a:cubicBezTo>
                    <a:pt x="32" y="13660"/>
                    <a:pt x="16" y="13458"/>
                    <a:pt x="0" y="13323"/>
                  </a:cubicBezTo>
                  <a:cubicBezTo>
                    <a:pt x="303" y="12718"/>
                    <a:pt x="606" y="12112"/>
                    <a:pt x="909" y="11507"/>
                  </a:cubicBezTo>
                  <a:cubicBezTo>
                    <a:pt x="1165" y="11641"/>
                    <a:pt x="1420" y="11843"/>
                    <a:pt x="1675" y="11978"/>
                  </a:cubicBezTo>
                  <a:cubicBezTo>
                    <a:pt x="2329" y="11843"/>
                    <a:pt x="2999" y="11910"/>
                    <a:pt x="3653" y="11574"/>
                  </a:cubicBezTo>
                  <a:cubicBezTo>
                    <a:pt x="4419" y="11170"/>
                    <a:pt x="5153" y="10228"/>
                    <a:pt x="5855" y="12314"/>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20" name="Google Shape;273;p12"/>
            <p:cNvSpPr/>
            <p:nvPr/>
          </p:nvSpPr>
          <p:spPr>
            <a:xfrm>
              <a:off x="469583" y="483718"/>
              <a:ext cx="905827" cy="415863"/>
            </a:xfrm>
            <a:custGeom>
              <a:avLst/>
              <a:gdLst/>
              <a:ahLst/>
              <a:cxnLst>
                <a:cxn ang="0">
                  <a:pos x="wd2" y="hd2"/>
                </a:cxn>
                <a:cxn ang="5400000">
                  <a:pos x="wd2" y="hd2"/>
                </a:cxn>
                <a:cxn ang="10800000">
                  <a:pos x="wd2" y="hd2"/>
                </a:cxn>
                <a:cxn ang="16200000">
                  <a:pos x="wd2" y="hd2"/>
                </a:cxn>
              </a:cxnLst>
              <a:rect l="0" t="0" r="r" b="b"/>
              <a:pathLst>
                <a:path w="21600" h="21482" fill="norm" stroke="1" extrusionOk="0">
                  <a:moveTo>
                    <a:pt x="21600" y="7774"/>
                  </a:moveTo>
                  <a:cubicBezTo>
                    <a:pt x="21464" y="8168"/>
                    <a:pt x="21237" y="8561"/>
                    <a:pt x="21191" y="9004"/>
                  </a:cubicBezTo>
                  <a:cubicBezTo>
                    <a:pt x="20964" y="11563"/>
                    <a:pt x="20283" y="13678"/>
                    <a:pt x="19760" y="15991"/>
                  </a:cubicBezTo>
                  <a:cubicBezTo>
                    <a:pt x="18988" y="19287"/>
                    <a:pt x="17739" y="19878"/>
                    <a:pt x="16308" y="20075"/>
                  </a:cubicBezTo>
                  <a:cubicBezTo>
                    <a:pt x="13946" y="20370"/>
                    <a:pt x="11561" y="20714"/>
                    <a:pt x="9199" y="20960"/>
                  </a:cubicBezTo>
                  <a:cubicBezTo>
                    <a:pt x="7427" y="21157"/>
                    <a:pt x="5633" y="21600"/>
                    <a:pt x="3861" y="21452"/>
                  </a:cubicBezTo>
                  <a:cubicBezTo>
                    <a:pt x="2726" y="21354"/>
                    <a:pt x="1590" y="20518"/>
                    <a:pt x="477" y="19927"/>
                  </a:cubicBezTo>
                  <a:cubicBezTo>
                    <a:pt x="295" y="19829"/>
                    <a:pt x="159" y="19238"/>
                    <a:pt x="0" y="18845"/>
                  </a:cubicBezTo>
                  <a:cubicBezTo>
                    <a:pt x="1113" y="19927"/>
                    <a:pt x="2294" y="20124"/>
                    <a:pt x="3498" y="20075"/>
                  </a:cubicBezTo>
                  <a:cubicBezTo>
                    <a:pt x="5224" y="20026"/>
                    <a:pt x="6950" y="20272"/>
                    <a:pt x="8654" y="20026"/>
                  </a:cubicBezTo>
                  <a:cubicBezTo>
                    <a:pt x="11356" y="19632"/>
                    <a:pt x="14059" y="18992"/>
                    <a:pt x="16762" y="18353"/>
                  </a:cubicBezTo>
                  <a:cubicBezTo>
                    <a:pt x="17807" y="18107"/>
                    <a:pt x="18443" y="16385"/>
                    <a:pt x="19056" y="14859"/>
                  </a:cubicBezTo>
                  <a:cubicBezTo>
                    <a:pt x="20305" y="11759"/>
                    <a:pt x="20646" y="7922"/>
                    <a:pt x="20850" y="3985"/>
                  </a:cubicBezTo>
                  <a:cubicBezTo>
                    <a:pt x="20896" y="2952"/>
                    <a:pt x="20919" y="1919"/>
                    <a:pt x="20987" y="886"/>
                  </a:cubicBezTo>
                  <a:cubicBezTo>
                    <a:pt x="21009" y="541"/>
                    <a:pt x="21146" y="295"/>
                    <a:pt x="21237" y="0"/>
                  </a:cubicBezTo>
                  <a:cubicBezTo>
                    <a:pt x="21350" y="2608"/>
                    <a:pt x="21486" y="5215"/>
                    <a:pt x="21600" y="7774"/>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21" name="Google Shape;274;p12"/>
            <p:cNvSpPr/>
            <p:nvPr/>
          </p:nvSpPr>
          <p:spPr>
            <a:xfrm>
              <a:off x="191451" y="761634"/>
              <a:ext cx="248604" cy="47840"/>
            </a:xfrm>
            <a:custGeom>
              <a:avLst/>
              <a:gdLst/>
              <a:ahLst/>
              <a:cxnLst>
                <a:cxn ang="0">
                  <a:pos x="wd2" y="hd2"/>
                </a:cxn>
                <a:cxn ang="5400000">
                  <a:pos x="wd2" y="hd2"/>
                </a:cxn>
                <a:cxn ang="10800000">
                  <a:pos x="wd2" y="hd2"/>
                </a:cxn>
                <a:cxn ang="16200000">
                  <a:pos x="wd2" y="hd2"/>
                </a:cxn>
              </a:cxnLst>
              <a:rect l="0" t="0" r="r" b="b"/>
              <a:pathLst>
                <a:path w="21600" h="18081" fill="norm" stroke="1" extrusionOk="0">
                  <a:moveTo>
                    <a:pt x="21600" y="18081"/>
                  </a:moveTo>
                  <a:cubicBezTo>
                    <a:pt x="18041" y="6921"/>
                    <a:pt x="14152" y="12321"/>
                    <a:pt x="10262" y="14121"/>
                  </a:cubicBezTo>
                  <a:cubicBezTo>
                    <a:pt x="6869" y="15921"/>
                    <a:pt x="3393" y="15561"/>
                    <a:pt x="0" y="16281"/>
                  </a:cubicBezTo>
                  <a:cubicBezTo>
                    <a:pt x="1821" y="14481"/>
                    <a:pt x="3641" y="13401"/>
                    <a:pt x="5462" y="11241"/>
                  </a:cubicBezTo>
                  <a:cubicBezTo>
                    <a:pt x="8276" y="8361"/>
                    <a:pt x="11090" y="5121"/>
                    <a:pt x="13903" y="1881"/>
                  </a:cubicBezTo>
                  <a:cubicBezTo>
                    <a:pt x="18041" y="-3519"/>
                    <a:pt x="21021" y="2961"/>
                    <a:pt x="21600" y="18081"/>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grpSp>
        <p:nvGrpSpPr>
          <p:cNvPr id="346" name="Google Shape;275;p12"/>
          <p:cNvGrpSpPr/>
          <p:nvPr/>
        </p:nvGrpSpPr>
        <p:grpSpPr>
          <a:xfrm>
            <a:off x="5543533" y="1208782"/>
            <a:ext cx="1258377" cy="1426551"/>
            <a:chOff x="0" y="0"/>
            <a:chExt cx="1258376" cy="1426549"/>
          </a:xfrm>
        </p:grpSpPr>
        <p:sp>
          <p:nvSpPr>
            <p:cNvPr id="323" name="Google Shape;276;p12"/>
            <p:cNvSpPr/>
            <p:nvPr/>
          </p:nvSpPr>
          <p:spPr>
            <a:xfrm>
              <a:off x="5451" y="-1"/>
              <a:ext cx="1252926" cy="1185589"/>
            </a:xfrm>
            <a:custGeom>
              <a:avLst/>
              <a:gdLst/>
              <a:ahLst/>
              <a:cxnLst>
                <a:cxn ang="0">
                  <a:pos x="wd2" y="hd2"/>
                </a:cxn>
                <a:cxn ang="5400000">
                  <a:pos x="wd2" y="hd2"/>
                </a:cxn>
                <a:cxn ang="10800000">
                  <a:pos x="wd2" y="hd2"/>
                </a:cxn>
                <a:cxn ang="16200000">
                  <a:pos x="wd2" y="hd2"/>
                </a:cxn>
              </a:cxnLst>
              <a:rect l="0" t="0" r="r" b="b"/>
              <a:pathLst>
                <a:path w="20709" h="20697" fill="norm" stroke="1" extrusionOk="0">
                  <a:moveTo>
                    <a:pt x="8569" y="18718"/>
                  </a:moveTo>
                  <a:cubicBezTo>
                    <a:pt x="7388" y="19483"/>
                    <a:pt x="6129" y="19533"/>
                    <a:pt x="4870" y="19117"/>
                  </a:cubicBezTo>
                  <a:cubicBezTo>
                    <a:pt x="3106" y="18552"/>
                    <a:pt x="2303" y="16606"/>
                    <a:pt x="3043" y="14827"/>
                  </a:cubicBezTo>
                  <a:cubicBezTo>
                    <a:pt x="3075" y="14744"/>
                    <a:pt x="3106" y="14644"/>
                    <a:pt x="3138" y="14544"/>
                  </a:cubicBezTo>
                  <a:cubicBezTo>
                    <a:pt x="2807" y="14395"/>
                    <a:pt x="2508" y="14278"/>
                    <a:pt x="2193" y="14129"/>
                  </a:cubicBezTo>
                  <a:cubicBezTo>
                    <a:pt x="225" y="13164"/>
                    <a:pt x="-499" y="11169"/>
                    <a:pt x="351" y="9040"/>
                  </a:cubicBezTo>
                  <a:cubicBezTo>
                    <a:pt x="918" y="7610"/>
                    <a:pt x="1800" y="6513"/>
                    <a:pt x="3264" y="5981"/>
                  </a:cubicBezTo>
                  <a:cubicBezTo>
                    <a:pt x="3232" y="5648"/>
                    <a:pt x="3201" y="5316"/>
                    <a:pt x="3185" y="4983"/>
                  </a:cubicBezTo>
                  <a:cubicBezTo>
                    <a:pt x="3091" y="2605"/>
                    <a:pt x="4019" y="1408"/>
                    <a:pt x="6255" y="1192"/>
                  </a:cubicBezTo>
                  <a:cubicBezTo>
                    <a:pt x="6932" y="1125"/>
                    <a:pt x="7656" y="1275"/>
                    <a:pt x="8317" y="1458"/>
                  </a:cubicBezTo>
                  <a:cubicBezTo>
                    <a:pt x="8695" y="1558"/>
                    <a:pt x="8900" y="1541"/>
                    <a:pt x="9183" y="1258"/>
                  </a:cubicBezTo>
                  <a:cubicBezTo>
                    <a:pt x="10695" y="-338"/>
                    <a:pt x="12710" y="-421"/>
                    <a:pt x="14331" y="1042"/>
                  </a:cubicBezTo>
                  <a:cubicBezTo>
                    <a:pt x="14599" y="1275"/>
                    <a:pt x="14804" y="1574"/>
                    <a:pt x="15040" y="1840"/>
                  </a:cubicBezTo>
                  <a:cubicBezTo>
                    <a:pt x="17134" y="1125"/>
                    <a:pt x="19070" y="2705"/>
                    <a:pt x="18928" y="4634"/>
                  </a:cubicBezTo>
                  <a:cubicBezTo>
                    <a:pt x="20896" y="5632"/>
                    <a:pt x="21101" y="6646"/>
                    <a:pt x="19763" y="8974"/>
                  </a:cubicBezTo>
                  <a:cubicBezTo>
                    <a:pt x="21070" y="10554"/>
                    <a:pt x="21038" y="11551"/>
                    <a:pt x="19574" y="13247"/>
                  </a:cubicBezTo>
                  <a:cubicBezTo>
                    <a:pt x="19621" y="13347"/>
                    <a:pt x="19668" y="13480"/>
                    <a:pt x="19731" y="13597"/>
                  </a:cubicBezTo>
                  <a:cubicBezTo>
                    <a:pt x="20377" y="15060"/>
                    <a:pt x="19999" y="16390"/>
                    <a:pt x="18645" y="17138"/>
                  </a:cubicBezTo>
                  <a:cubicBezTo>
                    <a:pt x="18078" y="17454"/>
                    <a:pt x="17386" y="17587"/>
                    <a:pt x="16740" y="17704"/>
                  </a:cubicBezTo>
                  <a:cubicBezTo>
                    <a:pt x="16409" y="17754"/>
                    <a:pt x="16252" y="17853"/>
                    <a:pt x="16126" y="18169"/>
                  </a:cubicBezTo>
                  <a:cubicBezTo>
                    <a:pt x="15181" y="20331"/>
                    <a:pt x="13418" y="21179"/>
                    <a:pt x="11340" y="20431"/>
                  </a:cubicBezTo>
                  <a:cubicBezTo>
                    <a:pt x="10348" y="20065"/>
                    <a:pt x="9404" y="19549"/>
                    <a:pt x="8569" y="18718"/>
                  </a:cubicBezTo>
                  <a:close/>
                  <a:moveTo>
                    <a:pt x="19322" y="8508"/>
                  </a:moveTo>
                  <a:cubicBezTo>
                    <a:pt x="19353" y="8475"/>
                    <a:pt x="19369" y="8458"/>
                    <a:pt x="19401" y="8425"/>
                  </a:cubicBezTo>
                  <a:cubicBezTo>
                    <a:pt x="19826" y="7827"/>
                    <a:pt x="20078" y="7161"/>
                    <a:pt x="20015" y="6397"/>
                  </a:cubicBezTo>
                  <a:cubicBezTo>
                    <a:pt x="19967" y="5648"/>
                    <a:pt x="19574" y="5199"/>
                    <a:pt x="18913" y="4967"/>
                  </a:cubicBezTo>
                  <a:cubicBezTo>
                    <a:pt x="18551" y="4850"/>
                    <a:pt x="18330" y="4700"/>
                    <a:pt x="18346" y="4202"/>
                  </a:cubicBezTo>
                  <a:cubicBezTo>
                    <a:pt x="18362" y="2921"/>
                    <a:pt x="17102" y="1425"/>
                    <a:pt x="15465" y="2190"/>
                  </a:cubicBezTo>
                  <a:cubicBezTo>
                    <a:pt x="15040" y="2389"/>
                    <a:pt x="14725" y="2240"/>
                    <a:pt x="14457" y="1824"/>
                  </a:cubicBezTo>
                  <a:cubicBezTo>
                    <a:pt x="13875" y="926"/>
                    <a:pt x="13103" y="311"/>
                    <a:pt x="12001" y="344"/>
                  </a:cubicBezTo>
                  <a:cubicBezTo>
                    <a:pt x="11088" y="377"/>
                    <a:pt x="10364" y="826"/>
                    <a:pt x="9734" y="1491"/>
                  </a:cubicBezTo>
                  <a:cubicBezTo>
                    <a:pt x="9230" y="2023"/>
                    <a:pt x="9057" y="2090"/>
                    <a:pt x="8428" y="1791"/>
                  </a:cubicBezTo>
                  <a:cubicBezTo>
                    <a:pt x="7530" y="1375"/>
                    <a:pt x="6617" y="1391"/>
                    <a:pt x="5720" y="1674"/>
                  </a:cubicBezTo>
                  <a:cubicBezTo>
                    <a:pt x="5074" y="1874"/>
                    <a:pt x="4492" y="2240"/>
                    <a:pt x="4193" y="2938"/>
                  </a:cubicBezTo>
                  <a:cubicBezTo>
                    <a:pt x="4098" y="3137"/>
                    <a:pt x="3925" y="3337"/>
                    <a:pt x="3909" y="3537"/>
                  </a:cubicBezTo>
                  <a:cubicBezTo>
                    <a:pt x="3878" y="4385"/>
                    <a:pt x="3893" y="5233"/>
                    <a:pt x="3878" y="6097"/>
                  </a:cubicBezTo>
                  <a:cubicBezTo>
                    <a:pt x="3689" y="6214"/>
                    <a:pt x="3516" y="6363"/>
                    <a:pt x="3327" y="6446"/>
                  </a:cubicBezTo>
                  <a:cubicBezTo>
                    <a:pt x="1800" y="7145"/>
                    <a:pt x="572" y="9157"/>
                    <a:pt x="666" y="10836"/>
                  </a:cubicBezTo>
                  <a:cubicBezTo>
                    <a:pt x="635" y="12100"/>
                    <a:pt x="1138" y="13048"/>
                    <a:pt x="2146" y="13730"/>
                  </a:cubicBezTo>
                  <a:cubicBezTo>
                    <a:pt x="2713" y="14112"/>
                    <a:pt x="3311" y="14212"/>
                    <a:pt x="3956" y="14228"/>
                  </a:cubicBezTo>
                  <a:cubicBezTo>
                    <a:pt x="3878" y="14428"/>
                    <a:pt x="3799" y="14611"/>
                    <a:pt x="3752" y="14810"/>
                  </a:cubicBezTo>
                  <a:cubicBezTo>
                    <a:pt x="3626" y="15309"/>
                    <a:pt x="3516" y="15808"/>
                    <a:pt x="3390" y="16324"/>
                  </a:cubicBezTo>
                  <a:cubicBezTo>
                    <a:pt x="3468" y="16723"/>
                    <a:pt x="3500" y="17155"/>
                    <a:pt x="3657" y="17521"/>
                  </a:cubicBezTo>
                  <a:cubicBezTo>
                    <a:pt x="4381" y="19200"/>
                    <a:pt x="6239" y="19400"/>
                    <a:pt x="7719" y="18618"/>
                  </a:cubicBezTo>
                  <a:cubicBezTo>
                    <a:pt x="7798" y="18585"/>
                    <a:pt x="7908" y="18568"/>
                    <a:pt x="7971" y="18502"/>
                  </a:cubicBezTo>
                  <a:cubicBezTo>
                    <a:pt x="8365" y="18103"/>
                    <a:pt x="8727" y="18219"/>
                    <a:pt x="9042" y="18585"/>
                  </a:cubicBezTo>
                  <a:cubicBezTo>
                    <a:pt x="9703" y="19350"/>
                    <a:pt x="10584" y="19766"/>
                    <a:pt x="11466" y="20148"/>
                  </a:cubicBezTo>
                  <a:cubicBezTo>
                    <a:pt x="12395" y="20547"/>
                    <a:pt x="13308" y="20397"/>
                    <a:pt x="14127" y="19799"/>
                  </a:cubicBezTo>
                  <a:cubicBezTo>
                    <a:pt x="14977" y="19250"/>
                    <a:pt x="15449" y="18402"/>
                    <a:pt x="15780" y="17438"/>
                  </a:cubicBezTo>
                  <a:cubicBezTo>
                    <a:pt x="15874" y="17404"/>
                    <a:pt x="15953" y="17371"/>
                    <a:pt x="16047" y="17338"/>
                  </a:cubicBezTo>
                  <a:cubicBezTo>
                    <a:pt x="16158" y="17338"/>
                    <a:pt x="16284" y="17355"/>
                    <a:pt x="16394" y="17355"/>
                  </a:cubicBezTo>
                  <a:cubicBezTo>
                    <a:pt x="16441" y="17355"/>
                    <a:pt x="16472" y="17338"/>
                    <a:pt x="16520" y="17338"/>
                  </a:cubicBezTo>
                  <a:cubicBezTo>
                    <a:pt x="17291" y="17338"/>
                    <a:pt x="17984" y="17072"/>
                    <a:pt x="18566" y="16556"/>
                  </a:cubicBezTo>
                  <a:cubicBezTo>
                    <a:pt x="19054" y="16124"/>
                    <a:pt x="19464" y="15625"/>
                    <a:pt x="19448" y="14877"/>
                  </a:cubicBezTo>
                  <a:cubicBezTo>
                    <a:pt x="19338" y="14395"/>
                    <a:pt x="19212" y="13929"/>
                    <a:pt x="19117" y="13447"/>
                  </a:cubicBezTo>
                  <a:cubicBezTo>
                    <a:pt x="19086" y="13264"/>
                    <a:pt x="19102" y="13064"/>
                    <a:pt x="19102" y="12865"/>
                  </a:cubicBezTo>
                  <a:cubicBezTo>
                    <a:pt x="19637" y="12433"/>
                    <a:pt x="19999" y="11884"/>
                    <a:pt x="20093" y="11169"/>
                  </a:cubicBezTo>
                  <a:cubicBezTo>
                    <a:pt x="20125" y="10919"/>
                    <a:pt x="20015" y="10653"/>
                    <a:pt x="19983" y="10404"/>
                  </a:cubicBezTo>
                  <a:cubicBezTo>
                    <a:pt x="19983" y="9922"/>
                    <a:pt x="19826" y="9523"/>
                    <a:pt x="19464" y="9240"/>
                  </a:cubicBezTo>
                  <a:cubicBezTo>
                    <a:pt x="19165" y="9040"/>
                    <a:pt x="19117" y="8808"/>
                    <a:pt x="19322" y="8508"/>
                  </a:cubicBezTo>
                  <a:close/>
                </a:path>
              </a:pathLst>
            </a:custGeom>
            <a:solidFill>
              <a:srgbClr val="13141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24" name="Google Shape;277;p12"/>
            <p:cNvSpPr/>
            <p:nvPr/>
          </p:nvSpPr>
          <p:spPr>
            <a:xfrm>
              <a:off x="56033" y="1035525"/>
              <a:ext cx="212809" cy="224538"/>
            </a:xfrm>
            <a:custGeom>
              <a:avLst/>
              <a:gdLst/>
              <a:ahLst/>
              <a:cxnLst>
                <a:cxn ang="0">
                  <a:pos x="wd2" y="hd2"/>
                </a:cxn>
                <a:cxn ang="5400000">
                  <a:pos x="wd2" y="hd2"/>
                </a:cxn>
                <a:cxn ang="10800000">
                  <a:pos x="wd2" y="hd2"/>
                </a:cxn>
                <a:cxn ang="16200000">
                  <a:pos x="wd2" y="hd2"/>
                </a:cxn>
              </a:cxnLst>
              <a:rect l="0" t="0" r="r" b="b"/>
              <a:pathLst>
                <a:path w="20536" h="20367" fill="norm" stroke="1" extrusionOk="0">
                  <a:moveTo>
                    <a:pt x="3327" y="10152"/>
                  </a:moveTo>
                  <a:cubicBezTo>
                    <a:pt x="2316" y="6782"/>
                    <a:pt x="1489" y="3672"/>
                    <a:pt x="4614" y="1166"/>
                  </a:cubicBezTo>
                  <a:cubicBezTo>
                    <a:pt x="6544" y="-389"/>
                    <a:pt x="10313" y="-389"/>
                    <a:pt x="13070" y="1166"/>
                  </a:cubicBezTo>
                  <a:cubicBezTo>
                    <a:pt x="16839" y="3240"/>
                    <a:pt x="15828" y="6437"/>
                    <a:pt x="15092" y="9633"/>
                  </a:cubicBezTo>
                  <a:cubicBezTo>
                    <a:pt x="15920" y="10065"/>
                    <a:pt x="16839" y="10411"/>
                    <a:pt x="17574" y="10843"/>
                  </a:cubicBezTo>
                  <a:cubicBezTo>
                    <a:pt x="19412" y="11966"/>
                    <a:pt x="20975" y="13435"/>
                    <a:pt x="20423" y="15768"/>
                  </a:cubicBezTo>
                  <a:cubicBezTo>
                    <a:pt x="19780" y="18273"/>
                    <a:pt x="17758" y="19137"/>
                    <a:pt x="15184" y="19224"/>
                  </a:cubicBezTo>
                  <a:cubicBezTo>
                    <a:pt x="14725" y="19224"/>
                    <a:pt x="14265" y="19224"/>
                    <a:pt x="13806" y="19137"/>
                  </a:cubicBezTo>
                  <a:cubicBezTo>
                    <a:pt x="11692" y="18533"/>
                    <a:pt x="9853" y="18187"/>
                    <a:pt x="7831" y="19829"/>
                  </a:cubicBezTo>
                  <a:cubicBezTo>
                    <a:pt x="5993" y="21211"/>
                    <a:pt x="2224" y="19742"/>
                    <a:pt x="846" y="17582"/>
                  </a:cubicBezTo>
                  <a:cubicBezTo>
                    <a:pt x="-625" y="15336"/>
                    <a:pt x="-165" y="12830"/>
                    <a:pt x="2132" y="11016"/>
                  </a:cubicBezTo>
                  <a:cubicBezTo>
                    <a:pt x="2316" y="10757"/>
                    <a:pt x="2776" y="10497"/>
                    <a:pt x="3327" y="10152"/>
                  </a:cubicBezTo>
                  <a:close/>
                  <a:moveTo>
                    <a:pt x="4430" y="13262"/>
                  </a:moveTo>
                  <a:cubicBezTo>
                    <a:pt x="2040" y="15077"/>
                    <a:pt x="3419" y="16718"/>
                    <a:pt x="4798" y="18878"/>
                  </a:cubicBezTo>
                  <a:cubicBezTo>
                    <a:pt x="5809" y="17669"/>
                    <a:pt x="6544" y="16718"/>
                    <a:pt x="7280" y="15854"/>
                  </a:cubicBezTo>
                  <a:cubicBezTo>
                    <a:pt x="8383" y="15941"/>
                    <a:pt x="9486" y="15941"/>
                    <a:pt x="10497" y="16027"/>
                  </a:cubicBezTo>
                  <a:cubicBezTo>
                    <a:pt x="11232" y="16459"/>
                    <a:pt x="11967" y="17323"/>
                    <a:pt x="12519" y="17237"/>
                  </a:cubicBezTo>
                  <a:cubicBezTo>
                    <a:pt x="13898" y="17064"/>
                    <a:pt x="15460" y="16718"/>
                    <a:pt x="16379" y="15854"/>
                  </a:cubicBezTo>
                  <a:cubicBezTo>
                    <a:pt x="16839" y="15422"/>
                    <a:pt x="16287" y="13867"/>
                    <a:pt x="16195" y="12744"/>
                  </a:cubicBezTo>
                  <a:cubicBezTo>
                    <a:pt x="14449" y="11880"/>
                    <a:pt x="12795" y="11016"/>
                    <a:pt x="11140" y="10238"/>
                  </a:cubicBezTo>
                  <a:cubicBezTo>
                    <a:pt x="11600" y="8510"/>
                    <a:pt x="12151" y="7041"/>
                    <a:pt x="12335" y="5573"/>
                  </a:cubicBezTo>
                  <a:cubicBezTo>
                    <a:pt x="12519" y="3931"/>
                    <a:pt x="12151" y="1944"/>
                    <a:pt x="10129" y="1944"/>
                  </a:cubicBezTo>
                  <a:cubicBezTo>
                    <a:pt x="8842" y="1944"/>
                    <a:pt x="7280" y="3240"/>
                    <a:pt x="6269" y="4363"/>
                  </a:cubicBezTo>
                  <a:cubicBezTo>
                    <a:pt x="5717" y="4968"/>
                    <a:pt x="5809" y="6350"/>
                    <a:pt x="5993" y="7387"/>
                  </a:cubicBezTo>
                  <a:cubicBezTo>
                    <a:pt x="6269" y="8942"/>
                    <a:pt x="6912" y="10411"/>
                    <a:pt x="7372" y="11880"/>
                  </a:cubicBezTo>
                  <a:cubicBezTo>
                    <a:pt x="6361" y="12312"/>
                    <a:pt x="5441" y="12830"/>
                    <a:pt x="4430" y="13262"/>
                  </a:cubicBezTo>
                  <a:close/>
                </a:path>
              </a:pathLst>
            </a:custGeom>
            <a:solidFill>
              <a:srgbClr val="13141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25" name="Google Shape;278;p12"/>
            <p:cNvSpPr/>
            <p:nvPr/>
          </p:nvSpPr>
          <p:spPr>
            <a:xfrm>
              <a:off x="0" y="1317825"/>
              <a:ext cx="124822" cy="108725"/>
            </a:xfrm>
            <a:custGeom>
              <a:avLst/>
              <a:gdLst/>
              <a:ahLst/>
              <a:cxnLst>
                <a:cxn ang="0">
                  <a:pos x="wd2" y="hd2"/>
                </a:cxn>
                <a:cxn ang="5400000">
                  <a:pos x="wd2" y="hd2"/>
                </a:cxn>
                <a:cxn ang="10800000">
                  <a:pos x="wd2" y="hd2"/>
                </a:cxn>
                <a:cxn ang="16200000">
                  <a:pos x="wd2" y="hd2"/>
                </a:cxn>
              </a:cxnLst>
              <a:rect l="0" t="0" r="r" b="b"/>
              <a:pathLst>
                <a:path w="21283" h="21073" fill="norm" stroke="1" extrusionOk="0">
                  <a:moveTo>
                    <a:pt x="10561" y="21068"/>
                  </a:moveTo>
                  <a:cubicBezTo>
                    <a:pt x="4389" y="20884"/>
                    <a:pt x="-158" y="16453"/>
                    <a:pt x="4" y="10545"/>
                  </a:cubicBezTo>
                  <a:cubicBezTo>
                    <a:pt x="4" y="3899"/>
                    <a:pt x="4389" y="-347"/>
                    <a:pt x="10723" y="22"/>
                  </a:cubicBezTo>
                  <a:cubicBezTo>
                    <a:pt x="15758" y="391"/>
                    <a:pt x="21442" y="5561"/>
                    <a:pt x="21280" y="9807"/>
                  </a:cubicBezTo>
                  <a:cubicBezTo>
                    <a:pt x="21117" y="15715"/>
                    <a:pt x="15920" y="21253"/>
                    <a:pt x="10561" y="21068"/>
                  </a:cubicBezTo>
                  <a:close/>
                  <a:moveTo>
                    <a:pt x="8287" y="17561"/>
                  </a:moveTo>
                  <a:cubicBezTo>
                    <a:pt x="12510" y="16453"/>
                    <a:pt x="14621" y="13130"/>
                    <a:pt x="15108" y="8514"/>
                  </a:cubicBezTo>
                  <a:cubicBezTo>
                    <a:pt x="15270" y="7222"/>
                    <a:pt x="13646" y="4638"/>
                    <a:pt x="12672" y="4453"/>
                  </a:cubicBezTo>
                  <a:cubicBezTo>
                    <a:pt x="11048" y="4268"/>
                    <a:pt x="8774" y="5007"/>
                    <a:pt x="7637" y="6484"/>
                  </a:cubicBezTo>
                  <a:cubicBezTo>
                    <a:pt x="4714" y="9991"/>
                    <a:pt x="5364" y="13868"/>
                    <a:pt x="8287" y="17561"/>
                  </a:cubicBezTo>
                  <a:close/>
                </a:path>
              </a:pathLst>
            </a:custGeom>
            <a:solidFill>
              <a:srgbClr val="13141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26" name="Google Shape;279;p12"/>
            <p:cNvSpPr/>
            <p:nvPr/>
          </p:nvSpPr>
          <p:spPr>
            <a:xfrm>
              <a:off x="44573" y="23420"/>
              <a:ext cx="1170842" cy="1076399"/>
            </a:xfrm>
            <a:custGeom>
              <a:avLst/>
              <a:gdLst/>
              <a:ahLst/>
              <a:cxnLst>
                <a:cxn ang="0">
                  <a:pos x="wd2" y="hd2"/>
                </a:cxn>
                <a:cxn ang="5400000">
                  <a:pos x="wd2" y="hd2"/>
                </a:cxn>
                <a:cxn ang="10800000">
                  <a:pos x="wd2" y="hd2"/>
                </a:cxn>
                <a:cxn ang="16200000">
                  <a:pos x="wd2" y="hd2"/>
                </a:cxn>
              </a:cxnLst>
              <a:rect l="0" t="0" r="r" b="b"/>
              <a:pathLst>
                <a:path w="21517" h="21563" fill="norm" stroke="1" extrusionOk="0">
                  <a:moveTo>
                    <a:pt x="20747" y="9294"/>
                  </a:moveTo>
                  <a:cubicBezTo>
                    <a:pt x="20537" y="9637"/>
                    <a:pt x="20572" y="9904"/>
                    <a:pt x="20904" y="10152"/>
                  </a:cubicBezTo>
                  <a:cubicBezTo>
                    <a:pt x="21324" y="10458"/>
                    <a:pt x="21499" y="10935"/>
                    <a:pt x="21482" y="11488"/>
                  </a:cubicBezTo>
                  <a:cubicBezTo>
                    <a:pt x="21342" y="11679"/>
                    <a:pt x="21149" y="11832"/>
                    <a:pt x="21044" y="12041"/>
                  </a:cubicBezTo>
                  <a:cubicBezTo>
                    <a:pt x="20642" y="12824"/>
                    <a:pt x="19907" y="13129"/>
                    <a:pt x="19294" y="13606"/>
                  </a:cubicBezTo>
                  <a:cubicBezTo>
                    <a:pt x="19154" y="13721"/>
                    <a:pt x="19049" y="13911"/>
                    <a:pt x="18926" y="14064"/>
                  </a:cubicBezTo>
                  <a:cubicBezTo>
                    <a:pt x="19084" y="14179"/>
                    <a:pt x="19241" y="14388"/>
                    <a:pt x="19417" y="14388"/>
                  </a:cubicBezTo>
                  <a:cubicBezTo>
                    <a:pt x="19784" y="14408"/>
                    <a:pt x="20152" y="14331"/>
                    <a:pt x="20502" y="14293"/>
                  </a:cubicBezTo>
                  <a:cubicBezTo>
                    <a:pt x="20502" y="14522"/>
                    <a:pt x="20467" y="14751"/>
                    <a:pt x="20519" y="14961"/>
                  </a:cubicBezTo>
                  <a:cubicBezTo>
                    <a:pt x="20624" y="15514"/>
                    <a:pt x="20764" y="16049"/>
                    <a:pt x="20887" y="16602"/>
                  </a:cubicBezTo>
                  <a:cubicBezTo>
                    <a:pt x="20834" y="16583"/>
                    <a:pt x="20782" y="16583"/>
                    <a:pt x="20729" y="16564"/>
                  </a:cubicBezTo>
                  <a:cubicBezTo>
                    <a:pt x="20187" y="16163"/>
                    <a:pt x="20187" y="16163"/>
                    <a:pt x="19907" y="16831"/>
                  </a:cubicBezTo>
                  <a:cubicBezTo>
                    <a:pt x="19609" y="17537"/>
                    <a:pt x="19119" y="18033"/>
                    <a:pt x="18436" y="18224"/>
                  </a:cubicBezTo>
                  <a:cubicBezTo>
                    <a:pt x="17894" y="18357"/>
                    <a:pt x="17334" y="18396"/>
                    <a:pt x="16773" y="18491"/>
                  </a:cubicBezTo>
                  <a:cubicBezTo>
                    <a:pt x="16633" y="18510"/>
                    <a:pt x="16511" y="18624"/>
                    <a:pt x="16388" y="18701"/>
                  </a:cubicBezTo>
                  <a:cubicBezTo>
                    <a:pt x="16493" y="18853"/>
                    <a:pt x="16598" y="19025"/>
                    <a:pt x="16721" y="19159"/>
                  </a:cubicBezTo>
                  <a:cubicBezTo>
                    <a:pt x="16826" y="19273"/>
                    <a:pt x="16966" y="19350"/>
                    <a:pt x="17106" y="19445"/>
                  </a:cubicBezTo>
                  <a:cubicBezTo>
                    <a:pt x="17001" y="19483"/>
                    <a:pt x="16913" y="19521"/>
                    <a:pt x="16808" y="19559"/>
                  </a:cubicBezTo>
                  <a:cubicBezTo>
                    <a:pt x="16406" y="19464"/>
                    <a:pt x="16143" y="19636"/>
                    <a:pt x="15986" y="20075"/>
                  </a:cubicBezTo>
                  <a:cubicBezTo>
                    <a:pt x="15671" y="20895"/>
                    <a:pt x="15058" y="21334"/>
                    <a:pt x="14270" y="21410"/>
                  </a:cubicBezTo>
                  <a:cubicBezTo>
                    <a:pt x="13395" y="21487"/>
                    <a:pt x="12520" y="21506"/>
                    <a:pt x="11662" y="21563"/>
                  </a:cubicBezTo>
                  <a:cubicBezTo>
                    <a:pt x="11592" y="21563"/>
                    <a:pt x="11540" y="21544"/>
                    <a:pt x="11470" y="21544"/>
                  </a:cubicBezTo>
                  <a:cubicBezTo>
                    <a:pt x="11365" y="21506"/>
                    <a:pt x="11260" y="21449"/>
                    <a:pt x="11155" y="21410"/>
                  </a:cubicBezTo>
                  <a:cubicBezTo>
                    <a:pt x="11085" y="21372"/>
                    <a:pt x="11015" y="21334"/>
                    <a:pt x="10945" y="21296"/>
                  </a:cubicBezTo>
                  <a:cubicBezTo>
                    <a:pt x="10367" y="20838"/>
                    <a:pt x="9807" y="20361"/>
                    <a:pt x="9229" y="19922"/>
                  </a:cubicBezTo>
                  <a:cubicBezTo>
                    <a:pt x="9107" y="19827"/>
                    <a:pt x="8879" y="19922"/>
                    <a:pt x="8704" y="19922"/>
                  </a:cubicBezTo>
                  <a:cubicBezTo>
                    <a:pt x="8669" y="19922"/>
                    <a:pt x="8634" y="19922"/>
                    <a:pt x="8599" y="19922"/>
                  </a:cubicBezTo>
                  <a:cubicBezTo>
                    <a:pt x="8704" y="19808"/>
                    <a:pt x="8827" y="19731"/>
                    <a:pt x="8879" y="19598"/>
                  </a:cubicBezTo>
                  <a:cubicBezTo>
                    <a:pt x="8932" y="19483"/>
                    <a:pt x="8967" y="19273"/>
                    <a:pt x="8914" y="19197"/>
                  </a:cubicBezTo>
                  <a:cubicBezTo>
                    <a:pt x="8827" y="19063"/>
                    <a:pt x="8599" y="18911"/>
                    <a:pt x="8494" y="18949"/>
                  </a:cubicBezTo>
                  <a:cubicBezTo>
                    <a:pt x="7706" y="19254"/>
                    <a:pt x="6919" y="19598"/>
                    <a:pt x="6148" y="19941"/>
                  </a:cubicBezTo>
                  <a:cubicBezTo>
                    <a:pt x="5728" y="19922"/>
                    <a:pt x="5308" y="19903"/>
                    <a:pt x="4888" y="19903"/>
                  </a:cubicBezTo>
                  <a:cubicBezTo>
                    <a:pt x="4731" y="19769"/>
                    <a:pt x="4608" y="19540"/>
                    <a:pt x="4433" y="19483"/>
                  </a:cubicBezTo>
                  <a:cubicBezTo>
                    <a:pt x="3925" y="19330"/>
                    <a:pt x="3575" y="19006"/>
                    <a:pt x="3313" y="18529"/>
                  </a:cubicBezTo>
                  <a:cubicBezTo>
                    <a:pt x="3260" y="18434"/>
                    <a:pt x="3138" y="18376"/>
                    <a:pt x="3033" y="18300"/>
                  </a:cubicBezTo>
                  <a:cubicBezTo>
                    <a:pt x="3173" y="17728"/>
                    <a:pt x="3295" y="17136"/>
                    <a:pt x="3435" y="16564"/>
                  </a:cubicBezTo>
                  <a:cubicBezTo>
                    <a:pt x="3488" y="16335"/>
                    <a:pt x="3593" y="16125"/>
                    <a:pt x="3663" y="15896"/>
                  </a:cubicBezTo>
                  <a:cubicBezTo>
                    <a:pt x="3768" y="15762"/>
                    <a:pt x="3873" y="15610"/>
                    <a:pt x="3995" y="15495"/>
                  </a:cubicBezTo>
                  <a:cubicBezTo>
                    <a:pt x="4293" y="15247"/>
                    <a:pt x="4258" y="14885"/>
                    <a:pt x="4048" y="14694"/>
                  </a:cubicBezTo>
                  <a:cubicBezTo>
                    <a:pt x="3820" y="14465"/>
                    <a:pt x="3488" y="14312"/>
                    <a:pt x="3173" y="14255"/>
                  </a:cubicBezTo>
                  <a:cubicBezTo>
                    <a:pt x="2350" y="14102"/>
                    <a:pt x="1527" y="13969"/>
                    <a:pt x="967" y="13205"/>
                  </a:cubicBezTo>
                  <a:cubicBezTo>
                    <a:pt x="670" y="12805"/>
                    <a:pt x="320" y="12423"/>
                    <a:pt x="5" y="12022"/>
                  </a:cubicBezTo>
                  <a:cubicBezTo>
                    <a:pt x="-83" y="10076"/>
                    <a:pt x="1265" y="7786"/>
                    <a:pt x="2963" y="6985"/>
                  </a:cubicBezTo>
                  <a:cubicBezTo>
                    <a:pt x="3173" y="6889"/>
                    <a:pt x="3365" y="6718"/>
                    <a:pt x="3575" y="6584"/>
                  </a:cubicBezTo>
                  <a:cubicBezTo>
                    <a:pt x="3645" y="6584"/>
                    <a:pt x="3715" y="6603"/>
                    <a:pt x="3785" y="6603"/>
                  </a:cubicBezTo>
                  <a:cubicBezTo>
                    <a:pt x="3995" y="6584"/>
                    <a:pt x="4206" y="6565"/>
                    <a:pt x="4416" y="6546"/>
                  </a:cubicBezTo>
                  <a:cubicBezTo>
                    <a:pt x="4381" y="6336"/>
                    <a:pt x="4398" y="6107"/>
                    <a:pt x="4328" y="5916"/>
                  </a:cubicBezTo>
                  <a:cubicBezTo>
                    <a:pt x="4065" y="5229"/>
                    <a:pt x="3890" y="4562"/>
                    <a:pt x="4083" y="3798"/>
                  </a:cubicBezTo>
                  <a:cubicBezTo>
                    <a:pt x="4135" y="3550"/>
                    <a:pt x="3995" y="3245"/>
                    <a:pt x="3925" y="2978"/>
                  </a:cubicBezTo>
                  <a:cubicBezTo>
                    <a:pt x="4258" y="2176"/>
                    <a:pt x="4906" y="1757"/>
                    <a:pt x="5623" y="1528"/>
                  </a:cubicBezTo>
                  <a:cubicBezTo>
                    <a:pt x="6621" y="1203"/>
                    <a:pt x="7636" y="1184"/>
                    <a:pt x="8634" y="1661"/>
                  </a:cubicBezTo>
                  <a:cubicBezTo>
                    <a:pt x="9334" y="2005"/>
                    <a:pt x="9527" y="1947"/>
                    <a:pt x="10087" y="1318"/>
                  </a:cubicBezTo>
                  <a:cubicBezTo>
                    <a:pt x="10787" y="555"/>
                    <a:pt x="11592" y="39"/>
                    <a:pt x="12607" y="1"/>
                  </a:cubicBezTo>
                  <a:cubicBezTo>
                    <a:pt x="13833" y="-37"/>
                    <a:pt x="14690" y="669"/>
                    <a:pt x="15338" y="1699"/>
                  </a:cubicBezTo>
                  <a:cubicBezTo>
                    <a:pt x="15636" y="2176"/>
                    <a:pt x="15986" y="2348"/>
                    <a:pt x="16458" y="2119"/>
                  </a:cubicBezTo>
                  <a:cubicBezTo>
                    <a:pt x="18279" y="1241"/>
                    <a:pt x="19662" y="2959"/>
                    <a:pt x="19662" y="4428"/>
                  </a:cubicBezTo>
                  <a:cubicBezTo>
                    <a:pt x="19662" y="5000"/>
                    <a:pt x="19889" y="5153"/>
                    <a:pt x="20292" y="5306"/>
                  </a:cubicBezTo>
                  <a:cubicBezTo>
                    <a:pt x="21009" y="5554"/>
                    <a:pt x="21447" y="6088"/>
                    <a:pt x="21517" y="6947"/>
                  </a:cubicBezTo>
                  <a:cubicBezTo>
                    <a:pt x="21254" y="7042"/>
                    <a:pt x="20834" y="7061"/>
                    <a:pt x="20764" y="7271"/>
                  </a:cubicBezTo>
                  <a:cubicBezTo>
                    <a:pt x="20502" y="7882"/>
                    <a:pt x="20117" y="8340"/>
                    <a:pt x="19609" y="8702"/>
                  </a:cubicBezTo>
                  <a:cubicBezTo>
                    <a:pt x="19592" y="8721"/>
                    <a:pt x="19574" y="8721"/>
                    <a:pt x="19574" y="8740"/>
                  </a:cubicBezTo>
                  <a:cubicBezTo>
                    <a:pt x="19557" y="8950"/>
                    <a:pt x="19487" y="9217"/>
                    <a:pt x="19574" y="9351"/>
                  </a:cubicBezTo>
                  <a:cubicBezTo>
                    <a:pt x="19662" y="9485"/>
                    <a:pt x="19924" y="9542"/>
                    <a:pt x="20099" y="9542"/>
                  </a:cubicBezTo>
                  <a:cubicBezTo>
                    <a:pt x="20309" y="9465"/>
                    <a:pt x="20537" y="9351"/>
                    <a:pt x="20747" y="9294"/>
                  </a:cubicBezTo>
                  <a:close/>
                </a:path>
              </a:pathLst>
            </a:custGeom>
            <a:solidFill>
              <a:srgbClr val="FDFDF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27" name="Google Shape;280;p12"/>
            <p:cNvSpPr/>
            <p:nvPr/>
          </p:nvSpPr>
          <p:spPr>
            <a:xfrm>
              <a:off x="271487" y="992185"/>
              <a:ext cx="587694" cy="173732"/>
            </a:xfrm>
            <a:custGeom>
              <a:avLst/>
              <a:gdLst/>
              <a:ahLst/>
              <a:cxnLst>
                <a:cxn ang="0">
                  <a:pos x="wd2" y="hd2"/>
                </a:cxn>
                <a:cxn ang="5400000">
                  <a:pos x="wd2" y="hd2"/>
                </a:cxn>
                <a:cxn ang="10800000">
                  <a:pos x="wd2" y="hd2"/>
                </a:cxn>
                <a:cxn ang="16200000">
                  <a:pos x="wd2" y="hd2"/>
                </a:cxn>
              </a:cxnLst>
              <a:rect l="0" t="0" r="r" b="b"/>
              <a:pathLst>
                <a:path w="21600" h="20413" fill="norm" stroke="1" extrusionOk="0">
                  <a:moveTo>
                    <a:pt x="13548" y="10856"/>
                  </a:moveTo>
                  <a:cubicBezTo>
                    <a:pt x="13688" y="11080"/>
                    <a:pt x="13828" y="11304"/>
                    <a:pt x="13968" y="11527"/>
                  </a:cubicBezTo>
                  <a:cubicBezTo>
                    <a:pt x="14178" y="11751"/>
                    <a:pt x="14388" y="12087"/>
                    <a:pt x="14598" y="12311"/>
                  </a:cubicBezTo>
                  <a:cubicBezTo>
                    <a:pt x="14738" y="12311"/>
                    <a:pt x="14843" y="12423"/>
                    <a:pt x="14983" y="12423"/>
                  </a:cubicBezTo>
                  <a:cubicBezTo>
                    <a:pt x="16069" y="15109"/>
                    <a:pt x="17329" y="16228"/>
                    <a:pt x="18624" y="16116"/>
                  </a:cubicBezTo>
                  <a:cubicBezTo>
                    <a:pt x="19500" y="16116"/>
                    <a:pt x="20410" y="15445"/>
                    <a:pt x="21285" y="15221"/>
                  </a:cubicBezTo>
                  <a:cubicBezTo>
                    <a:pt x="21390" y="15221"/>
                    <a:pt x="21495" y="16116"/>
                    <a:pt x="21600" y="16564"/>
                  </a:cubicBezTo>
                  <a:cubicBezTo>
                    <a:pt x="19745" y="20593"/>
                    <a:pt x="17749" y="21600"/>
                    <a:pt x="15684" y="18914"/>
                  </a:cubicBezTo>
                  <a:cubicBezTo>
                    <a:pt x="13723" y="16340"/>
                    <a:pt x="11798" y="13542"/>
                    <a:pt x="10292" y="8394"/>
                  </a:cubicBezTo>
                  <a:cubicBezTo>
                    <a:pt x="9592" y="5932"/>
                    <a:pt x="8787" y="5148"/>
                    <a:pt x="7912" y="7834"/>
                  </a:cubicBezTo>
                  <a:cubicBezTo>
                    <a:pt x="7772" y="8282"/>
                    <a:pt x="7527" y="8394"/>
                    <a:pt x="7352" y="8618"/>
                  </a:cubicBezTo>
                  <a:cubicBezTo>
                    <a:pt x="7422" y="7610"/>
                    <a:pt x="7527" y="6715"/>
                    <a:pt x="7667" y="5148"/>
                  </a:cubicBezTo>
                  <a:cubicBezTo>
                    <a:pt x="7072" y="6156"/>
                    <a:pt x="6652" y="6939"/>
                    <a:pt x="6231" y="7610"/>
                  </a:cubicBezTo>
                  <a:cubicBezTo>
                    <a:pt x="5321" y="9065"/>
                    <a:pt x="4411" y="11080"/>
                    <a:pt x="3396" y="9513"/>
                  </a:cubicBezTo>
                  <a:cubicBezTo>
                    <a:pt x="2205" y="7610"/>
                    <a:pt x="1120" y="4924"/>
                    <a:pt x="0" y="2686"/>
                  </a:cubicBezTo>
                  <a:cubicBezTo>
                    <a:pt x="35" y="2462"/>
                    <a:pt x="70" y="2238"/>
                    <a:pt x="105" y="2126"/>
                  </a:cubicBezTo>
                  <a:cubicBezTo>
                    <a:pt x="560" y="2350"/>
                    <a:pt x="980" y="2462"/>
                    <a:pt x="1435" y="2686"/>
                  </a:cubicBezTo>
                  <a:cubicBezTo>
                    <a:pt x="2276" y="2798"/>
                    <a:pt x="3116" y="2910"/>
                    <a:pt x="3956" y="2910"/>
                  </a:cubicBezTo>
                  <a:cubicBezTo>
                    <a:pt x="4446" y="3134"/>
                    <a:pt x="4971" y="3805"/>
                    <a:pt x="5426" y="3358"/>
                  </a:cubicBezTo>
                  <a:cubicBezTo>
                    <a:pt x="6196" y="2574"/>
                    <a:pt x="6862" y="1119"/>
                    <a:pt x="7597" y="0"/>
                  </a:cubicBezTo>
                  <a:cubicBezTo>
                    <a:pt x="7492" y="783"/>
                    <a:pt x="7387" y="1567"/>
                    <a:pt x="7247" y="2462"/>
                  </a:cubicBezTo>
                  <a:cubicBezTo>
                    <a:pt x="7807" y="2574"/>
                    <a:pt x="8332" y="2686"/>
                    <a:pt x="8857" y="2798"/>
                  </a:cubicBezTo>
                  <a:cubicBezTo>
                    <a:pt x="8927" y="2798"/>
                    <a:pt x="8997" y="2798"/>
                    <a:pt x="9067" y="2798"/>
                  </a:cubicBezTo>
                  <a:cubicBezTo>
                    <a:pt x="9557" y="3917"/>
                    <a:pt x="10012" y="5148"/>
                    <a:pt x="10502" y="6156"/>
                  </a:cubicBezTo>
                  <a:cubicBezTo>
                    <a:pt x="11448" y="8282"/>
                    <a:pt x="12288" y="10856"/>
                    <a:pt x="13548" y="10856"/>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28" name="Google Shape;281;p12"/>
            <p:cNvSpPr/>
            <p:nvPr/>
          </p:nvSpPr>
          <p:spPr>
            <a:xfrm>
              <a:off x="45659" y="621662"/>
              <a:ext cx="228686" cy="193359"/>
            </a:xfrm>
            <a:custGeom>
              <a:avLst/>
              <a:gdLst/>
              <a:ahLst/>
              <a:cxnLst>
                <a:cxn ang="0">
                  <a:pos x="wd2" y="hd2"/>
                </a:cxn>
                <a:cxn ang="5400000">
                  <a:pos x="wd2" y="hd2"/>
                </a:cxn>
                <a:cxn ang="10800000">
                  <a:pos x="wd2" y="hd2"/>
                </a:cxn>
                <a:cxn ang="16200000">
                  <a:pos x="wd2" y="hd2"/>
                </a:cxn>
              </a:cxnLst>
              <a:rect l="0" t="0" r="r" b="b"/>
              <a:pathLst>
                <a:path w="20996" h="21600" fill="norm" stroke="1" extrusionOk="0">
                  <a:moveTo>
                    <a:pt x="8" y="0"/>
                  </a:moveTo>
                  <a:cubicBezTo>
                    <a:pt x="1582" y="2235"/>
                    <a:pt x="3331" y="4256"/>
                    <a:pt x="4818" y="6597"/>
                  </a:cubicBezTo>
                  <a:cubicBezTo>
                    <a:pt x="7703" y="10960"/>
                    <a:pt x="11726" y="11598"/>
                    <a:pt x="15836" y="12449"/>
                  </a:cubicBezTo>
                  <a:cubicBezTo>
                    <a:pt x="17410" y="12768"/>
                    <a:pt x="19072" y="13620"/>
                    <a:pt x="20209" y="14897"/>
                  </a:cubicBezTo>
                  <a:cubicBezTo>
                    <a:pt x="21171" y="15961"/>
                    <a:pt x="21433" y="17982"/>
                    <a:pt x="19946" y="19365"/>
                  </a:cubicBezTo>
                  <a:cubicBezTo>
                    <a:pt x="19334" y="20004"/>
                    <a:pt x="18810" y="20855"/>
                    <a:pt x="18285" y="21600"/>
                  </a:cubicBezTo>
                  <a:cubicBezTo>
                    <a:pt x="14699" y="21494"/>
                    <a:pt x="11376" y="20855"/>
                    <a:pt x="8228" y="18408"/>
                  </a:cubicBezTo>
                  <a:cubicBezTo>
                    <a:pt x="2631" y="14152"/>
                    <a:pt x="-167" y="8087"/>
                    <a:pt x="8" y="0"/>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29" name="Google Shape;282;p12"/>
            <p:cNvSpPr/>
            <p:nvPr/>
          </p:nvSpPr>
          <p:spPr>
            <a:xfrm>
              <a:off x="937283" y="836612"/>
              <a:ext cx="244822" cy="157903"/>
            </a:xfrm>
            <a:custGeom>
              <a:avLst/>
              <a:gdLst/>
              <a:ahLst/>
              <a:cxnLst>
                <a:cxn ang="0">
                  <a:pos x="wd2" y="hd2"/>
                </a:cxn>
                <a:cxn ang="5400000">
                  <a:pos x="wd2" y="hd2"/>
                </a:cxn>
                <a:cxn ang="10800000">
                  <a:pos x="wd2" y="hd2"/>
                </a:cxn>
                <a:cxn ang="16200000">
                  <a:pos x="wd2" y="hd2"/>
                </a:cxn>
              </a:cxnLst>
              <a:rect l="0" t="0" r="r" b="b"/>
              <a:pathLst>
                <a:path w="21519" h="20698" fill="norm" stroke="1" extrusionOk="0">
                  <a:moveTo>
                    <a:pt x="3433" y="20642"/>
                  </a:moveTo>
                  <a:cubicBezTo>
                    <a:pt x="2847" y="20018"/>
                    <a:pt x="2093" y="19518"/>
                    <a:pt x="1591" y="18769"/>
                  </a:cubicBezTo>
                  <a:cubicBezTo>
                    <a:pt x="1005" y="17895"/>
                    <a:pt x="502" y="16772"/>
                    <a:pt x="0" y="15773"/>
                  </a:cubicBezTo>
                  <a:cubicBezTo>
                    <a:pt x="586" y="15273"/>
                    <a:pt x="1172" y="14524"/>
                    <a:pt x="1842" y="14399"/>
                  </a:cubicBezTo>
                  <a:cubicBezTo>
                    <a:pt x="4437" y="13775"/>
                    <a:pt x="7200" y="13650"/>
                    <a:pt x="9795" y="12651"/>
                  </a:cubicBezTo>
                  <a:cubicBezTo>
                    <a:pt x="13060" y="11528"/>
                    <a:pt x="15405" y="8281"/>
                    <a:pt x="16828" y="3537"/>
                  </a:cubicBezTo>
                  <a:cubicBezTo>
                    <a:pt x="18167" y="-833"/>
                    <a:pt x="18167" y="-833"/>
                    <a:pt x="20763" y="1789"/>
                  </a:cubicBezTo>
                  <a:cubicBezTo>
                    <a:pt x="20930" y="2039"/>
                    <a:pt x="21265" y="2039"/>
                    <a:pt x="21516" y="2039"/>
                  </a:cubicBezTo>
                  <a:cubicBezTo>
                    <a:pt x="21600" y="7657"/>
                    <a:pt x="19507" y="11403"/>
                    <a:pt x="16828" y="14649"/>
                  </a:cubicBezTo>
                  <a:cubicBezTo>
                    <a:pt x="13730" y="18520"/>
                    <a:pt x="10047" y="20517"/>
                    <a:pt x="5944" y="20517"/>
                  </a:cubicBezTo>
                  <a:cubicBezTo>
                    <a:pt x="5860" y="20143"/>
                    <a:pt x="5777" y="19643"/>
                    <a:pt x="5609" y="18769"/>
                  </a:cubicBezTo>
                  <a:cubicBezTo>
                    <a:pt x="5442" y="19768"/>
                    <a:pt x="5358" y="20143"/>
                    <a:pt x="5274" y="20642"/>
                  </a:cubicBezTo>
                  <a:cubicBezTo>
                    <a:pt x="4688" y="20767"/>
                    <a:pt x="4102" y="20642"/>
                    <a:pt x="3433" y="20642"/>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30" name="Google Shape;283;p12"/>
            <p:cNvSpPr/>
            <p:nvPr/>
          </p:nvSpPr>
          <p:spPr>
            <a:xfrm>
              <a:off x="680108" y="997973"/>
              <a:ext cx="280036" cy="136135"/>
            </a:xfrm>
            <a:custGeom>
              <a:avLst/>
              <a:gdLst/>
              <a:ahLst/>
              <a:cxnLst>
                <a:cxn ang="0">
                  <a:pos x="wd2" y="hd2"/>
                </a:cxn>
                <a:cxn ang="5400000">
                  <a:pos x="wd2" y="hd2"/>
                </a:cxn>
                <a:cxn ang="10800000">
                  <a:pos x="wd2" y="hd2"/>
                </a:cxn>
                <a:cxn ang="16200000">
                  <a:pos x="wd2" y="hd2"/>
                </a:cxn>
              </a:cxnLst>
              <a:rect l="0" t="0" r="r" b="b"/>
              <a:pathLst>
                <a:path w="21600" h="21145" fill="norm" stroke="1" extrusionOk="0">
                  <a:moveTo>
                    <a:pt x="13886" y="21145"/>
                  </a:moveTo>
                  <a:cubicBezTo>
                    <a:pt x="13665" y="20553"/>
                    <a:pt x="13445" y="19370"/>
                    <a:pt x="13224" y="19370"/>
                  </a:cubicBezTo>
                  <a:cubicBezTo>
                    <a:pt x="11314" y="19666"/>
                    <a:pt x="9478" y="20405"/>
                    <a:pt x="7641" y="20553"/>
                  </a:cubicBezTo>
                  <a:cubicBezTo>
                    <a:pt x="4849" y="20553"/>
                    <a:pt x="2204" y="19222"/>
                    <a:pt x="0" y="15671"/>
                  </a:cubicBezTo>
                  <a:cubicBezTo>
                    <a:pt x="3673" y="15227"/>
                    <a:pt x="7347" y="15079"/>
                    <a:pt x="10947" y="14488"/>
                  </a:cubicBezTo>
                  <a:cubicBezTo>
                    <a:pt x="14253" y="13896"/>
                    <a:pt x="16825" y="10493"/>
                    <a:pt x="18147" y="4131"/>
                  </a:cubicBezTo>
                  <a:cubicBezTo>
                    <a:pt x="18882" y="877"/>
                    <a:pt x="19910" y="-455"/>
                    <a:pt x="21600" y="137"/>
                  </a:cubicBezTo>
                  <a:cubicBezTo>
                    <a:pt x="20057" y="8718"/>
                    <a:pt x="17853" y="16263"/>
                    <a:pt x="13886" y="21145"/>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31" name="Google Shape;284;p12"/>
            <p:cNvSpPr/>
            <p:nvPr/>
          </p:nvSpPr>
          <p:spPr>
            <a:xfrm>
              <a:off x="1075397" y="597851"/>
              <a:ext cx="146430" cy="144931"/>
            </a:xfrm>
            <a:custGeom>
              <a:avLst/>
              <a:gdLst/>
              <a:ahLst/>
              <a:cxnLst>
                <a:cxn ang="0">
                  <a:pos x="wd2" y="hd2"/>
                </a:cxn>
                <a:cxn ang="5400000">
                  <a:pos x="wd2" y="hd2"/>
                </a:cxn>
                <a:cxn ang="10800000">
                  <a:pos x="wd2" y="hd2"/>
                </a:cxn>
                <a:cxn ang="16200000">
                  <a:pos x="wd2" y="hd2"/>
                </a:cxn>
              </a:cxnLst>
              <a:rect l="0" t="0" r="r" b="b"/>
              <a:pathLst>
                <a:path w="21286" h="21481" fill="norm" stroke="1" extrusionOk="0">
                  <a:moveTo>
                    <a:pt x="12462" y="20753"/>
                  </a:moveTo>
                  <a:cubicBezTo>
                    <a:pt x="9554" y="21035"/>
                    <a:pt x="6646" y="21600"/>
                    <a:pt x="3877" y="21459"/>
                  </a:cubicBezTo>
                  <a:cubicBezTo>
                    <a:pt x="2492" y="21318"/>
                    <a:pt x="1246" y="19906"/>
                    <a:pt x="0" y="19059"/>
                  </a:cubicBezTo>
                  <a:cubicBezTo>
                    <a:pt x="969" y="17929"/>
                    <a:pt x="1662" y="16518"/>
                    <a:pt x="2908" y="15671"/>
                  </a:cubicBezTo>
                  <a:cubicBezTo>
                    <a:pt x="7754" y="12141"/>
                    <a:pt x="13569" y="9882"/>
                    <a:pt x="16754" y="4094"/>
                  </a:cubicBezTo>
                  <a:cubicBezTo>
                    <a:pt x="17585" y="2541"/>
                    <a:pt x="18969" y="1271"/>
                    <a:pt x="20215" y="0"/>
                  </a:cubicBezTo>
                  <a:cubicBezTo>
                    <a:pt x="20631" y="2118"/>
                    <a:pt x="21600" y="4518"/>
                    <a:pt x="21185" y="6494"/>
                  </a:cubicBezTo>
                  <a:cubicBezTo>
                    <a:pt x="20354" y="12282"/>
                    <a:pt x="17308" y="17082"/>
                    <a:pt x="12462" y="20753"/>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32" name="Google Shape;285;p12"/>
            <p:cNvSpPr/>
            <p:nvPr/>
          </p:nvSpPr>
          <p:spPr>
            <a:xfrm>
              <a:off x="209574" y="933131"/>
              <a:ext cx="270512" cy="156616"/>
            </a:xfrm>
            <a:custGeom>
              <a:avLst/>
              <a:gdLst/>
              <a:ahLst/>
              <a:cxnLst>
                <a:cxn ang="0">
                  <a:pos x="wd2" y="hd2"/>
                </a:cxn>
                <a:cxn ang="5400000">
                  <a:pos x="wd2" y="hd2"/>
                </a:cxn>
                <a:cxn ang="10800000">
                  <a:pos x="wd2" y="hd2"/>
                </a:cxn>
                <a:cxn ang="16200000">
                  <a:pos x="wd2" y="hd2"/>
                </a:cxn>
              </a:cxnLst>
              <a:rect l="0" t="0" r="r" b="b"/>
              <a:pathLst>
                <a:path w="21600" h="19198" fill="norm" stroke="1" extrusionOk="0">
                  <a:moveTo>
                    <a:pt x="8062" y="9924"/>
                  </a:moveTo>
                  <a:cubicBezTo>
                    <a:pt x="7073" y="9691"/>
                    <a:pt x="6161" y="9574"/>
                    <a:pt x="5172" y="9341"/>
                  </a:cubicBezTo>
                  <a:cubicBezTo>
                    <a:pt x="5096" y="9574"/>
                    <a:pt x="5020" y="9808"/>
                    <a:pt x="4944" y="9924"/>
                  </a:cubicBezTo>
                  <a:cubicBezTo>
                    <a:pt x="7378" y="12376"/>
                    <a:pt x="9735" y="15062"/>
                    <a:pt x="12321" y="17046"/>
                  </a:cubicBezTo>
                  <a:cubicBezTo>
                    <a:pt x="14451" y="18681"/>
                    <a:pt x="16504" y="16579"/>
                    <a:pt x="18482" y="15062"/>
                  </a:cubicBezTo>
                  <a:cubicBezTo>
                    <a:pt x="19394" y="14361"/>
                    <a:pt x="20307" y="13544"/>
                    <a:pt x="21600" y="12493"/>
                  </a:cubicBezTo>
                  <a:cubicBezTo>
                    <a:pt x="21296" y="14128"/>
                    <a:pt x="21144" y="15062"/>
                    <a:pt x="20916" y="16112"/>
                  </a:cubicBezTo>
                  <a:cubicBezTo>
                    <a:pt x="13766" y="21600"/>
                    <a:pt x="4792" y="20199"/>
                    <a:pt x="1293" y="8406"/>
                  </a:cubicBezTo>
                  <a:cubicBezTo>
                    <a:pt x="532" y="5838"/>
                    <a:pt x="456" y="2802"/>
                    <a:pt x="0" y="0"/>
                  </a:cubicBezTo>
                  <a:cubicBezTo>
                    <a:pt x="380" y="467"/>
                    <a:pt x="989" y="701"/>
                    <a:pt x="1217" y="1401"/>
                  </a:cubicBezTo>
                  <a:cubicBezTo>
                    <a:pt x="2358" y="4320"/>
                    <a:pt x="3879" y="6305"/>
                    <a:pt x="6085" y="7239"/>
                  </a:cubicBezTo>
                  <a:cubicBezTo>
                    <a:pt x="6845" y="7823"/>
                    <a:pt x="7454" y="9107"/>
                    <a:pt x="8062" y="9924"/>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33" name="Google Shape;286;p12"/>
            <p:cNvSpPr/>
            <p:nvPr/>
          </p:nvSpPr>
          <p:spPr>
            <a:xfrm>
              <a:off x="1106618" y="366393"/>
              <a:ext cx="108206" cy="129541"/>
            </a:xfrm>
            <a:custGeom>
              <a:avLst/>
              <a:gdLst/>
              <a:ahLst/>
              <a:cxnLst>
                <a:cxn ang="0">
                  <a:pos x="wd2" y="hd2"/>
                </a:cxn>
                <a:cxn ang="5400000">
                  <a:pos x="wd2" y="hd2"/>
                </a:cxn>
                <a:cxn ang="10800000">
                  <a:pos x="wd2" y="hd2"/>
                </a:cxn>
                <a:cxn ang="16200000">
                  <a:pos x="wd2" y="hd2"/>
                </a:cxn>
              </a:cxnLst>
              <a:rect l="0" t="0" r="r" b="b"/>
              <a:pathLst>
                <a:path w="20620" h="21600" fill="norm" stroke="1" extrusionOk="0">
                  <a:moveTo>
                    <a:pt x="12746" y="20171"/>
                  </a:moveTo>
                  <a:cubicBezTo>
                    <a:pt x="10387" y="20647"/>
                    <a:pt x="8209" y="21600"/>
                    <a:pt x="5849" y="21600"/>
                  </a:cubicBezTo>
                  <a:cubicBezTo>
                    <a:pt x="4034" y="21600"/>
                    <a:pt x="1311" y="21123"/>
                    <a:pt x="404" y="20012"/>
                  </a:cubicBezTo>
                  <a:cubicBezTo>
                    <a:pt x="-504" y="18900"/>
                    <a:pt x="404" y="16677"/>
                    <a:pt x="404" y="14929"/>
                  </a:cubicBezTo>
                  <a:cubicBezTo>
                    <a:pt x="404" y="14771"/>
                    <a:pt x="585" y="14612"/>
                    <a:pt x="767" y="14612"/>
                  </a:cubicBezTo>
                  <a:cubicBezTo>
                    <a:pt x="6031" y="11594"/>
                    <a:pt x="10024" y="7782"/>
                    <a:pt x="12746" y="2700"/>
                  </a:cubicBezTo>
                  <a:cubicBezTo>
                    <a:pt x="13654" y="1112"/>
                    <a:pt x="17829" y="953"/>
                    <a:pt x="20552" y="0"/>
                  </a:cubicBezTo>
                  <a:cubicBezTo>
                    <a:pt x="21096" y="7306"/>
                    <a:pt x="18373" y="13659"/>
                    <a:pt x="13473" y="19376"/>
                  </a:cubicBezTo>
                  <a:cubicBezTo>
                    <a:pt x="13291" y="19059"/>
                    <a:pt x="13109" y="18741"/>
                    <a:pt x="12928" y="18424"/>
                  </a:cubicBezTo>
                  <a:cubicBezTo>
                    <a:pt x="13109" y="19059"/>
                    <a:pt x="12928" y="19535"/>
                    <a:pt x="12746" y="20171"/>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34" name="Google Shape;287;p12"/>
            <p:cNvSpPr/>
            <p:nvPr/>
          </p:nvSpPr>
          <p:spPr>
            <a:xfrm>
              <a:off x="239902" y="168273"/>
              <a:ext cx="45872" cy="180976"/>
            </a:xfrm>
            <a:custGeom>
              <a:avLst/>
              <a:gdLst/>
              <a:ahLst/>
              <a:cxnLst>
                <a:cxn ang="0">
                  <a:pos x="wd2" y="hd2"/>
                </a:cxn>
                <a:cxn ang="5400000">
                  <a:pos x="wd2" y="hd2"/>
                </a:cxn>
                <a:cxn ang="10800000">
                  <a:pos x="wd2" y="hd2"/>
                </a:cxn>
                <a:cxn ang="16200000">
                  <a:pos x="wd2" y="hd2"/>
                </a:cxn>
              </a:cxnLst>
              <a:rect l="0" t="0" r="r" b="b"/>
              <a:pathLst>
                <a:path w="21230" h="21600" fill="norm" stroke="1" extrusionOk="0">
                  <a:moveTo>
                    <a:pt x="8887" y="0"/>
                  </a:moveTo>
                  <a:cubicBezTo>
                    <a:pt x="10210" y="1705"/>
                    <a:pt x="14177" y="3411"/>
                    <a:pt x="12855" y="4888"/>
                  </a:cubicBezTo>
                  <a:cubicBezTo>
                    <a:pt x="8446" y="9436"/>
                    <a:pt x="12855" y="13415"/>
                    <a:pt x="19026" y="17507"/>
                  </a:cubicBezTo>
                  <a:cubicBezTo>
                    <a:pt x="20789" y="18644"/>
                    <a:pt x="20789" y="20008"/>
                    <a:pt x="21230" y="21259"/>
                  </a:cubicBezTo>
                  <a:cubicBezTo>
                    <a:pt x="15940" y="21373"/>
                    <a:pt x="10650" y="21486"/>
                    <a:pt x="5360" y="21600"/>
                  </a:cubicBezTo>
                  <a:cubicBezTo>
                    <a:pt x="3597" y="21600"/>
                    <a:pt x="1834" y="21600"/>
                    <a:pt x="71" y="21486"/>
                  </a:cubicBezTo>
                  <a:cubicBezTo>
                    <a:pt x="71" y="15688"/>
                    <a:pt x="-370" y="9890"/>
                    <a:pt x="952" y="3979"/>
                  </a:cubicBezTo>
                  <a:cubicBezTo>
                    <a:pt x="1393" y="2728"/>
                    <a:pt x="6242" y="1364"/>
                    <a:pt x="8887" y="0"/>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35" name="Google Shape;288;p12"/>
            <p:cNvSpPr/>
            <p:nvPr/>
          </p:nvSpPr>
          <p:spPr>
            <a:xfrm>
              <a:off x="1170012" y="475772"/>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3744"/>
                    <a:pt x="5397" y="7854"/>
                    <a:pt x="5397" y="0"/>
                  </a:cubicBezTo>
                  <a:cubicBezTo>
                    <a:pt x="10800" y="3927"/>
                    <a:pt x="16197" y="7854"/>
                    <a:pt x="21600" y="11781"/>
                  </a:cubicBezTo>
                  <a:cubicBezTo>
                    <a:pt x="16197" y="15708"/>
                    <a:pt x="5397" y="17671"/>
                    <a:pt x="0" y="21600"/>
                  </a:cubicBezTo>
                  <a:close/>
                </a:path>
              </a:pathLst>
            </a:custGeom>
            <a:solidFill>
              <a:srgbClr val="FDFDF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36" name="Google Shape;289;p12"/>
            <p:cNvSpPr/>
            <p:nvPr/>
          </p:nvSpPr>
          <p:spPr>
            <a:xfrm>
              <a:off x="995705" y="980756"/>
              <a:ext cx="12701" cy="14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699" y="17279"/>
                    <a:pt x="5400" y="11520"/>
                    <a:pt x="10800" y="0"/>
                  </a:cubicBezTo>
                  <a:cubicBezTo>
                    <a:pt x="16200" y="11520"/>
                    <a:pt x="18901" y="15840"/>
                    <a:pt x="21600" y="20159"/>
                  </a:cubicBezTo>
                  <a:cubicBezTo>
                    <a:pt x="13501" y="21600"/>
                    <a:pt x="5400" y="21600"/>
                    <a:pt x="0" y="21600"/>
                  </a:cubicBezTo>
                  <a:close/>
                </a:path>
              </a:pathLst>
            </a:custGeom>
            <a:solidFill>
              <a:srgbClr val="FDFDF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37" name="Google Shape;290;p12"/>
            <p:cNvSpPr/>
            <p:nvPr/>
          </p:nvSpPr>
          <p:spPr>
            <a:xfrm>
              <a:off x="116659" y="1056002"/>
              <a:ext cx="107203" cy="132398"/>
            </a:xfrm>
            <a:custGeom>
              <a:avLst/>
              <a:gdLst/>
              <a:ahLst/>
              <a:cxnLst>
                <a:cxn ang="0">
                  <a:pos x="wd2" y="hd2"/>
                </a:cxn>
                <a:cxn ang="5400000">
                  <a:pos x="wd2" y="hd2"/>
                </a:cxn>
                <a:cxn ang="10800000">
                  <a:pos x="wd2" y="hd2"/>
                </a:cxn>
                <a:cxn ang="16200000">
                  <a:pos x="wd2" y="hd2"/>
                </a:cxn>
              </a:cxnLst>
              <a:rect l="0" t="0" r="r" b="b"/>
              <a:pathLst>
                <a:path w="21325" h="21600" fill="norm" stroke="1" extrusionOk="0">
                  <a:moveTo>
                    <a:pt x="3136" y="17871"/>
                  </a:moveTo>
                  <a:cubicBezTo>
                    <a:pt x="2188" y="15229"/>
                    <a:pt x="862" y="12587"/>
                    <a:pt x="294" y="9790"/>
                  </a:cubicBezTo>
                  <a:cubicBezTo>
                    <a:pt x="-85" y="8081"/>
                    <a:pt x="-275" y="5594"/>
                    <a:pt x="862" y="4351"/>
                  </a:cubicBezTo>
                  <a:cubicBezTo>
                    <a:pt x="2946" y="2331"/>
                    <a:pt x="6167" y="0"/>
                    <a:pt x="8820" y="0"/>
                  </a:cubicBezTo>
                  <a:cubicBezTo>
                    <a:pt x="12799" y="0"/>
                    <a:pt x="13746" y="3574"/>
                    <a:pt x="13367" y="6527"/>
                  </a:cubicBezTo>
                  <a:cubicBezTo>
                    <a:pt x="12988" y="9324"/>
                    <a:pt x="11851" y="11966"/>
                    <a:pt x="10904" y="14918"/>
                  </a:cubicBezTo>
                  <a:cubicBezTo>
                    <a:pt x="14315" y="16472"/>
                    <a:pt x="17725" y="18026"/>
                    <a:pt x="21325" y="19425"/>
                  </a:cubicBezTo>
                  <a:cubicBezTo>
                    <a:pt x="19430" y="20202"/>
                    <a:pt x="17346" y="20823"/>
                    <a:pt x="15451" y="21600"/>
                  </a:cubicBezTo>
                  <a:cubicBezTo>
                    <a:pt x="12420" y="18181"/>
                    <a:pt x="8251" y="16938"/>
                    <a:pt x="3136" y="17871"/>
                  </a:cubicBezTo>
                  <a:close/>
                </a:path>
              </a:pathLst>
            </a:custGeom>
            <a:solidFill>
              <a:srgbClr val="F2F2F2"/>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38" name="Google Shape;291;p12"/>
            <p:cNvSpPr/>
            <p:nvPr/>
          </p:nvSpPr>
          <p:spPr>
            <a:xfrm>
              <a:off x="102894" y="1163713"/>
              <a:ext cx="91441" cy="48500"/>
            </a:xfrm>
            <a:custGeom>
              <a:avLst/>
              <a:gdLst/>
              <a:ahLst/>
              <a:cxnLst>
                <a:cxn ang="0">
                  <a:pos x="wd2" y="hd2"/>
                </a:cxn>
                <a:cxn ang="5400000">
                  <a:pos x="wd2" y="hd2"/>
                </a:cxn>
                <a:cxn ang="10800000">
                  <a:pos x="wd2" y="hd2"/>
                </a:cxn>
                <a:cxn ang="16200000">
                  <a:pos x="wd2" y="hd2"/>
                </a:cxn>
              </a:cxnLst>
              <a:rect l="0" t="0" r="r" b="b"/>
              <a:pathLst>
                <a:path w="21600" h="19997" fill="norm" stroke="1" extrusionOk="0">
                  <a:moveTo>
                    <a:pt x="6975" y="753"/>
                  </a:moveTo>
                  <a:cubicBezTo>
                    <a:pt x="13050" y="-1603"/>
                    <a:pt x="18000" y="1539"/>
                    <a:pt x="21600" y="10571"/>
                  </a:cubicBezTo>
                  <a:cubicBezTo>
                    <a:pt x="19350" y="13713"/>
                    <a:pt x="17100" y="16855"/>
                    <a:pt x="14850" y="19997"/>
                  </a:cubicBezTo>
                  <a:cubicBezTo>
                    <a:pt x="12150" y="19604"/>
                    <a:pt x="9450" y="19604"/>
                    <a:pt x="6975" y="19212"/>
                  </a:cubicBezTo>
                  <a:cubicBezTo>
                    <a:pt x="4725" y="15284"/>
                    <a:pt x="2250" y="11357"/>
                    <a:pt x="0" y="7430"/>
                  </a:cubicBezTo>
                  <a:cubicBezTo>
                    <a:pt x="2250" y="5466"/>
                    <a:pt x="4500" y="3110"/>
                    <a:pt x="6975" y="753"/>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39" name="Google Shape;292;p12"/>
            <p:cNvSpPr/>
            <p:nvPr/>
          </p:nvSpPr>
          <p:spPr>
            <a:xfrm>
              <a:off x="164806" y="1176019"/>
              <a:ext cx="62299" cy="49597"/>
            </a:xfrm>
            <a:custGeom>
              <a:avLst/>
              <a:gdLst/>
              <a:ahLst/>
              <a:cxnLst>
                <a:cxn ang="0">
                  <a:pos x="wd2" y="hd2"/>
                </a:cxn>
                <a:cxn ang="5400000">
                  <a:pos x="wd2" y="hd2"/>
                </a:cxn>
                <a:cxn ang="10800000">
                  <a:pos x="wd2" y="hd2"/>
                </a:cxn>
                <a:cxn ang="16200000">
                  <a:pos x="wd2" y="hd2"/>
                </a:cxn>
              </a:cxnLst>
              <a:rect l="0" t="0" r="r" b="b"/>
              <a:pathLst>
                <a:path w="20474" h="21221" fill="norm" stroke="1" extrusionOk="0">
                  <a:moveTo>
                    <a:pt x="0" y="15487"/>
                  </a:moveTo>
                  <a:cubicBezTo>
                    <a:pt x="3130" y="12227"/>
                    <a:pt x="6261" y="8966"/>
                    <a:pt x="9391" y="5706"/>
                  </a:cubicBezTo>
                  <a:cubicBezTo>
                    <a:pt x="12522" y="3668"/>
                    <a:pt x="15965" y="2038"/>
                    <a:pt x="19095" y="0"/>
                  </a:cubicBezTo>
                  <a:cubicBezTo>
                    <a:pt x="19409" y="4891"/>
                    <a:pt x="21600" y="12227"/>
                    <a:pt x="19721" y="14672"/>
                  </a:cubicBezTo>
                  <a:cubicBezTo>
                    <a:pt x="16591" y="18747"/>
                    <a:pt x="11269" y="20378"/>
                    <a:pt x="6574" y="21193"/>
                  </a:cubicBezTo>
                  <a:cubicBezTo>
                    <a:pt x="5009" y="21600"/>
                    <a:pt x="2504" y="17524"/>
                    <a:pt x="0" y="15487"/>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40" name="Google Shape;293;p12"/>
            <p:cNvSpPr/>
            <p:nvPr/>
          </p:nvSpPr>
          <p:spPr>
            <a:xfrm>
              <a:off x="89150" y="1181733"/>
              <a:ext cx="42319" cy="61914"/>
            </a:xfrm>
            <a:custGeom>
              <a:avLst/>
              <a:gdLst/>
              <a:ahLst/>
              <a:cxnLst>
                <a:cxn ang="0">
                  <a:pos x="wd2" y="hd2"/>
                </a:cxn>
                <a:cxn ang="5400000">
                  <a:pos x="wd2" y="hd2"/>
                </a:cxn>
                <a:cxn ang="10800000">
                  <a:pos x="wd2" y="hd2"/>
                </a:cxn>
                <a:cxn ang="16200000">
                  <a:pos x="wd2" y="hd2"/>
                </a:cxn>
              </a:cxnLst>
              <a:rect l="0" t="0" r="r" b="b"/>
              <a:pathLst>
                <a:path w="17137" h="21600" fill="norm" stroke="1" extrusionOk="0">
                  <a:moveTo>
                    <a:pt x="5180" y="0"/>
                  </a:moveTo>
                  <a:cubicBezTo>
                    <a:pt x="9037" y="3323"/>
                    <a:pt x="13280" y="6646"/>
                    <a:pt x="17137" y="9969"/>
                  </a:cubicBezTo>
                  <a:cubicBezTo>
                    <a:pt x="14052" y="13625"/>
                    <a:pt x="10966" y="16948"/>
                    <a:pt x="6723" y="21600"/>
                  </a:cubicBezTo>
                  <a:cubicBezTo>
                    <a:pt x="1323" y="13625"/>
                    <a:pt x="-4463" y="7311"/>
                    <a:pt x="5180" y="0"/>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41" name="Google Shape;294;p12"/>
            <p:cNvSpPr/>
            <p:nvPr/>
          </p:nvSpPr>
          <p:spPr>
            <a:xfrm>
              <a:off x="34225" y="1340679"/>
              <a:ext cx="55402" cy="67751"/>
            </a:xfrm>
            <a:custGeom>
              <a:avLst/>
              <a:gdLst/>
              <a:ahLst/>
              <a:cxnLst>
                <a:cxn ang="0">
                  <a:pos x="wd2" y="hd2"/>
                </a:cxn>
                <a:cxn ang="5400000">
                  <a:pos x="wd2" y="hd2"/>
                </a:cxn>
                <a:cxn ang="10800000">
                  <a:pos x="wd2" y="hd2"/>
                </a:cxn>
                <a:cxn ang="16200000">
                  <a:pos x="wd2" y="hd2"/>
                </a:cxn>
              </a:cxnLst>
              <a:rect l="0" t="0" r="r" b="b"/>
              <a:pathLst>
                <a:path w="19328" h="21338" fill="norm" stroke="1" extrusionOk="0">
                  <a:moveTo>
                    <a:pt x="5015" y="21338"/>
                  </a:moveTo>
                  <a:cubicBezTo>
                    <a:pt x="-966" y="15338"/>
                    <a:pt x="-1963" y="9038"/>
                    <a:pt x="4019" y="3338"/>
                  </a:cubicBezTo>
                  <a:cubicBezTo>
                    <a:pt x="6345" y="1238"/>
                    <a:pt x="10997" y="-262"/>
                    <a:pt x="14320" y="38"/>
                  </a:cubicBezTo>
                  <a:cubicBezTo>
                    <a:pt x="16314" y="338"/>
                    <a:pt x="19637" y="4538"/>
                    <a:pt x="19305" y="6638"/>
                  </a:cubicBezTo>
                  <a:cubicBezTo>
                    <a:pt x="17976" y="13838"/>
                    <a:pt x="13656" y="19238"/>
                    <a:pt x="5015" y="21338"/>
                  </a:cubicBezTo>
                  <a:close/>
                </a:path>
              </a:pathLst>
            </a:custGeom>
            <a:solidFill>
              <a:srgbClr val="CBCDC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42" name="Google Shape;295;p12"/>
            <p:cNvSpPr/>
            <p:nvPr/>
          </p:nvSpPr>
          <p:spPr>
            <a:xfrm>
              <a:off x="379120" y="967123"/>
              <a:ext cx="151909" cy="54804"/>
            </a:xfrm>
            <a:custGeom>
              <a:avLst/>
              <a:gdLst/>
              <a:ahLst/>
              <a:cxnLst>
                <a:cxn ang="0">
                  <a:pos x="wd2" y="hd2"/>
                </a:cxn>
                <a:cxn ang="5400000">
                  <a:pos x="wd2" y="hd2"/>
                </a:cxn>
                <a:cxn ang="10800000">
                  <a:pos x="wd2" y="hd2"/>
                </a:cxn>
                <a:cxn ang="16200000">
                  <a:pos x="wd2" y="hd2"/>
                </a:cxn>
              </a:cxnLst>
              <a:rect l="0" t="0" r="r" b="b"/>
              <a:pathLst>
                <a:path w="21397" h="20045" fill="norm" stroke="1" extrusionOk="0">
                  <a:moveTo>
                    <a:pt x="18783" y="17877"/>
                  </a:moveTo>
                  <a:cubicBezTo>
                    <a:pt x="16770" y="17528"/>
                    <a:pt x="14758" y="17180"/>
                    <a:pt x="12611" y="16831"/>
                  </a:cubicBezTo>
                  <a:cubicBezTo>
                    <a:pt x="13148" y="14044"/>
                    <a:pt x="13550" y="11606"/>
                    <a:pt x="13953" y="9167"/>
                  </a:cubicBezTo>
                  <a:cubicBezTo>
                    <a:pt x="14221" y="8819"/>
                    <a:pt x="14489" y="8122"/>
                    <a:pt x="14758" y="7773"/>
                  </a:cubicBezTo>
                  <a:cubicBezTo>
                    <a:pt x="14489" y="8122"/>
                    <a:pt x="14221" y="8819"/>
                    <a:pt x="13953" y="9167"/>
                  </a:cubicBezTo>
                  <a:cubicBezTo>
                    <a:pt x="11270" y="12651"/>
                    <a:pt x="8586" y="17180"/>
                    <a:pt x="5635" y="19618"/>
                  </a:cubicBezTo>
                  <a:cubicBezTo>
                    <a:pt x="4025" y="21012"/>
                    <a:pt x="1878" y="18573"/>
                    <a:pt x="0" y="18225"/>
                  </a:cubicBezTo>
                  <a:cubicBezTo>
                    <a:pt x="6037" y="11954"/>
                    <a:pt x="11940" y="5683"/>
                    <a:pt x="17978" y="109"/>
                  </a:cubicBezTo>
                  <a:cubicBezTo>
                    <a:pt x="18783" y="-588"/>
                    <a:pt x="20393" y="2199"/>
                    <a:pt x="21198" y="4638"/>
                  </a:cubicBezTo>
                  <a:cubicBezTo>
                    <a:pt x="21600" y="6032"/>
                    <a:pt x="21332" y="9864"/>
                    <a:pt x="20929" y="11954"/>
                  </a:cubicBezTo>
                  <a:cubicBezTo>
                    <a:pt x="20527" y="14044"/>
                    <a:pt x="19588" y="15786"/>
                    <a:pt x="18783" y="17877"/>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43" name="Google Shape;296;p12"/>
            <p:cNvSpPr/>
            <p:nvPr/>
          </p:nvSpPr>
          <p:spPr>
            <a:xfrm>
              <a:off x="518183" y="1013882"/>
              <a:ext cx="121921" cy="70696"/>
            </a:xfrm>
            <a:custGeom>
              <a:avLst/>
              <a:gdLst/>
              <a:ahLst/>
              <a:cxnLst>
                <a:cxn ang="0">
                  <a:pos x="wd2" y="hd2"/>
                </a:cxn>
                <a:cxn ang="5400000">
                  <a:pos x="wd2" y="hd2"/>
                </a:cxn>
                <a:cxn ang="10800000">
                  <a:pos x="wd2" y="hd2"/>
                </a:cxn>
                <a:cxn ang="16200000">
                  <a:pos x="wd2" y="hd2"/>
                </a:cxn>
              </a:cxnLst>
              <a:rect l="0" t="0" r="r" b="b"/>
              <a:pathLst>
                <a:path w="21600" h="20821" fill="norm" stroke="1" extrusionOk="0">
                  <a:moveTo>
                    <a:pt x="21600" y="20821"/>
                  </a:moveTo>
                  <a:cubicBezTo>
                    <a:pt x="15525" y="20821"/>
                    <a:pt x="11475" y="14369"/>
                    <a:pt x="6919" y="9039"/>
                  </a:cubicBezTo>
                  <a:cubicBezTo>
                    <a:pt x="4556" y="6234"/>
                    <a:pt x="2362" y="3429"/>
                    <a:pt x="0" y="624"/>
                  </a:cubicBezTo>
                  <a:cubicBezTo>
                    <a:pt x="1687" y="624"/>
                    <a:pt x="3881" y="-779"/>
                    <a:pt x="5062" y="624"/>
                  </a:cubicBezTo>
                  <a:cubicBezTo>
                    <a:pt x="10631" y="7076"/>
                    <a:pt x="16031" y="14089"/>
                    <a:pt x="21600" y="20821"/>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44" name="Google Shape;297;p12"/>
            <p:cNvSpPr/>
            <p:nvPr/>
          </p:nvSpPr>
          <p:spPr>
            <a:xfrm>
              <a:off x="651534" y="1087278"/>
              <a:ext cx="17146"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400" y="15429"/>
                    <a:pt x="7200" y="6171"/>
                    <a:pt x="0" y="0"/>
                  </a:cubicBezTo>
                  <a:cubicBezTo>
                    <a:pt x="7200" y="9255"/>
                    <a:pt x="14400" y="15429"/>
                    <a:pt x="21600" y="21600"/>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45" name="Google Shape;298;p12"/>
            <p:cNvSpPr/>
            <p:nvPr/>
          </p:nvSpPr>
          <p:spPr>
            <a:xfrm>
              <a:off x="474687" y="983931"/>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00" y="16203"/>
                    <a:pt x="14400" y="5403"/>
                    <a:pt x="21600" y="0"/>
                  </a:cubicBezTo>
                  <a:cubicBezTo>
                    <a:pt x="14400" y="5403"/>
                    <a:pt x="7200" y="16203"/>
                    <a:pt x="0" y="21600"/>
                  </a:cubicBezTo>
                  <a:cubicBezTo>
                    <a:pt x="0" y="21600"/>
                    <a:pt x="0" y="21600"/>
                    <a:pt x="0" y="21600"/>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grpSp>
        <p:nvGrpSpPr>
          <p:cNvPr id="352" name="Google Shape;299;p12"/>
          <p:cNvGrpSpPr/>
          <p:nvPr/>
        </p:nvGrpSpPr>
        <p:grpSpPr>
          <a:xfrm>
            <a:off x="7202175" y="1334297"/>
            <a:ext cx="1413707" cy="954254"/>
            <a:chOff x="0" y="0"/>
            <a:chExt cx="1413705" cy="954252"/>
          </a:xfrm>
        </p:grpSpPr>
        <p:sp>
          <p:nvSpPr>
            <p:cNvPr id="347" name="Google Shape;300;p12"/>
            <p:cNvSpPr/>
            <p:nvPr/>
          </p:nvSpPr>
          <p:spPr>
            <a:xfrm>
              <a:off x="-1" y="0"/>
              <a:ext cx="1413707" cy="954253"/>
            </a:xfrm>
            <a:custGeom>
              <a:avLst/>
              <a:gdLst/>
              <a:ahLst/>
              <a:cxnLst>
                <a:cxn ang="0">
                  <a:pos x="wd2" y="hd2"/>
                </a:cxn>
                <a:cxn ang="5400000">
                  <a:pos x="wd2" y="hd2"/>
                </a:cxn>
                <a:cxn ang="10800000">
                  <a:pos x="wd2" y="hd2"/>
                </a:cxn>
                <a:cxn ang="16200000">
                  <a:pos x="wd2" y="hd2"/>
                </a:cxn>
              </a:cxnLst>
              <a:rect l="0" t="0" r="r" b="b"/>
              <a:pathLst>
                <a:path w="21559" h="21404" fill="norm" stroke="1" extrusionOk="0">
                  <a:moveTo>
                    <a:pt x="5810" y="18797"/>
                  </a:moveTo>
                  <a:cubicBezTo>
                    <a:pt x="3806" y="19716"/>
                    <a:pt x="1903" y="19353"/>
                    <a:pt x="15" y="18648"/>
                  </a:cubicBezTo>
                  <a:cubicBezTo>
                    <a:pt x="15" y="18584"/>
                    <a:pt x="15" y="18520"/>
                    <a:pt x="0" y="18456"/>
                  </a:cubicBezTo>
                  <a:cubicBezTo>
                    <a:pt x="87" y="18392"/>
                    <a:pt x="174" y="18306"/>
                    <a:pt x="261" y="18285"/>
                  </a:cubicBezTo>
                  <a:cubicBezTo>
                    <a:pt x="2019" y="17665"/>
                    <a:pt x="3385" y="16148"/>
                    <a:pt x="4576" y="14225"/>
                  </a:cubicBezTo>
                  <a:cubicBezTo>
                    <a:pt x="5186" y="13221"/>
                    <a:pt x="5084" y="11961"/>
                    <a:pt x="4997" y="10764"/>
                  </a:cubicBezTo>
                  <a:cubicBezTo>
                    <a:pt x="4852" y="8970"/>
                    <a:pt x="4663" y="7175"/>
                    <a:pt x="4518" y="5359"/>
                  </a:cubicBezTo>
                  <a:cubicBezTo>
                    <a:pt x="4401" y="3821"/>
                    <a:pt x="4706" y="2838"/>
                    <a:pt x="5752" y="2218"/>
                  </a:cubicBezTo>
                  <a:cubicBezTo>
                    <a:pt x="6769" y="1620"/>
                    <a:pt x="7829" y="1171"/>
                    <a:pt x="8904" y="851"/>
                  </a:cubicBezTo>
                  <a:cubicBezTo>
                    <a:pt x="10938" y="274"/>
                    <a:pt x="13001" y="-196"/>
                    <a:pt x="15078" y="82"/>
                  </a:cubicBezTo>
                  <a:cubicBezTo>
                    <a:pt x="15964" y="210"/>
                    <a:pt x="16850" y="424"/>
                    <a:pt x="17736" y="680"/>
                  </a:cubicBezTo>
                  <a:cubicBezTo>
                    <a:pt x="19421" y="1171"/>
                    <a:pt x="20365" y="2795"/>
                    <a:pt x="20641" y="5231"/>
                  </a:cubicBezTo>
                  <a:cubicBezTo>
                    <a:pt x="20975" y="8200"/>
                    <a:pt x="21266" y="11170"/>
                    <a:pt x="21527" y="14140"/>
                  </a:cubicBezTo>
                  <a:cubicBezTo>
                    <a:pt x="21600" y="14952"/>
                    <a:pt x="21542" y="15828"/>
                    <a:pt x="21426" y="16640"/>
                  </a:cubicBezTo>
                  <a:cubicBezTo>
                    <a:pt x="21048" y="19203"/>
                    <a:pt x="20060" y="20464"/>
                    <a:pt x="18201" y="20742"/>
                  </a:cubicBezTo>
                  <a:cubicBezTo>
                    <a:pt x="16530" y="20977"/>
                    <a:pt x="14860" y="21126"/>
                    <a:pt x="13190" y="21254"/>
                  </a:cubicBezTo>
                  <a:cubicBezTo>
                    <a:pt x="11882" y="21361"/>
                    <a:pt x="10575" y="21383"/>
                    <a:pt x="9268" y="21404"/>
                  </a:cubicBezTo>
                  <a:cubicBezTo>
                    <a:pt x="8904" y="21404"/>
                    <a:pt x="8527" y="21340"/>
                    <a:pt x="8178" y="21254"/>
                  </a:cubicBezTo>
                  <a:cubicBezTo>
                    <a:pt x="7132" y="20977"/>
                    <a:pt x="6188" y="20507"/>
                    <a:pt x="5810" y="18797"/>
                  </a:cubicBezTo>
                  <a:close/>
                  <a:moveTo>
                    <a:pt x="20975" y="14225"/>
                  </a:moveTo>
                  <a:cubicBezTo>
                    <a:pt x="20903" y="13093"/>
                    <a:pt x="20816" y="11982"/>
                    <a:pt x="20743" y="10850"/>
                  </a:cubicBezTo>
                  <a:cubicBezTo>
                    <a:pt x="20496" y="8670"/>
                    <a:pt x="20278" y="6470"/>
                    <a:pt x="19973" y="4291"/>
                  </a:cubicBezTo>
                  <a:cubicBezTo>
                    <a:pt x="19726" y="2517"/>
                    <a:pt x="18956" y="1385"/>
                    <a:pt x="17722" y="1065"/>
                  </a:cubicBezTo>
                  <a:cubicBezTo>
                    <a:pt x="16821" y="830"/>
                    <a:pt x="15920" y="594"/>
                    <a:pt x="15020" y="509"/>
                  </a:cubicBezTo>
                  <a:cubicBezTo>
                    <a:pt x="12710" y="317"/>
                    <a:pt x="10444" y="894"/>
                    <a:pt x="8207" y="1620"/>
                  </a:cubicBezTo>
                  <a:cubicBezTo>
                    <a:pt x="7321" y="1898"/>
                    <a:pt x="6435" y="2261"/>
                    <a:pt x="5680" y="3073"/>
                  </a:cubicBezTo>
                  <a:cubicBezTo>
                    <a:pt x="5229" y="3564"/>
                    <a:pt x="4982" y="4162"/>
                    <a:pt x="5040" y="4996"/>
                  </a:cubicBezTo>
                  <a:cubicBezTo>
                    <a:pt x="5200" y="7004"/>
                    <a:pt x="5331" y="9034"/>
                    <a:pt x="5520" y="11042"/>
                  </a:cubicBezTo>
                  <a:cubicBezTo>
                    <a:pt x="5694" y="12794"/>
                    <a:pt x="5447" y="14332"/>
                    <a:pt x="4474" y="15443"/>
                  </a:cubicBezTo>
                  <a:cubicBezTo>
                    <a:pt x="3733" y="16298"/>
                    <a:pt x="2963" y="17067"/>
                    <a:pt x="2208" y="17879"/>
                  </a:cubicBezTo>
                  <a:cubicBezTo>
                    <a:pt x="1932" y="18071"/>
                    <a:pt x="1656" y="18263"/>
                    <a:pt x="1380" y="18456"/>
                  </a:cubicBezTo>
                  <a:cubicBezTo>
                    <a:pt x="1394" y="18520"/>
                    <a:pt x="1409" y="18584"/>
                    <a:pt x="1424" y="18627"/>
                  </a:cubicBezTo>
                  <a:cubicBezTo>
                    <a:pt x="2644" y="18947"/>
                    <a:pt x="3849" y="18990"/>
                    <a:pt x="5070" y="18456"/>
                  </a:cubicBezTo>
                  <a:cubicBezTo>
                    <a:pt x="5825" y="18114"/>
                    <a:pt x="6144" y="18349"/>
                    <a:pt x="6464" y="19417"/>
                  </a:cubicBezTo>
                  <a:cubicBezTo>
                    <a:pt x="6638" y="20015"/>
                    <a:pt x="6929" y="20421"/>
                    <a:pt x="7350" y="20571"/>
                  </a:cubicBezTo>
                  <a:cubicBezTo>
                    <a:pt x="7684" y="20678"/>
                    <a:pt x="8018" y="20806"/>
                    <a:pt x="8352" y="20827"/>
                  </a:cubicBezTo>
                  <a:cubicBezTo>
                    <a:pt x="11534" y="21084"/>
                    <a:pt x="14686" y="20656"/>
                    <a:pt x="17852" y="20250"/>
                  </a:cubicBezTo>
                  <a:cubicBezTo>
                    <a:pt x="18579" y="20165"/>
                    <a:pt x="19276" y="19866"/>
                    <a:pt x="19842" y="19161"/>
                  </a:cubicBezTo>
                  <a:cubicBezTo>
                    <a:pt x="20903" y="17857"/>
                    <a:pt x="21063" y="16106"/>
                    <a:pt x="20975" y="14225"/>
                  </a:cubicBezTo>
                  <a:close/>
                </a:path>
              </a:pathLst>
            </a:custGeom>
            <a:solidFill>
              <a:srgbClr val="13141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48" name="Google Shape;301;p12"/>
            <p:cNvSpPr/>
            <p:nvPr/>
          </p:nvSpPr>
          <p:spPr>
            <a:xfrm>
              <a:off x="145732" y="22310"/>
              <a:ext cx="1215392" cy="852183"/>
            </a:xfrm>
            <a:custGeom>
              <a:avLst/>
              <a:gdLst/>
              <a:ahLst/>
              <a:cxnLst>
                <a:cxn ang="0">
                  <a:pos x="wd2" y="hd2"/>
                </a:cxn>
                <a:cxn ang="5400000">
                  <a:pos x="wd2" y="hd2"/>
                </a:cxn>
                <a:cxn ang="10800000">
                  <a:pos x="wd2" y="hd2"/>
                </a:cxn>
                <a:cxn ang="16200000">
                  <a:pos x="wd2" y="hd2"/>
                </a:cxn>
              </a:cxnLst>
              <a:rect l="0" t="0" r="r" b="b"/>
              <a:pathLst>
                <a:path w="21600" h="21377" fill="norm" stroke="1" extrusionOk="0">
                  <a:moveTo>
                    <a:pt x="0" y="19460"/>
                  </a:moveTo>
                  <a:cubicBezTo>
                    <a:pt x="880" y="18552"/>
                    <a:pt x="1794" y="17692"/>
                    <a:pt x="2641" y="16736"/>
                  </a:cubicBezTo>
                  <a:cubicBezTo>
                    <a:pt x="3775" y="15470"/>
                    <a:pt x="4063" y="13773"/>
                    <a:pt x="3860" y="11814"/>
                  </a:cubicBezTo>
                  <a:cubicBezTo>
                    <a:pt x="3640" y="9568"/>
                    <a:pt x="3470" y="7298"/>
                    <a:pt x="3301" y="5052"/>
                  </a:cubicBezTo>
                  <a:cubicBezTo>
                    <a:pt x="3216" y="4120"/>
                    <a:pt x="3521" y="3427"/>
                    <a:pt x="4046" y="2901"/>
                  </a:cubicBezTo>
                  <a:cubicBezTo>
                    <a:pt x="4926" y="1993"/>
                    <a:pt x="5959" y="1587"/>
                    <a:pt x="6991" y="1277"/>
                  </a:cubicBezTo>
                  <a:cubicBezTo>
                    <a:pt x="9598" y="488"/>
                    <a:pt x="12239" y="-157"/>
                    <a:pt x="14930" y="34"/>
                  </a:cubicBezTo>
                  <a:cubicBezTo>
                    <a:pt x="15980" y="106"/>
                    <a:pt x="17029" y="393"/>
                    <a:pt x="18079" y="655"/>
                  </a:cubicBezTo>
                  <a:cubicBezTo>
                    <a:pt x="19518" y="1014"/>
                    <a:pt x="20415" y="2280"/>
                    <a:pt x="20703" y="4263"/>
                  </a:cubicBezTo>
                  <a:cubicBezTo>
                    <a:pt x="21058" y="6701"/>
                    <a:pt x="21312" y="9162"/>
                    <a:pt x="21600" y="11599"/>
                  </a:cubicBezTo>
                  <a:cubicBezTo>
                    <a:pt x="21532" y="11742"/>
                    <a:pt x="21431" y="11885"/>
                    <a:pt x="21414" y="12029"/>
                  </a:cubicBezTo>
                  <a:cubicBezTo>
                    <a:pt x="21363" y="12531"/>
                    <a:pt x="21346" y="13032"/>
                    <a:pt x="21312" y="13534"/>
                  </a:cubicBezTo>
                  <a:cubicBezTo>
                    <a:pt x="21160" y="15446"/>
                    <a:pt x="20906" y="17309"/>
                    <a:pt x="19975" y="18815"/>
                  </a:cubicBezTo>
                  <a:cubicBezTo>
                    <a:pt x="19518" y="19555"/>
                    <a:pt x="19044" y="20392"/>
                    <a:pt x="18265" y="20511"/>
                  </a:cubicBezTo>
                  <a:cubicBezTo>
                    <a:pt x="16251" y="20798"/>
                    <a:pt x="14236" y="21132"/>
                    <a:pt x="12222" y="21324"/>
                  </a:cubicBezTo>
                  <a:cubicBezTo>
                    <a:pt x="10935" y="21443"/>
                    <a:pt x="9649" y="21324"/>
                    <a:pt x="8379" y="21347"/>
                  </a:cubicBezTo>
                  <a:cubicBezTo>
                    <a:pt x="7482" y="21371"/>
                    <a:pt x="6602" y="21276"/>
                    <a:pt x="5772" y="20750"/>
                  </a:cubicBezTo>
                  <a:cubicBezTo>
                    <a:pt x="5603" y="20416"/>
                    <a:pt x="5417" y="20081"/>
                    <a:pt x="5248" y="19747"/>
                  </a:cubicBezTo>
                  <a:cubicBezTo>
                    <a:pt x="5146" y="18743"/>
                    <a:pt x="4537" y="18337"/>
                    <a:pt x="3690" y="18647"/>
                  </a:cubicBezTo>
                  <a:cubicBezTo>
                    <a:pt x="3115" y="18862"/>
                    <a:pt x="2539" y="19078"/>
                    <a:pt x="1964" y="19269"/>
                  </a:cubicBezTo>
                  <a:cubicBezTo>
                    <a:pt x="1591" y="19388"/>
                    <a:pt x="1219" y="19484"/>
                    <a:pt x="846" y="19603"/>
                  </a:cubicBezTo>
                  <a:cubicBezTo>
                    <a:pt x="542" y="19555"/>
                    <a:pt x="271" y="19508"/>
                    <a:pt x="0" y="19460"/>
                  </a:cubicBezTo>
                  <a:close/>
                </a:path>
              </a:pathLst>
            </a:custGeom>
            <a:solidFill>
              <a:srgbClr val="FDFDF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49" name="Google Shape;302;p12"/>
            <p:cNvSpPr/>
            <p:nvPr/>
          </p:nvSpPr>
          <p:spPr>
            <a:xfrm>
              <a:off x="90487" y="635165"/>
              <a:ext cx="1285914" cy="297784"/>
            </a:xfrm>
            <a:custGeom>
              <a:avLst/>
              <a:gdLst/>
              <a:ahLst/>
              <a:cxnLst>
                <a:cxn ang="0">
                  <a:pos x="wd2" y="hd2"/>
                </a:cxn>
                <a:cxn ang="5400000">
                  <a:pos x="wd2" y="hd2"/>
                </a:cxn>
                <a:cxn ang="10800000">
                  <a:pos x="wd2" y="hd2"/>
                </a:cxn>
                <a:cxn ang="16200000">
                  <a:pos x="wd2" y="hd2"/>
                </a:cxn>
              </a:cxnLst>
              <a:rect l="0" t="0" r="r" b="b"/>
              <a:pathLst>
                <a:path w="21537" h="21037" fill="norm" stroke="1" extrusionOk="0">
                  <a:moveTo>
                    <a:pt x="5855" y="12314"/>
                  </a:moveTo>
                  <a:cubicBezTo>
                    <a:pt x="6014" y="13256"/>
                    <a:pt x="6190" y="14198"/>
                    <a:pt x="6349" y="15140"/>
                  </a:cubicBezTo>
                  <a:cubicBezTo>
                    <a:pt x="6461" y="15679"/>
                    <a:pt x="6557" y="16486"/>
                    <a:pt x="6684" y="16621"/>
                  </a:cubicBezTo>
                  <a:cubicBezTo>
                    <a:pt x="7466" y="17428"/>
                    <a:pt x="8264" y="18572"/>
                    <a:pt x="9061" y="18707"/>
                  </a:cubicBezTo>
                  <a:cubicBezTo>
                    <a:pt x="10305" y="18841"/>
                    <a:pt x="11566" y="18303"/>
                    <a:pt x="12810" y="18034"/>
                  </a:cubicBezTo>
                  <a:cubicBezTo>
                    <a:pt x="14469" y="17630"/>
                    <a:pt x="16144" y="17226"/>
                    <a:pt x="17803" y="16822"/>
                  </a:cubicBezTo>
                  <a:cubicBezTo>
                    <a:pt x="18808" y="16553"/>
                    <a:pt x="19702" y="15813"/>
                    <a:pt x="20228" y="11237"/>
                  </a:cubicBezTo>
                  <a:cubicBezTo>
                    <a:pt x="20595" y="8075"/>
                    <a:pt x="21074" y="5181"/>
                    <a:pt x="21233" y="1682"/>
                  </a:cubicBezTo>
                  <a:cubicBezTo>
                    <a:pt x="21265" y="1077"/>
                    <a:pt x="21425" y="538"/>
                    <a:pt x="21520" y="0"/>
                  </a:cubicBezTo>
                  <a:cubicBezTo>
                    <a:pt x="21600" y="5921"/>
                    <a:pt x="21425" y="11439"/>
                    <a:pt x="20276" y="15544"/>
                  </a:cubicBezTo>
                  <a:cubicBezTo>
                    <a:pt x="19654" y="17764"/>
                    <a:pt x="18888" y="18639"/>
                    <a:pt x="18090" y="18976"/>
                  </a:cubicBezTo>
                  <a:cubicBezTo>
                    <a:pt x="14629" y="20254"/>
                    <a:pt x="11151" y="21600"/>
                    <a:pt x="7657" y="20793"/>
                  </a:cubicBezTo>
                  <a:cubicBezTo>
                    <a:pt x="7290" y="20725"/>
                    <a:pt x="6923" y="20321"/>
                    <a:pt x="6557" y="19985"/>
                  </a:cubicBezTo>
                  <a:cubicBezTo>
                    <a:pt x="6094" y="19514"/>
                    <a:pt x="5775" y="18236"/>
                    <a:pt x="5583" y="16351"/>
                  </a:cubicBezTo>
                  <a:cubicBezTo>
                    <a:pt x="5232" y="12987"/>
                    <a:pt x="4882" y="12314"/>
                    <a:pt x="4052" y="13323"/>
                  </a:cubicBezTo>
                  <a:cubicBezTo>
                    <a:pt x="2728" y="15006"/>
                    <a:pt x="1388" y="14871"/>
                    <a:pt x="48" y="13862"/>
                  </a:cubicBezTo>
                  <a:cubicBezTo>
                    <a:pt x="32" y="13660"/>
                    <a:pt x="16" y="13458"/>
                    <a:pt x="0" y="13323"/>
                  </a:cubicBezTo>
                  <a:cubicBezTo>
                    <a:pt x="303" y="12718"/>
                    <a:pt x="606" y="12112"/>
                    <a:pt x="909" y="11507"/>
                  </a:cubicBezTo>
                  <a:cubicBezTo>
                    <a:pt x="1165" y="11641"/>
                    <a:pt x="1420" y="11843"/>
                    <a:pt x="1675" y="11978"/>
                  </a:cubicBezTo>
                  <a:cubicBezTo>
                    <a:pt x="2329" y="11843"/>
                    <a:pt x="2999" y="11910"/>
                    <a:pt x="3653" y="11574"/>
                  </a:cubicBezTo>
                  <a:cubicBezTo>
                    <a:pt x="4419" y="11170"/>
                    <a:pt x="5153" y="10228"/>
                    <a:pt x="5855" y="12314"/>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50" name="Google Shape;303;p12"/>
            <p:cNvSpPr/>
            <p:nvPr/>
          </p:nvSpPr>
          <p:spPr>
            <a:xfrm>
              <a:off x="469583" y="483718"/>
              <a:ext cx="905827" cy="415863"/>
            </a:xfrm>
            <a:custGeom>
              <a:avLst/>
              <a:gdLst/>
              <a:ahLst/>
              <a:cxnLst>
                <a:cxn ang="0">
                  <a:pos x="wd2" y="hd2"/>
                </a:cxn>
                <a:cxn ang="5400000">
                  <a:pos x="wd2" y="hd2"/>
                </a:cxn>
                <a:cxn ang="10800000">
                  <a:pos x="wd2" y="hd2"/>
                </a:cxn>
                <a:cxn ang="16200000">
                  <a:pos x="wd2" y="hd2"/>
                </a:cxn>
              </a:cxnLst>
              <a:rect l="0" t="0" r="r" b="b"/>
              <a:pathLst>
                <a:path w="21600" h="21482" fill="norm" stroke="1" extrusionOk="0">
                  <a:moveTo>
                    <a:pt x="21600" y="7774"/>
                  </a:moveTo>
                  <a:cubicBezTo>
                    <a:pt x="21464" y="8168"/>
                    <a:pt x="21237" y="8561"/>
                    <a:pt x="21191" y="9004"/>
                  </a:cubicBezTo>
                  <a:cubicBezTo>
                    <a:pt x="20964" y="11563"/>
                    <a:pt x="20283" y="13678"/>
                    <a:pt x="19760" y="15991"/>
                  </a:cubicBezTo>
                  <a:cubicBezTo>
                    <a:pt x="18988" y="19287"/>
                    <a:pt x="17739" y="19878"/>
                    <a:pt x="16308" y="20075"/>
                  </a:cubicBezTo>
                  <a:cubicBezTo>
                    <a:pt x="13946" y="20370"/>
                    <a:pt x="11561" y="20714"/>
                    <a:pt x="9199" y="20960"/>
                  </a:cubicBezTo>
                  <a:cubicBezTo>
                    <a:pt x="7427" y="21157"/>
                    <a:pt x="5633" y="21600"/>
                    <a:pt x="3861" y="21452"/>
                  </a:cubicBezTo>
                  <a:cubicBezTo>
                    <a:pt x="2726" y="21354"/>
                    <a:pt x="1590" y="20518"/>
                    <a:pt x="477" y="19927"/>
                  </a:cubicBezTo>
                  <a:cubicBezTo>
                    <a:pt x="295" y="19829"/>
                    <a:pt x="159" y="19238"/>
                    <a:pt x="0" y="18845"/>
                  </a:cubicBezTo>
                  <a:cubicBezTo>
                    <a:pt x="1113" y="19927"/>
                    <a:pt x="2294" y="20124"/>
                    <a:pt x="3498" y="20075"/>
                  </a:cubicBezTo>
                  <a:cubicBezTo>
                    <a:pt x="5224" y="20026"/>
                    <a:pt x="6950" y="20272"/>
                    <a:pt x="8654" y="20026"/>
                  </a:cubicBezTo>
                  <a:cubicBezTo>
                    <a:pt x="11356" y="19632"/>
                    <a:pt x="14059" y="18992"/>
                    <a:pt x="16762" y="18353"/>
                  </a:cubicBezTo>
                  <a:cubicBezTo>
                    <a:pt x="17807" y="18107"/>
                    <a:pt x="18443" y="16385"/>
                    <a:pt x="19056" y="14859"/>
                  </a:cubicBezTo>
                  <a:cubicBezTo>
                    <a:pt x="20305" y="11759"/>
                    <a:pt x="20646" y="7922"/>
                    <a:pt x="20850" y="3985"/>
                  </a:cubicBezTo>
                  <a:cubicBezTo>
                    <a:pt x="20896" y="2952"/>
                    <a:pt x="20919" y="1919"/>
                    <a:pt x="20987" y="886"/>
                  </a:cubicBezTo>
                  <a:cubicBezTo>
                    <a:pt x="21009" y="541"/>
                    <a:pt x="21146" y="295"/>
                    <a:pt x="21237" y="0"/>
                  </a:cubicBezTo>
                  <a:cubicBezTo>
                    <a:pt x="21350" y="2608"/>
                    <a:pt x="21486" y="5215"/>
                    <a:pt x="21600" y="7774"/>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351" name="Google Shape;304;p12"/>
            <p:cNvSpPr/>
            <p:nvPr/>
          </p:nvSpPr>
          <p:spPr>
            <a:xfrm>
              <a:off x="191451" y="761634"/>
              <a:ext cx="248604" cy="47840"/>
            </a:xfrm>
            <a:custGeom>
              <a:avLst/>
              <a:gdLst/>
              <a:ahLst/>
              <a:cxnLst>
                <a:cxn ang="0">
                  <a:pos x="wd2" y="hd2"/>
                </a:cxn>
                <a:cxn ang="5400000">
                  <a:pos x="wd2" y="hd2"/>
                </a:cxn>
                <a:cxn ang="10800000">
                  <a:pos x="wd2" y="hd2"/>
                </a:cxn>
                <a:cxn ang="16200000">
                  <a:pos x="wd2" y="hd2"/>
                </a:cxn>
              </a:cxnLst>
              <a:rect l="0" t="0" r="r" b="b"/>
              <a:pathLst>
                <a:path w="21600" h="18081" fill="norm" stroke="1" extrusionOk="0">
                  <a:moveTo>
                    <a:pt x="21600" y="18081"/>
                  </a:moveTo>
                  <a:cubicBezTo>
                    <a:pt x="18041" y="6921"/>
                    <a:pt x="14152" y="12321"/>
                    <a:pt x="10262" y="14121"/>
                  </a:cubicBezTo>
                  <a:cubicBezTo>
                    <a:pt x="6869" y="15921"/>
                    <a:pt x="3393" y="15561"/>
                    <a:pt x="0" y="16281"/>
                  </a:cubicBezTo>
                  <a:cubicBezTo>
                    <a:pt x="1821" y="14481"/>
                    <a:pt x="3641" y="13401"/>
                    <a:pt x="5462" y="11241"/>
                  </a:cubicBezTo>
                  <a:cubicBezTo>
                    <a:pt x="8276" y="8361"/>
                    <a:pt x="11090" y="5121"/>
                    <a:pt x="13903" y="1881"/>
                  </a:cubicBezTo>
                  <a:cubicBezTo>
                    <a:pt x="18041" y="-3519"/>
                    <a:pt x="21021" y="2961"/>
                    <a:pt x="21600" y="18081"/>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353" name="نص العنوان"/>
          <p:cNvSpPr txBox="1"/>
          <p:nvPr>
            <p:ph type="title"/>
          </p:nvPr>
        </p:nvSpPr>
        <p:spPr>
          <a:prstGeom prst="rect">
            <a:avLst/>
          </a:prstGeom>
        </p:spPr>
        <p:txBody>
          <a:bodyPr/>
          <a:lstStyle>
            <a:lvl1pPr>
              <a:defRPr sz="3000"/>
            </a:lvl1pPr>
          </a:lstStyle>
          <a:p>
            <a:pPr/>
            <a:r>
              <a:t>نص العنوان</a:t>
            </a:r>
          </a:p>
        </p:txBody>
      </p:sp>
      <p:sp>
        <p:nvSpPr>
          <p:cNvPr id="354" name="مستوى النص الأول…"/>
          <p:cNvSpPr txBox="1"/>
          <p:nvPr>
            <p:ph type="body" sz="quarter" idx="1"/>
          </p:nvPr>
        </p:nvSpPr>
        <p:spPr>
          <a:xfrm>
            <a:off x="306549" y="2330856"/>
            <a:ext cx="1634702" cy="2412002"/>
          </a:xfrm>
          <a:prstGeom prst="rect">
            <a:avLst/>
          </a:prstGeom>
        </p:spPr>
        <p:txBody>
          <a:bodyPr/>
          <a:lstStyle>
            <a:lvl1pPr indent="-317500">
              <a:buSzPts val="1400"/>
              <a:defRPr sz="1400"/>
            </a:lvl1pPr>
            <a:lvl2pPr marL="838200" indent="-266700">
              <a:buSzPts val="1400"/>
              <a:defRPr sz="1400"/>
            </a:lvl2pPr>
            <a:lvl3pPr marL="1295400" indent="-266700">
              <a:buSzPts val="1400"/>
              <a:defRPr sz="1400"/>
            </a:lvl3pPr>
            <a:lvl4pPr marL="1752600" indent="-266700">
              <a:buSzPts val="1400"/>
              <a:defRPr sz="1400"/>
            </a:lvl4pPr>
            <a:lvl5pPr marL="2209800" indent="-266700">
              <a:buSzPts val="1400"/>
              <a:defRPr sz="14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355" name="Google Shape;309;p12"/>
          <p:cNvSpPr txBox="1"/>
          <p:nvPr>
            <p:ph type="body" sz="quarter" idx="21"/>
          </p:nvPr>
        </p:nvSpPr>
        <p:spPr>
          <a:xfrm>
            <a:off x="2045454" y="2330856"/>
            <a:ext cx="1634702" cy="2412002"/>
          </a:xfrm>
          <a:prstGeom prst="rect">
            <a:avLst/>
          </a:prstGeom>
        </p:spPr>
        <p:txBody>
          <a:bodyPr/>
          <a:lstStyle/>
          <a:p>
            <a:pPr indent="-317500" rtl="0">
              <a:buSzPts val="1400"/>
              <a:defRPr sz="1400"/>
            </a:pPr>
          </a:p>
        </p:txBody>
      </p:sp>
      <p:sp>
        <p:nvSpPr>
          <p:cNvPr id="356" name="Google Shape;311;p12"/>
          <p:cNvSpPr txBox="1"/>
          <p:nvPr>
            <p:ph type="body" sz="quarter" idx="22"/>
          </p:nvPr>
        </p:nvSpPr>
        <p:spPr>
          <a:xfrm>
            <a:off x="3784358" y="2330856"/>
            <a:ext cx="1634701" cy="2412002"/>
          </a:xfrm>
          <a:prstGeom prst="rect">
            <a:avLst/>
          </a:prstGeom>
        </p:spPr>
        <p:txBody>
          <a:bodyPr/>
          <a:lstStyle/>
          <a:p>
            <a:pPr indent="-317500" rtl="0">
              <a:buSzPts val="1400"/>
              <a:defRPr sz="1400"/>
            </a:pPr>
          </a:p>
        </p:txBody>
      </p:sp>
      <p:sp>
        <p:nvSpPr>
          <p:cNvPr id="357" name="Google Shape;313;p12"/>
          <p:cNvSpPr txBox="1"/>
          <p:nvPr>
            <p:ph type="body" sz="quarter" idx="23"/>
          </p:nvPr>
        </p:nvSpPr>
        <p:spPr>
          <a:xfrm>
            <a:off x="5523264" y="2330856"/>
            <a:ext cx="1634701" cy="2412002"/>
          </a:xfrm>
          <a:prstGeom prst="rect">
            <a:avLst/>
          </a:prstGeom>
        </p:spPr>
        <p:txBody>
          <a:bodyPr/>
          <a:lstStyle/>
          <a:p>
            <a:pPr indent="-317500" rtl="0">
              <a:buSzPts val="1400"/>
              <a:defRPr sz="1400"/>
            </a:pPr>
          </a:p>
        </p:txBody>
      </p:sp>
      <p:sp>
        <p:nvSpPr>
          <p:cNvPr id="358" name="Google Shape;315;p12"/>
          <p:cNvSpPr txBox="1"/>
          <p:nvPr>
            <p:ph type="body" sz="quarter" idx="24"/>
          </p:nvPr>
        </p:nvSpPr>
        <p:spPr>
          <a:xfrm>
            <a:off x="7262169" y="2330856"/>
            <a:ext cx="1634701" cy="2412002"/>
          </a:xfrm>
          <a:prstGeom prst="rect">
            <a:avLst/>
          </a:prstGeom>
        </p:spPr>
        <p:txBody>
          <a:bodyPr/>
          <a:lstStyle/>
          <a:p>
            <a:pPr indent="-317500" rtl="0">
              <a:buSzPts val="1400"/>
              <a:defRPr sz="1400"/>
            </a:pPr>
          </a:p>
        </p:txBody>
      </p:sp>
      <p:sp>
        <p:nvSpPr>
          <p:cNvPr id="359" name="Google Shape;317;p12"/>
          <p:cNvSpPr txBox="1"/>
          <p:nvPr/>
        </p:nvSpPr>
        <p:spPr>
          <a:xfrm rot="5400000">
            <a:off x="-1022301" y="39669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360" name="رقم الشريحة"/>
          <p:cNvSpPr txBox="1"/>
          <p:nvPr>
            <p:ph type="sldNum" sz="quarter" idx="2"/>
          </p:nvPr>
        </p:nvSpPr>
        <p:spPr>
          <a:xfrm>
            <a:off x="8329782" y="4700819"/>
            <a:ext cx="329124"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_3">
    <p:bg>
      <p:bgPr>
        <a:solidFill>
          <a:srgbClr val="F3F3F3"/>
        </a:solidFill>
      </p:bgPr>
    </p:bg>
    <p:spTree>
      <p:nvGrpSpPr>
        <p:cNvPr id="1" name=""/>
        <p:cNvGrpSpPr/>
        <p:nvPr/>
      </p:nvGrpSpPr>
      <p:grpSpPr>
        <a:xfrm>
          <a:off x="0" y="0"/>
          <a:ext cx="0" cy="0"/>
          <a:chOff x="0" y="0"/>
          <a:chExt cx="0" cy="0"/>
        </a:xfrm>
      </p:grpSpPr>
      <p:sp>
        <p:nvSpPr>
          <p:cNvPr id="367" name="Google Shape;9;p1"/>
          <p:cNvSpPr txBox="1"/>
          <p:nvPr/>
        </p:nvSpPr>
        <p:spPr>
          <a:xfrm rot="5400000">
            <a:off x="-1022301" y="41193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368" name="Google Shape;319;p13"/>
          <p:cNvSpPr/>
          <p:nvPr/>
        </p:nvSpPr>
        <p:spPr>
          <a:xfrm>
            <a:off x="79567" y="235942"/>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369" name="Google Shape;320;p13"/>
          <p:cNvSpPr/>
          <p:nvPr/>
        </p:nvSpPr>
        <p:spPr>
          <a:xfrm>
            <a:off x="50432" y="197778"/>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370" name="Google Shape;321;p13"/>
          <p:cNvSpPr/>
          <p:nvPr/>
        </p:nvSpPr>
        <p:spPr>
          <a:xfrm>
            <a:off x="16813" y="155127"/>
            <a:ext cx="8992200" cy="4845600"/>
          </a:xfrm>
          <a:prstGeom prst="rect">
            <a:avLst/>
          </a:prstGeom>
          <a:blipFill>
            <a:blip r:embed="rId2"/>
            <a:stretch>
              <a:fillRect/>
            </a:stretch>
          </a:blip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385" name="Google Shape;322;p13"/>
          <p:cNvGrpSpPr/>
          <p:nvPr/>
        </p:nvGrpSpPr>
        <p:grpSpPr>
          <a:xfrm>
            <a:off x="38243" y="34021"/>
            <a:ext cx="8960419" cy="358941"/>
            <a:chOff x="0" y="0"/>
            <a:chExt cx="8960418" cy="358939"/>
          </a:xfrm>
        </p:grpSpPr>
        <p:pic>
          <p:nvPicPr>
            <p:cNvPr id="371" name="Google Shape;323;p13" descr="Google Shape;323;p13"/>
            <p:cNvPicPr>
              <a:picLocks noChangeAspect="1"/>
            </p:cNvPicPr>
            <p:nvPr/>
          </p:nvPicPr>
          <p:blipFill>
            <a:blip r:embed="rId3">
              <a:extLst/>
            </a:blip>
            <a:srcRect l="0" t="0" r="40273" b="0"/>
            <a:stretch>
              <a:fillRect/>
            </a:stretch>
          </p:blipFill>
          <p:spPr>
            <a:xfrm>
              <a:off x="0" y="4736"/>
              <a:ext cx="1589273" cy="342219"/>
            </a:xfrm>
            <a:prstGeom prst="rect">
              <a:avLst/>
            </a:prstGeom>
            <a:ln w="12700" cap="flat">
              <a:noFill/>
              <a:miter lim="400000"/>
            </a:ln>
            <a:effectLst/>
          </p:spPr>
        </p:pic>
        <p:pic>
          <p:nvPicPr>
            <p:cNvPr id="372" name="Google Shape;324;p13" descr="Google Shape;324;p13"/>
            <p:cNvPicPr>
              <a:picLocks noChangeAspect="1"/>
            </p:cNvPicPr>
            <p:nvPr/>
          </p:nvPicPr>
          <p:blipFill>
            <a:blip r:embed="rId3">
              <a:extLst/>
            </a:blip>
            <a:srcRect l="42143" t="0" r="40273" b="7389"/>
            <a:stretch>
              <a:fillRect/>
            </a:stretch>
          </p:blipFill>
          <p:spPr>
            <a:xfrm>
              <a:off x="1609024" y="19050"/>
              <a:ext cx="467855" cy="316930"/>
            </a:xfrm>
            <a:prstGeom prst="rect">
              <a:avLst/>
            </a:prstGeom>
            <a:ln w="12700" cap="flat">
              <a:noFill/>
              <a:miter lim="400000"/>
            </a:ln>
            <a:effectLst/>
          </p:spPr>
        </p:pic>
        <p:pic>
          <p:nvPicPr>
            <p:cNvPr id="373" name="Google Shape;325;p13" descr="Google Shape;325;p13"/>
            <p:cNvPicPr>
              <a:picLocks noChangeAspect="1"/>
            </p:cNvPicPr>
            <p:nvPr/>
          </p:nvPicPr>
          <p:blipFill>
            <a:blip r:embed="rId3">
              <a:extLst/>
            </a:blip>
            <a:srcRect l="42143" t="0" r="40273" b="7389"/>
            <a:stretch>
              <a:fillRect/>
            </a:stretch>
          </p:blipFill>
          <p:spPr>
            <a:xfrm>
              <a:off x="2084982" y="20138"/>
              <a:ext cx="467855" cy="316930"/>
            </a:xfrm>
            <a:prstGeom prst="rect">
              <a:avLst/>
            </a:prstGeom>
            <a:ln w="12700" cap="flat">
              <a:noFill/>
              <a:miter lim="400000"/>
            </a:ln>
            <a:effectLst/>
          </p:spPr>
        </p:pic>
        <p:pic>
          <p:nvPicPr>
            <p:cNvPr id="374" name="Google Shape;326;p13" descr="Google Shape;326;p13"/>
            <p:cNvPicPr>
              <a:picLocks noChangeAspect="1"/>
            </p:cNvPicPr>
            <p:nvPr/>
          </p:nvPicPr>
          <p:blipFill>
            <a:blip r:embed="rId3">
              <a:extLst/>
            </a:blip>
            <a:srcRect l="42143" t="0" r="40273" b="7389"/>
            <a:stretch>
              <a:fillRect/>
            </a:stretch>
          </p:blipFill>
          <p:spPr>
            <a:xfrm>
              <a:off x="2561406" y="15401"/>
              <a:ext cx="467855" cy="316930"/>
            </a:xfrm>
            <a:prstGeom prst="rect">
              <a:avLst/>
            </a:prstGeom>
            <a:ln w="12700" cap="flat">
              <a:noFill/>
              <a:miter lim="400000"/>
            </a:ln>
            <a:effectLst/>
          </p:spPr>
        </p:pic>
        <p:pic>
          <p:nvPicPr>
            <p:cNvPr id="375" name="Google Shape;327;p13" descr="Google Shape;327;p13"/>
            <p:cNvPicPr>
              <a:picLocks noChangeAspect="1"/>
            </p:cNvPicPr>
            <p:nvPr/>
          </p:nvPicPr>
          <p:blipFill>
            <a:blip r:embed="rId3">
              <a:extLst/>
            </a:blip>
            <a:srcRect l="42143" t="0" r="40273" b="7389"/>
            <a:stretch>
              <a:fillRect/>
            </a:stretch>
          </p:blipFill>
          <p:spPr>
            <a:xfrm>
              <a:off x="3037364" y="16489"/>
              <a:ext cx="467855" cy="316930"/>
            </a:xfrm>
            <a:prstGeom prst="rect">
              <a:avLst/>
            </a:prstGeom>
            <a:ln w="12700" cap="flat">
              <a:noFill/>
              <a:miter lim="400000"/>
            </a:ln>
            <a:effectLst/>
          </p:spPr>
        </p:pic>
        <p:pic>
          <p:nvPicPr>
            <p:cNvPr id="376" name="Google Shape;328;p13" descr="Google Shape;328;p13"/>
            <p:cNvPicPr>
              <a:picLocks noChangeAspect="1"/>
            </p:cNvPicPr>
            <p:nvPr/>
          </p:nvPicPr>
          <p:blipFill>
            <a:blip r:embed="rId3">
              <a:extLst/>
            </a:blip>
            <a:srcRect l="42143" t="0" r="40273" b="7389"/>
            <a:stretch>
              <a:fillRect/>
            </a:stretch>
          </p:blipFill>
          <p:spPr>
            <a:xfrm>
              <a:off x="3532112" y="14709"/>
              <a:ext cx="467855" cy="316930"/>
            </a:xfrm>
            <a:prstGeom prst="rect">
              <a:avLst/>
            </a:prstGeom>
            <a:ln w="12700" cap="flat">
              <a:noFill/>
              <a:miter lim="400000"/>
            </a:ln>
            <a:effectLst/>
          </p:spPr>
        </p:pic>
        <p:pic>
          <p:nvPicPr>
            <p:cNvPr id="377" name="Google Shape;329;p13" descr="Google Shape;329;p13"/>
            <p:cNvPicPr>
              <a:picLocks noChangeAspect="1"/>
            </p:cNvPicPr>
            <p:nvPr/>
          </p:nvPicPr>
          <p:blipFill>
            <a:blip r:embed="rId3">
              <a:extLst/>
            </a:blip>
            <a:srcRect l="42143" t="0" r="40273" b="7389"/>
            <a:stretch>
              <a:fillRect/>
            </a:stretch>
          </p:blipFill>
          <p:spPr>
            <a:xfrm>
              <a:off x="4008070" y="15797"/>
              <a:ext cx="467855" cy="316930"/>
            </a:xfrm>
            <a:prstGeom prst="rect">
              <a:avLst/>
            </a:prstGeom>
            <a:ln w="12700" cap="flat">
              <a:noFill/>
              <a:miter lim="400000"/>
            </a:ln>
            <a:effectLst/>
          </p:spPr>
        </p:pic>
        <p:pic>
          <p:nvPicPr>
            <p:cNvPr id="378" name="Google Shape;330;p13" descr="Google Shape;330;p13"/>
            <p:cNvPicPr>
              <a:picLocks noChangeAspect="1"/>
            </p:cNvPicPr>
            <p:nvPr/>
          </p:nvPicPr>
          <p:blipFill>
            <a:blip r:embed="rId3">
              <a:extLst/>
            </a:blip>
            <a:srcRect l="42143" t="0" r="40273" b="7389"/>
            <a:stretch>
              <a:fillRect/>
            </a:stretch>
          </p:blipFill>
          <p:spPr>
            <a:xfrm>
              <a:off x="4484494" y="11060"/>
              <a:ext cx="467855" cy="316930"/>
            </a:xfrm>
            <a:prstGeom prst="rect">
              <a:avLst/>
            </a:prstGeom>
            <a:ln w="12700" cap="flat">
              <a:noFill/>
              <a:miter lim="400000"/>
            </a:ln>
            <a:effectLst/>
          </p:spPr>
        </p:pic>
        <p:pic>
          <p:nvPicPr>
            <p:cNvPr id="379" name="Google Shape;331;p13" descr="Google Shape;331;p13"/>
            <p:cNvPicPr>
              <a:picLocks noChangeAspect="1"/>
            </p:cNvPicPr>
            <p:nvPr/>
          </p:nvPicPr>
          <p:blipFill>
            <a:blip r:embed="rId3">
              <a:extLst/>
            </a:blip>
            <a:srcRect l="42143" t="0" r="40273" b="7389"/>
            <a:stretch>
              <a:fillRect/>
            </a:stretch>
          </p:blipFill>
          <p:spPr>
            <a:xfrm>
              <a:off x="4960451" y="12148"/>
              <a:ext cx="467856" cy="316930"/>
            </a:xfrm>
            <a:prstGeom prst="rect">
              <a:avLst/>
            </a:prstGeom>
            <a:ln w="12700" cap="flat">
              <a:noFill/>
              <a:miter lim="400000"/>
            </a:ln>
            <a:effectLst/>
          </p:spPr>
        </p:pic>
        <p:pic>
          <p:nvPicPr>
            <p:cNvPr id="380" name="Google Shape;332;p13" descr="Google Shape;332;p13"/>
            <p:cNvPicPr>
              <a:picLocks noChangeAspect="1"/>
            </p:cNvPicPr>
            <p:nvPr/>
          </p:nvPicPr>
          <p:blipFill>
            <a:blip r:embed="rId3">
              <a:extLst/>
            </a:blip>
            <a:srcRect l="42143" t="0" r="40273" b="7389"/>
            <a:stretch>
              <a:fillRect/>
            </a:stretch>
          </p:blipFill>
          <p:spPr>
            <a:xfrm>
              <a:off x="5448523" y="3649"/>
              <a:ext cx="467856" cy="316929"/>
            </a:xfrm>
            <a:prstGeom prst="rect">
              <a:avLst/>
            </a:prstGeom>
            <a:ln w="12700" cap="flat">
              <a:noFill/>
              <a:miter lim="400000"/>
            </a:ln>
            <a:effectLst/>
          </p:spPr>
        </p:pic>
        <p:pic>
          <p:nvPicPr>
            <p:cNvPr id="381" name="Google Shape;333;p13" descr="Google Shape;333;p13"/>
            <p:cNvPicPr>
              <a:picLocks noChangeAspect="1"/>
            </p:cNvPicPr>
            <p:nvPr/>
          </p:nvPicPr>
          <p:blipFill>
            <a:blip r:embed="rId3">
              <a:extLst/>
            </a:blip>
            <a:srcRect l="42143" t="0" r="40273" b="7389"/>
            <a:stretch>
              <a:fillRect/>
            </a:stretch>
          </p:blipFill>
          <p:spPr>
            <a:xfrm>
              <a:off x="5924481" y="4736"/>
              <a:ext cx="467855" cy="316930"/>
            </a:xfrm>
            <a:prstGeom prst="rect">
              <a:avLst/>
            </a:prstGeom>
            <a:ln w="12700" cap="flat">
              <a:noFill/>
              <a:miter lim="400000"/>
            </a:ln>
            <a:effectLst/>
          </p:spPr>
        </p:pic>
        <p:pic>
          <p:nvPicPr>
            <p:cNvPr id="382" name="Google Shape;334;p13" descr="Google Shape;334;p13"/>
            <p:cNvPicPr>
              <a:picLocks noChangeAspect="1"/>
            </p:cNvPicPr>
            <p:nvPr/>
          </p:nvPicPr>
          <p:blipFill>
            <a:blip r:embed="rId3">
              <a:extLst/>
            </a:blip>
            <a:srcRect l="42143" t="0" r="40273" b="7389"/>
            <a:stretch>
              <a:fillRect/>
            </a:stretch>
          </p:blipFill>
          <p:spPr>
            <a:xfrm>
              <a:off x="6400905" y="-1"/>
              <a:ext cx="467856" cy="316930"/>
            </a:xfrm>
            <a:prstGeom prst="rect">
              <a:avLst/>
            </a:prstGeom>
            <a:ln w="12700" cap="flat">
              <a:noFill/>
              <a:miter lim="400000"/>
            </a:ln>
            <a:effectLst/>
          </p:spPr>
        </p:pic>
        <p:pic>
          <p:nvPicPr>
            <p:cNvPr id="383" name="Google Shape;335;p13" descr="Google Shape;335;p13"/>
            <p:cNvPicPr>
              <a:picLocks noChangeAspect="1"/>
            </p:cNvPicPr>
            <p:nvPr/>
          </p:nvPicPr>
          <p:blipFill>
            <a:blip r:embed="rId3">
              <a:extLst/>
            </a:blip>
            <a:srcRect l="42143" t="0" r="40273" b="7389"/>
            <a:stretch>
              <a:fillRect/>
            </a:stretch>
          </p:blipFill>
          <p:spPr>
            <a:xfrm>
              <a:off x="6876863" y="1087"/>
              <a:ext cx="467856" cy="316930"/>
            </a:xfrm>
            <a:prstGeom prst="rect">
              <a:avLst/>
            </a:prstGeom>
            <a:ln w="12700" cap="flat">
              <a:noFill/>
              <a:miter lim="400000"/>
            </a:ln>
            <a:effectLst/>
          </p:spPr>
        </p:pic>
        <p:pic>
          <p:nvPicPr>
            <p:cNvPr id="384" name="Google Shape;336;p13" descr="Google Shape;336;p13"/>
            <p:cNvPicPr>
              <a:picLocks noChangeAspect="1"/>
            </p:cNvPicPr>
            <p:nvPr/>
          </p:nvPicPr>
          <p:blipFill>
            <a:blip r:embed="rId3">
              <a:extLst/>
            </a:blip>
            <a:srcRect l="0" t="0" r="40273" b="0"/>
            <a:stretch>
              <a:fillRect/>
            </a:stretch>
          </p:blipFill>
          <p:spPr>
            <a:xfrm flipH="1">
              <a:off x="7371146" y="16721"/>
              <a:ext cx="1589273" cy="342219"/>
            </a:xfrm>
            <a:prstGeom prst="rect">
              <a:avLst/>
            </a:prstGeom>
            <a:ln w="12700" cap="flat">
              <a:noFill/>
              <a:miter lim="400000"/>
            </a:ln>
            <a:effectLst/>
          </p:spPr>
        </p:pic>
      </p:grpSp>
      <p:sp>
        <p:nvSpPr>
          <p:cNvPr id="386" name="نص العنوان"/>
          <p:cNvSpPr txBox="1"/>
          <p:nvPr>
            <p:ph type="title"/>
          </p:nvPr>
        </p:nvSpPr>
        <p:spPr>
          <a:xfrm>
            <a:off x="311699" y="842625"/>
            <a:ext cx="8520602" cy="3552000"/>
          </a:xfrm>
          <a:prstGeom prst="rect">
            <a:avLst/>
          </a:prstGeom>
        </p:spPr>
        <p:txBody>
          <a:bodyPr anchor="ctr"/>
          <a:lstStyle>
            <a:lvl1pPr algn="ctr">
              <a:defRPr sz="9600"/>
            </a:lvl1pPr>
          </a:lstStyle>
          <a:p>
            <a:pPr/>
            <a:r>
              <a:t>نص العنوان</a:t>
            </a:r>
          </a:p>
        </p:txBody>
      </p:sp>
      <p:sp>
        <p:nvSpPr>
          <p:cNvPr id="387"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_2">
    <p:bg>
      <p:bgPr>
        <a:solidFill>
          <a:srgbClr val="F3F3F3"/>
        </a:solidFill>
      </p:bgPr>
    </p:bg>
    <p:spTree>
      <p:nvGrpSpPr>
        <p:cNvPr id="1" name=""/>
        <p:cNvGrpSpPr/>
        <p:nvPr/>
      </p:nvGrpSpPr>
      <p:grpSpPr>
        <a:xfrm>
          <a:off x="0" y="0"/>
          <a:ext cx="0" cy="0"/>
          <a:chOff x="0" y="0"/>
          <a:chExt cx="0" cy="0"/>
        </a:xfrm>
      </p:grpSpPr>
      <p:sp>
        <p:nvSpPr>
          <p:cNvPr id="394" name="Google Shape;9;p1"/>
          <p:cNvSpPr txBox="1"/>
          <p:nvPr/>
        </p:nvSpPr>
        <p:spPr>
          <a:xfrm rot="5400000">
            <a:off x="-1022301" y="41193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395" name="Google Shape;341;p14"/>
          <p:cNvSpPr/>
          <p:nvPr/>
        </p:nvSpPr>
        <p:spPr>
          <a:xfrm>
            <a:off x="79567" y="235942"/>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396" name="Google Shape;342;p14"/>
          <p:cNvSpPr/>
          <p:nvPr/>
        </p:nvSpPr>
        <p:spPr>
          <a:xfrm>
            <a:off x="50432" y="197778"/>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397" name="Google Shape;343;p14"/>
          <p:cNvSpPr/>
          <p:nvPr/>
        </p:nvSpPr>
        <p:spPr>
          <a:xfrm>
            <a:off x="16813" y="155127"/>
            <a:ext cx="8992200" cy="4845600"/>
          </a:xfrm>
          <a:prstGeom prst="rect">
            <a:avLst/>
          </a:prstGeom>
          <a:blipFill>
            <a:blip r:embed="rId2"/>
            <a:stretch>
              <a:fillRect/>
            </a:stretch>
          </a:blip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412" name="Google Shape;344;p14"/>
          <p:cNvGrpSpPr/>
          <p:nvPr/>
        </p:nvGrpSpPr>
        <p:grpSpPr>
          <a:xfrm>
            <a:off x="38243" y="34021"/>
            <a:ext cx="8960419" cy="358941"/>
            <a:chOff x="0" y="0"/>
            <a:chExt cx="8960418" cy="358939"/>
          </a:xfrm>
        </p:grpSpPr>
        <p:pic>
          <p:nvPicPr>
            <p:cNvPr id="398" name="Google Shape;345;p14" descr="Google Shape;345;p14"/>
            <p:cNvPicPr>
              <a:picLocks noChangeAspect="1"/>
            </p:cNvPicPr>
            <p:nvPr/>
          </p:nvPicPr>
          <p:blipFill>
            <a:blip r:embed="rId3">
              <a:extLst/>
            </a:blip>
            <a:srcRect l="0" t="0" r="40273" b="0"/>
            <a:stretch>
              <a:fillRect/>
            </a:stretch>
          </p:blipFill>
          <p:spPr>
            <a:xfrm>
              <a:off x="0" y="4736"/>
              <a:ext cx="1589273" cy="342219"/>
            </a:xfrm>
            <a:prstGeom prst="rect">
              <a:avLst/>
            </a:prstGeom>
            <a:ln w="12700" cap="flat">
              <a:noFill/>
              <a:miter lim="400000"/>
            </a:ln>
            <a:effectLst/>
          </p:spPr>
        </p:pic>
        <p:pic>
          <p:nvPicPr>
            <p:cNvPr id="399" name="Google Shape;346;p14" descr="Google Shape;346;p14"/>
            <p:cNvPicPr>
              <a:picLocks noChangeAspect="1"/>
            </p:cNvPicPr>
            <p:nvPr/>
          </p:nvPicPr>
          <p:blipFill>
            <a:blip r:embed="rId3">
              <a:extLst/>
            </a:blip>
            <a:srcRect l="42143" t="0" r="40273" b="7389"/>
            <a:stretch>
              <a:fillRect/>
            </a:stretch>
          </p:blipFill>
          <p:spPr>
            <a:xfrm>
              <a:off x="1609024" y="19050"/>
              <a:ext cx="467855" cy="316930"/>
            </a:xfrm>
            <a:prstGeom prst="rect">
              <a:avLst/>
            </a:prstGeom>
            <a:ln w="12700" cap="flat">
              <a:noFill/>
              <a:miter lim="400000"/>
            </a:ln>
            <a:effectLst/>
          </p:spPr>
        </p:pic>
        <p:pic>
          <p:nvPicPr>
            <p:cNvPr id="400" name="Google Shape;347;p14" descr="Google Shape;347;p14"/>
            <p:cNvPicPr>
              <a:picLocks noChangeAspect="1"/>
            </p:cNvPicPr>
            <p:nvPr/>
          </p:nvPicPr>
          <p:blipFill>
            <a:blip r:embed="rId3">
              <a:extLst/>
            </a:blip>
            <a:srcRect l="42143" t="0" r="40273" b="7389"/>
            <a:stretch>
              <a:fillRect/>
            </a:stretch>
          </p:blipFill>
          <p:spPr>
            <a:xfrm>
              <a:off x="2084982" y="20138"/>
              <a:ext cx="467855" cy="316930"/>
            </a:xfrm>
            <a:prstGeom prst="rect">
              <a:avLst/>
            </a:prstGeom>
            <a:ln w="12700" cap="flat">
              <a:noFill/>
              <a:miter lim="400000"/>
            </a:ln>
            <a:effectLst/>
          </p:spPr>
        </p:pic>
        <p:pic>
          <p:nvPicPr>
            <p:cNvPr id="401" name="Google Shape;348;p14" descr="Google Shape;348;p14"/>
            <p:cNvPicPr>
              <a:picLocks noChangeAspect="1"/>
            </p:cNvPicPr>
            <p:nvPr/>
          </p:nvPicPr>
          <p:blipFill>
            <a:blip r:embed="rId3">
              <a:extLst/>
            </a:blip>
            <a:srcRect l="42143" t="0" r="40273" b="7389"/>
            <a:stretch>
              <a:fillRect/>
            </a:stretch>
          </p:blipFill>
          <p:spPr>
            <a:xfrm>
              <a:off x="2561406" y="15401"/>
              <a:ext cx="467855" cy="316930"/>
            </a:xfrm>
            <a:prstGeom prst="rect">
              <a:avLst/>
            </a:prstGeom>
            <a:ln w="12700" cap="flat">
              <a:noFill/>
              <a:miter lim="400000"/>
            </a:ln>
            <a:effectLst/>
          </p:spPr>
        </p:pic>
        <p:pic>
          <p:nvPicPr>
            <p:cNvPr id="402" name="Google Shape;349;p14" descr="Google Shape;349;p14"/>
            <p:cNvPicPr>
              <a:picLocks noChangeAspect="1"/>
            </p:cNvPicPr>
            <p:nvPr/>
          </p:nvPicPr>
          <p:blipFill>
            <a:blip r:embed="rId3">
              <a:extLst/>
            </a:blip>
            <a:srcRect l="42143" t="0" r="40273" b="7389"/>
            <a:stretch>
              <a:fillRect/>
            </a:stretch>
          </p:blipFill>
          <p:spPr>
            <a:xfrm>
              <a:off x="3037364" y="16489"/>
              <a:ext cx="467855" cy="316930"/>
            </a:xfrm>
            <a:prstGeom prst="rect">
              <a:avLst/>
            </a:prstGeom>
            <a:ln w="12700" cap="flat">
              <a:noFill/>
              <a:miter lim="400000"/>
            </a:ln>
            <a:effectLst/>
          </p:spPr>
        </p:pic>
        <p:pic>
          <p:nvPicPr>
            <p:cNvPr id="403" name="Google Shape;350;p14" descr="Google Shape;350;p14"/>
            <p:cNvPicPr>
              <a:picLocks noChangeAspect="1"/>
            </p:cNvPicPr>
            <p:nvPr/>
          </p:nvPicPr>
          <p:blipFill>
            <a:blip r:embed="rId3">
              <a:extLst/>
            </a:blip>
            <a:srcRect l="42143" t="0" r="40273" b="7389"/>
            <a:stretch>
              <a:fillRect/>
            </a:stretch>
          </p:blipFill>
          <p:spPr>
            <a:xfrm>
              <a:off x="3532112" y="14709"/>
              <a:ext cx="467855" cy="316930"/>
            </a:xfrm>
            <a:prstGeom prst="rect">
              <a:avLst/>
            </a:prstGeom>
            <a:ln w="12700" cap="flat">
              <a:noFill/>
              <a:miter lim="400000"/>
            </a:ln>
            <a:effectLst/>
          </p:spPr>
        </p:pic>
        <p:pic>
          <p:nvPicPr>
            <p:cNvPr id="404" name="Google Shape;351;p14" descr="Google Shape;351;p14"/>
            <p:cNvPicPr>
              <a:picLocks noChangeAspect="1"/>
            </p:cNvPicPr>
            <p:nvPr/>
          </p:nvPicPr>
          <p:blipFill>
            <a:blip r:embed="rId3">
              <a:extLst/>
            </a:blip>
            <a:srcRect l="42143" t="0" r="40273" b="7389"/>
            <a:stretch>
              <a:fillRect/>
            </a:stretch>
          </p:blipFill>
          <p:spPr>
            <a:xfrm>
              <a:off x="4008070" y="15797"/>
              <a:ext cx="467855" cy="316930"/>
            </a:xfrm>
            <a:prstGeom prst="rect">
              <a:avLst/>
            </a:prstGeom>
            <a:ln w="12700" cap="flat">
              <a:noFill/>
              <a:miter lim="400000"/>
            </a:ln>
            <a:effectLst/>
          </p:spPr>
        </p:pic>
        <p:pic>
          <p:nvPicPr>
            <p:cNvPr id="405" name="Google Shape;352;p14" descr="Google Shape;352;p14"/>
            <p:cNvPicPr>
              <a:picLocks noChangeAspect="1"/>
            </p:cNvPicPr>
            <p:nvPr/>
          </p:nvPicPr>
          <p:blipFill>
            <a:blip r:embed="rId3">
              <a:extLst/>
            </a:blip>
            <a:srcRect l="42143" t="0" r="40273" b="7389"/>
            <a:stretch>
              <a:fillRect/>
            </a:stretch>
          </p:blipFill>
          <p:spPr>
            <a:xfrm>
              <a:off x="4484494" y="11060"/>
              <a:ext cx="467855" cy="316930"/>
            </a:xfrm>
            <a:prstGeom prst="rect">
              <a:avLst/>
            </a:prstGeom>
            <a:ln w="12700" cap="flat">
              <a:noFill/>
              <a:miter lim="400000"/>
            </a:ln>
            <a:effectLst/>
          </p:spPr>
        </p:pic>
        <p:pic>
          <p:nvPicPr>
            <p:cNvPr id="406" name="Google Shape;353;p14" descr="Google Shape;353;p14"/>
            <p:cNvPicPr>
              <a:picLocks noChangeAspect="1"/>
            </p:cNvPicPr>
            <p:nvPr/>
          </p:nvPicPr>
          <p:blipFill>
            <a:blip r:embed="rId3">
              <a:extLst/>
            </a:blip>
            <a:srcRect l="42143" t="0" r="40273" b="7389"/>
            <a:stretch>
              <a:fillRect/>
            </a:stretch>
          </p:blipFill>
          <p:spPr>
            <a:xfrm>
              <a:off x="4960451" y="12148"/>
              <a:ext cx="467856" cy="316930"/>
            </a:xfrm>
            <a:prstGeom prst="rect">
              <a:avLst/>
            </a:prstGeom>
            <a:ln w="12700" cap="flat">
              <a:noFill/>
              <a:miter lim="400000"/>
            </a:ln>
            <a:effectLst/>
          </p:spPr>
        </p:pic>
        <p:pic>
          <p:nvPicPr>
            <p:cNvPr id="407" name="Google Shape;354;p14" descr="Google Shape;354;p14"/>
            <p:cNvPicPr>
              <a:picLocks noChangeAspect="1"/>
            </p:cNvPicPr>
            <p:nvPr/>
          </p:nvPicPr>
          <p:blipFill>
            <a:blip r:embed="rId3">
              <a:extLst/>
            </a:blip>
            <a:srcRect l="42143" t="0" r="40273" b="7389"/>
            <a:stretch>
              <a:fillRect/>
            </a:stretch>
          </p:blipFill>
          <p:spPr>
            <a:xfrm>
              <a:off x="5448523" y="3649"/>
              <a:ext cx="467856" cy="316929"/>
            </a:xfrm>
            <a:prstGeom prst="rect">
              <a:avLst/>
            </a:prstGeom>
            <a:ln w="12700" cap="flat">
              <a:noFill/>
              <a:miter lim="400000"/>
            </a:ln>
            <a:effectLst/>
          </p:spPr>
        </p:pic>
        <p:pic>
          <p:nvPicPr>
            <p:cNvPr id="408" name="Google Shape;355;p14" descr="Google Shape;355;p14"/>
            <p:cNvPicPr>
              <a:picLocks noChangeAspect="1"/>
            </p:cNvPicPr>
            <p:nvPr/>
          </p:nvPicPr>
          <p:blipFill>
            <a:blip r:embed="rId3">
              <a:extLst/>
            </a:blip>
            <a:srcRect l="42143" t="0" r="40273" b="7389"/>
            <a:stretch>
              <a:fillRect/>
            </a:stretch>
          </p:blipFill>
          <p:spPr>
            <a:xfrm>
              <a:off x="5924481" y="4736"/>
              <a:ext cx="467855" cy="316930"/>
            </a:xfrm>
            <a:prstGeom prst="rect">
              <a:avLst/>
            </a:prstGeom>
            <a:ln w="12700" cap="flat">
              <a:noFill/>
              <a:miter lim="400000"/>
            </a:ln>
            <a:effectLst/>
          </p:spPr>
        </p:pic>
        <p:pic>
          <p:nvPicPr>
            <p:cNvPr id="409" name="Google Shape;356;p14" descr="Google Shape;356;p14"/>
            <p:cNvPicPr>
              <a:picLocks noChangeAspect="1"/>
            </p:cNvPicPr>
            <p:nvPr/>
          </p:nvPicPr>
          <p:blipFill>
            <a:blip r:embed="rId3">
              <a:extLst/>
            </a:blip>
            <a:srcRect l="42143" t="0" r="40273" b="7389"/>
            <a:stretch>
              <a:fillRect/>
            </a:stretch>
          </p:blipFill>
          <p:spPr>
            <a:xfrm>
              <a:off x="6400905" y="-1"/>
              <a:ext cx="467856" cy="316930"/>
            </a:xfrm>
            <a:prstGeom prst="rect">
              <a:avLst/>
            </a:prstGeom>
            <a:ln w="12700" cap="flat">
              <a:noFill/>
              <a:miter lim="400000"/>
            </a:ln>
            <a:effectLst/>
          </p:spPr>
        </p:pic>
        <p:pic>
          <p:nvPicPr>
            <p:cNvPr id="410" name="Google Shape;357;p14" descr="Google Shape;357;p14"/>
            <p:cNvPicPr>
              <a:picLocks noChangeAspect="1"/>
            </p:cNvPicPr>
            <p:nvPr/>
          </p:nvPicPr>
          <p:blipFill>
            <a:blip r:embed="rId3">
              <a:extLst/>
            </a:blip>
            <a:srcRect l="42143" t="0" r="40273" b="7389"/>
            <a:stretch>
              <a:fillRect/>
            </a:stretch>
          </p:blipFill>
          <p:spPr>
            <a:xfrm>
              <a:off x="6876863" y="1087"/>
              <a:ext cx="467856" cy="316930"/>
            </a:xfrm>
            <a:prstGeom prst="rect">
              <a:avLst/>
            </a:prstGeom>
            <a:ln w="12700" cap="flat">
              <a:noFill/>
              <a:miter lim="400000"/>
            </a:ln>
            <a:effectLst/>
          </p:spPr>
        </p:pic>
        <p:pic>
          <p:nvPicPr>
            <p:cNvPr id="411" name="Google Shape;358;p14" descr="Google Shape;358;p14"/>
            <p:cNvPicPr>
              <a:picLocks noChangeAspect="1"/>
            </p:cNvPicPr>
            <p:nvPr/>
          </p:nvPicPr>
          <p:blipFill>
            <a:blip r:embed="rId3">
              <a:extLst/>
            </a:blip>
            <a:srcRect l="0" t="0" r="40273" b="0"/>
            <a:stretch>
              <a:fillRect/>
            </a:stretch>
          </p:blipFill>
          <p:spPr>
            <a:xfrm flipH="1">
              <a:off x="7371146" y="16721"/>
              <a:ext cx="1589273" cy="342219"/>
            </a:xfrm>
            <a:prstGeom prst="rect">
              <a:avLst/>
            </a:prstGeom>
            <a:ln w="12700" cap="flat">
              <a:noFill/>
              <a:miter lim="400000"/>
            </a:ln>
            <a:effectLst/>
          </p:spPr>
        </p:pic>
      </p:grpSp>
      <p:sp>
        <p:nvSpPr>
          <p:cNvPr id="413" name="نص العنوان"/>
          <p:cNvSpPr txBox="1"/>
          <p:nvPr>
            <p:ph type="title"/>
          </p:nvPr>
        </p:nvSpPr>
        <p:spPr>
          <a:xfrm>
            <a:off x="265500" y="1233175"/>
            <a:ext cx="4045200" cy="1482301"/>
          </a:xfrm>
          <a:prstGeom prst="rect">
            <a:avLst/>
          </a:prstGeom>
        </p:spPr>
        <p:txBody>
          <a:bodyPr anchor="b"/>
          <a:lstStyle>
            <a:lvl1pPr algn="ctr"/>
          </a:lstStyle>
          <a:p>
            <a:pPr/>
            <a:r>
              <a:t>نص العنوان</a:t>
            </a:r>
          </a:p>
        </p:txBody>
      </p:sp>
      <p:sp>
        <p:nvSpPr>
          <p:cNvPr id="414" name="مستوى النص الأول…"/>
          <p:cNvSpPr txBox="1"/>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lvl1pPr>
            <a:lvl2pPr marL="342900" indent="228600" algn="ctr">
              <a:lnSpc>
                <a:spcPct val="100000"/>
              </a:lnSpc>
              <a:buClrTx/>
              <a:buSzTx/>
              <a:buFontTx/>
              <a:buNone/>
            </a:lvl2pPr>
            <a:lvl3pPr marL="342900" indent="685800" algn="ctr">
              <a:lnSpc>
                <a:spcPct val="100000"/>
              </a:lnSpc>
              <a:buClrTx/>
              <a:buSzTx/>
              <a:buFontTx/>
              <a:buNone/>
            </a:lvl3pPr>
            <a:lvl4pPr marL="342900" indent="1143000" algn="ctr">
              <a:lnSpc>
                <a:spcPct val="100000"/>
              </a:lnSpc>
              <a:buClrTx/>
              <a:buSzTx/>
              <a:buFontTx/>
              <a:buNone/>
            </a:lvl4pPr>
            <a:lvl5pPr marL="342900" indent="1600200" algn="ctr">
              <a:lnSpc>
                <a:spcPct val="100000"/>
              </a:lnSpc>
              <a:buClrTx/>
              <a:buSzTx/>
              <a:buFontTx/>
              <a:buNone/>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15" name="Google Shape;362;p14"/>
          <p:cNvSpPr txBox="1"/>
          <p:nvPr/>
        </p:nvSpPr>
        <p:spPr>
          <a:xfrm rot="5400000">
            <a:off x="-1022301" y="39669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416"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_1">
    <p:bg>
      <p:bgPr>
        <a:solidFill>
          <a:srgbClr val="F3F3F3"/>
        </a:solidFill>
      </p:bgPr>
    </p:bg>
    <p:spTree>
      <p:nvGrpSpPr>
        <p:cNvPr id="1" name=""/>
        <p:cNvGrpSpPr/>
        <p:nvPr/>
      </p:nvGrpSpPr>
      <p:grpSpPr>
        <a:xfrm>
          <a:off x="0" y="0"/>
          <a:ext cx="0" cy="0"/>
          <a:chOff x="0" y="0"/>
          <a:chExt cx="0" cy="0"/>
        </a:xfrm>
      </p:grpSpPr>
      <p:sp>
        <p:nvSpPr>
          <p:cNvPr id="423" name="Google Shape;9;p1"/>
          <p:cNvSpPr txBox="1"/>
          <p:nvPr/>
        </p:nvSpPr>
        <p:spPr>
          <a:xfrm rot="5400000">
            <a:off x="-1022301" y="41193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424" name="Google Shape;365;p15"/>
          <p:cNvSpPr/>
          <p:nvPr/>
        </p:nvSpPr>
        <p:spPr>
          <a:xfrm>
            <a:off x="0" y="0"/>
            <a:ext cx="9144000" cy="5143500"/>
          </a:xfrm>
          <a:prstGeom prst="rect">
            <a:avLst/>
          </a:prstGeom>
          <a:solidFill>
            <a:schemeClr val="accent1">
              <a:lumOff val="44000"/>
            </a:schemeClr>
          </a:solidFill>
          <a:ln w="12700">
            <a:miter lim="400000"/>
          </a:ln>
        </p:spPr>
        <p:txBody>
          <a:bodyPr lIns="0" tIns="0" rIns="0" bIns="0" anchor="ctr"/>
          <a:lstStyle/>
          <a:p>
            <a:pPr/>
          </a:p>
        </p:txBody>
      </p:sp>
      <p:pic>
        <p:nvPicPr>
          <p:cNvPr id="425" name="Google Shape;366;p15" descr="Google Shape;366;p15">
            <a:hlinkClick r:id="rId2" invalidUrl="" action="" tgtFrame="" tooltip="" history="1" highlightClick="0" endSnd="0"/>
          </p:cNvPr>
          <p:cNvPicPr>
            <a:picLocks noChangeAspect="1"/>
          </p:cNvPicPr>
          <p:nvPr/>
        </p:nvPicPr>
        <p:blipFill>
          <a:blip r:embed="rId3">
            <a:extLst/>
          </a:blip>
          <a:stretch>
            <a:fillRect/>
          </a:stretch>
        </p:blipFill>
        <p:spPr>
          <a:xfrm>
            <a:off x="349200" y="248325"/>
            <a:ext cx="3826101" cy="1650975"/>
          </a:xfrm>
          <a:prstGeom prst="rect">
            <a:avLst/>
          </a:prstGeom>
          <a:ln w="12700">
            <a:miter lim="400000"/>
          </a:ln>
        </p:spPr>
      </p:pic>
      <p:sp>
        <p:nvSpPr>
          <p:cNvPr id="426" name="Google Shape;367;p15"/>
          <p:cNvSpPr txBox="1"/>
          <p:nvPr/>
        </p:nvSpPr>
        <p:spPr>
          <a:xfrm>
            <a:off x="393350" y="2143599"/>
            <a:ext cx="8267450" cy="23012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rtl="0">
              <a:defRPr b="1" sz="2000">
                <a:solidFill>
                  <a:srgbClr val="3F3F3F"/>
                </a:solidFill>
                <a:latin typeface="Poppins"/>
                <a:ea typeface="Poppins"/>
                <a:cs typeface="Poppins"/>
                <a:sym typeface="Poppins"/>
              </a:defRPr>
            </a:pPr>
            <a:r>
              <a:t>Free </a:t>
            </a:r>
            <a:r>
              <a:rPr b="0"/>
              <a:t>themes and templates for </a:t>
            </a:r>
            <a:r>
              <a:t>Google Slides</a:t>
            </a:r>
            <a:r>
              <a:rPr b="0"/>
              <a:t> or </a:t>
            </a:r>
            <a:r>
              <a:t>PowerPoint</a:t>
            </a:r>
          </a:p>
          <a:p>
            <a:pPr rtl="0">
              <a:defRPr sz="2000">
                <a:solidFill>
                  <a:srgbClr val="3F3F3F"/>
                </a:solidFill>
                <a:latin typeface="Poppins"/>
                <a:ea typeface="Poppins"/>
                <a:cs typeface="Poppins"/>
                <a:sym typeface="Poppins"/>
              </a:defRPr>
            </a:pPr>
            <a:r>
              <a:t>Doodles made by </a:t>
            </a:r>
            <a:r>
              <a:rPr b="1" u="sng">
                <a:solidFill>
                  <a:srgbClr val="4655E4"/>
                </a:solidFill>
                <a:uFill>
                  <a:solidFill>
                    <a:srgbClr val="4655E4"/>
                  </a:solidFill>
                </a:uFill>
                <a:hlinkClick r:id="rId4" invalidUrl="" action="" tgtFrame="" tooltip="" history="1" highlightClick="0" endSnd="0"/>
              </a:rPr>
              <a:t>Jennifer Leban</a:t>
            </a:r>
            <a:r>
              <a:t> and icons by </a:t>
            </a:r>
            <a:r>
              <a:rPr b="1" u="sng">
                <a:solidFill>
                  <a:srgbClr val="4655E4"/>
                </a:solidFill>
                <a:uFill>
                  <a:solidFill>
                    <a:srgbClr val="4655E4"/>
                  </a:solidFill>
                </a:uFill>
                <a:hlinkClick r:id="rId5" invalidUrl="" action="" tgtFrame="" tooltip="" history="1" highlightClick="0" endSnd="0"/>
              </a:rPr>
              <a:t>Omar López</a:t>
            </a:r>
            <a:endParaRPr b="1"/>
          </a:p>
          <a:p>
            <a:pPr/>
            <a:endParaRPr b="1" sz="2000">
              <a:solidFill>
                <a:srgbClr val="3F3F3F"/>
              </a:solidFill>
              <a:latin typeface="Poppins"/>
              <a:ea typeface="Poppins"/>
              <a:cs typeface="Poppins"/>
              <a:sym typeface="Poppins"/>
            </a:endParaRPr>
          </a:p>
          <a:p>
            <a:pPr/>
            <a:endParaRPr b="1" sz="1100">
              <a:solidFill>
                <a:srgbClr val="3F3F3F"/>
              </a:solidFill>
              <a:latin typeface="Poppins"/>
              <a:ea typeface="Poppins"/>
              <a:cs typeface="Poppins"/>
              <a:sym typeface="Poppins"/>
            </a:endParaRPr>
          </a:p>
          <a:p>
            <a:pPr rtl="0">
              <a:defRPr b="1" sz="2100">
                <a:solidFill>
                  <a:srgbClr val="FFCB25"/>
                </a:solidFill>
                <a:latin typeface="Poppins"/>
                <a:ea typeface="Poppins"/>
                <a:cs typeface="Poppins"/>
                <a:sym typeface="Poppins"/>
              </a:defRPr>
            </a:pPr>
            <a:r>
              <a:t>NOT to be sold as is or modified!</a:t>
            </a:r>
          </a:p>
          <a:p>
            <a:pPr rtl="0">
              <a:defRPr sz="1800">
                <a:solidFill>
                  <a:srgbClr val="3F3F3F"/>
                </a:solidFill>
                <a:latin typeface="Poppins"/>
                <a:ea typeface="Poppins"/>
                <a:cs typeface="Poppins"/>
                <a:sym typeface="Poppins"/>
              </a:defRPr>
            </a:pPr>
            <a:r>
              <a:t>Read </a:t>
            </a:r>
            <a:r>
              <a:rPr u="sng">
                <a:solidFill>
                  <a:srgbClr val="4655E4"/>
                </a:solidFill>
                <a:uFill>
                  <a:solidFill>
                    <a:srgbClr val="4655E4"/>
                  </a:solidFill>
                </a:uFill>
                <a:hlinkClick r:id="rId6" invalidUrl="" action="" tgtFrame="" tooltip="" history="1" highlightClick="0" endSnd="0"/>
              </a:rPr>
              <a:t>FAQ</a:t>
            </a:r>
            <a:r>
              <a:rPr b="1" sz="3500">
                <a:solidFill>
                  <a:srgbClr val="FFCB25"/>
                </a:solidFill>
              </a:rPr>
              <a:t> </a:t>
            </a:r>
            <a:r>
              <a:t>on slidesmania.com</a:t>
            </a:r>
          </a:p>
        </p:txBody>
      </p:sp>
      <p:sp>
        <p:nvSpPr>
          <p:cNvPr id="427" name="Google Shape;368;p15"/>
          <p:cNvSpPr/>
          <p:nvPr/>
        </p:nvSpPr>
        <p:spPr>
          <a:xfrm>
            <a:off x="7694750" y="3717625"/>
            <a:ext cx="1121401" cy="9601"/>
          </a:xfrm>
          <a:prstGeom prst="line">
            <a:avLst/>
          </a:prstGeom>
          <a:ln w="38100">
            <a:solidFill>
              <a:srgbClr val="FFCB25"/>
            </a:solidFill>
          </a:ln>
        </p:spPr>
        <p:txBody>
          <a:bodyPr lIns="0" tIns="0" rIns="0" bIns="0"/>
          <a:lstStyle/>
          <a:p>
            <a:pPr/>
          </a:p>
        </p:txBody>
      </p:sp>
      <p:pic>
        <p:nvPicPr>
          <p:cNvPr id="428" name="Google Shape;369;p15" descr="Google Shape;369;p15">
            <a:hlinkClick r:id="rId7" invalidUrl="" action="" tgtFrame="" tooltip="" history="1" highlightClick="0" endSnd="0"/>
          </p:cNvPr>
          <p:cNvPicPr>
            <a:picLocks noChangeAspect="1"/>
          </p:cNvPicPr>
          <p:nvPr/>
        </p:nvPicPr>
        <p:blipFill>
          <a:blip r:embed="rId8">
            <a:extLst/>
          </a:blip>
          <a:stretch>
            <a:fillRect/>
          </a:stretch>
        </p:blipFill>
        <p:spPr>
          <a:xfrm>
            <a:off x="6791949" y="3875104"/>
            <a:ext cx="534925" cy="478398"/>
          </a:xfrm>
          <a:prstGeom prst="rect">
            <a:avLst/>
          </a:prstGeom>
          <a:ln w="12700">
            <a:miter lim="400000"/>
          </a:ln>
        </p:spPr>
      </p:pic>
      <p:pic>
        <p:nvPicPr>
          <p:cNvPr id="429" name="Google Shape;370;p15" descr="Google Shape;370;p15">
            <a:hlinkClick r:id="rId9" invalidUrl="" action="" tgtFrame="" tooltip="" history="1" highlightClick="0" endSnd="0"/>
          </p:cNvPr>
          <p:cNvPicPr>
            <a:picLocks noChangeAspect="1"/>
          </p:cNvPicPr>
          <p:nvPr/>
        </p:nvPicPr>
        <p:blipFill>
          <a:blip r:embed="rId10">
            <a:extLst/>
          </a:blip>
          <a:stretch>
            <a:fillRect/>
          </a:stretch>
        </p:blipFill>
        <p:spPr>
          <a:xfrm>
            <a:off x="7326873" y="3878472"/>
            <a:ext cx="531496" cy="471660"/>
          </a:xfrm>
          <a:prstGeom prst="rect">
            <a:avLst/>
          </a:prstGeom>
          <a:ln w="12700">
            <a:miter lim="400000"/>
          </a:ln>
        </p:spPr>
      </p:pic>
      <p:pic>
        <p:nvPicPr>
          <p:cNvPr id="430" name="Google Shape;371;p15" descr="Google Shape;371;p15">
            <a:hlinkClick r:id="rId11" invalidUrl="" action="" tgtFrame="" tooltip="" history="1" highlightClick="0" endSnd="0"/>
          </p:cNvPr>
          <p:cNvPicPr>
            <a:picLocks noChangeAspect="1"/>
          </p:cNvPicPr>
          <p:nvPr/>
        </p:nvPicPr>
        <p:blipFill>
          <a:blip r:embed="rId12">
            <a:extLst/>
          </a:blip>
          <a:stretch>
            <a:fillRect/>
          </a:stretch>
        </p:blipFill>
        <p:spPr>
          <a:xfrm>
            <a:off x="7887574" y="3880158"/>
            <a:ext cx="459487" cy="468291"/>
          </a:xfrm>
          <a:prstGeom prst="rect">
            <a:avLst/>
          </a:prstGeom>
          <a:ln w="12700">
            <a:miter lim="400000"/>
          </a:ln>
        </p:spPr>
      </p:pic>
      <p:pic>
        <p:nvPicPr>
          <p:cNvPr id="431" name="Google Shape;372;p15" descr="Google Shape;372;p15">
            <a:hlinkClick r:id="rId13" invalidUrl="" action="" tgtFrame="" tooltip="" history="1" highlightClick="0" endSnd="0"/>
          </p:cNvPr>
          <p:cNvPicPr>
            <a:picLocks noChangeAspect="1"/>
          </p:cNvPicPr>
          <p:nvPr/>
        </p:nvPicPr>
        <p:blipFill>
          <a:blip r:embed="rId14">
            <a:extLst/>
          </a:blip>
          <a:stretch>
            <a:fillRect/>
          </a:stretch>
        </p:blipFill>
        <p:spPr>
          <a:xfrm>
            <a:off x="8291511" y="3888580"/>
            <a:ext cx="524638" cy="451446"/>
          </a:xfrm>
          <a:prstGeom prst="rect">
            <a:avLst/>
          </a:prstGeom>
          <a:ln w="12700">
            <a:miter lim="400000"/>
          </a:ln>
        </p:spPr>
      </p:pic>
      <p:sp>
        <p:nvSpPr>
          <p:cNvPr id="432" name="Google Shape;373;p15"/>
          <p:cNvSpPr txBox="1"/>
          <p:nvPr/>
        </p:nvSpPr>
        <p:spPr>
          <a:xfrm>
            <a:off x="5181600" y="3061012"/>
            <a:ext cx="3686701" cy="551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rtl="0">
              <a:defRPr b="1" sz="2400">
                <a:solidFill>
                  <a:srgbClr val="252525"/>
                </a:solidFill>
                <a:latin typeface="Homemade Apple"/>
                <a:ea typeface="Homemade Apple"/>
                <a:cs typeface="Homemade Apple"/>
                <a:sym typeface="Homemade Apple"/>
              </a:defRPr>
            </a:lvl1pPr>
          </a:lstStyle>
          <a:p>
            <a:pPr/>
            <a:r>
              <a:t>Sharing is caring!</a:t>
            </a:r>
          </a:p>
        </p:txBody>
      </p:sp>
      <p:sp>
        <p:nvSpPr>
          <p:cNvPr id="433"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p:bg>
      <p:bgPr>
        <a:solidFill>
          <a:srgbClr val="E06666"/>
        </a:solidFill>
      </p:bgPr>
    </p:bg>
    <p:spTree>
      <p:nvGrpSpPr>
        <p:cNvPr id="1" name=""/>
        <p:cNvGrpSpPr/>
        <p:nvPr/>
      </p:nvGrpSpPr>
      <p:grpSpPr>
        <a:xfrm>
          <a:off x="0" y="0"/>
          <a:ext cx="0" cy="0"/>
          <a:chOff x="0" y="0"/>
          <a:chExt cx="0" cy="0"/>
        </a:xfrm>
      </p:grpSpPr>
      <p:sp>
        <p:nvSpPr>
          <p:cNvPr id="440" name="Google Shape;9;p1"/>
          <p:cNvSpPr txBox="1"/>
          <p:nvPr/>
        </p:nvSpPr>
        <p:spPr>
          <a:xfrm rot="5400000">
            <a:off x="-996901" y="4144749"/>
            <a:ext cx="2115301" cy="386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700">
                <a:latin typeface="Barlow Condensed"/>
                <a:ea typeface="Barlow Condensed"/>
                <a:cs typeface="Barlow Condensed"/>
                <a:sym typeface="Barlow Condensed"/>
              </a:defRPr>
            </a:lvl1pPr>
          </a:lstStyle>
          <a:p>
            <a:pPr/>
            <a:r>
              <a:t>SLIDESMANIA.COM - Jennifer Leban &amp; Omar López</a:t>
            </a:r>
          </a:p>
        </p:txBody>
      </p:sp>
      <p:sp>
        <p:nvSpPr>
          <p:cNvPr id="441" name="Google Shape;196;p10"/>
          <p:cNvSpPr/>
          <p:nvPr/>
        </p:nvSpPr>
        <p:spPr>
          <a:xfrm>
            <a:off x="79566" y="235941"/>
            <a:ext cx="8992201" cy="4845602"/>
          </a:xfrm>
          <a:prstGeom prst="rect">
            <a:avLst/>
          </a:prstGeom>
          <a:solidFill>
            <a:schemeClr val="accent1">
              <a:lumOff val="44000"/>
            </a:schemeClr>
          </a:solidFill>
          <a:ln w="3175">
            <a:solidFill>
              <a:schemeClr val="accent1">
                <a:lumOff val="44000"/>
              </a:schemeClr>
            </a:solidFill>
            <a:miter/>
          </a:ln>
          <a:effectLst>
            <a:outerShdw sx="100000" sy="100000" kx="0" ky="0" algn="b" rotWithShape="0" blurRad="381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442" name="Google Shape;197;p10"/>
          <p:cNvSpPr/>
          <p:nvPr/>
        </p:nvSpPr>
        <p:spPr>
          <a:xfrm>
            <a:off x="50431" y="197777"/>
            <a:ext cx="8992201" cy="4845602"/>
          </a:xfrm>
          <a:prstGeom prst="rect">
            <a:avLst/>
          </a:prstGeom>
          <a:solidFill>
            <a:schemeClr val="accent1">
              <a:lumOff val="44000"/>
            </a:schemeClr>
          </a:solidFill>
          <a:ln w="3175">
            <a:solidFill>
              <a:schemeClr val="accent1">
                <a:lumOff val="44000"/>
              </a:schemeClr>
            </a:solidFill>
            <a:miter/>
          </a:ln>
          <a:effectLst>
            <a:outerShdw sx="100000" sy="100000" kx="0" ky="0" algn="b" rotWithShape="0" blurRad="381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443" name="Google Shape;198;p10"/>
          <p:cNvSpPr/>
          <p:nvPr/>
        </p:nvSpPr>
        <p:spPr>
          <a:xfrm>
            <a:off x="16812" y="155126"/>
            <a:ext cx="8992201" cy="4845602"/>
          </a:xfrm>
          <a:prstGeom prst="rect">
            <a:avLst/>
          </a:prstGeom>
          <a:solidFill>
            <a:schemeClr val="accent1">
              <a:lumOff val="44000"/>
            </a:schemeClr>
          </a:solidFill>
          <a:ln w="3175">
            <a:solidFill>
              <a:schemeClr val="accent1">
                <a:lumOff val="44000"/>
              </a:schemeClr>
            </a:solidFill>
            <a:miter/>
          </a:ln>
          <a:effectLst>
            <a:outerShdw sx="100000" sy="100000" kx="0" ky="0" algn="b" rotWithShape="0" blurRad="381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458" name="Google Shape;199;p10"/>
          <p:cNvGrpSpPr/>
          <p:nvPr/>
        </p:nvGrpSpPr>
        <p:grpSpPr>
          <a:xfrm>
            <a:off x="38242" y="34021"/>
            <a:ext cx="8960420" cy="358941"/>
            <a:chOff x="0" y="0"/>
            <a:chExt cx="8960418" cy="358939"/>
          </a:xfrm>
        </p:grpSpPr>
        <p:pic>
          <p:nvPicPr>
            <p:cNvPr id="444" name="Google Shape;200;p10" descr="Google Shape;200;p10"/>
            <p:cNvPicPr>
              <a:picLocks noChangeAspect="1"/>
            </p:cNvPicPr>
            <p:nvPr/>
          </p:nvPicPr>
          <p:blipFill>
            <a:blip r:embed="rId2">
              <a:extLst/>
            </a:blip>
            <a:srcRect l="0" t="0" r="40273" b="0"/>
            <a:stretch>
              <a:fillRect/>
            </a:stretch>
          </p:blipFill>
          <p:spPr>
            <a:xfrm>
              <a:off x="0" y="4736"/>
              <a:ext cx="1589273" cy="342219"/>
            </a:xfrm>
            <a:prstGeom prst="rect">
              <a:avLst/>
            </a:prstGeom>
            <a:ln w="12700" cap="flat">
              <a:noFill/>
              <a:miter lim="400000"/>
            </a:ln>
            <a:effectLst/>
          </p:spPr>
        </p:pic>
        <p:pic>
          <p:nvPicPr>
            <p:cNvPr id="445" name="Google Shape;201;p10" descr="Google Shape;201;p10"/>
            <p:cNvPicPr>
              <a:picLocks noChangeAspect="1"/>
            </p:cNvPicPr>
            <p:nvPr/>
          </p:nvPicPr>
          <p:blipFill>
            <a:blip r:embed="rId2">
              <a:extLst/>
            </a:blip>
            <a:srcRect l="42144" t="0" r="40272" b="7389"/>
            <a:stretch>
              <a:fillRect/>
            </a:stretch>
          </p:blipFill>
          <p:spPr>
            <a:xfrm>
              <a:off x="1609024" y="19050"/>
              <a:ext cx="467855" cy="316930"/>
            </a:xfrm>
            <a:prstGeom prst="rect">
              <a:avLst/>
            </a:prstGeom>
            <a:ln w="12700" cap="flat">
              <a:noFill/>
              <a:miter lim="400000"/>
            </a:ln>
            <a:effectLst/>
          </p:spPr>
        </p:pic>
        <p:pic>
          <p:nvPicPr>
            <p:cNvPr id="446" name="Google Shape;202;p10" descr="Google Shape;202;p10"/>
            <p:cNvPicPr>
              <a:picLocks noChangeAspect="1"/>
            </p:cNvPicPr>
            <p:nvPr/>
          </p:nvPicPr>
          <p:blipFill>
            <a:blip r:embed="rId2">
              <a:extLst/>
            </a:blip>
            <a:srcRect l="42144" t="0" r="40272" b="7389"/>
            <a:stretch>
              <a:fillRect/>
            </a:stretch>
          </p:blipFill>
          <p:spPr>
            <a:xfrm>
              <a:off x="2084982" y="20138"/>
              <a:ext cx="467855" cy="316930"/>
            </a:xfrm>
            <a:prstGeom prst="rect">
              <a:avLst/>
            </a:prstGeom>
            <a:ln w="12700" cap="flat">
              <a:noFill/>
              <a:miter lim="400000"/>
            </a:ln>
            <a:effectLst/>
          </p:spPr>
        </p:pic>
        <p:pic>
          <p:nvPicPr>
            <p:cNvPr id="447" name="Google Shape;203;p10" descr="Google Shape;203;p10"/>
            <p:cNvPicPr>
              <a:picLocks noChangeAspect="1"/>
            </p:cNvPicPr>
            <p:nvPr/>
          </p:nvPicPr>
          <p:blipFill>
            <a:blip r:embed="rId2">
              <a:extLst/>
            </a:blip>
            <a:srcRect l="42144" t="0" r="40272" b="7389"/>
            <a:stretch>
              <a:fillRect/>
            </a:stretch>
          </p:blipFill>
          <p:spPr>
            <a:xfrm>
              <a:off x="2561406" y="15401"/>
              <a:ext cx="467856" cy="316930"/>
            </a:xfrm>
            <a:prstGeom prst="rect">
              <a:avLst/>
            </a:prstGeom>
            <a:ln w="12700" cap="flat">
              <a:noFill/>
              <a:miter lim="400000"/>
            </a:ln>
            <a:effectLst/>
          </p:spPr>
        </p:pic>
        <p:pic>
          <p:nvPicPr>
            <p:cNvPr id="448" name="Google Shape;204;p10" descr="Google Shape;204;p10"/>
            <p:cNvPicPr>
              <a:picLocks noChangeAspect="1"/>
            </p:cNvPicPr>
            <p:nvPr/>
          </p:nvPicPr>
          <p:blipFill>
            <a:blip r:embed="rId2">
              <a:extLst/>
            </a:blip>
            <a:srcRect l="42144" t="0" r="40272" b="7389"/>
            <a:stretch>
              <a:fillRect/>
            </a:stretch>
          </p:blipFill>
          <p:spPr>
            <a:xfrm>
              <a:off x="3037364" y="16489"/>
              <a:ext cx="467855" cy="316930"/>
            </a:xfrm>
            <a:prstGeom prst="rect">
              <a:avLst/>
            </a:prstGeom>
            <a:ln w="12700" cap="flat">
              <a:noFill/>
              <a:miter lim="400000"/>
            </a:ln>
            <a:effectLst/>
          </p:spPr>
        </p:pic>
        <p:pic>
          <p:nvPicPr>
            <p:cNvPr id="449" name="Google Shape;205;p10" descr="Google Shape;205;p10"/>
            <p:cNvPicPr>
              <a:picLocks noChangeAspect="1"/>
            </p:cNvPicPr>
            <p:nvPr/>
          </p:nvPicPr>
          <p:blipFill>
            <a:blip r:embed="rId2">
              <a:extLst/>
            </a:blip>
            <a:srcRect l="42144" t="0" r="40272" b="7389"/>
            <a:stretch>
              <a:fillRect/>
            </a:stretch>
          </p:blipFill>
          <p:spPr>
            <a:xfrm>
              <a:off x="3532112" y="14709"/>
              <a:ext cx="467855" cy="316930"/>
            </a:xfrm>
            <a:prstGeom prst="rect">
              <a:avLst/>
            </a:prstGeom>
            <a:ln w="12700" cap="flat">
              <a:noFill/>
              <a:miter lim="400000"/>
            </a:ln>
            <a:effectLst/>
          </p:spPr>
        </p:pic>
        <p:pic>
          <p:nvPicPr>
            <p:cNvPr id="450" name="Google Shape;206;p10" descr="Google Shape;206;p10"/>
            <p:cNvPicPr>
              <a:picLocks noChangeAspect="1"/>
            </p:cNvPicPr>
            <p:nvPr/>
          </p:nvPicPr>
          <p:blipFill>
            <a:blip r:embed="rId2">
              <a:extLst/>
            </a:blip>
            <a:srcRect l="42144" t="0" r="40272" b="7389"/>
            <a:stretch>
              <a:fillRect/>
            </a:stretch>
          </p:blipFill>
          <p:spPr>
            <a:xfrm>
              <a:off x="4008070" y="15797"/>
              <a:ext cx="467855" cy="316930"/>
            </a:xfrm>
            <a:prstGeom prst="rect">
              <a:avLst/>
            </a:prstGeom>
            <a:ln w="12700" cap="flat">
              <a:noFill/>
              <a:miter lim="400000"/>
            </a:ln>
            <a:effectLst/>
          </p:spPr>
        </p:pic>
        <p:pic>
          <p:nvPicPr>
            <p:cNvPr id="451" name="Google Shape;207;p10" descr="Google Shape;207;p10"/>
            <p:cNvPicPr>
              <a:picLocks noChangeAspect="1"/>
            </p:cNvPicPr>
            <p:nvPr/>
          </p:nvPicPr>
          <p:blipFill>
            <a:blip r:embed="rId2">
              <a:extLst/>
            </a:blip>
            <a:srcRect l="42144" t="0" r="40272" b="7389"/>
            <a:stretch>
              <a:fillRect/>
            </a:stretch>
          </p:blipFill>
          <p:spPr>
            <a:xfrm>
              <a:off x="4484494" y="11060"/>
              <a:ext cx="467855" cy="316930"/>
            </a:xfrm>
            <a:prstGeom prst="rect">
              <a:avLst/>
            </a:prstGeom>
            <a:ln w="12700" cap="flat">
              <a:noFill/>
              <a:miter lim="400000"/>
            </a:ln>
            <a:effectLst/>
          </p:spPr>
        </p:pic>
        <p:pic>
          <p:nvPicPr>
            <p:cNvPr id="452" name="Google Shape;208;p10" descr="Google Shape;208;p10"/>
            <p:cNvPicPr>
              <a:picLocks noChangeAspect="1"/>
            </p:cNvPicPr>
            <p:nvPr/>
          </p:nvPicPr>
          <p:blipFill>
            <a:blip r:embed="rId2">
              <a:extLst/>
            </a:blip>
            <a:srcRect l="42144" t="0" r="40272" b="7389"/>
            <a:stretch>
              <a:fillRect/>
            </a:stretch>
          </p:blipFill>
          <p:spPr>
            <a:xfrm>
              <a:off x="4960452" y="12148"/>
              <a:ext cx="467855" cy="316930"/>
            </a:xfrm>
            <a:prstGeom prst="rect">
              <a:avLst/>
            </a:prstGeom>
            <a:ln w="12700" cap="flat">
              <a:noFill/>
              <a:miter lim="400000"/>
            </a:ln>
            <a:effectLst/>
          </p:spPr>
        </p:pic>
        <p:pic>
          <p:nvPicPr>
            <p:cNvPr id="453" name="Google Shape;209;p10" descr="Google Shape;209;p10"/>
            <p:cNvPicPr>
              <a:picLocks noChangeAspect="1"/>
            </p:cNvPicPr>
            <p:nvPr/>
          </p:nvPicPr>
          <p:blipFill>
            <a:blip r:embed="rId2">
              <a:extLst/>
            </a:blip>
            <a:srcRect l="42144" t="0" r="40272" b="7389"/>
            <a:stretch>
              <a:fillRect/>
            </a:stretch>
          </p:blipFill>
          <p:spPr>
            <a:xfrm>
              <a:off x="5448523" y="3649"/>
              <a:ext cx="467856" cy="316929"/>
            </a:xfrm>
            <a:prstGeom prst="rect">
              <a:avLst/>
            </a:prstGeom>
            <a:ln w="12700" cap="flat">
              <a:noFill/>
              <a:miter lim="400000"/>
            </a:ln>
            <a:effectLst/>
          </p:spPr>
        </p:pic>
        <p:pic>
          <p:nvPicPr>
            <p:cNvPr id="454" name="Google Shape;210;p10" descr="Google Shape;210;p10"/>
            <p:cNvPicPr>
              <a:picLocks noChangeAspect="1"/>
            </p:cNvPicPr>
            <p:nvPr/>
          </p:nvPicPr>
          <p:blipFill>
            <a:blip r:embed="rId2">
              <a:extLst/>
            </a:blip>
            <a:srcRect l="42144" t="0" r="40272" b="7389"/>
            <a:stretch>
              <a:fillRect/>
            </a:stretch>
          </p:blipFill>
          <p:spPr>
            <a:xfrm>
              <a:off x="5924481" y="4736"/>
              <a:ext cx="467855" cy="316930"/>
            </a:xfrm>
            <a:prstGeom prst="rect">
              <a:avLst/>
            </a:prstGeom>
            <a:ln w="12700" cap="flat">
              <a:noFill/>
              <a:miter lim="400000"/>
            </a:ln>
            <a:effectLst/>
          </p:spPr>
        </p:pic>
        <p:pic>
          <p:nvPicPr>
            <p:cNvPr id="455" name="Google Shape;211;p10" descr="Google Shape;211;p10"/>
            <p:cNvPicPr>
              <a:picLocks noChangeAspect="1"/>
            </p:cNvPicPr>
            <p:nvPr/>
          </p:nvPicPr>
          <p:blipFill>
            <a:blip r:embed="rId2">
              <a:extLst/>
            </a:blip>
            <a:srcRect l="42144" t="0" r="40272" b="7389"/>
            <a:stretch>
              <a:fillRect/>
            </a:stretch>
          </p:blipFill>
          <p:spPr>
            <a:xfrm>
              <a:off x="6400906" y="-1"/>
              <a:ext cx="467855" cy="316930"/>
            </a:xfrm>
            <a:prstGeom prst="rect">
              <a:avLst/>
            </a:prstGeom>
            <a:ln w="12700" cap="flat">
              <a:noFill/>
              <a:miter lim="400000"/>
            </a:ln>
            <a:effectLst/>
          </p:spPr>
        </p:pic>
        <p:pic>
          <p:nvPicPr>
            <p:cNvPr id="456" name="Google Shape;212;p10" descr="Google Shape;212;p10"/>
            <p:cNvPicPr>
              <a:picLocks noChangeAspect="1"/>
            </p:cNvPicPr>
            <p:nvPr/>
          </p:nvPicPr>
          <p:blipFill>
            <a:blip r:embed="rId2">
              <a:extLst/>
            </a:blip>
            <a:srcRect l="42144" t="0" r="40272" b="7389"/>
            <a:stretch>
              <a:fillRect/>
            </a:stretch>
          </p:blipFill>
          <p:spPr>
            <a:xfrm>
              <a:off x="6876864" y="1087"/>
              <a:ext cx="467855" cy="316930"/>
            </a:xfrm>
            <a:prstGeom prst="rect">
              <a:avLst/>
            </a:prstGeom>
            <a:ln w="12700" cap="flat">
              <a:noFill/>
              <a:miter lim="400000"/>
            </a:ln>
            <a:effectLst/>
          </p:spPr>
        </p:pic>
        <p:pic>
          <p:nvPicPr>
            <p:cNvPr id="457" name="Google Shape;213;p10" descr="Google Shape;213;p10"/>
            <p:cNvPicPr>
              <a:picLocks noChangeAspect="1"/>
            </p:cNvPicPr>
            <p:nvPr/>
          </p:nvPicPr>
          <p:blipFill>
            <a:blip r:embed="rId2">
              <a:extLst/>
            </a:blip>
            <a:srcRect l="0" t="0" r="40273" b="0"/>
            <a:stretch>
              <a:fillRect/>
            </a:stretch>
          </p:blipFill>
          <p:spPr>
            <a:xfrm flipH="1">
              <a:off x="7371146" y="16721"/>
              <a:ext cx="1589273" cy="342219"/>
            </a:xfrm>
            <a:prstGeom prst="rect">
              <a:avLst/>
            </a:prstGeom>
            <a:ln w="12700" cap="flat">
              <a:noFill/>
              <a:miter lim="400000"/>
            </a:ln>
            <a:effectLst/>
          </p:spPr>
        </p:pic>
      </p:grpSp>
      <p:sp>
        <p:nvSpPr>
          <p:cNvPr id="459" name="نص العنوان"/>
          <p:cNvSpPr txBox="1"/>
          <p:nvPr>
            <p:ph type="title"/>
          </p:nvPr>
        </p:nvSpPr>
        <p:spPr>
          <a:xfrm>
            <a:off x="490249" y="450149"/>
            <a:ext cx="6367802" cy="4090801"/>
          </a:xfrm>
          <a:prstGeom prst="rect">
            <a:avLst/>
          </a:prstGeom>
        </p:spPr>
        <p:txBody>
          <a:bodyPr anchor="ctr"/>
          <a:lstStyle>
            <a:lvl1pPr>
              <a:defRPr sz="4800"/>
            </a:lvl1pPr>
          </a:lstStyle>
          <a:p>
            <a:pPr rtl="0">
              <a:defRPr/>
            </a:pPr>
            <a:r>
              <a:t>نص العنوان</a:t>
            </a:r>
          </a:p>
        </p:txBody>
      </p:sp>
      <p:sp>
        <p:nvSpPr>
          <p:cNvPr id="460" name="رقم الشريحة"/>
          <p:cNvSpPr txBox="1"/>
          <p:nvPr>
            <p:ph type="sldNum" sz="quarter" idx="2"/>
          </p:nvPr>
        </p:nvSpPr>
        <p:spPr>
          <a:xfrm>
            <a:off x="8629191" y="4630761"/>
            <a:ext cx="315767" cy="306112"/>
          </a:xfrm>
          <a:prstGeom prst="rect">
            <a:avLst/>
          </a:prstGeom>
        </p:spPr>
        <p:txBody>
          <a:bodyPr/>
          <a:lstStyle>
            <a:lvl1pPr>
              <a:defRPr sz="900"/>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p:bg>
      <p:bgPr>
        <a:solidFill>
          <a:srgbClr val="E06666"/>
        </a:solidFill>
      </p:bgPr>
    </p:bg>
    <p:spTree>
      <p:nvGrpSpPr>
        <p:cNvPr id="1" name=""/>
        <p:cNvGrpSpPr/>
        <p:nvPr/>
      </p:nvGrpSpPr>
      <p:grpSpPr>
        <a:xfrm>
          <a:off x="0" y="0"/>
          <a:ext cx="0" cy="0"/>
          <a:chOff x="0" y="0"/>
          <a:chExt cx="0" cy="0"/>
        </a:xfrm>
      </p:grpSpPr>
      <p:sp>
        <p:nvSpPr>
          <p:cNvPr id="467" name="Google Shape;196;p10"/>
          <p:cNvSpPr/>
          <p:nvPr/>
        </p:nvSpPr>
        <p:spPr>
          <a:xfrm>
            <a:off x="79567" y="235942"/>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468" name="Google Shape;197;p10"/>
          <p:cNvSpPr/>
          <p:nvPr/>
        </p:nvSpPr>
        <p:spPr>
          <a:xfrm>
            <a:off x="50432" y="197778"/>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469" name="Google Shape;198;p10"/>
          <p:cNvSpPr/>
          <p:nvPr/>
        </p:nvSpPr>
        <p:spPr>
          <a:xfrm>
            <a:off x="16813" y="155127"/>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484" name="Google Shape;199;p10"/>
          <p:cNvGrpSpPr/>
          <p:nvPr/>
        </p:nvGrpSpPr>
        <p:grpSpPr>
          <a:xfrm>
            <a:off x="38243" y="34021"/>
            <a:ext cx="8960419" cy="358941"/>
            <a:chOff x="0" y="0"/>
            <a:chExt cx="8960418" cy="358939"/>
          </a:xfrm>
        </p:grpSpPr>
        <p:pic>
          <p:nvPicPr>
            <p:cNvPr id="470" name="Google Shape;200;p10" descr="Google Shape;200;p10"/>
            <p:cNvPicPr>
              <a:picLocks noChangeAspect="1"/>
            </p:cNvPicPr>
            <p:nvPr/>
          </p:nvPicPr>
          <p:blipFill>
            <a:blip r:embed="rId2">
              <a:extLst/>
            </a:blip>
            <a:srcRect l="0" t="0" r="40273" b="0"/>
            <a:stretch>
              <a:fillRect/>
            </a:stretch>
          </p:blipFill>
          <p:spPr>
            <a:xfrm>
              <a:off x="0" y="4736"/>
              <a:ext cx="1589273" cy="342219"/>
            </a:xfrm>
            <a:prstGeom prst="rect">
              <a:avLst/>
            </a:prstGeom>
            <a:ln w="12700" cap="flat">
              <a:noFill/>
              <a:miter lim="400000"/>
            </a:ln>
            <a:effectLst/>
          </p:spPr>
        </p:pic>
        <p:pic>
          <p:nvPicPr>
            <p:cNvPr id="471" name="Google Shape;201;p10" descr="Google Shape;201;p10"/>
            <p:cNvPicPr>
              <a:picLocks noChangeAspect="1"/>
            </p:cNvPicPr>
            <p:nvPr/>
          </p:nvPicPr>
          <p:blipFill>
            <a:blip r:embed="rId2">
              <a:extLst/>
            </a:blip>
            <a:srcRect l="42143" t="0" r="40273" b="7389"/>
            <a:stretch>
              <a:fillRect/>
            </a:stretch>
          </p:blipFill>
          <p:spPr>
            <a:xfrm>
              <a:off x="1609024" y="19050"/>
              <a:ext cx="467855" cy="316930"/>
            </a:xfrm>
            <a:prstGeom prst="rect">
              <a:avLst/>
            </a:prstGeom>
            <a:ln w="12700" cap="flat">
              <a:noFill/>
              <a:miter lim="400000"/>
            </a:ln>
            <a:effectLst/>
          </p:spPr>
        </p:pic>
        <p:pic>
          <p:nvPicPr>
            <p:cNvPr id="472" name="Google Shape;202;p10" descr="Google Shape;202;p10"/>
            <p:cNvPicPr>
              <a:picLocks noChangeAspect="1"/>
            </p:cNvPicPr>
            <p:nvPr/>
          </p:nvPicPr>
          <p:blipFill>
            <a:blip r:embed="rId2">
              <a:extLst/>
            </a:blip>
            <a:srcRect l="42143" t="0" r="40273" b="7389"/>
            <a:stretch>
              <a:fillRect/>
            </a:stretch>
          </p:blipFill>
          <p:spPr>
            <a:xfrm>
              <a:off x="2084982" y="20138"/>
              <a:ext cx="467855" cy="316930"/>
            </a:xfrm>
            <a:prstGeom prst="rect">
              <a:avLst/>
            </a:prstGeom>
            <a:ln w="12700" cap="flat">
              <a:noFill/>
              <a:miter lim="400000"/>
            </a:ln>
            <a:effectLst/>
          </p:spPr>
        </p:pic>
        <p:pic>
          <p:nvPicPr>
            <p:cNvPr id="473" name="Google Shape;203;p10" descr="Google Shape;203;p10"/>
            <p:cNvPicPr>
              <a:picLocks noChangeAspect="1"/>
            </p:cNvPicPr>
            <p:nvPr/>
          </p:nvPicPr>
          <p:blipFill>
            <a:blip r:embed="rId2">
              <a:extLst/>
            </a:blip>
            <a:srcRect l="42143" t="0" r="40273" b="7389"/>
            <a:stretch>
              <a:fillRect/>
            </a:stretch>
          </p:blipFill>
          <p:spPr>
            <a:xfrm>
              <a:off x="2561406" y="15401"/>
              <a:ext cx="467855" cy="316930"/>
            </a:xfrm>
            <a:prstGeom prst="rect">
              <a:avLst/>
            </a:prstGeom>
            <a:ln w="12700" cap="flat">
              <a:noFill/>
              <a:miter lim="400000"/>
            </a:ln>
            <a:effectLst/>
          </p:spPr>
        </p:pic>
        <p:pic>
          <p:nvPicPr>
            <p:cNvPr id="474" name="Google Shape;204;p10" descr="Google Shape;204;p10"/>
            <p:cNvPicPr>
              <a:picLocks noChangeAspect="1"/>
            </p:cNvPicPr>
            <p:nvPr/>
          </p:nvPicPr>
          <p:blipFill>
            <a:blip r:embed="rId2">
              <a:extLst/>
            </a:blip>
            <a:srcRect l="42143" t="0" r="40273" b="7389"/>
            <a:stretch>
              <a:fillRect/>
            </a:stretch>
          </p:blipFill>
          <p:spPr>
            <a:xfrm>
              <a:off x="3037364" y="16489"/>
              <a:ext cx="467855" cy="316930"/>
            </a:xfrm>
            <a:prstGeom prst="rect">
              <a:avLst/>
            </a:prstGeom>
            <a:ln w="12700" cap="flat">
              <a:noFill/>
              <a:miter lim="400000"/>
            </a:ln>
            <a:effectLst/>
          </p:spPr>
        </p:pic>
        <p:pic>
          <p:nvPicPr>
            <p:cNvPr id="475" name="Google Shape;205;p10" descr="Google Shape;205;p10"/>
            <p:cNvPicPr>
              <a:picLocks noChangeAspect="1"/>
            </p:cNvPicPr>
            <p:nvPr/>
          </p:nvPicPr>
          <p:blipFill>
            <a:blip r:embed="rId2">
              <a:extLst/>
            </a:blip>
            <a:srcRect l="42143" t="0" r="40273" b="7389"/>
            <a:stretch>
              <a:fillRect/>
            </a:stretch>
          </p:blipFill>
          <p:spPr>
            <a:xfrm>
              <a:off x="3532112" y="14709"/>
              <a:ext cx="467855" cy="316930"/>
            </a:xfrm>
            <a:prstGeom prst="rect">
              <a:avLst/>
            </a:prstGeom>
            <a:ln w="12700" cap="flat">
              <a:noFill/>
              <a:miter lim="400000"/>
            </a:ln>
            <a:effectLst/>
          </p:spPr>
        </p:pic>
        <p:pic>
          <p:nvPicPr>
            <p:cNvPr id="476" name="Google Shape;206;p10" descr="Google Shape;206;p10"/>
            <p:cNvPicPr>
              <a:picLocks noChangeAspect="1"/>
            </p:cNvPicPr>
            <p:nvPr/>
          </p:nvPicPr>
          <p:blipFill>
            <a:blip r:embed="rId2">
              <a:extLst/>
            </a:blip>
            <a:srcRect l="42143" t="0" r="40273" b="7389"/>
            <a:stretch>
              <a:fillRect/>
            </a:stretch>
          </p:blipFill>
          <p:spPr>
            <a:xfrm>
              <a:off x="4008070" y="15797"/>
              <a:ext cx="467855" cy="316930"/>
            </a:xfrm>
            <a:prstGeom prst="rect">
              <a:avLst/>
            </a:prstGeom>
            <a:ln w="12700" cap="flat">
              <a:noFill/>
              <a:miter lim="400000"/>
            </a:ln>
            <a:effectLst/>
          </p:spPr>
        </p:pic>
        <p:pic>
          <p:nvPicPr>
            <p:cNvPr id="477" name="Google Shape;207;p10" descr="Google Shape;207;p10"/>
            <p:cNvPicPr>
              <a:picLocks noChangeAspect="1"/>
            </p:cNvPicPr>
            <p:nvPr/>
          </p:nvPicPr>
          <p:blipFill>
            <a:blip r:embed="rId2">
              <a:extLst/>
            </a:blip>
            <a:srcRect l="42143" t="0" r="40273" b="7389"/>
            <a:stretch>
              <a:fillRect/>
            </a:stretch>
          </p:blipFill>
          <p:spPr>
            <a:xfrm>
              <a:off x="4484494" y="11060"/>
              <a:ext cx="467855" cy="316930"/>
            </a:xfrm>
            <a:prstGeom prst="rect">
              <a:avLst/>
            </a:prstGeom>
            <a:ln w="12700" cap="flat">
              <a:noFill/>
              <a:miter lim="400000"/>
            </a:ln>
            <a:effectLst/>
          </p:spPr>
        </p:pic>
        <p:pic>
          <p:nvPicPr>
            <p:cNvPr id="478" name="Google Shape;208;p10" descr="Google Shape;208;p10"/>
            <p:cNvPicPr>
              <a:picLocks noChangeAspect="1"/>
            </p:cNvPicPr>
            <p:nvPr/>
          </p:nvPicPr>
          <p:blipFill>
            <a:blip r:embed="rId2">
              <a:extLst/>
            </a:blip>
            <a:srcRect l="42143" t="0" r="40273" b="7389"/>
            <a:stretch>
              <a:fillRect/>
            </a:stretch>
          </p:blipFill>
          <p:spPr>
            <a:xfrm>
              <a:off x="4960451" y="12148"/>
              <a:ext cx="467856" cy="316930"/>
            </a:xfrm>
            <a:prstGeom prst="rect">
              <a:avLst/>
            </a:prstGeom>
            <a:ln w="12700" cap="flat">
              <a:noFill/>
              <a:miter lim="400000"/>
            </a:ln>
            <a:effectLst/>
          </p:spPr>
        </p:pic>
        <p:pic>
          <p:nvPicPr>
            <p:cNvPr id="479" name="Google Shape;209;p10" descr="Google Shape;209;p10"/>
            <p:cNvPicPr>
              <a:picLocks noChangeAspect="1"/>
            </p:cNvPicPr>
            <p:nvPr/>
          </p:nvPicPr>
          <p:blipFill>
            <a:blip r:embed="rId2">
              <a:extLst/>
            </a:blip>
            <a:srcRect l="42143" t="0" r="40273" b="7389"/>
            <a:stretch>
              <a:fillRect/>
            </a:stretch>
          </p:blipFill>
          <p:spPr>
            <a:xfrm>
              <a:off x="5448523" y="3649"/>
              <a:ext cx="467856" cy="316929"/>
            </a:xfrm>
            <a:prstGeom prst="rect">
              <a:avLst/>
            </a:prstGeom>
            <a:ln w="12700" cap="flat">
              <a:noFill/>
              <a:miter lim="400000"/>
            </a:ln>
            <a:effectLst/>
          </p:spPr>
        </p:pic>
        <p:pic>
          <p:nvPicPr>
            <p:cNvPr id="480" name="Google Shape;210;p10" descr="Google Shape;210;p10"/>
            <p:cNvPicPr>
              <a:picLocks noChangeAspect="1"/>
            </p:cNvPicPr>
            <p:nvPr/>
          </p:nvPicPr>
          <p:blipFill>
            <a:blip r:embed="rId2">
              <a:extLst/>
            </a:blip>
            <a:srcRect l="42143" t="0" r="40273" b="7389"/>
            <a:stretch>
              <a:fillRect/>
            </a:stretch>
          </p:blipFill>
          <p:spPr>
            <a:xfrm>
              <a:off x="5924481" y="4736"/>
              <a:ext cx="467855" cy="316930"/>
            </a:xfrm>
            <a:prstGeom prst="rect">
              <a:avLst/>
            </a:prstGeom>
            <a:ln w="12700" cap="flat">
              <a:noFill/>
              <a:miter lim="400000"/>
            </a:ln>
            <a:effectLst/>
          </p:spPr>
        </p:pic>
        <p:pic>
          <p:nvPicPr>
            <p:cNvPr id="481" name="Google Shape;211;p10" descr="Google Shape;211;p10"/>
            <p:cNvPicPr>
              <a:picLocks noChangeAspect="1"/>
            </p:cNvPicPr>
            <p:nvPr/>
          </p:nvPicPr>
          <p:blipFill>
            <a:blip r:embed="rId2">
              <a:extLst/>
            </a:blip>
            <a:srcRect l="42143" t="0" r="40273" b="7389"/>
            <a:stretch>
              <a:fillRect/>
            </a:stretch>
          </p:blipFill>
          <p:spPr>
            <a:xfrm>
              <a:off x="6400905" y="-1"/>
              <a:ext cx="467856" cy="316930"/>
            </a:xfrm>
            <a:prstGeom prst="rect">
              <a:avLst/>
            </a:prstGeom>
            <a:ln w="12700" cap="flat">
              <a:noFill/>
              <a:miter lim="400000"/>
            </a:ln>
            <a:effectLst/>
          </p:spPr>
        </p:pic>
        <p:pic>
          <p:nvPicPr>
            <p:cNvPr id="482" name="Google Shape;212;p10" descr="Google Shape;212;p10"/>
            <p:cNvPicPr>
              <a:picLocks noChangeAspect="1"/>
            </p:cNvPicPr>
            <p:nvPr/>
          </p:nvPicPr>
          <p:blipFill>
            <a:blip r:embed="rId2">
              <a:extLst/>
            </a:blip>
            <a:srcRect l="42143" t="0" r="40273" b="7389"/>
            <a:stretch>
              <a:fillRect/>
            </a:stretch>
          </p:blipFill>
          <p:spPr>
            <a:xfrm>
              <a:off x="6876863" y="1087"/>
              <a:ext cx="467856" cy="316930"/>
            </a:xfrm>
            <a:prstGeom prst="rect">
              <a:avLst/>
            </a:prstGeom>
            <a:ln w="12700" cap="flat">
              <a:noFill/>
              <a:miter lim="400000"/>
            </a:ln>
            <a:effectLst/>
          </p:spPr>
        </p:pic>
        <p:pic>
          <p:nvPicPr>
            <p:cNvPr id="483" name="Google Shape;213;p10" descr="Google Shape;213;p10"/>
            <p:cNvPicPr>
              <a:picLocks noChangeAspect="1"/>
            </p:cNvPicPr>
            <p:nvPr/>
          </p:nvPicPr>
          <p:blipFill>
            <a:blip r:embed="rId2">
              <a:extLst/>
            </a:blip>
            <a:srcRect l="0" t="0" r="40273" b="0"/>
            <a:stretch>
              <a:fillRect/>
            </a:stretch>
          </p:blipFill>
          <p:spPr>
            <a:xfrm flipH="1">
              <a:off x="7371146" y="16721"/>
              <a:ext cx="1589273" cy="342219"/>
            </a:xfrm>
            <a:prstGeom prst="rect">
              <a:avLst/>
            </a:prstGeom>
            <a:ln w="12700" cap="flat">
              <a:noFill/>
              <a:miter lim="400000"/>
            </a:ln>
            <a:effectLst/>
          </p:spPr>
        </p:pic>
      </p:grpSp>
      <p:sp>
        <p:nvSpPr>
          <p:cNvPr id="485" name="نص العنوان"/>
          <p:cNvSpPr txBox="1"/>
          <p:nvPr>
            <p:ph type="title"/>
          </p:nvPr>
        </p:nvSpPr>
        <p:spPr>
          <a:xfrm>
            <a:off x="490250" y="450149"/>
            <a:ext cx="6367801" cy="4090801"/>
          </a:xfrm>
          <a:prstGeom prst="rect">
            <a:avLst/>
          </a:prstGeom>
        </p:spPr>
        <p:txBody>
          <a:bodyPr anchor="ctr"/>
          <a:lstStyle>
            <a:lvl1pPr>
              <a:defRPr sz="4800"/>
            </a:lvl1pPr>
          </a:lstStyle>
          <a:p>
            <a:pPr/>
            <a:r>
              <a:t>نص العنوان</a:t>
            </a:r>
          </a:p>
        </p:txBody>
      </p:sp>
      <p:sp>
        <p:nvSpPr>
          <p:cNvPr id="486" name="رقم الشريحة"/>
          <p:cNvSpPr txBox="1"/>
          <p:nvPr>
            <p:ph type="sldNum" sz="quarter" idx="2"/>
          </p:nvPr>
        </p:nvSpPr>
        <p:spPr>
          <a:xfrm>
            <a:off x="8615834" y="4624619"/>
            <a:ext cx="329124"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HEADER">
    <p:bg>
      <p:bgPr>
        <a:solidFill>
          <a:srgbClr val="8E7CC3"/>
        </a:solidFill>
      </p:bgPr>
    </p:bg>
    <p:spTree>
      <p:nvGrpSpPr>
        <p:cNvPr id="1" name=""/>
        <p:cNvGrpSpPr/>
        <p:nvPr/>
      </p:nvGrpSpPr>
      <p:grpSpPr>
        <a:xfrm>
          <a:off x="0" y="0"/>
          <a:ext cx="0" cy="0"/>
          <a:chOff x="0" y="0"/>
          <a:chExt cx="0" cy="0"/>
        </a:xfrm>
      </p:grpSpPr>
      <p:sp>
        <p:nvSpPr>
          <p:cNvPr id="58" name="Google Shape;9;p1"/>
          <p:cNvSpPr txBox="1"/>
          <p:nvPr/>
        </p:nvSpPr>
        <p:spPr>
          <a:xfrm rot="5400000">
            <a:off x="-1022301" y="41193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59" name="Google Shape;34;p3"/>
          <p:cNvSpPr/>
          <p:nvPr/>
        </p:nvSpPr>
        <p:spPr>
          <a:xfrm>
            <a:off x="79548" y="235850"/>
            <a:ext cx="8992200" cy="48459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60" name="Google Shape;35;p3"/>
          <p:cNvSpPr/>
          <p:nvPr/>
        </p:nvSpPr>
        <p:spPr>
          <a:xfrm>
            <a:off x="50422" y="197705"/>
            <a:ext cx="8992200" cy="48459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61" name="Google Shape;36;p3"/>
          <p:cNvSpPr/>
          <p:nvPr/>
        </p:nvSpPr>
        <p:spPr>
          <a:xfrm>
            <a:off x="16813" y="155073"/>
            <a:ext cx="8992200" cy="4845900"/>
          </a:xfrm>
          <a:prstGeom prst="rect">
            <a:avLst/>
          </a:prstGeom>
          <a:blipFill>
            <a:blip r:embed="rId2"/>
            <a:stretch>
              <a:fillRect/>
            </a:stretch>
          </a:blip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76" name="Google Shape;37;p3"/>
          <p:cNvGrpSpPr/>
          <p:nvPr/>
        </p:nvGrpSpPr>
        <p:grpSpPr>
          <a:xfrm>
            <a:off x="38237" y="34023"/>
            <a:ext cx="8960419" cy="358748"/>
            <a:chOff x="0" y="0"/>
            <a:chExt cx="8960418" cy="358747"/>
          </a:xfrm>
        </p:grpSpPr>
        <p:pic>
          <p:nvPicPr>
            <p:cNvPr id="62" name="Google Shape;38;p3" descr="Google Shape;38;p3"/>
            <p:cNvPicPr>
              <a:picLocks noChangeAspect="1"/>
            </p:cNvPicPr>
            <p:nvPr/>
          </p:nvPicPr>
          <p:blipFill>
            <a:blip r:embed="rId3">
              <a:extLst/>
            </a:blip>
            <a:srcRect l="0" t="0" r="40273" b="0"/>
            <a:stretch>
              <a:fillRect/>
            </a:stretch>
          </p:blipFill>
          <p:spPr>
            <a:xfrm>
              <a:off x="0" y="4734"/>
              <a:ext cx="1589273" cy="342036"/>
            </a:xfrm>
            <a:prstGeom prst="rect">
              <a:avLst/>
            </a:prstGeom>
            <a:ln w="12700" cap="flat">
              <a:noFill/>
              <a:miter lim="400000"/>
            </a:ln>
            <a:effectLst/>
          </p:spPr>
        </p:pic>
        <p:pic>
          <p:nvPicPr>
            <p:cNvPr id="63" name="Google Shape;39;p3" descr="Google Shape;39;p3"/>
            <p:cNvPicPr>
              <a:picLocks noChangeAspect="1"/>
            </p:cNvPicPr>
            <p:nvPr/>
          </p:nvPicPr>
          <p:blipFill>
            <a:blip r:embed="rId3">
              <a:extLst/>
            </a:blip>
            <a:srcRect l="42143" t="0" r="40273" b="7389"/>
            <a:stretch>
              <a:fillRect/>
            </a:stretch>
          </p:blipFill>
          <p:spPr>
            <a:xfrm>
              <a:off x="1609024" y="19040"/>
              <a:ext cx="467855" cy="316760"/>
            </a:xfrm>
            <a:prstGeom prst="rect">
              <a:avLst/>
            </a:prstGeom>
            <a:ln w="12700" cap="flat">
              <a:noFill/>
              <a:miter lim="400000"/>
            </a:ln>
            <a:effectLst/>
          </p:spPr>
        </p:pic>
        <p:pic>
          <p:nvPicPr>
            <p:cNvPr id="64" name="Google Shape;40;p3" descr="Google Shape;40;p3"/>
            <p:cNvPicPr>
              <a:picLocks noChangeAspect="1"/>
            </p:cNvPicPr>
            <p:nvPr/>
          </p:nvPicPr>
          <p:blipFill>
            <a:blip r:embed="rId3">
              <a:extLst/>
            </a:blip>
            <a:srcRect l="42143" t="0" r="40273" b="7389"/>
            <a:stretch>
              <a:fillRect/>
            </a:stretch>
          </p:blipFill>
          <p:spPr>
            <a:xfrm>
              <a:off x="2084982" y="20127"/>
              <a:ext cx="467855" cy="316761"/>
            </a:xfrm>
            <a:prstGeom prst="rect">
              <a:avLst/>
            </a:prstGeom>
            <a:ln w="12700" cap="flat">
              <a:noFill/>
              <a:miter lim="400000"/>
            </a:ln>
            <a:effectLst/>
          </p:spPr>
        </p:pic>
        <p:pic>
          <p:nvPicPr>
            <p:cNvPr id="65" name="Google Shape;41;p3" descr="Google Shape;41;p3"/>
            <p:cNvPicPr>
              <a:picLocks noChangeAspect="1"/>
            </p:cNvPicPr>
            <p:nvPr/>
          </p:nvPicPr>
          <p:blipFill>
            <a:blip r:embed="rId3">
              <a:extLst/>
            </a:blip>
            <a:srcRect l="42143" t="0" r="40273" b="7389"/>
            <a:stretch>
              <a:fillRect/>
            </a:stretch>
          </p:blipFill>
          <p:spPr>
            <a:xfrm>
              <a:off x="2561406" y="15393"/>
              <a:ext cx="467855" cy="316760"/>
            </a:xfrm>
            <a:prstGeom prst="rect">
              <a:avLst/>
            </a:prstGeom>
            <a:ln w="12700" cap="flat">
              <a:noFill/>
              <a:miter lim="400000"/>
            </a:ln>
            <a:effectLst/>
          </p:spPr>
        </p:pic>
        <p:pic>
          <p:nvPicPr>
            <p:cNvPr id="66" name="Google Shape;42;p3" descr="Google Shape;42;p3"/>
            <p:cNvPicPr>
              <a:picLocks noChangeAspect="1"/>
            </p:cNvPicPr>
            <p:nvPr/>
          </p:nvPicPr>
          <p:blipFill>
            <a:blip r:embed="rId3">
              <a:extLst/>
            </a:blip>
            <a:srcRect l="42143" t="0" r="40273" b="7389"/>
            <a:stretch>
              <a:fillRect/>
            </a:stretch>
          </p:blipFill>
          <p:spPr>
            <a:xfrm>
              <a:off x="3037364" y="16480"/>
              <a:ext cx="467855" cy="316761"/>
            </a:xfrm>
            <a:prstGeom prst="rect">
              <a:avLst/>
            </a:prstGeom>
            <a:ln w="12700" cap="flat">
              <a:noFill/>
              <a:miter lim="400000"/>
            </a:ln>
            <a:effectLst/>
          </p:spPr>
        </p:pic>
        <p:pic>
          <p:nvPicPr>
            <p:cNvPr id="67" name="Google Shape;43;p3" descr="Google Shape;43;p3"/>
            <p:cNvPicPr>
              <a:picLocks noChangeAspect="1"/>
            </p:cNvPicPr>
            <p:nvPr/>
          </p:nvPicPr>
          <p:blipFill>
            <a:blip r:embed="rId3">
              <a:extLst/>
            </a:blip>
            <a:srcRect l="42143" t="0" r="40273" b="7389"/>
            <a:stretch>
              <a:fillRect/>
            </a:stretch>
          </p:blipFill>
          <p:spPr>
            <a:xfrm>
              <a:off x="3532112" y="14701"/>
              <a:ext cx="467855" cy="316761"/>
            </a:xfrm>
            <a:prstGeom prst="rect">
              <a:avLst/>
            </a:prstGeom>
            <a:ln w="12700" cap="flat">
              <a:noFill/>
              <a:miter lim="400000"/>
            </a:ln>
            <a:effectLst/>
          </p:spPr>
        </p:pic>
        <p:pic>
          <p:nvPicPr>
            <p:cNvPr id="68" name="Google Shape;44;p3" descr="Google Shape;44;p3"/>
            <p:cNvPicPr>
              <a:picLocks noChangeAspect="1"/>
            </p:cNvPicPr>
            <p:nvPr/>
          </p:nvPicPr>
          <p:blipFill>
            <a:blip r:embed="rId3">
              <a:extLst/>
            </a:blip>
            <a:srcRect l="42143" t="0" r="40273" b="7389"/>
            <a:stretch>
              <a:fillRect/>
            </a:stretch>
          </p:blipFill>
          <p:spPr>
            <a:xfrm>
              <a:off x="4008070" y="15789"/>
              <a:ext cx="467855" cy="316760"/>
            </a:xfrm>
            <a:prstGeom prst="rect">
              <a:avLst/>
            </a:prstGeom>
            <a:ln w="12700" cap="flat">
              <a:noFill/>
              <a:miter lim="400000"/>
            </a:ln>
            <a:effectLst/>
          </p:spPr>
        </p:pic>
        <p:pic>
          <p:nvPicPr>
            <p:cNvPr id="69" name="Google Shape;45;p3" descr="Google Shape;45;p3"/>
            <p:cNvPicPr>
              <a:picLocks noChangeAspect="1"/>
            </p:cNvPicPr>
            <p:nvPr/>
          </p:nvPicPr>
          <p:blipFill>
            <a:blip r:embed="rId3">
              <a:extLst/>
            </a:blip>
            <a:srcRect l="42143" t="0" r="40273" b="7389"/>
            <a:stretch>
              <a:fillRect/>
            </a:stretch>
          </p:blipFill>
          <p:spPr>
            <a:xfrm>
              <a:off x="4484494" y="11054"/>
              <a:ext cx="467855" cy="316761"/>
            </a:xfrm>
            <a:prstGeom prst="rect">
              <a:avLst/>
            </a:prstGeom>
            <a:ln w="12700" cap="flat">
              <a:noFill/>
              <a:miter lim="400000"/>
            </a:ln>
            <a:effectLst/>
          </p:spPr>
        </p:pic>
        <p:pic>
          <p:nvPicPr>
            <p:cNvPr id="70" name="Google Shape;46;p3" descr="Google Shape;46;p3"/>
            <p:cNvPicPr>
              <a:picLocks noChangeAspect="1"/>
            </p:cNvPicPr>
            <p:nvPr/>
          </p:nvPicPr>
          <p:blipFill>
            <a:blip r:embed="rId3">
              <a:extLst/>
            </a:blip>
            <a:srcRect l="42143" t="0" r="40273" b="7389"/>
            <a:stretch>
              <a:fillRect/>
            </a:stretch>
          </p:blipFill>
          <p:spPr>
            <a:xfrm>
              <a:off x="4960451" y="12142"/>
              <a:ext cx="467856" cy="316760"/>
            </a:xfrm>
            <a:prstGeom prst="rect">
              <a:avLst/>
            </a:prstGeom>
            <a:ln w="12700" cap="flat">
              <a:noFill/>
              <a:miter lim="400000"/>
            </a:ln>
            <a:effectLst/>
          </p:spPr>
        </p:pic>
        <p:pic>
          <p:nvPicPr>
            <p:cNvPr id="71" name="Google Shape;47;p3" descr="Google Shape;47;p3"/>
            <p:cNvPicPr>
              <a:picLocks noChangeAspect="1"/>
            </p:cNvPicPr>
            <p:nvPr/>
          </p:nvPicPr>
          <p:blipFill>
            <a:blip r:embed="rId3">
              <a:extLst/>
            </a:blip>
            <a:srcRect l="42143" t="0" r="40273" b="7389"/>
            <a:stretch>
              <a:fillRect/>
            </a:stretch>
          </p:blipFill>
          <p:spPr>
            <a:xfrm>
              <a:off x="5448523" y="3647"/>
              <a:ext cx="467856" cy="316760"/>
            </a:xfrm>
            <a:prstGeom prst="rect">
              <a:avLst/>
            </a:prstGeom>
            <a:ln w="12700" cap="flat">
              <a:noFill/>
              <a:miter lim="400000"/>
            </a:ln>
            <a:effectLst/>
          </p:spPr>
        </p:pic>
        <p:pic>
          <p:nvPicPr>
            <p:cNvPr id="72" name="Google Shape;48;p3" descr="Google Shape;48;p3"/>
            <p:cNvPicPr>
              <a:picLocks noChangeAspect="1"/>
            </p:cNvPicPr>
            <p:nvPr/>
          </p:nvPicPr>
          <p:blipFill>
            <a:blip r:embed="rId3">
              <a:extLst/>
            </a:blip>
            <a:srcRect l="42143" t="0" r="40273" b="7389"/>
            <a:stretch>
              <a:fillRect/>
            </a:stretch>
          </p:blipFill>
          <p:spPr>
            <a:xfrm>
              <a:off x="5924481" y="4734"/>
              <a:ext cx="467855" cy="316760"/>
            </a:xfrm>
            <a:prstGeom prst="rect">
              <a:avLst/>
            </a:prstGeom>
            <a:ln w="12700" cap="flat">
              <a:noFill/>
              <a:miter lim="400000"/>
            </a:ln>
            <a:effectLst/>
          </p:spPr>
        </p:pic>
        <p:pic>
          <p:nvPicPr>
            <p:cNvPr id="73" name="Google Shape;49;p3" descr="Google Shape;49;p3"/>
            <p:cNvPicPr>
              <a:picLocks noChangeAspect="1"/>
            </p:cNvPicPr>
            <p:nvPr/>
          </p:nvPicPr>
          <p:blipFill>
            <a:blip r:embed="rId3">
              <a:extLst/>
            </a:blip>
            <a:srcRect l="42143" t="0" r="40273" b="7389"/>
            <a:stretch>
              <a:fillRect/>
            </a:stretch>
          </p:blipFill>
          <p:spPr>
            <a:xfrm>
              <a:off x="6400905" y="0"/>
              <a:ext cx="467856" cy="316760"/>
            </a:xfrm>
            <a:prstGeom prst="rect">
              <a:avLst/>
            </a:prstGeom>
            <a:ln w="12700" cap="flat">
              <a:noFill/>
              <a:miter lim="400000"/>
            </a:ln>
            <a:effectLst/>
          </p:spPr>
        </p:pic>
        <p:pic>
          <p:nvPicPr>
            <p:cNvPr id="74" name="Google Shape;50;p3" descr="Google Shape;50;p3"/>
            <p:cNvPicPr>
              <a:picLocks noChangeAspect="1"/>
            </p:cNvPicPr>
            <p:nvPr/>
          </p:nvPicPr>
          <p:blipFill>
            <a:blip r:embed="rId3">
              <a:extLst/>
            </a:blip>
            <a:srcRect l="42143" t="0" r="40273" b="7389"/>
            <a:stretch>
              <a:fillRect/>
            </a:stretch>
          </p:blipFill>
          <p:spPr>
            <a:xfrm>
              <a:off x="6876863" y="1087"/>
              <a:ext cx="467856" cy="316760"/>
            </a:xfrm>
            <a:prstGeom prst="rect">
              <a:avLst/>
            </a:prstGeom>
            <a:ln w="12700" cap="flat">
              <a:noFill/>
              <a:miter lim="400000"/>
            </a:ln>
            <a:effectLst/>
          </p:spPr>
        </p:pic>
        <p:pic>
          <p:nvPicPr>
            <p:cNvPr id="75" name="Google Shape;51;p3" descr="Google Shape;51;p3"/>
            <p:cNvPicPr>
              <a:picLocks noChangeAspect="1"/>
            </p:cNvPicPr>
            <p:nvPr/>
          </p:nvPicPr>
          <p:blipFill>
            <a:blip r:embed="rId3">
              <a:extLst/>
            </a:blip>
            <a:srcRect l="0" t="0" r="40273" b="0"/>
            <a:stretch>
              <a:fillRect/>
            </a:stretch>
          </p:blipFill>
          <p:spPr>
            <a:xfrm flipH="1">
              <a:off x="7371146" y="16712"/>
              <a:ext cx="1589273" cy="342036"/>
            </a:xfrm>
            <a:prstGeom prst="rect">
              <a:avLst/>
            </a:prstGeom>
            <a:ln w="12700" cap="flat">
              <a:noFill/>
              <a:miter lim="400000"/>
            </a:ln>
            <a:effectLst/>
          </p:spPr>
        </p:pic>
      </p:grpSp>
      <p:sp>
        <p:nvSpPr>
          <p:cNvPr id="77" name="نص العنوان"/>
          <p:cNvSpPr txBox="1"/>
          <p:nvPr>
            <p:ph type="title"/>
          </p:nvPr>
        </p:nvSpPr>
        <p:spPr>
          <a:xfrm>
            <a:off x="311699" y="2150849"/>
            <a:ext cx="8520602" cy="841801"/>
          </a:xfrm>
          <a:prstGeom prst="rect">
            <a:avLst/>
          </a:prstGeom>
        </p:spPr>
        <p:txBody>
          <a:bodyPr anchor="ctr"/>
          <a:lstStyle>
            <a:lvl1pPr algn="ctr">
              <a:defRPr b="1" sz="6000"/>
            </a:lvl1pPr>
          </a:lstStyle>
          <a:p>
            <a:pPr/>
            <a:r>
              <a:t>نص العنوان</a:t>
            </a:r>
          </a:p>
        </p:txBody>
      </p:sp>
      <p:sp>
        <p:nvSpPr>
          <p:cNvPr id="78" name="Google Shape;54;p3"/>
          <p:cNvSpPr txBox="1"/>
          <p:nvPr/>
        </p:nvSpPr>
        <p:spPr>
          <a:xfrm rot="5400000">
            <a:off x="-1022301" y="39669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79"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86" name="نص العنوان"/>
          <p:cNvSpPr txBox="1"/>
          <p:nvPr>
            <p:ph type="title"/>
          </p:nvPr>
        </p:nvSpPr>
        <p:spPr>
          <a:prstGeom prst="rect">
            <a:avLst/>
          </a:prstGeom>
        </p:spPr>
        <p:txBody>
          <a:bodyPr/>
          <a:lstStyle/>
          <a:p>
            <a:pPr/>
            <a:r>
              <a:t>نص العنوان</a:t>
            </a:r>
          </a:p>
        </p:txBody>
      </p:sp>
      <p:sp>
        <p:nvSpPr>
          <p:cNvPr id="87" name="مستوى النص الأول…"/>
          <p:cNvSpPr txBox="1"/>
          <p:nvPr>
            <p:ph type="body" idx="1"/>
          </p:nvPr>
        </p:nvSpPr>
        <p:spPr>
          <a:prstGeom prst="rect">
            <a:avLst/>
          </a:prstGeom>
        </p:spPr>
        <p:txBody>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88"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TWO_COLUMNS">
    <p:bg>
      <p:bgPr>
        <a:solidFill>
          <a:srgbClr val="F18159"/>
        </a:solidFill>
      </p:bgPr>
    </p:bg>
    <p:spTree>
      <p:nvGrpSpPr>
        <p:cNvPr id="1" name=""/>
        <p:cNvGrpSpPr/>
        <p:nvPr/>
      </p:nvGrpSpPr>
      <p:grpSpPr>
        <a:xfrm>
          <a:off x="0" y="0"/>
          <a:ext cx="0" cy="0"/>
          <a:chOff x="0" y="0"/>
          <a:chExt cx="0" cy="0"/>
        </a:xfrm>
      </p:grpSpPr>
      <p:sp>
        <p:nvSpPr>
          <p:cNvPr id="95" name="Google Shape;9;p1"/>
          <p:cNvSpPr txBox="1"/>
          <p:nvPr/>
        </p:nvSpPr>
        <p:spPr>
          <a:xfrm rot="5400000">
            <a:off x="-1022301" y="41193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96" name="Google Shape;79;p5"/>
          <p:cNvSpPr/>
          <p:nvPr/>
        </p:nvSpPr>
        <p:spPr>
          <a:xfrm>
            <a:off x="79548" y="235850"/>
            <a:ext cx="8992200" cy="48459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97" name="Google Shape;80;p5"/>
          <p:cNvSpPr/>
          <p:nvPr/>
        </p:nvSpPr>
        <p:spPr>
          <a:xfrm>
            <a:off x="50422" y="197705"/>
            <a:ext cx="8992200" cy="48459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112" name="Google Shape;82;p5"/>
          <p:cNvGrpSpPr/>
          <p:nvPr/>
        </p:nvGrpSpPr>
        <p:grpSpPr>
          <a:xfrm>
            <a:off x="38237" y="34023"/>
            <a:ext cx="8960419" cy="358748"/>
            <a:chOff x="0" y="0"/>
            <a:chExt cx="8960418" cy="358747"/>
          </a:xfrm>
        </p:grpSpPr>
        <p:pic>
          <p:nvPicPr>
            <p:cNvPr id="98" name="Google Shape;83;p5" descr="Google Shape;83;p5"/>
            <p:cNvPicPr>
              <a:picLocks noChangeAspect="1"/>
            </p:cNvPicPr>
            <p:nvPr/>
          </p:nvPicPr>
          <p:blipFill>
            <a:blip r:embed="rId2">
              <a:extLst/>
            </a:blip>
            <a:srcRect l="0" t="0" r="40273" b="0"/>
            <a:stretch>
              <a:fillRect/>
            </a:stretch>
          </p:blipFill>
          <p:spPr>
            <a:xfrm>
              <a:off x="0" y="4734"/>
              <a:ext cx="1589273" cy="342036"/>
            </a:xfrm>
            <a:prstGeom prst="rect">
              <a:avLst/>
            </a:prstGeom>
            <a:ln w="12700" cap="flat">
              <a:noFill/>
              <a:miter lim="400000"/>
            </a:ln>
            <a:effectLst/>
          </p:spPr>
        </p:pic>
        <p:pic>
          <p:nvPicPr>
            <p:cNvPr id="99" name="Google Shape;84;p5" descr="Google Shape;84;p5"/>
            <p:cNvPicPr>
              <a:picLocks noChangeAspect="1"/>
            </p:cNvPicPr>
            <p:nvPr/>
          </p:nvPicPr>
          <p:blipFill>
            <a:blip r:embed="rId2">
              <a:extLst/>
            </a:blip>
            <a:srcRect l="42143" t="0" r="40273" b="7389"/>
            <a:stretch>
              <a:fillRect/>
            </a:stretch>
          </p:blipFill>
          <p:spPr>
            <a:xfrm>
              <a:off x="1609024" y="19040"/>
              <a:ext cx="467855" cy="316760"/>
            </a:xfrm>
            <a:prstGeom prst="rect">
              <a:avLst/>
            </a:prstGeom>
            <a:ln w="12700" cap="flat">
              <a:noFill/>
              <a:miter lim="400000"/>
            </a:ln>
            <a:effectLst/>
          </p:spPr>
        </p:pic>
        <p:pic>
          <p:nvPicPr>
            <p:cNvPr id="100" name="Google Shape;85;p5" descr="Google Shape;85;p5"/>
            <p:cNvPicPr>
              <a:picLocks noChangeAspect="1"/>
            </p:cNvPicPr>
            <p:nvPr/>
          </p:nvPicPr>
          <p:blipFill>
            <a:blip r:embed="rId2">
              <a:extLst/>
            </a:blip>
            <a:srcRect l="42143" t="0" r="40273" b="7389"/>
            <a:stretch>
              <a:fillRect/>
            </a:stretch>
          </p:blipFill>
          <p:spPr>
            <a:xfrm>
              <a:off x="2084982" y="20127"/>
              <a:ext cx="467855" cy="316761"/>
            </a:xfrm>
            <a:prstGeom prst="rect">
              <a:avLst/>
            </a:prstGeom>
            <a:ln w="12700" cap="flat">
              <a:noFill/>
              <a:miter lim="400000"/>
            </a:ln>
            <a:effectLst/>
          </p:spPr>
        </p:pic>
        <p:pic>
          <p:nvPicPr>
            <p:cNvPr id="101" name="Google Shape;86;p5" descr="Google Shape;86;p5"/>
            <p:cNvPicPr>
              <a:picLocks noChangeAspect="1"/>
            </p:cNvPicPr>
            <p:nvPr/>
          </p:nvPicPr>
          <p:blipFill>
            <a:blip r:embed="rId2">
              <a:extLst/>
            </a:blip>
            <a:srcRect l="42143" t="0" r="40273" b="7389"/>
            <a:stretch>
              <a:fillRect/>
            </a:stretch>
          </p:blipFill>
          <p:spPr>
            <a:xfrm>
              <a:off x="2561406" y="15393"/>
              <a:ext cx="467855" cy="316760"/>
            </a:xfrm>
            <a:prstGeom prst="rect">
              <a:avLst/>
            </a:prstGeom>
            <a:ln w="12700" cap="flat">
              <a:noFill/>
              <a:miter lim="400000"/>
            </a:ln>
            <a:effectLst/>
          </p:spPr>
        </p:pic>
        <p:pic>
          <p:nvPicPr>
            <p:cNvPr id="102" name="Google Shape;87;p5" descr="Google Shape;87;p5"/>
            <p:cNvPicPr>
              <a:picLocks noChangeAspect="1"/>
            </p:cNvPicPr>
            <p:nvPr/>
          </p:nvPicPr>
          <p:blipFill>
            <a:blip r:embed="rId2">
              <a:extLst/>
            </a:blip>
            <a:srcRect l="42143" t="0" r="40273" b="7389"/>
            <a:stretch>
              <a:fillRect/>
            </a:stretch>
          </p:blipFill>
          <p:spPr>
            <a:xfrm>
              <a:off x="3037364" y="16480"/>
              <a:ext cx="467855" cy="316761"/>
            </a:xfrm>
            <a:prstGeom prst="rect">
              <a:avLst/>
            </a:prstGeom>
            <a:ln w="12700" cap="flat">
              <a:noFill/>
              <a:miter lim="400000"/>
            </a:ln>
            <a:effectLst/>
          </p:spPr>
        </p:pic>
        <p:pic>
          <p:nvPicPr>
            <p:cNvPr id="103" name="Google Shape;88;p5" descr="Google Shape;88;p5"/>
            <p:cNvPicPr>
              <a:picLocks noChangeAspect="1"/>
            </p:cNvPicPr>
            <p:nvPr/>
          </p:nvPicPr>
          <p:blipFill>
            <a:blip r:embed="rId2">
              <a:extLst/>
            </a:blip>
            <a:srcRect l="42143" t="0" r="40273" b="7389"/>
            <a:stretch>
              <a:fillRect/>
            </a:stretch>
          </p:blipFill>
          <p:spPr>
            <a:xfrm>
              <a:off x="3532112" y="14701"/>
              <a:ext cx="467855" cy="316761"/>
            </a:xfrm>
            <a:prstGeom prst="rect">
              <a:avLst/>
            </a:prstGeom>
            <a:ln w="12700" cap="flat">
              <a:noFill/>
              <a:miter lim="400000"/>
            </a:ln>
            <a:effectLst/>
          </p:spPr>
        </p:pic>
        <p:pic>
          <p:nvPicPr>
            <p:cNvPr id="104" name="Google Shape;89;p5" descr="Google Shape;89;p5"/>
            <p:cNvPicPr>
              <a:picLocks noChangeAspect="1"/>
            </p:cNvPicPr>
            <p:nvPr/>
          </p:nvPicPr>
          <p:blipFill>
            <a:blip r:embed="rId2">
              <a:extLst/>
            </a:blip>
            <a:srcRect l="42143" t="0" r="40273" b="7389"/>
            <a:stretch>
              <a:fillRect/>
            </a:stretch>
          </p:blipFill>
          <p:spPr>
            <a:xfrm>
              <a:off x="4008070" y="15789"/>
              <a:ext cx="467855" cy="316760"/>
            </a:xfrm>
            <a:prstGeom prst="rect">
              <a:avLst/>
            </a:prstGeom>
            <a:ln w="12700" cap="flat">
              <a:noFill/>
              <a:miter lim="400000"/>
            </a:ln>
            <a:effectLst/>
          </p:spPr>
        </p:pic>
        <p:pic>
          <p:nvPicPr>
            <p:cNvPr id="105" name="Google Shape;90;p5" descr="Google Shape;90;p5"/>
            <p:cNvPicPr>
              <a:picLocks noChangeAspect="1"/>
            </p:cNvPicPr>
            <p:nvPr/>
          </p:nvPicPr>
          <p:blipFill>
            <a:blip r:embed="rId2">
              <a:extLst/>
            </a:blip>
            <a:srcRect l="42143" t="0" r="40273" b="7389"/>
            <a:stretch>
              <a:fillRect/>
            </a:stretch>
          </p:blipFill>
          <p:spPr>
            <a:xfrm>
              <a:off x="4484494" y="11054"/>
              <a:ext cx="467855" cy="316761"/>
            </a:xfrm>
            <a:prstGeom prst="rect">
              <a:avLst/>
            </a:prstGeom>
            <a:ln w="12700" cap="flat">
              <a:noFill/>
              <a:miter lim="400000"/>
            </a:ln>
            <a:effectLst/>
          </p:spPr>
        </p:pic>
        <p:pic>
          <p:nvPicPr>
            <p:cNvPr id="106" name="Google Shape;91;p5" descr="Google Shape;91;p5"/>
            <p:cNvPicPr>
              <a:picLocks noChangeAspect="1"/>
            </p:cNvPicPr>
            <p:nvPr/>
          </p:nvPicPr>
          <p:blipFill>
            <a:blip r:embed="rId2">
              <a:extLst/>
            </a:blip>
            <a:srcRect l="42143" t="0" r="40273" b="7389"/>
            <a:stretch>
              <a:fillRect/>
            </a:stretch>
          </p:blipFill>
          <p:spPr>
            <a:xfrm>
              <a:off x="4960451" y="12142"/>
              <a:ext cx="467856" cy="316760"/>
            </a:xfrm>
            <a:prstGeom prst="rect">
              <a:avLst/>
            </a:prstGeom>
            <a:ln w="12700" cap="flat">
              <a:noFill/>
              <a:miter lim="400000"/>
            </a:ln>
            <a:effectLst/>
          </p:spPr>
        </p:pic>
        <p:pic>
          <p:nvPicPr>
            <p:cNvPr id="107" name="Google Shape;92;p5" descr="Google Shape;92;p5"/>
            <p:cNvPicPr>
              <a:picLocks noChangeAspect="1"/>
            </p:cNvPicPr>
            <p:nvPr/>
          </p:nvPicPr>
          <p:blipFill>
            <a:blip r:embed="rId2">
              <a:extLst/>
            </a:blip>
            <a:srcRect l="42143" t="0" r="40273" b="7389"/>
            <a:stretch>
              <a:fillRect/>
            </a:stretch>
          </p:blipFill>
          <p:spPr>
            <a:xfrm>
              <a:off x="5448523" y="3647"/>
              <a:ext cx="467856" cy="316760"/>
            </a:xfrm>
            <a:prstGeom prst="rect">
              <a:avLst/>
            </a:prstGeom>
            <a:ln w="12700" cap="flat">
              <a:noFill/>
              <a:miter lim="400000"/>
            </a:ln>
            <a:effectLst/>
          </p:spPr>
        </p:pic>
        <p:pic>
          <p:nvPicPr>
            <p:cNvPr id="108" name="Google Shape;93;p5" descr="Google Shape;93;p5"/>
            <p:cNvPicPr>
              <a:picLocks noChangeAspect="1"/>
            </p:cNvPicPr>
            <p:nvPr/>
          </p:nvPicPr>
          <p:blipFill>
            <a:blip r:embed="rId2">
              <a:extLst/>
            </a:blip>
            <a:srcRect l="42143" t="0" r="40273" b="7389"/>
            <a:stretch>
              <a:fillRect/>
            </a:stretch>
          </p:blipFill>
          <p:spPr>
            <a:xfrm>
              <a:off x="5924481" y="4734"/>
              <a:ext cx="467855" cy="316760"/>
            </a:xfrm>
            <a:prstGeom prst="rect">
              <a:avLst/>
            </a:prstGeom>
            <a:ln w="12700" cap="flat">
              <a:noFill/>
              <a:miter lim="400000"/>
            </a:ln>
            <a:effectLst/>
          </p:spPr>
        </p:pic>
        <p:pic>
          <p:nvPicPr>
            <p:cNvPr id="109" name="Google Shape;94;p5" descr="Google Shape;94;p5"/>
            <p:cNvPicPr>
              <a:picLocks noChangeAspect="1"/>
            </p:cNvPicPr>
            <p:nvPr/>
          </p:nvPicPr>
          <p:blipFill>
            <a:blip r:embed="rId2">
              <a:extLst/>
            </a:blip>
            <a:srcRect l="42143" t="0" r="40273" b="7389"/>
            <a:stretch>
              <a:fillRect/>
            </a:stretch>
          </p:blipFill>
          <p:spPr>
            <a:xfrm>
              <a:off x="6400905" y="0"/>
              <a:ext cx="467856" cy="316760"/>
            </a:xfrm>
            <a:prstGeom prst="rect">
              <a:avLst/>
            </a:prstGeom>
            <a:ln w="12700" cap="flat">
              <a:noFill/>
              <a:miter lim="400000"/>
            </a:ln>
            <a:effectLst/>
          </p:spPr>
        </p:pic>
        <p:pic>
          <p:nvPicPr>
            <p:cNvPr id="110" name="Google Shape;95;p5" descr="Google Shape;95;p5"/>
            <p:cNvPicPr>
              <a:picLocks noChangeAspect="1"/>
            </p:cNvPicPr>
            <p:nvPr/>
          </p:nvPicPr>
          <p:blipFill>
            <a:blip r:embed="rId2">
              <a:extLst/>
            </a:blip>
            <a:srcRect l="42143" t="0" r="40273" b="7389"/>
            <a:stretch>
              <a:fillRect/>
            </a:stretch>
          </p:blipFill>
          <p:spPr>
            <a:xfrm>
              <a:off x="6876863" y="1087"/>
              <a:ext cx="467856" cy="316760"/>
            </a:xfrm>
            <a:prstGeom prst="rect">
              <a:avLst/>
            </a:prstGeom>
            <a:ln w="12700" cap="flat">
              <a:noFill/>
              <a:miter lim="400000"/>
            </a:ln>
            <a:effectLst/>
          </p:spPr>
        </p:pic>
        <p:pic>
          <p:nvPicPr>
            <p:cNvPr id="111" name="Google Shape;96;p5" descr="Google Shape;96;p5"/>
            <p:cNvPicPr>
              <a:picLocks noChangeAspect="1"/>
            </p:cNvPicPr>
            <p:nvPr/>
          </p:nvPicPr>
          <p:blipFill>
            <a:blip r:embed="rId2">
              <a:extLst/>
            </a:blip>
            <a:srcRect l="0" t="0" r="40273" b="0"/>
            <a:stretch>
              <a:fillRect/>
            </a:stretch>
          </p:blipFill>
          <p:spPr>
            <a:xfrm flipH="1">
              <a:off x="7371146" y="16712"/>
              <a:ext cx="1589273" cy="342036"/>
            </a:xfrm>
            <a:prstGeom prst="rect">
              <a:avLst/>
            </a:prstGeom>
            <a:ln w="12700" cap="flat">
              <a:noFill/>
              <a:miter lim="400000"/>
            </a:ln>
            <a:effectLst/>
          </p:spPr>
        </p:pic>
      </p:grpSp>
      <p:sp>
        <p:nvSpPr>
          <p:cNvPr id="113"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TWO_COLUMNS_1">
    <p:bg>
      <p:bgPr>
        <a:solidFill>
          <a:srgbClr val="76A5AF"/>
        </a:solidFill>
      </p:bgPr>
    </p:bg>
    <p:spTree>
      <p:nvGrpSpPr>
        <p:cNvPr id="1" name=""/>
        <p:cNvGrpSpPr/>
        <p:nvPr/>
      </p:nvGrpSpPr>
      <p:grpSpPr>
        <a:xfrm>
          <a:off x="0" y="0"/>
          <a:ext cx="0" cy="0"/>
          <a:chOff x="0" y="0"/>
          <a:chExt cx="0" cy="0"/>
        </a:xfrm>
      </p:grpSpPr>
      <p:sp>
        <p:nvSpPr>
          <p:cNvPr id="120" name="Google Shape;9;p1"/>
          <p:cNvSpPr txBox="1"/>
          <p:nvPr/>
        </p:nvSpPr>
        <p:spPr>
          <a:xfrm rot="5400000">
            <a:off x="-1022301" y="41193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121" name="Google Shape;103;p6"/>
          <p:cNvSpPr/>
          <p:nvPr/>
        </p:nvSpPr>
        <p:spPr>
          <a:xfrm>
            <a:off x="79567" y="235942"/>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122" name="Google Shape;104;p6"/>
          <p:cNvSpPr/>
          <p:nvPr/>
        </p:nvSpPr>
        <p:spPr>
          <a:xfrm>
            <a:off x="50432" y="197778"/>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123" name="Google Shape;105;p6"/>
          <p:cNvSpPr/>
          <p:nvPr/>
        </p:nvSpPr>
        <p:spPr>
          <a:xfrm>
            <a:off x="16813" y="155127"/>
            <a:ext cx="8992200" cy="4845600"/>
          </a:xfrm>
          <a:prstGeom prst="rect">
            <a:avLst/>
          </a:prstGeom>
          <a:blipFill>
            <a:blip r:embed="rId2"/>
            <a:stretch>
              <a:fillRect/>
            </a:stretch>
          </a:blip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138" name="Google Shape;106;p6"/>
          <p:cNvGrpSpPr/>
          <p:nvPr/>
        </p:nvGrpSpPr>
        <p:grpSpPr>
          <a:xfrm>
            <a:off x="38243" y="34021"/>
            <a:ext cx="8960419" cy="358941"/>
            <a:chOff x="0" y="0"/>
            <a:chExt cx="8960418" cy="358939"/>
          </a:xfrm>
        </p:grpSpPr>
        <p:pic>
          <p:nvPicPr>
            <p:cNvPr id="124" name="Google Shape;107;p6" descr="Google Shape;107;p6"/>
            <p:cNvPicPr>
              <a:picLocks noChangeAspect="1"/>
            </p:cNvPicPr>
            <p:nvPr/>
          </p:nvPicPr>
          <p:blipFill>
            <a:blip r:embed="rId3">
              <a:extLst/>
            </a:blip>
            <a:srcRect l="0" t="0" r="40273" b="0"/>
            <a:stretch>
              <a:fillRect/>
            </a:stretch>
          </p:blipFill>
          <p:spPr>
            <a:xfrm>
              <a:off x="0" y="4736"/>
              <a:ext cx="1589273" cy="342219"/>
            </a:xfrm>
            <a:prstGeom prst="rect">
              <a:avLst/>
            </a:prstGeom>
            <a:ln w="12700" cap="flat">
              <a:noFill/>
              <a:miter lim="400000"/>
            </a:ln>
            <a:effectLst/>
          </p:spPr>
        </p:pic>
        <p:pic>
          <p:nvPicPr>
            <p:cNvPr id="125" name="Google Shape;108;p6" descr="Google Shape;108;p6"/>
            <p:cNvPicPr>
              <a:picLocks noChangeAspect="1"/>
            </p:cNvPicPr>
            <p:nvPr/>
          </p:nvPicPr>
          <p:blipFill>
            <a:blip r:embed="rId3">
              <a:extLst/>
            </a:blip>
            <a:srcRect l="42143" t="0" r="40273" b="7389"/>
            <a:stretch>
              <a:fillRect/>
            </a:stretch>
          </p:blipFill>
          <p:spPr>
            <a:xfrm>
              <a:off x="1609024" y="19050"/>
              <a:ext cx="467855" cy="316930"/>
            </a:xfrm>
            <a:prstGeom prst="rect">
              <a:avLst/>
            </a:prstGeom>
            <a:ln w="12700" cap="flat">
              <a:noFill/>
              <a:miter lim="400000"/>
            </a:ln>
            <a:effectLst/>
          </p:spPr>
        </p:pic>
        <p:pic>
          <p:nvPicPr>
            <p:cNvPr id="126" name="Google Shape;109;p6" descr="Google Shape;109;p6"/>
            <p:cNvPicPr>
              <a:picLocks noChangeAspect="1"/>
            </p:cNvPicPr>
            <p:nvPr/>
          </p:nvPicPr>
          <p:blipFill>
            <a:blip r:embed="rId3">
              <a:extLst/>
            </a:blip>
            <a:srcRect l="42143" t="0" r="40273" b="7389"/>
            <a:stretch>
              <a:fillRect/>
            </a:stretch>
          </p:blipFill>
          <p:spPr>
            <a:xfrm>
              <a:off x="2084982" y="20138"/>
              <a:ext cx="467855" cy="316930"/>
            </a:xfrm>
            <a:prstGeom prst="rect">
              <a:avLst/>
            </a:prstGeom>
            <a:ln w="12700" cap="flat">
              <a:noFill/>
              <a:miter lim="400000"/>
            </a:ln>
            <a:effectLst/>
          </p:spPr>
        </p:pic>
        <p:pic>
          <p:nvPicPr>
            <p:cNvPr id="127" name="Google Shape;110;p6" descr="Google Shape;110;p6"/>
            <p:cNvPicPr>
              <a:picLocks noChangeAspect="1"/>
            </p:cNvPicPr>
            <p:nvPr/>
          </p:nvPicPr>
          <p:blipFill>
            <a:blip r:embed="rId3">
              <a:extLst/>
            </a:blip>
            <a:srcRect l="42143" t="0" r="40273" b="7389"/>
            <a:stretch>
              <a:fillRect/>
            </a:stretch>
          </p:blipFill>
          <p:spPr>
            <a:xfrm>
              <a:off x="2561406" y="15401"/>
              <a:ext cx="467855" cy="316930"/>
            </a:xfrm>
            <a:prstGeom prst="rect">
              <a:avLst/>
            </a:prstGeom>
            <a:ln w="12700" cap="flat">
              <a:noFill/>
              <a:miter lim="400000"/>
            </a:ln>
            <a:effectLst/>
          </p:spPr>
        </p:pic>
        <p:pic>
          <p:nvPicPr>
            <p:cNvPr id="128" name="Google Shape;111;p6" descr="Google Shape;111;p6"/>
            <p:cNvPicPr>
              <a:picLocks noChangeAspect="1"/>
            </p:cNvPicPr>
            <p:nvPr/>
          </p:nvPicPr>
          <p:blipFill>
            <a:blip r:embed="rId3">
              <a:extLst/>
            </a:blip>
            <a:srcRect l="42143" t="0" r="40273" b="7389"/>
            <a:stretch>
              <a:fillRect/>
            </a:stretch>
          </p:blipFill>
          <p:spPr>
            <a:xfrm>
              <a:off x="3037364" y="16489"/>
              <a:ext cx="467855" cy="316930"/>
            </a:xfrm>
            <a:prstGeom prst="rect">
              <a:avLst/>
            </a:prstGeom>
            <a:ln w="12700" cap="flat">
              <a:noFill/>
              <a:miter lim="400000"/>
            </a:ln>
            <a:effectLst/>
          </p:spPr>
        </p:pic>
        <p:pic>
          <p:nvPicPr>
            <p:cNvPr id="129" name="Google Shape;112;p6" descr="Google Shape;112;p6"/>
            <p:cNvPicPr>
              <a:picLocks noChangeAspect="1"/>
            </p:cNvPicPr>
            <p:nvPr/>
          </p:nvPicPr>
          <p:blipFill>
            <a:blip r:embed="rId3">
              <a:extLst/>
            </a:blip>
            <a:srcRect l="42143" t="0" r="40273" b="7389"/>
            <a:stretch>
              <a:fillRect/>
            </a:stretch>
          </p:blipFill>
          <p:spPr>
            <a:xfrm>
              <a:off x="3532112" y="14709"/>
              <a:ext cx="467855" cy="316930"/>
            </a:xfrm>
            <a:prstGeom prst="rect">
              <a:avLst/>
            </a:prstGeom>
            <a:ln w="12700" cap="flat">
              <a:noFill/>
              <a:miter lim="400000"/>
            </a:ln>
            <a:effectLst/>
          </p:spPr>
        </p:pic>
        <p:pic>
          <p:nvPicPr>
            <p:cNvPr id="130" name="Google Shape;113;p6" descr="Google Shape;113;p6"/>
            <p:cNvPicPr>
              <a:picLocks noChangeAspect="1"/>
            </p:cNvPicPr>
            <p:nvPr/>
          </p:nvPicPr>
          <p:blipFill>
            <a:blip r:embed="rId3">
              <a:extLst/>
            </a:blip>
            <a:srcRect l="42143" t="0" r="40273" b="7389"/>
            <a:stretch>
              <a:fillRect/>
            </a:stretch>
          </p:blipFill>
          <p:spPr>
            <a:xfrm>
              <a:off x="4008070" y="15797"/>
              <a:ext cx="467855" cy="316930"/>
            </a:xfrm>
            <a:prstGeom prst="rect">
              <a:avLst/>
            </a:prstGeom>
            <a:ln w="12700" cap="flat">
              <a:noFill/>
              <a:miter lim="400000"/>
            </a:ln>
            <a:effectLst/>
          </p:spPr>
        </p:pic>
        <p:pic>
          <p:nvPicPr>
            <p:cNvPr id="131" name="Google Shape;114;p6" descr="Google Shape;114;p6"/>
            <p:cNvPicPr>
              <a:picLocks noChangeAspect="1"/>
            </p:cNvPicPr>
            <p:nvPr/>
          </p:nvPicPr>
          <p:blipFill>
            <a:blip r:embed="rId3">
              <a:extLst/>
            </a:blip>
            <a:srcRect l="42143" t="0" r="40273" b="7389"/>
            <a:stretch>
              <a:fillRect/>
            </a:stretch>
          </p:blipFill>
          <p:spPr>
            <a:xfrm>
              <a:off x="4484494" y="11060"/>
              <a:ext cx="467855" cy="316930"/>
            </a:xfrm>
            <a:prstGeom prst="rect">
              <a:avLst/>
            </a:prstGeom>
            <a:ln w="12700" cap="flat">
              <a:noFill/>
              <a:miter lim="400000"/>
            </a:ln>
            <a:effectLst/>
          </p:spPr>
        </p:pic>
        <p:pic>
          <p:nvPicPr>
            <p:cNvPr id="132" name="Google Shape;115;p6" descr="Google Shape;115;p6"/>
            <p:cNvPicPr>
              <a:picLocks noChangeAspect="1"/>
            </p:cNvPicPr>
            <p:nvPr/>
          </p:nvPicPr>
          <p:blipFill>
            <a:blip r:embed="rId3">
              <a:extLst/>
            </a:blip>
            <a:srcRect l="42143" t="0" r="40273" b="7389"/>
            <a:stretch>
              <a:fillRect/>
            </a:stretch>
          </p:blipFill>
          <p:spPr>
            <a:xfrm>
              <a:off x="4960451" y="12148"/>
              <a:ext cx="467856" cy="316930"/>
            </a:xfrm>
            <a:prstGeom prst="rect">
              <a:avLst/>
            </a:prstGeom>
            <a:ln w="12700" cap="flat">
              <a:noFill/>
              <a:miter lim="400000"/>
            </a:ln>
            <a:effectLst/>
          </p:spPr>
        </p:pic>
        <p:pic>
          <p:nvPicPr>
            <p:cNvPr id="133" name="Google Shape;116;p6" descr="Google Shape;116;p6"/>
            <p:cNvPicPr>
              <a:picLocks noChangeAspect="1"/>
            </p:cNvPicPr>
            <p:nvPr/>
          </p:nvPicPr>
          <p:blipFill>
            <a:blip r:embed="rId3">
              <a:extLst/>
            </a:blip>
            <a:srcRect l="42143" t="0" r="40273" b="7389"/>
            <a:stretch>
              <a:fillRect/>
            </a:stretch>
          </p:blipFill>
          <p:spPr>
            <a:xfrm>
              <a:off x="5448523" y="3649"/>
              <a:ext cx="467856" cy="316929"/>
            </a:xfrm>
            <a:prstGeom prst="rect">
              <a:avLst/>
            </a:prstGeom>
            <a:ln w="12700" cap="flat">
              <a:noFill/>
              <a:miter lim="400000"/>
            </a:ln>
            <a:effectLst/>
          </p:spPr>
        </p:pic>
        <p:pic>
          <p:nvPicPr>
            <p:cNvPr id="134" name="Google Shape;117;p6" descr="Google Shape;117;p6"/>
            <p:cNvPicPr>
              <a:picLocks noChangeAspect="1"/>
            </p:cNvPicPr>
            <p:nvPr/>
          </p:nvPicPr>
          <p:blipFill>
            <a:blip r:embed="rId3">
              <a:extLst/>
            </a:blip>
            <a:srcRect l="42143" t="0" r="40273" b="7389"/>
            <a:stretch>
              <a:fillRect/>
            </a:stretch>
          </p:blipFill>
          <p:spPr>
            <a:xfrm>
              <a:off x="5924481" y="4736"/>
              <a:ext cx="467855" cy="316930"/>
            </a:xfrm>
            <a:prstGeom prst="rect">
              <a:avLst/>
            </a:prstGeom>
            <a:ln w="12700" cap="flat">
              <a:noFill/>
              <a:miter lim="400000"/>
            </a:ln>
            <a:effectLst/>
          </p:spPr>
        </p:pic>
        <p:pic>
          <p:nvPicPr>
            <p:cNvPr id="135" name="Google Shape;118;p6" descr="Google Shape;118;p6"/>
            <p:cNvPicPr>
              <a:picLocks noChangeAspect="1"/>
            </p:cNvPicPr>
            <p:nvPr/>
          </p:nvPicPr>
          <p:blipFill>
            <a:blip r:embed="rId3">
              <a:extLst/>
            </a:blip>
            <a:srcRect l="42143" t="0" r="40273" b="7389"/>
            <a:stretch>
              <a:fillRect/>
            </a:stretch>
          </p:blipFill>
          <p:spPr>
            <a:xfrm>
              <a:off x="6400905" y="-1"/>
              <a:ext cx="467856" cy="316930"/>
            </a:xfrm>
            <a:prstGeom prst="rect">
              <a:avLst/>
            </a:prstGeom>
            <a:ln w="12700" cap="flat">
              <a:noFill/>
              <a:miter lim="400000"/>
            </a:ln>
            <a:effectLst/>
          </p:spPr>
        </p:pic>
        <p:pic>
          <p:nvPicPr>
            <p:cNvPr id="136" name="Google Shape;119;p6" descr="Google Shape;119;p6"/>
            <p:cNvPicPr>
              <a:picLocks noChangeAspect="1"/>
            </p:cNvPicPr>
            <p:nvPr/>
          </p:nvPicPr>
          <p:blipFill>
            <a:blip r:embed="rId3">
              <a:extLst/>
            </a:blip>
            <a:srcRect l="42143" t="0" r="40273" b="7389"/>
            <a:stretch>
              <a:fillRect/>
            </a:stretch>
          </p:blipFill>
          <p:spPr>
            <a:xfrm>
              <a:off x="6876863" y="1087"/>
              <a:ext cx="467856" cy="316930"/>
            </a:xfrm>
            <a:prstGeom prst="rect">
              <a:avLst/>
            </a:prstGeom>
            <a:ln w="12700" cap="flat">
              <a:noFill/>
              <a:miter lim="400000"/>
            </a:ln>
            <a:effectLst/>
          </p:spPr>
        </p:pic>
        <p:pic>
          <p:nvPicPr>
            <p:cNvPr id="137" name="Google Shape;120;p6" descr="Google Shape;120;p6"/>
            <p:cNvPicPr>
              <a:picLocks noChangeAspect="1"/>
            </p:cNvPicPr>
            <p:nvPr/>
          </p:nvPicPr>
          <p:blipFill>
            <a:blip r:embed="rId3">
              <a:extLst/>
            </a:blip>
            <a:srcRect l="0" t="0" r="40273" b="0"/>
            <a:stretch>
              <a:fillRect/>
            </a:stretch>
          </p:blipFill>
          <p:spPr>
            <a:xfrm flipH="1">
              <a:off x="7371146" y="16721"/>
              <a:ext cx="1589273" cy="342219"/>
            </a:xfrm>
            <a:prstGeom prst="rect">
              <a:avLst/>
            </a:prstGeom>
            <a:ln w="12700" cap="flat">
              <a:noFill/>
              <a:miter lim="400000"/>
            </a:ln>
            <a:effectLst/>
          </p:spPr>
        </p:pic>
      </p:grpSp>
      <p:sp>
        <p:nvSpPr>
          <p:cNvPr id="139" name="نص العنوان"/>
          <p:cNvSpPr txBox="1"/>
          <p:nvPr>
            <p:ph type="title"/>
          </p:nvPr>
        </p:nvSpPr>
        <p:spPr>
          <a:prstGeom prst="rect">
            <a:avLst/>
          </a:prstGeom>
        </p:spPr>
        <p:txBody>
          <a:bodyPr/>
          <a:lstStyle/>
          <a:p>
            <a:pPr/>
            <a:r>
              <a:t>نص العنوان</a:t>
            </a:r>
          </a:p>
        </p:txBody>
      </p:sp>
      <p:sp>
        <p:nvSpPr>
          <p:cNvPr id="140" name="مستوى النص الأول…"/>
          <p:cNvSpPr txBox="1"/>
          <p:nvPr>
            <p:ph type="body" sz="quarter" idx="1"/>
          </p:nvPr>
        </p:nvSpPr>
        <p:spPr>
          <a:xfrm>
            <a:off x="311699" y="1152475"/>
            <a:ext cx="2598001"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41" name="Google Shape;123;p6"/>
          <p:cNvSpPr txBox="1"/>
          <p:nvPr>
            <p:ph type="body" sz="quarter" idx="21"/>
          </p:nvPr>
        </p:nvSpPr>
        <p:spPr>
          <a:xfrm>
            <a:off x="3247912" y="1152475"/>
            <a:ext cx="2598001" cy="3416400"/>
          </a:xfrm>
          <a:prstGeom prst="rect">
            <a:avLst/>
          </a:prstGeom>
        </p:spPr>
        <p:txBody>
          <a:bodyPr/>
          <a:lstStyle/>
          <a:p>
            <a:pPr indent="-317500" rtl="0">
              <a:buSzPts val="1400"/>
              <a:defRPr sz="1400"/>
            </a:pPr>
          </a:p>
        </p:txBody>
      </p:sp>
      <p:sp>
        <p:nvSpPr>
          <p:cNvPr id="142" name="Google Shape;125;p6"/>
          <p:cNvSpPr txBox="1"/>
          <p:nvPr>
            <p:ph type="body" sz="quarter" idx="22"/>
          </p:nvPr>
        </p:nvSpPr>
        <p:spPr>
          <a:xfrm>
            <a:off x="6184138" y="1152475"/>
            <a:ext cx="2598000" cy="3416400"/>
          </a:xfrm>
          <a:prstGeom prst="rect">
            <a:avLst/>
          </a:prstGeom>
        </p:spPr>
        <p:txBody>
          <a:bodyPr/>
          <a:lstStyle/>
          <a:p>
            <a:pPr indent="-317500" rtl="0">
              <a:buSzPts val="1400"/>
              <a:defRPr sz="1400"/>
            </a:pPr>
          </a:p>
        </p:txBody>
      </p:sp>
      <p:sp>
        <p:nvSpPr>
          <p:cNvPr id="143" name="Google Shape;126;p6"/>
          <p:cNvSpPr txBox="1"/>
          <p:nvPr/>
        </p:nvSpPr>
        <p:spPr>
          <a:xfrm rot="5400000">
            <a:off x="-1022301" y="39669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14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ONLY">
    <p:bg>
      <p:bgPr>
        <a:solidFill>
          <a:srgbClr val="93C47D"/>
        </a:solidFill>
      </p:bgPr>
    </p:bg>
    <p:spTree>
      <p:nvGrpSpPr>
        <p:cNvPr id="1" name=""/>
        <p:cNvGrpSpPr/>
        <p:nvPr/>
      </p:nvGrpSpPr>
      <p:grpSpPr>
        <a:xfrm>
          <a:off x="0" y="0"/>
          <a:ext cx="0" cy="0"/>
          <a:chOff x="0" y="0"/>
          <a:chExt cx="0" cy="0"/>
        </a:xfrm>
      </p:grpSpPr>
      <p:sp>
        <p:nvSpPr>
          <p:cNvPr id="151" name="Google Shape;128;p7"/>
          <p:cNvSpPr/>
          <p:nvPr/>
        </p:nvSpPr>
        <p:spPr>
          <a:xfrm>
            <a:off x="79567" y="235942"/>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152" name="Google Shape;129;p7"/>
          <p:cNvSpPr/>
          <p:nvPr/>
        </p:nvSpPr>
        <p:spPr>
          <a:xfrm>
            <a:off x="50432" y="197778"/>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153" name="Google Shape;175;p9"/>
          <p:cNvSpPr/>
          <p:nvPr/>
        </p:nvSpPr>
        <p:spPr>
          <a:xfrm>
            <a:off x="118776" y="316757"/>
            <a:ext cx="8906448" cy="4683970"/>
          </a:xfrm>
          <a:prstGeom prst="rect">
            <a:avLst/>
          </a:prstGeom>
          <a:blipFill>
            <a:blip r:embed="rId2"/>
            <a:stretch>
              <a:fillRect/>
            </a:stretch>
          </a:blip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168" name="Google Shape;131;p7"/>
          <p:cNvGrpSpPr/>
          <p:nvPr/>
        </p:nvGrpSpPr>
        <p:grpSpPr>
          <a:xfrm>
            <a:off x="38243" y="34021"/>
            <a:ext cx="8960419" cy="358941"/>
            <a:chOff x="0" y="0"/>
            <a:chExt cx="8960418" cy="358939"/>
          </a:xfrm>
        </p:grpSpPr>
        <p:pic>
          <p:nvPicPr>
            <p:cNvPr id="154" name="Google Shape;132;p7" descr="Google Shape;132;p7"/>
            <p:cNvPicPr>
              <a:picLocks noChangeAspect="1"/>
            </p:cNvPicPr>
            <p:nvPr/>
          </p:nvPicPr>
          <p:blipFill>
            <a:blip r:embed="rId3">
              <a:extLst/>
            </a:blip>
            <a:srcRect l="0" t="0" r="40273" b="0"/>
            <a:stretch>
              <a:fillRect/>
            </a:stretch>
          </p:blipFill>
          <p:spPr>
            <a:xfrm>
              <a:off x="0" y="4736"/>
              <a:ext cx="1589273" cy="342219"/>
            </a:xfrm>
            <a:prstGeom prst="rect">
              <a:avLst/>
            </a:prstGeom>
            <a:ln w="12700" cap="flat">
              <a:noFill/>
              <a:miter lim="400000"/>
            </a:ln>
            <a:effectLst/>
          </p:spPr>
        </p:pic>
        <p:pic>
          <p:nvPicPr>
            <p:cNvPr id="155" name="Google Shape;133;p7" descr="Google Shape;133;p7"/>
            <p:cNvPicPr>
              <a:picLocks noChangeAspect="1"/>
            </p:cNvPicPr>
            <p:nvPr/>
          </p:nvPicPr>
          <p:blipFill>
            <a:blip r:embed="rId3">
              <a:extLst/>
            </a:blip>
            <a:srcRect l="42143" t="0" r="40273" b="7389"/>
            <a:stretch>
              <a:fillRect/>
            </a:stretch>
          </p:blipFill>
          <p:spPr>
            <a:xfrm>
              <a:off x="1609024" y="19050"/>
              <a:ext cx="467855" cy="316930"/>
            </a:xfrm>
            <a:prstGeom prst="rect">
              <a:avLst/>
            </a:prstGeom>
            <a:ln w="12700" cap="flat">
              <a:noFill/>
              <a:miter lim="400000"/>
            </a:ln>
            <a:effectLst/>
          </p:spPr>
        </p:pic>
        <p:pic>
          <p:nvPicPr>
            <p:cNvPr id="156" name="Google Shape;134;p7" descr="Google Shape;134;p7"/>
            <p:cNvPicPr>
              <a:picLocks noChangeAspect="1"/>
            </p:cNvPicPr>
            <p:nvPr/>
          </p:nvPicPr>
          <p:blipFill>
            <a:blip r:embed="rId3">
              <a:extLst/>
            </a:blip>
            <a:srcRect l="42143" t="0" r="40273" b="7389"/>
            <a:stretch>
              <a:fillRect/>
            </a:stretch>
          </p:blipFill>
          <p:spPr>
            <a:xfrm>
              <a:off x="2084982" y="20138"/>
              <a:ext cx="467855" cy="316930"/>
            </a:xfrm>
            <a:prstGeom prst="rect">
              <a:avLst/>
            </a:prstGeom>
            <a:ln w="12700" cap="flat">
              <a:noFill/>
              <a:miter lim="400000"/>
            </a:ln>
            <a:effectLst/>
          </p:spPr>
        </p:pic>
        <p:pic>
          <p:nvPicPr>
            <p:cNvPr id="157" name="Google Shape;135;p7" descr="Google Shape;135;p7"/>
            <p:cNvPicPr>
              <a:picLocks noChangeAspect="1"/>
            </p:cNvPicPr>
            <p:nvPr/>
          </p:nvPicPr>
          <p:blipFill>
            <a:blip r:embed="rId3">
              <a:extLst/>
            </a:blip>
            <a:srcRect l="42143" t="0" r="40273" b="7389"/>
            <a:stretch>
              <a:fillRect/>
            </a:stretch>
          </p:blipFill>
          <p:spPr>
            <a:xfrm>
              <a:off x="2561406" y="15401"/>
              <a:ext cx="467855" cy="316930"/>
            </a:xfrm>
            <a:prstGeom prst="rect">
              <a:avLst/>
            </a:prstGeom>
            <a:ln w="12700" cap="flat">
              <a:noFill/>
              <a:miter lim="400000"/>
            </a:ln>
            <a:effectLst/>
          </p:spPr>
        </p:pic>
        <p:pic>
          <p:nvPicPr>
            <p:cNvPr id="158" name="Google Shape;136;p7" descr="Google Shape;136;p7"/>
            <p:cNvPicPr>
              <a:picLocks noChangeAspect="1"/>
            </p:cNvPicPr>
            <p:nvPr/>
          </p:nvPicPr>
          <p:blipFill>
            <a:blip r:embed="rId3">
              <a:extLst/>
            </a:blip>
            <a:srcRect l="42143" t="0" r="40273" b="7389"/>
            <a:stretch>
              <a:fillRect/>
            </a:stretch>
          </p:blipFill>
          <p:spPr>
            <a:xfrm>
              <a:off x="3037364" y="16489"/>
              <a:ext cx="467855" cy="316930"/>
            </a:xfrm>
            <a:prstGeom prst="rect">
              <a:avLst/>
            </a:prstGeom>
            <a:ln w="12700" cap="flat">
              <a:noFill/>
              <a:miter lim="400000"/>
            </a:ln>
            <a:effectLst/>
          </p:spPr>
        </p:pic>
        <p:pic>
          <p:nvPicPr>
            <p:cNvPr id="159" name="Google Shape;137;p7" descr="Google Shape;137;p7"/>
            <p:cNvPicPr>
              <a:picLocks noChangeAspect="1"/>
            </p:cNvPicPr>
            <p:nvPr/>
          </p:nvPicPr>
          <p:blipFill>
            <a:blip r:embed="rId3">
              <a:extLst/>
            </a:blip>
            <a:srcRect l="42143" t="0" r="40273" b="7389"/>
            <a:stretch>
              <a:fillRect/>
            </a:stretch>
          </p:blipFill>
          <p:spPr>
            <a:xfrm>
              <a:off x="3532112" y="14709"/>
              <a:ext cx="467855" cy="316930"/>
            </a:xfrm>
            <a:prstGeom prst="rect">
              <a:avLst/>
            </a:prstGeom>
            <a:ln w="12700" cap="flat">
              <a:noFill/>
              <a:miter lim="400000"/>
            </a:ln>
            <a:effectLst/>
          </p:spPr>
        </p:pic>
        <p:pic>
          <p:nvPicPr>
            <p:cNvPr id="160" name="Google Shape;138;p7" descr="Google Shape;138;p7"/>
            <p:cNvPicPr>
              <a:picLocks noChangeAspect="1"/>
            </p:cNvPicPr>
            <p:nvPr/>
          </p:nvPicPr>
          <p:blipFill>
            <a:blip r:embed="rId3">
              <a:extLst/>
            </a:blip>
            <a:srcRect l="42143" t="0" r="40273" b="7389"/>
            <a:stretch>
              <a:fillRect/>
            </a:stretch>
          </p:blipFill>
          <p:spPr>
            <a:xfrm>
              <a:off x="4008070" y="15797"/>
              <a:ext cx="467855" cy="316930"/>
            </a:xfrm>
            <a:prstGeom prst="rect">
              <a:avLst/>
            </a:prstGeom>
            <a:ln w="12700" cap="flat">
              <a:noFill/>
              <a:miter lim="400000"/>
            </a:ln>
            <a:effectLst/>
          </p:spPr>
        </p:pic>
        <p:pic>
          <p:nvPicPr>
            <p:cNvPr id="161" name="Google Shape;139;p7" descr="Google Shape;139;p7"/>
            <p:cNvPicPr>
              <a:picLocks noChangeAspect="1"/>
            </p:cNvPicPr>
            <p:nvPr/>
          </p:nvPicPr>
          <p:blipFill>
            <a:blip r:embed="rId3">
              <a:extLst/>
            </a:blip>
            <a:srcRect l="42143" t="0" r="40273" b="7389"/>
            <a:stretch>
              <a:fillRect/>
            </a:stretch>
          </p:blipFill>
          <p:spPr>
            <a:xfrm>
              <a:off x="4484494" y="11060"/>
              <a:ext cx="467855" cy="316930"/>
            </a:xfrm>
            <a:prstGeom prst="rect">
              <a:avLst/>
            </a:prstGeom>
            <a:ln w="12700" cap="flat">
              <a:noFill/>
              <a:miter lim="400000"/>
            </a:ln>
            <a:effectLst/>
          </p:spPr>
        </p:pic>
        <p:pic>
          <p:nvPicPr>
            <p:cNvPr id="162" name="Google Shape;140;p7" descr="Google Shape;140;p7"/>
            <p:cNvPicPr>
              <a:picLocks noChangeAspect="1"/>
            </p:cNvPicPr>
            <p:nvPr/>
          </p:nvPicPr>
          <p:blipFill>
            <a:blip r:embed="rId3">
              <a:extLst/>
            </a:blip>
            <a:srcRect l="42143" t="0" r="40273" b="7389"/>
            <a:stretch>
              <a:fillRect/>
            </a:stretch>
          </p:blipFill>
          <p:spPr>
            <a:xfrm>
              <a:off x="4960451" y="12148"/>
              <a:ext cx="467856" cy="316930"/>
            </a:xfrm>
            <a:prstGeom prst="rect">
              <a:avLst/>
            </a:prstGeom>
            <a:ln w="12700" cap="flat">
              <a:noFill/>
              <a:miter lim="400000"/>
            </a:ln>
            <a:effectLst/>
          </p:spPr>
        </p:pic>
        <p:pic>
          <p:nvPicPr>
            <p:cNvPr id="163" name="Google Shape;141;p7" descr="Google Shape;141;p7"/>
            <p:cNvPicPr>
              <a:picLocks noChangeAspect="1"/>
            </p:cNvPicPr>
            <p:nvPr/>
          </p:nvPicPr>
          <p:blipFill>
            <a:blip r:embed="rId3">
              <a:extLst/>
            </a:blip>
            <a:srcRect l="42143" t="0" r="40273" b="7389"/>
            <a:stretch>
              <a:fillRect/>
            </a:stretch>
          </p:blipFill>
          <p:spPr>
            <a:xfrm>
              <a:off x="5448523" y="3649"/>
              <a:ext cx="467856" cy="316929"/>
            </a:xfrm>
            <a:prstGeom prst="rect">
              <a:avLst/>
            </a:prstGeom>
            <a:ln w="12700" cap="flat">
              <a:noFill/>
              <a:miter lim="400000"/>
            </a:ln>
            <a:effectLst/>
          </p:spPr>
        </p:pic>
        <p:pic>
          <p:nvPicPr>
            <p:cNvPr id="164" name="Google Shape;142;p7" descr="Google Shape;142;p7"/>
            <p:cNvPicPr>
              <a:picLocks noChangeAspect="1"/>
            </p:cNvPicPr>
            <p:nvPr/>
          </p:nvPicPr>
          <p:blipFill>
            <a:blip r:embed="rId3">
              <a:extLst/>
            </a:blip>
            <a:srcRect l="42143" t="0" r="40273" b="7389"/>
            <a:stretch>
              <a:fillRect/>
            </a:stretch>
          </p:blipFill>
          <p:spPr>
            <a:xfrm>
              <a:off x="5924481" y="4736"/>
              <a:ext cx="467855" cy="316930"/>
            </a:xfrm>
            <a:prstGeom prst="rect">
              <a:avLst/>
            </a:prstGeom>
            <a:ln w="12700" cap="flat">
              <a:noFill/>
              <a:miter lim="400000"/>
            </a:ln>
            <a:effectLst/>
          </p:spPr>
        </p:pic>
        <p:pic>
          <p:nvPicPr>
            <p:cNvPr id="165" name="Google Shape;143;p7" descr="Google Shape;143;p7"/>
            <p:cNvPicPr>
              <a:picLocks noChangeAspect="1"/>
            </p:cNvPicPr>
            <p:nvPr/>
          </p:nvPicPr>
          <p:blipFill>
            <a:blip r:embed="rId3">
              <a:extLst/>
            </a:blip>
            <a:srcRect l="42143" t="0" r="40273" b="7389"/>
            <a:stretch>
              <a:fillRect/>
            </a:stretch>
          </p:blipFill>
          <p:spPr>
            <a:xfrm>
              <a:off x="6400905" y="-1"/>
              <a:ext cx="467856" cy="316930"/>
            </a:xfrm>
            <a:prstGeom prst="rect">
              <a:avLst/>
            </a:prstGeom>
            <a:ln w="12700" cap="flat">
              <a:noFill/>
              <a:miter lim="400000"/>
            </a:ln>
            <a:effectLst/>
          </p:spPr>
        </p:pic>
        <p:pic>
          <p:nvPicPr>
            <p:cNvPr id="166" name="Google Shape;144;p7" descr="Google Shape;144;p7"/>
            <p:cNvPicPr>
              <a:picLocks noChangeAspect="1"/>
            </p:cNvPicPr>
            <p:nvPr/>
          </p:nvPicPr>
          <p:blipFill>
            <a:blip r:embed="rId3">
              <a:extLst/>
            </a:blip>
            <a:srcRect l="42143" t="0" r="40273" b="7389"/>
            <a:stretch>
              <a:fillRect/>
            </a:stretch>
          </p:blipFill>
          <p:spPr>
            <a:xfrm>
              <a:off x="6876863" y="1087"/>
              <a:ext cx="467856" cy="316930"/>
            </a:xfrm>
            <a:prstGeom prst="rect">
              <a:avLst/>
            </a:prstGeom>
            <a:ln w="12700" cap="flat">
              <a:noFill/>
              <a:miter lim="400000"/>
            </a:ln>
            <a:effectLst/>
          </p:spPr>
        </p:pic>
        <p:pic>
          <p:nvPicPr>
            <p:cNvPr id="167" name="Google Shape;145;p7" descr="Google Shape;145;p7"/>
            <p:cNvPicPr>
              <a:picLocks noChangeAspect="1"/>
            </p:cNvPicPr>
            <p:nvPr/>
          </p:nvPicPr>
          <p:blipFill>
            <a:blip r:embed="rId3">
              <a:extLst/>
            </a:blip>
            <a:srcRect l="0" t="0" r="40273" b="0"/>
            <a:stretch>
              <a:fillRect/>
            </a:stretch>
          </p:blipFill>
          <p:spPr>
            <a:xfrm flipH="1">
              <a:off x="7371146" y="16721"/>
              <a:ext cx="1589273" cy="342219"/>
            </a:xfrm>
            <a:prstGeom prst="rect">
              <a:avLst/>
            </a:prstGeom>
            <a:ln w="12700" cap="flat">
              <a:noFill/>
              <a:miter lim="400000"/>
            </a:ln>
            <a:effectLst/>
          </p:spPr>
        </p:pic>
      </p:grpSp>
      <p:sp>
        <p:nvSpPr>
          <p:cNvPr id="169" name="نص العنوان"/>
          <p:cNvSpPr txBox="1"/>
          <p:nvPr>
            <p:ph type="title"/>
          </p:nvPr>
        </p:nvSpPr>
        <p:spPr>
          <a:prstGeom prst="rect">
            <a:avLst/>
          </a:prstGeom>
        </p:spPr>
        <p:txBody>
          <a:bodyPr/>
          <a:lstStyle/>
          <a:p>
            <a:pPr/>
            <a:r>
              <a:t>نص العنوان</a:t>
            </a:r>
          </a:p>
        </p:txBody>
      </p:sp>
      <p:sp>
        <p:nvSpPr>
          <p:cNvPr id="170"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NE_COLUMN_TEXT">
    <p:bg>
      <p:bgPr>
        <a:solidFill>
          <a:srgbClr val="FFD966"/>
        </a:solidFill>
      </p:bgPr>
    </p:bg>
    <p:spTree>
      <p:nvGrpSpPr>
        <p:cNvPr id="1" name=""/>
        <p:cNvGrpSpPr/>
        <p:nvPr/>
      </p:nvGrpSpPr>
      <p:grpSpPr>
        <a:xfrm>
          <a:off x="0" y="0"/>
          <a:ext cx="0" cy="0"/>
          <a:chOff x="0" y="0"/>
          <a:chExt cx="0" cy="0"/>
        </a:xfrm>
      </p:grpSpPr>
      <p:sp>
        <p:nvSpPr>
          <p:cNvPr id="177" name="Google Shape;150;p8"/>
          <p:cNvSpPr/>
          <p:nvPr/>
        </p:nvSpPr>
        <p:spPr>
          <a:xfrm>
            <a:off x="79567" y="235942"/>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178" name="Google Shape;151;p8"/>
          <p:cNvSpPr/>
          <p:nvPr/>
        </p:nvSpPr>
        <p:spPr>
          <a:xfrm>
            <a:off x="50432" y="197778"/>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179" name="نص العنوان"/>
          <p:cNvSpPr txBox="1"/>
          <p:nvPr>
            <p:ph type="title"/>
          </p:nvPr>
        </p:nvSpPr>
        <p:spPr>
          <a:xfrm>
            <a:off x="752074" y="555600"/>
            <a:ext cx="7400402" cy="755700"/>
          </a:xfrm>
          <a:prstGeom prst="rect">
            <a:avLst/>
          </a:prstGeom>
        </p:spPr>
        <p:txBody>
          <a:bodyPr anchor="b"/>
          <a:lstStyle/>
          <a:p>
            <a:pPr/>
            <a:r>
              <a:t>نص العنوان</a:t>
            </a:r>
          </a:p>
        </p:txBody>
      </p:sp>
      <p:grpSp>
        <p:nvGrpSpPr>
          <p:cNvPr id="194" name="Google Shape;155;p8"/>
          <p:cNvGrpSpPr/>
          <p:nvPr/>
        </p:nvGrpSpPr>
        <p:grpSpPr>
          <a:xfrm>
            <a:off x="38243" y="34021"/>
            <a:ext cx="8960419" cy="358941"/>
            <a:chOff x="0" y="0"/>
            <a:chExt cx="8960418" cy="358939"/>
          </a:xfrm>
        </p:grpSpPr>
        <p:pic>
          <p:nvPicPr>
            <p:cNvPr id="180" name="Google Shape;156;p8" descr="Google Shape;156;p8"/>
            <p:cNvPicPr>
              <a:picLocks noChangeAspect="1"/>
            </p:cNvPicPr>
            <p:nvPr/>
          </p:nvPicPr>
          <p:blipFill>
            <a:blip r:embed="rId2">
              <a:extLst/>
            </a:blip>
            <a:srcRect l="0" t="0" r="40273" b="0"/>
            <a:stretch>
              <a:fillRect/>
            </a:stretch>
          </p:blipFill>
          <p:spPr>
            <a:xfrm>
              <a:off x="0" y="4736"/>
              <a:ext cx="1589273" cy="342219"/>
            </a:xfrm>
            <a:prstGeom prst="rect">
              <a:avLst/>
            </a:prstGeom>
            <a:ln w="12700" cap="flat">
              <a:noFill/>
              <a:miter lim="400000"/>
            </a:ln>
            <a:effectLst/>
          </p:spPr>
        </p:pic>
        <p:pic>
          <p:nvPicPr>
            <p:cNvPr id="181" name="Google Shape;157;p8" descr="Google Shape;157;p8"/>
            <p:cNvPicPr>
              <a:picLocks noChangeAspect="1"/>
            </p:cNvPicPr>
            <p:nvPr/>
          </p:nvPicPr>
          <p:blipFill>
            <a:blip r:embed="rId2">
              <a:extLst/>
            </a:blip>
            <a:srcRect l="42143" t="0" r="40273" b="7389"/>
            <a:stretch>
              <a:fillRect/>
            </a:stretch>
          </p:blipFill>
          <p:spPr>
            <a:xfrm>
              <a:off x="1609024" y="19050"/>
              <a:ext cx="467855" cy="316930"/>
            </a:xfrm>
            <a:prstGeom prst="rect">
              <a:avLst/>
            </a:prstGeom>
            <a:ln w="12700" cap="flat">
              <a:noFill/>
              <a:miter lim="400000"/>
            </a:ln>
            <a:effectLst/>
          </p:spPr>
        </p:pic>
        <p:pic>
          <p:nvPicPr>
            <p:cNvPr id="182" name="Google Shape;158;p8" descr="Google Shape;158;p8"/>
            <p:cNvPicPr>
              <a:picLocks noChangeAspect="1"/>
            </p:cNvPicPr>
            <p:nvPr/>
          </p:nvPicPr>
          <p:blipFill>
            <a:blip r:embed="rId2">
              <a:extLst/>
            </a:blip>
            <a:srcRect l="42143" t="0" r="40273" b="7389"/>
            <a:stretch>
              <a:fillRect/>
            </a:stretch>
          </p:blipFill>
          <p:spPr>
            <a:xfrm>
              <a:off x="2084982" y="20138"/>
              <a:ext cx="467855" cy="316930"/>
            </a:xfrm>
            <a:prstGeom prst="rect">
              <a:avLst/>
            </a:prstGeom>
            <a:ln w="12700" cap="flat">
              <a:noFill/>
              <a:miter lim="400000"/>
            </a:ln>
            <a:effectLst/>
          </p:spPr>
        </p:pic>
        <p:pic>
          <p:nvPicPr>
            <p:cNvPr id="183" name="Google Shape;159;p8" descr="Google Shape;159;p8"/>
            <p:cNvPicPr>
              <a:picLocks noChangeAspect="1"/>
            </p:cNvPicPr>
            <p:nvPr/>
          </p:nvPicPr>
          <p:blipFill>
            <a:blip r:embed="rId2">
              <a:extLst/>
            </a:blip>
            <a:srcRect l="42143" t="0" r="40273" b="7389"/>
            <a:stretch>
              <a:fillRect/>
            </a:stretch>
          </p:blipFill>
          <p:spPr>
            <a:xfrm>
              <a:off x="2561406" y="15401"/>
              <a:ext cx="467855" cy="316930"/>
            </a:xfrm>
            <a:prstGeom prst="rect">
              <a:avLst/>
            </a:prstGeom>
            <a:ln w="12700" cap="flat">
              <a:noFill/>
              <a:miter lim="400000"/>
            </a:ln>
            <a:effectLst/>
          </p:spPr>
        </p:pic>
        <p:pic>
          <p:nvPicPr>
            <p:cNvPr id="184" name="Google Shape;160;p8" descr="Google Shape;160;p8"/>
            <p:cNvPicPr>
              <a:picLocks noChangeAspect="1"/>
            </p:cNvPicPr>
            <p:nvPr/>
          </p:nvPicPr>
          <p:blipFill>
            <a:blip r:embed="rId2">
              <a:extLst/>
            </a:blip>
            <a:srcRect l="42143" t="0" r="40273" b="7389"/>
            <a:stretch>
              <a:fillRect/>
            </a:stretch>
          </p:blipFill>
          <p:spPr>
            <a:xfrm>
              <a:off x="3037364" y="16489"/>
              <a:ext cx="467855" cy="316930"/>
            </a:xfrm>
            <a:prstGeom prst="rect">
              <a:avLst/>
            </a:prstGeom>
            <a:ln w="12700" cap="flat">
              <a:noFill/>
              <a:miter lim="400000"/>
            </a:ln>
            <a:effectLst/>
          </p:spPr>
        </p:pic>
        <p:pic>
          <p:nvPicPr>
            <p:cNvPr id="185" name="Google Shape;161;p8" descr="Google Shape;161;p8"/>
            <p:cNvPicPr>
              <a:picLocks noChangeAspect="1"/>
            </p:cNvPicPr>
            <p:nvPr/>
          </p:nvPicPr>
          <p:blipFill>
            <a:blip r:embed="rId2">
              <a:extLst/>
            </a:blip>
            <a:srcRect l="42143" t="0" r="40273" b="7389"/>
            <a:stretch>
              <a:fillRect/>
            </a:stretch>
          </p:blipFill>
          <p:spPr>
            <a:xfrm>
              <a:off x="3532112" y="14709"/>
              <a:ext cx="467855" cy="316930"/>
            </a:xfrm>
            <a:prstGeom prst="rect">
              <a:avLst/>
            </a:prstGeom>
            <a:ln w="12700" cap="flat">
              <a:noFill/>
              <a:miter lim="400000"/>
            </a:ln>
            <a:effectLst/>
          </p:spPr>
        </p:pic>
        <p:pic>
          <p:nvPicPr>
            <p:cNvPr id="186" name="Google Shape;162;p8" descr="Google Shape;162;p8"/>
            <p:cNvPicPr>
              <a:picLocks noChangeAspect="1"/>
            </p:cNvPicPr>
            <p:nvPr/>
          </p:nvPicPr>
          <p:blipFill>
            <a:blip r:embed="rId2">
              <a:extLst/>
            </a:blip>
            <a:srcRect l="42143" t="0" r="40273" b="7389"/>
            <a:stretch>
              <a:fillRect/>
            </a:stretch>
          </p:blipFill>
          <p:spPr>
            <a:xfrm>
              <a:off x="4008070" y="15797"/>
              <a:ext cx="467855" cy="316930"/>
            </a:xfrm>
            <a:prstGeom prst="rect">
              <a:avLst/>
            </a:prstGeom>
            <a:ln w="12700" cap="flat">
              <a:noFill/>
              <a:miter lim="400000"/>
            </a:ln>
            <a:effectLst/>
          </p:spPr>
        </p:pic>
        <p:pic>
          <p:nvPicPr>
            <p:cNvPr id="187" name="Google Shape;163;p8" descr="Google Shape;163;p8"/>
            <p:cNvPicPr>
              <a:picLocks noChangeAspect="1"/>
            </p:cNvPicPr>
            <p:nvPr/>
          </p:nvPicPr>
          <p:blipFill>
            <a:blip r:embed="rId2">
              <a:extLst/>
            </a:blip>
            <a:srcRect l="42143" t="0" r="40273" b="7389"/>
            <a:stretch>
              <a:fillRect/>
            </a:stretch>
          </p:blipFill>
          <p:spPr>
            <a:xfrm>
              <a:off x="4484494" y="11060"/>
              <a:ext cx="467855" cy="316930"/>
            </a:xfrm>
            <a:prstGeom prst="rect">
              <a:avLst/>
            </a:prstGeom>
            <a:ln w="12700" cap="flat">
              <a:noFill/>
              <a:miter lim="400000"/>
            </a:ln>
            <a:effectLst/>
          </p:spPr>
        </p:pic>
        <p:pic>
          <p:nvPicPr>
            <p:cNvPr id="188" name="Google Shape;164;p8" descr="Google Shape;164;p8"/>
            <p:cNvPicPr>
              <a:picLocks noChangeAspect="1"/>
            </p:cNvPicPr>
            <p:nvPr/>
          </p:nvPicPr>
          <p:blipFill>
            <a:blip r:embed="rId2">
              <a:extLst/>
            </a:blip>
            <a:srcRect l="42143" t="0" r="40273" b="7389"/>
            <a:stretch>
              <a:fillRect/>
            </a:stretch>
          </p:blipFill>
          <p:spPr>
            <a:xfrm>
              <a:off x="4960451" y="12148"/>
              <a:ext cx="467856" cy="316930"/>
            </a:xfrm>
            <a:prstGeom prst="rect">
              <a:avLst/>
            </a:prstGeom>
            <a:ln w="12700" cap="flat">
              <a:noFill/>
              <a:miter lim="400000"/>
            </a:ln>
            <a:effectLst/>
          </p:spPr>
        </p:pic>
        <p:pic>
          <p:nvPicPr>
            <p:cNvPr id="189" name="Google Shape;165;p8" descr="Google Shape;165;p8"/>
            <p:cNvPicPr>
              <a:picLocks noChangeAspect="1"/>
            </p:cNvPicPr>
            <p:nvPr/>
          </p:nvPicPr>
          <p:blipFill>
            <a:blip r:embed="rId2">
              <a:extLst/>
            </a:blip>
            <a:srcRect l="42143" t="0" r="40273" b="7389"/>
            <a:stretch>
              <a:fillRect/>
            </a:stretch>
          </p:blipFill>
          <p:spPr>
            <a:xfrm>
              <a:off x="5448523" y="3649"/>
              <a:ext cx="467856" cy="316929"/>
            </a:xfrm>
            <a:prstGeom prst="rect">
              <a:avLst/>
            </a:prstGeom>
            <a:ln w="12700" cap="flat">
              <a:noFill/>
              <a:miter lim="400000"/>
            </a:ln>
            <a:effectLst/>
          </p:spPr>
        </p:pic>
        <p:pic>
          <p:nvPicPr>
            <p:cNvPr id="190" name="Google Shape;166;p8" descr="Google Shape;166;p8"/>
            <p:cNvPicPr>
              <a:picLocks noChangeAspect="1"/>
            </p:cNvPicPr>
            <p:nvPr/>
          </p:nvPicPr>
          <p:blipFill>
            <a:blip r:embed="rId2">
              <a:extLst/>
            </a:blip>
            <a:srcRect l="42143" t="0" r="40273" b="7389"/>
            <a:stretch>
              <a:fillRect/>
            </a:stretch>
          </p:blipFill>
          <p:spPr>
            <a:xfrm>
              <a:off x="5924481" y="4736"/>
              <a:ext cx="467855" cy="316930"/>
            </a:xfrm>
            <a:prstGeom prst="rect">
              <a:avLst/>
            </a:prstGeom>
            <a:ln w="12700" cap="flat">
              <a:noFill/>
              <a:miter lim="400000"/>
            </a:ln>
            <a:effectLst/>
          </p:spPr>
        </p:pic>
        <p:pic>
          <p:nvPicPr>
            <p:cNvPr id="191" name="Google Shape;167;p8" descr="Google Shape;167;p8"/>
            <p:cNvPicPr>
              <a:picLocks noChangeAspect="1"/>
            </p:cNvPicPr>
            <p:nvPr/>
          </p:nvPicPr>
          <p:blipFill>
            <a:blip r:embed="rId2">
              <a:extLst/>
            </a:blip>
            <a:srcRect l="42143" t="0" r="40273" b="7389"/>
            <a:stretch>
              <a:fillRect/>
            </a:stretch>
          </p:blipFill>
          <p:spPr>
            <a:xfrm>
              <a:off x="6400905" y="-1"/>
              <a:ext cx="467856" cy="316930"/>
            </a:xfrm>
            <a:prstGeom prst="rect">
              <a:avLst/>
            </a:prstGeom>
            <a:ln w="12700" cap="flat">
              <a:noFill/>
              <a:miter lim="400000"/>
            </a:ln>
            <a:effectLst/>
          </p:spPr>
        </p:pic>
        <p:pic>
          <p:nvPicPr>
            <p:cNvPr id="192" name="Google Shape;168;p8" descr="Google Shape;168;p8"/>
            <p:cNvPicPr>
              <a:picLocks noChangeAspect="1"/>
            </p:cNvPicPr>
            <p:nvPr/>
          </p:nvPicPr>
          <p:blipFill>
            <a:blip r:embed="rId2">
              <a:extLst/>
            </a:blip>
            <a:srcRect l="42143" t="0" r="40273" b="7389"/>
            <a:stretch>
              <a:fillRect/>
            </a:stretch>
          </p:blipFill>
          <p:spPr>
            <a:xfrm>
              <a:off x="6876863" y="1087"/>
              <a:ext cx="467856" cy="316930"/>
            </a:xfrm>
            <a:prstGeom prst="rect">
              <a:avLst/>
            </a:prstGeom>
            <a:ln w="12700" cap="flat">
              <a:noFill/>
              <a:miter lim="400000"/>
            </a:ln>
            <a:effectLst/>
          </p:spPr>
        </p:pic>
        <p:pic>
          <p:nvPicPr>
            <p:cNvPr id="193" name="Google Shape;169;p8" descr="Google Shape;169;p8"/>
            <p:cNvPicPr>
              <a:picLocks noChangeAspect="1"/>
            </p:cNvPicPr>
            <p:nvPr/>
          </p:nvPicPr>
          <p:blipFill>
            <a:blip r:embed="rId2">
              <a:extLst/>
            </a:blip>
            <a:srcRect l="0" t="0" r="40273" b="0"/>
            <a:stretch>
              <a:fillRect/>
            </a:stretch>
          </p:blipFill>
          <p:spPr>
            <a:xfrm flipH="1">
              <a:off x="7371146" y="16721"/>
              <a:ext cx="1589273" cy="342219"/>
            </a:xfrm>
            <a:prstGeom prst="rect">
              <a:avLst/>
            </a:prstGeom>
            <a:ln w="12700" cap="flat">
              <a:noFill/>
              <a:miter lim="400000"/>
            </a:ln>
            <a:effectLst/>
          </p:spPr>
        </p:pic>
      </p:grpSp>
      <p:sp>
        <p:nvSpPr>
          <p:cNvPr id="195" name="مستوى النص الأول…"/>
          <p:cNvSpPr txBox="1"/>
          <p:nvPr>
            <p:ph type="body" sz="half" idx="1"/>
          </p:nvPr>
        </p:nvSpPr>
        <p:spPr>
          <a:xfrm>
            <a:off x="752074" y="1389599"/>
            <a:ext cx="5430601" cy="3179401"/>
          </a:xfrm>
          <a:prstGeom prst="rect">
            <a:avLst/>
          </a:prstGeom>
        </p:spPr>
        <p:txBody>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96"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NE_COLUMN_TEXT_1">
    <p:bg>
      <p:bgPr>
        <a:solidFill>
          <a:srgbClr val="F6B26B"/>
        </a:solidFill>
      </p:bgPr>
    </p:bg>
    <p:spTree>
      <p:nvGrpSpPr>
        <p:cNvPr id="1" name=""/>
        <p:cNvGrpSpPr/>
        <p:nvPr/>
      </p:nvGrpSpPr>
      <p:grpSpPr>
        <a:xfrm>
          <a:off x="0" y="0"/>
          <a:ext cx="0" cy="0"/>
          <a:chOff x="0" y="0"/>
          <a:chExt cx="0" cy="0"/>
        </a:xfrm>
      </p:grpSpPr>
      <p:sp>
        <p:nvSpPr>
          <p:cNvPr id="203" name="Google Shape;9;p1"/>
          <p:cNvSpPr txBox="1"/>
          <p:nvPr/>
        </p:nvSpPr>
        <p:spPr>
          <a:xfrm rot="5400000">
            <a:off x="-1022301" y="41193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204" name="Google Shape;173;p9"/>
          <p:cNvSpPr/>
          <p:nvPr/>
        </p:nvSpPr>
        <p:spPr>
          <a:xfrm>
            <a:off x="79567" y="235942"/>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205" name="Google Shape;174;p9"/>
          <p:cNvSpPr/>
          <p:nvPr/>
        </p:nvSpPr>
        <p:spPr>
          <a:xfrm>
            <a:off x="50432" y="197778"/>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206" name="Google Shape;175;p9"/>
          <p:cNvSpPr/>
          <p:nvPr/>
        </p:nvSpPr>
        <p:spPr>
          <a:xfrm>
            <a:off x="16813" y="155127"/>
            <a:ext cx="8992200" cy="4845600"/>
          </a:xfrm>
          <a:prstGeom prst="rect">
            <a:avLst/>
          </a:prstGeom>
          <a:blipFill>
            <a:blip r:embed="rId2"/>
            <a:stretch>
              <a:fillRect/>
            </a:stretch>
          </a:blip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221" name="Google Shape;176;p9"/>
          <p:cNvGrpSpPr/>
          <p:nvPr/>
        </p:nvGrpSpPr>
        <p:grpSpPr>
          <a:xfrm>
            <a:off x="38243" y="34021"/>
            <a:ext cx="8960419" cy="358941"/>
            <a:chOff x="0" y="0"/>
            <a:chExt cx="8960418" cy="358939"/>
          </a:xfrm>
        </p:grpSpPr>
        <p:pic>
          <p:nvPicPr>
            <p:cNvPr id="207" name="Google Shape;177;p9" descr="Google Shape;177;p9"/>
            <p:cNvPicPr>
              <a:picLocks noChangeAspect="1"/>
            </p:cNvPicPr>
            <p:nvPr/>
          </p:nvPicPr>
          <p:blipFill>
            <a:blip r:embed="rId3">
              <a:extLst/>
            </a:blip>
            <a:srcRect l="0" t="0" r="40273" b="0"/>
            <a:stretch>
              <a:fillRect/>
            </a:stretch>
          </p:blipFill>
          <p:spPr>
            <a:xfrm>
              <a:off x="0" y="4736"/>
              <a:ext cx="1589273" cy="342219"/>
            </a:xfrm>
            <a:prstGeom prst="rect">
              <a:avLst/>
            </a:prstGeom>
            <a:ln w="12700" cap="flat">
              <a:noFill/>
              <a:miter lim="400000"/>
            </a:ln>
            <a:effectLst/>
          </p:spPr>
        </p:pic>
        <p:pic>
          <p:nvPicPr>
            <p:cNvPr id="208" name="Google Shape;178;p9" descr="Google Shape;178;p9"/>
            <p:cNvPicPr>
              <a:picLocks noChangeAspect="1"/>
            </p:cNvPicPr>
            <p:nvPr/>
          </p:nvPicPr>
          <p:blipFill>
            <a:blip r:embed="rId3">
              <a:extLst/>
            </a:blip>
            <a:srcRect l="42143" t="0" r="40273" b="7389"/>
            <a:stretch>
              <a:fillRect/>
            </a:stretch>
          </p:blipFill>
          <p:spPr>
            <a:xfrm>
              <a:off x="1609024" y="19050"/>
              <a:ext cx="467855" cy="316930"/>
            </a:xfrm>
            <a:prstGeom prst="rect">
              <a:avLst/>
            </a:prstGeom>
            <a:ln w="12700" cap="flat">
              <a:noFill/>
              <a:miter lim="400000"/>
            </a:ln>
            <a:effectLst/>
          </p:spPr>
        </p:pic>
        <p:pic>
          <p:nvPicPr>
            <p:cNvPr id="209" name="Google Shape;179;p9" descr="Google Shape;179;p9"/>
            <p:cNvPicPr>
              <a:picLocks noChangeAspect="1"/>
            </p:cNvPicPr>
            <p:nvPr/>
          </p:nvPicPr>
          <p:blipFill>
            <a:blip r:embed="rId3">
              <a:extLst/>
            </a:blip>
            <a:srcRect l="42143" t="0" r="40273" b="7389"/>
            <a:stretch>
              <a:fillRect/>
            </a:stretch>
          </p:blipFill>
          <p:spPr>
            <a:xfrm>
              <a:off x="2084982" y="20138"/>
              <a:ext cx="467855" cy="316930"/>
            </a:xfrm>
            <a:prstGeom prst="rect">
              <a:avLst/>
            </a:prstGeom>
            <a:ln w="12700" cap="flat">
              <a:noFill/>
              <a:miter lim="400000"/>
            </a:ln>
            <a:effectLst/>
          </p:spPr>
        </p:pic>
        <p:pic>
          <p:nvPicPr>
            <p:cNvPr id="210" name="Google Shape;180;p9" descr="Google Shape;180;p9"/>
            <p:cNvPicPr>
              <a:picLocks noChangeAspect="1"/>
            </p:cNvPicPr>
            <p:nvPr/>
          </p:nvPicPr>
          <p:blipFill>
            <a:blip r:embed="rId3">
              <a:extLst/>
            </a:blip>
            <a:srcRect l="42143" t="0" r="40273" b="7389"/>
            <a:stretch>
              <a:fillRect/>
            </a:stretch>
          </p:blipFill>
          <p:spPr>
            <a:xfrm>
              <a:off x="2561406" y="15401"/>
              <a:ext cx="467855" cy="316930"/>
            </a:xfrm>
            <a:prstGeom prst="rect">
              <a:avLst/>
            </a:prstGeom>
            <a:ln w="12700" cap="flat">
              <a:noFill/>
              <a:miter lim="400000"/>
            </a:ln>
            <a:effectLst/>
          </p:spPr>
        </p:pic>
        <p:pic>
          <p:nvPicPr>
            <p:cNvPr id="211" name="Google Shape;181;p9" descr="Google Shape;181;p9"/>
            <p:cNvPicPr>
              <a:picLocks noChangeAspect="1"/>
            </p:cNvPicPr>
            <p:nvPr/>
          </p:nvPicPr>
          <p:blipFill>
            <a:blip r:embed="rId3">
              <a:extLst/>
            </a:blip>
            <a:srcRect l="42143" t="0" r="40273" b="7389"/>
            <a:stretch>
              <a:fillRect/>
            </a:stretch>
          </p:blipFill>
          <p:spPr>
            <a:xfrm>
              <a:off x="3037364" y="16489"/>
              <a:ext cx="467855" cy="316930"/>
            </a:xfrm>
            <a:prstGeom prst="rect">
              <a:avLst/>
            </a:prstGeom>
            <a:ln w="12700" cap="flat">
              <a:noFill/>
              <a:miter lim="400000"/>
            </a:ln>
            <a:effectLst/>
          </p:spPr>
        </p:pic>
        <p:pic>
          <p:nvPicPr>
            <p:cNvPr id="212" name="Google Shape;182;p9" descr="Google Shape;182;p9"/>
            <p:cNvPicPr>
              <a:picLocks noChangeAspect="1"/>
            </p:cNvPicPr>
            <p:nvPr/>
          </p:nvPicPr>
          <p:blipFill>
            <a:blip r:embed="rId3">
              <a:extLst/>
            </a:blip>
            <a:srcRect l="42143" t="0" r="40273" b="7389"/>
            <a:stretch>
              <a:fillRect/>
            </a:stretch>
          </p:blipFill>
          <p:spPr>
            <a:xfrm>
              <a:off x="3532112" y="14709"/>
              <a:ext cx="467855" cy="316930"/>
            </a:xfrm>
            <a:prstGeom prst="rect">
              <a:avLst/>
            </a:prstGeom>
            <a:ln w="12700" cap="flat">
              <a:noFill/>
              <a:miter lim="400000"/>
            </a:ln>
            <a:effectLst/>
          </p:spPr>
        </p:pic>
        <p:pic>
          <p:nvPicPr>
            <p:cNvPr id="213" name="Google Shape;183;p9" descr="Google Shape;183;p9"/>
            <p:cNvPicPr>
              <a:picLocks noChangeAspect="1"/>
            </p:cNvPicPr>
            <p:nvPr/>
          </p:nvPicPr>
          <p:blipFill>
            <a:blip r:embed="rId3">
              <a:extLst/>
            </a:blip>
            <a:srcRect l="42143" t="0" r="40273" b="7389"/>
            <a:stretch>
              <a:fillRect/>
            </a:stretch>
          </p:blipFill>
          <p:spPr>
            <a:xfrm>
              <a:off x="4008070" y="15797"/>
              <a:ext cx="467855" cy="316930"/>
            </a:xfrm>
            <a:prstGeom prst="rect">
              <a:avLst/>
            </a:prstGeom>
            <a:ln w="12700" cap="flat">
              <a:noFill/>
              <a:miter lim="400000"/>
            </a:ln>
            <a:effectLst/>
          </p:spPr>
        </p:pic>
        <p:pic>
          <p:nvPicPr>
            <p:cNvPr id="214" name="Google Shape;184;p9" descr="Google Shape;184;p9"/>
            <p:cNvPicPr>
              <a:picLocks noChangeAspect="1"/>
            </p:cNvPicPr>
            <p:nvPr/>
          </p:nvPicPr>
          <p:blipFill>
            <a:blip r:embed="rId3">
              <a:extLst/>
            </a:blip>
            <a:srcRect l="42143" t="0" r="40273" b="7389"/>
            <a:stretch>
              <a:fillRect/>
            </a:stretch>
          </p:blipFill>
          <p:spPr>
            <a:xfrm>
              <a:off x="4484494" y="11060"/>
              <a:ext cx="467855" cy="316930"/>
            </a:xfrm>
            <a:prstGeom prst="rect">
              <a:avLst/>
            </a:prstGeom>
            <a:ln w="12700" cap="flat">
              <a:noFill/>
              <a:miter lim="400000"/>
            </a:ln>
            <a:effectLst/>
          </p:spPr>
        </p:pic>
        <p:pic>
          <p:nvPicPr>
            <p:cNvPr id="215" name="Google Shape;185;p9" descr="Google Shape;185;p9"/>
            <p:cNvPicPr>
              <a:picLocks noChangeAspect="1"/>
            </p:cNvPicPr>
            <p:nvPr/>
          </p:nvPicPr>
          <p:blipFill>
            <a:blip r:embed="rId3">
              <a:extLst/>
            </a:blip>
            <a:srcRect l="42143" t="0" r="40273" b="7389"/>
            <a:stretch>
              <a:fillRect/>
            </a:stretch>
          </p:blipFill>
          <p:spPr>
            <a:xfrm>
              <a:off x="4960451" y="12148"/>
              <a:ext cx="467856" cy="316930"/>
            </a:xfrm>
            <a:prstGeom prst="rect">
              <a:avLst/>
            </a:prstGeom>
            <a:ln w="12700" cap="flat">
              <a:noFill/>
              <a:miter lim="400000"/>
            </a:ln>
            <a:effectLst/>
          </p:spPr>
        </p:pic>
        <p:pic>
          <p:nvPicPr>
            <p:cNvPr id="216" name="Google Shape;186;p9" descr="Google Shape;186;p9"/>
            <p:cNvPicPr>
              <a:picLocks noChangeAspect="1"/>
            </p:cNvPicPr>
            <p:nvPr/>
          </p:nvPicPr>
          <p:blipFill>
            <a:blip r:embed="rId3">
              <a:extLst/>
            </a:blip>
            <a:srcRect l="42143" t="0" r="40273" b="7389"/>
            <a:stretch>
              <a:fillRect/>
            </a:stretch>
          </p:blipFill>
          <p:spPr>
            <a:xfrm>
              <a:off x="5448523" y="3649"/>
              <a:ext cx="467856" cy="316929"/>
            </a:xfrm>
            <a:prstGeom prst="rect">
              <a:avLst/>
            </a:prstGeom>
            <a:ln w="12700" cap="flat">
              <a:noFill/>
              <a:miter lim="400000"/>
            </a:ln>
            <a:effectLst/>
          </p:spPr>
        </p:pic>
        <p:pic>
          <p:nvPicPr>
            <p:cNvPr id="217" name="Google Shape;187;p9" descr="Google Shape;187;p9"/>
            <p:cNvPicPr>
              <a:picLocks noChangeAspect="1"/>
            </p:cNvPicPr>
            <p:nvPr/>
          </p:nvPicPr>
          <p:blipFill>
            <a:blip r:embed="rId3">
              <a:extLst/>
            </a:blip>
            <a:srcRect l="42143" t="0" r="40273" b="7389"/>
            <a:stretch>
              <a:fillRect/>
            </a:stretch>
          </p:blipFill>
          <p:spPr>
            <a:xfrm>
              <a:off x="5924481" y="4736"/>
              <a:ext cx="467855" cy="316930"/>
            </a:xfrm>
            <a:prstGeom prst="rect">
              <a:avLst/>
            </a:prstGeom>
            <a:ln w="12700" cap="flat">
              <a:noFill/>
              <a:miter lim="400000"/>
            </a:ln>
            <a:effectLst/>
          </p:spPr>
        </p:pic>
        <p:pic>
          <p:nvPicPr>
            <p:cNvPr id="218" name="Google Shape;188;p9" descr="Google Shape;188;p9"/>
            <p:cNvPicPr>
              <a:picLocks noChangeAspect="1"/>
            </p:cNvPicPr>
            <p:nvPr/>
          </p:nvPicPr>
          <p:blipFill>
            <a:blip r:embed="rId3">
              <a:extLst/>
            </a:blip>
            <a:srcRect l="42143" t="0" r="40273" b="7389"/>
            <a:stretch>
              <a:fillRect/>
            </a:stretch>
          </p:blipFill>
          <p:spPr>
            <a:xfrm>
              <a:off x="6400905" y="-1"/>
              <a:ext cx="467856" cy="316930"/>
            </a:xfrm>
            <a:prstGeom prst="rect">
              <a:avLst/>
            </a:prstGeom>
            <a:ln w="12700" cap="flat">
              <a:noFill/>
              <a:miter lim="400000"/>
            </a:ln>
            <a:effectLst/>
          </p:spPr>
        </p:pic>
        <p:pic>
          <p:nvPicPr>
            <p:cNvPr id="219" name="Google Shape;189;p9" descr="Google Shape;189;p9"/>
            <p:cNvPicPr>
              <a:picLocks noChangeAspect="1"/>
            </p:cNvPicPr>
            <p:nvPr/>
          </p:nvPicPr>
          <p:blipFill>
            <a:blip r:embed="rId3">
              <a:extLst/>
            </a:blip>
            <a:srcRect l="42143" t="0" r="40273" b="7389"/>
            <a:stretch>
              <a:fillRect/>
            </a:stretch>
          </p:blipFill>
          <p:spPr>
            <a:xfrm>
              <a:off x="6876863" y="1087"/>
              <a:ext cx="467856" cy="316930"/>
            </a:xfrm>
            <a:prstGeom prst="rect">
              <a:avLst/>
            </a:prstGeom>
            <a:ln w="12700" cap="flat">
              <a:noFill/>
              <a:miter lim="400000"/>
            </a:ln>
            <a:effectLst/>
          </p:spPr>
        </p:pic>
        <p:pic>
          <p:nvPicPr>
            <p:cNvPr id="220" name="Google Shape;190;p9" descr="Google Shape;190;p9"/>
            <p:cNvPicPr>
              <a:picLocks noChangeAspect="1"/>
            </p:cNvPicPr>
            <p:nvPr/>
          </p:nvPicPr>
          <p:blipFill>
            <a:blip r:embed="rId3">
              <a:extLst/>
            </a:blip>
            <a:srcRect l="0" t="0" r="40273" b="0"/>
            <a:stretch>
              <a:fillRect/>
            </a:stretch>
          </p:blipFill>
          <p:spPr>
            <a:xfrm flipH="1">
              <a:off x="7371146" y="16721"/>
              <a:ext cx="1589273" cy="342219"/>
            </a:xfrm>
            <a:prstGeom prst="rect">
              <a:avLst/>
            </a:prstGeom>
            <a:ln w="12700" cap="flat">
              <a:noFill/>
              <a:miter lim="400000"/>
            </a:ln>
            <a:effectLst/>
          </p:spPr>
        </p:pic>
      </p:grpSp>
      <p:sp>
        <p:nvSpPr>
          <p:cNvPr id="222" name="نص العنوان"/>
          <p:cNvSpPr txBox="1"/>
          <p:nvPr>
            <p:ph type="title"/>
          </p:nvPr>
        </p:nvSpPr>
        <p:spPr>
          <a:xfrm>
            <a:off x="1621850" y="555600"/>
            <a:ext cx="5986201" cy="755700"/>
          </a:xfrm>
          <a:prstGeom prst="rect">
            <a:avLst/>
          </a:prstGeom>
        </p:spPr>
        <p:txBody>
          <a:bodyPr anchor="ctr"/>
          <a:lstStyle>
            <a:lvl1pPr algn="ctr"/>
          </a:lstStyle>
          <a:p>
            <a:pPr/>
            <a:r>
              <a:t>نص العنوان</a:t>
            </a:r>
          </a:p>
        </p:txBody>
      </p:sp>
      <p:sp>
        <p:nvSpPr>
          <p:cNvPr id="223" name="مستوى النص الأول…"/>
          <p:cNvSpPr txBox="1"/>
          <p:nvPr>
            <p:ph type="body" idx="1"/>
          </p:nvPr>
        </p:nvSpPr>
        <p:spPr>
          <a:xfrm>
            <a:off x="1621850" y="1389599"/>
            <a:ext cx="5986201" cy="3179401"/>
          </a:xfrm>
          <a:prstGeom prst="rect">
            <a:avLst/>
          </a:prstGeom>
        </p:spPr>
        <p:txBody>
          <a:bodyPr anchor="ctr"/>
          <a:lstStyle>
            <a:lvl1pPr algn="ctr"/>
            <a:lvl2pPr algn="ctr"/>
            <a:lvl3pPr algn="ctr"/>
            <a:lvl4pPr algn="ctr"/>
            <a:lvl5pPr algn="ct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2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p:bg>
      <p:bgPr>
        <a:solidFill>
          <a:srgbClr val="E06666"/>
        </a:solidFill>
      </p:bgPr>
    </p:bg>
    <p:spTree>
      <p:nvGrpSpPr>
        <p:cNvPr id="1" name=""/>
        <p:cNvGrpSpPr/>
        <p:nvPr/>
      </p:nvGrpSpPr>
      <p:grpSpPr>
        <a:xfrm>
          <a:off x="0" y="0"/>
          <a:ext cx="0" cy="0"/>
          <a:chOff x="0" y="0"/>
          <a:chExt cx="0" cy="0"/>
        </a:xfrm>
      </p:grpSpPr>
      <p:sp>
        <p:nvSpPr>
          <p:cNvPr id="231" name="Google Shape;9;p1"/>
          <p:cNvSpPr txBox="1"/>
          <p:nvPr/>
        </p:nvSpPr>
        <p:spPr>
          <a:xfrm rot="5400000">
            <a:off x="-1022301" y="41193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232" name="Google Shape;196;p10"/>
          <p:cNvSpPr/>
          <p:nvPr/>
        </p:nvSpPr>
        <p:spPr>
          <a:xfrm>
            <a:off x="79567" y="235942"/>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233" name="Google Shape;197;p10"/>
          <p:cNvSpPr/>
          <p:nvPr/>
        </p:nvSpPr>
        <p:spPr>
          <a:xfrm>
            <a:off x="50432" y="197778"/>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234" name="Google Shape;198;p10"/>
          <p:cNvSpPr/>
          <p:nvPr/>
        </p:nvSpPr>
        <p:spPr>
          <a:xfrm>
            <a:off x="16813" y="155127"/>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249" name="Google Shape;199;p10"/>
          <p:cNvGrpSpPr/>
          <p:nvPr/>
        </p:nvGrpSpPr>
        <p:grpSpPr>
          <a:xfrm>
            <a:off x="38243" y="34021"/>
            <a:ext cx="8960419" cy="358941"/>
            <a:chOff x="0" y="0"/>
            <a:chExt cx="8960418" cy="358939"/>
          </a:xfrm>
        </p:grpSpPr>
        <p:pic>
          <p:nvPicPr>
            <p:cNvPr id="235" name="Google Shape;200;p10" descr="Google Shape;200;p10"/>
            <p:cNvPicPr>
              <a:picLocks noChangeAspect="1"/>
            </p:cNvPicPr>
            <p:nvPr/>
          </p:nvPicPr>
          <p:blipFill>
            <a:blip r:embed="rId2">
              <a:extLst/>
            </a:blip>
            <a:srcRect l="0" t="0" r="40273" b="0"/>
            <a:stretch>
              <a:fillRect/>
            </a:stretch>
          </p:blipFill>
          <p:spPr>
            <a:xfrm>
              <a:off x="0" y="4736"/>
              <a:ext cx="1589273" cy="342219"/>
            </a:xfrm>
            <a:prstGeom prst="rect">
              <a:avLst/>
            </a:prstGeom>
            <a:ln w="12700" cap="flat">
              <a:noFill/>
              <a:miter lim="400000"/>
            </a:ln>
            <a:effectLst/>
          </p:spPr>
        </p:pic>
        <p:pic>
          <p:nvPicPr>
            <p:cNvPr id="236" name="Google Shape;201;p10" descr="Google Shape;201;p10"/>
            <p:cNvPicPr>
              <a:picLocks noChangeAspect="1"/>
            </p:cNvPicPr>
            <p:nvPr/>
          </p:nvPicPr>
          <p:blipFill>
            <a:blip r:embed="rId2">
              <a:extLst/>
            </a:blip>
            <a:srcRect l="42143" t="0" r="40273" b="7389"/>
            <a:stretch>
              <a:fillRect/>
            </a:stretch>
          </p:blipFill>
          <p:spPr>
            <a:xfrm>
              <a:off x="1609024" y="19050"/>
              <a:ext cx="467855" cy="316930"/>
            </a:xfrm>
            <a:prstGeom prst="rect">
              <a:avLst/>
            </a:prstGeom>
            <a:ln w="12700" cap="flat">
              <a:noFill/>
              <a:miter lim="400000"/>
            </a:ln>
            <a:effectLst/>
          </p:spPr>
        </p:pic>
        <p:pic>
          <p:nvPicPr>
            <p:cNvPr id="237" name="Google Shape;202;p10" descr="Google Shape;202;p10"/>
            <p:cNvPicPr>
              <a:picLocks noChangeAspect="1"/>
            </p:cNvPicPr>
            <p:nvPr/>
          </p:nvPicPr>
          <p:blipFill>
            <a:blip r:embed="rId2">
              <a:extLst/>
            </a:blip>
            <a:srcRect l="42143" t="0" r="40273" b="7389"/>
            <a:stretch>
              <a:fillRect/>
            </a:stretch>
          </p:blipFill>
          <p:spPr>
            <a:xfrm>
              <a:off x="2084982" y="20138"/>
              <a:ext cx="467855" cy="316930"/>
            </a:xfrm>
            <a:prstGeom prst="rect">
              <a:avLst/>
            </a:prstGeom>
            <a:ln w="12700" cap="flat">
              <a:noFill/>
              <a:miter lim="400000"/>
            </a:ln>
            <a:effectLst/>
          </p:spPr>
        </p:pic>
        <p:pic>
          <p:nvPicPr>
            <p:cNvPr id="238" name="Google Shape;203;p10" descr="Google Shape;203;p10"/>
            <p:cNvPicPr>
              <a:picLocks noChangeAspect="1"/>
            </p:cNvPicPr>
            <p:nvPr/>
          </p:nvPicPr>
          <p:blipFill>
            <a:blip r:embed="rId2">
              <a:extLst/>
            </a:blip>
            <a:srcRect l="42143" t="0" r="40273" b="7389"/>
            <a:stretch>
              <a:fillRect/>
            </a:stretch>
          </p:blipFill>
          <p:spPr>
            <a:xfrm>
              <a:off x="2561406" y="15401"/>
              <a:ext cx="467855" cy="316930"/>
            </a:xfrm>
            <a:prstGeom prst="rect">
              <a:avLst/>
            </a:prstGeom>
            <a:ln w="12700" cap="flat">
              <a:noFill/>
              <a:miter lim="400000"/>
            </a:ln>
            <a:effectLst/>
          </p:spPr>
        </p:pic>
        <p:pic>
          <p:nvPicPr>
            <p:cNvPr id="239" name="Google Shape;204;p10" descr="Google Shape;204;p10"/>
            <p:cNvPicPr>
              <a:picLocks noChangeAspect="1"/>
            </p:cNvPicPr>
            <p:nvPr/>
          </p:nvPicPr>
          <p:blipFill>
            <a:blip r:embed="rId2">
              <a:extLst/>
            </a:blip>
            <a:srcRect l="42143" t="0" r="40273" b="7389"/>
            <a:stretch>
              <a:fillRect/>
            </a:stretch>
          </p:blipFill>
          <p:spPr>
            <a:xfrm>
              <a:off x="3037364" y="16489"/>
              <a:ext cx="467855" cy="316930"/>
            </a:xfrm>
            <a:prstGeom prst="rect">
              <a:avLst/>
            </a:prstGeom>
            <a:ln w="12700" cap="flat">
              <a:noFill/>
              <a:miter lim="400000"/>
            </a:ln>
            <a:effectLst/>
          </p:spPr>
        </p:pic>
        <p:pic>
          <p:nvPicPr>
            <p:cNvPr id="240" name="Google Shape;205;p10" descr="Google Shape;205;p10"/>
            <p:cNvPicPr>
              <a:picLocks noChangeAspect="1"/>
            </p:cNvPicPr>
            <p:nvPr/>
          </p:nvPicPr>
          <p:blipFill>
            <a:blip r:embed="rId2">
              <a:extLst/>
            </a:blip>
            <a:srcRect l="42143" t="0" r="40273" b="7389"/>
            <a:stretch>
              <a:fillRect/>
            </a:stretch>
          </p:blipFill>
          <p:spPr>
            <a:xfrm>
              <a:off x="3532112" y="14709"/>
              <a:ext cx="467855" cy="316930"/>
            </a:xfrm>
            <a:prstGeom prst="rect">
              <a:avLst/>
            </a:prstGeom>
            <a:ln w="12700" cap="flat">
              <a:noFill/>
              <a:miter lim="400000"/>
            </a:ln>
            <a:effectLst/>
          </p:spPr>
        </p:pic>
        <p:pic>
          <p:nvPicPr>
            <p:cNvPr id="241" name="Google Shape;206;p10" descr="Google Shape;206;p10"/>
            <p:cNvPicPr>
              <a:picLocks noChangeAspect="1"/>
            </p:cNvPicPr>
            <p:nvPr/>
          </p:nvPicPr>
          <p:blipFill>
            <a:blip r:embed="rId2">
              <a:extLst/>
            </a:blip>
            <a:srcRect l="42143" t="0" r="40273" b="7389"/>
            <a:stretch>
              <a:fillRect/>
            </a:stretch>
          </p:blipFill>
          <p:spPr>
            <a:xfrm>
              <a:off x="4008070" y="15797"/>
              <a:ext cx="467855" cy="316930"/>
            </a:xfrm>
            <a:prstGeom prst="rect">
              <a:avLst/>
            </a:prstGeom>
            <a:ln w="12700" cap="flat">
              <a:noFill/>
              <a:miter lim="400000"/>
            </a:ln>
            <a:effectLst/>
          </p:spPr>
        </p:pic>
        <p:pic>
          <p:nvPicPr>
            <p:cNvPr id="242" name="Google Shape;207;p10" descr="Google Shape;207;p10"/>
            <p:cNvPicPr>
              <a:picLocks noChangeAspect="1"/>
            </p:cNvPicPr>
            <p:nvPr/>
          </p:nvPicPr>
          <p:blipFill>
            <a:blip r:embed="rId2">
              <a:extLst/>
            </a:blip>
            <a:srcRect l="42143" t="0" r="40273" b="7389"/>
            <a:stretch>
              <a:fillRect/>
            </a:stretch>
          </p:blipFill>
          <p:spPr>
            <a:xfrm>
              <a:off x="4484494" y="11060"/>
              <a:ext cx="467855" cy="316930"/>
            </a:xfrm>
            <a:prstGeom prst="rect">
              <a:avLst/>
            </a:prstGeom>
            <a:ln w="12700" cap="flat">
              <a:noFill/>
              <a:miter lim="400000"/>
            </a:ln>
            <a:effectLst/>
          </p:spPr>
        </p:pic>
        <p:pic>
          <p:nvPicPr>
            <p:cNvPr id="243" name="Google Shape;208;p10" descr="Google Shape;208;p10"/>
            <p:cNvPicPr>
              <a:picLocks noChangeAspect="1"/>
            </p:cNvPicPr>
            <p:nvPr/>
          </p:nvPicPr>
          <p:blipFill>
            <a:blip r:embed="rId2">
              <a:extLst/>
            </a:blip>
            <a:srcRect l="42143" t="0" r="40273" b="7389"/>
            <a:stretch>
              <a:fillRect/>
            </a:stretch>
          </p:blipFill>
          <p:spPr>
            <a:xfrm>
              <a:off x="4960451" y="12148"/>
              <a:ext cx="467856" cy="316930"/>
            </a:xfrm>
            <a:prstGeom prst="rect">
              <a:avLst/>
            </a:prstGeom>
            <a:ln w="12700" cap="flat">
              <a:noFill/>
              <a:miter lim="400000"/>
            </a:ln>
            <a:effectLst/>
          </p:spPr>
        </p:pic>
        <p:pic>
          <p:nvPicPr>
            <p:cNvPr id="244" name="Google Shape;209;p10" descr="Google Shape;209;p10"/>
            <p:cNvPicPr>
              <a:picLocks noChangeAspect="1"/>
            </p:cNvPicPr>
            <p:nvPr/>
          </p:nvPicPr>
          <p:blipFill>
            <a:blip r:embed="rId2">
              <a:extLst/>
            </a:blip>
            <a:srcRect l="42143" t="0" r="40273" b="7389"/>
            <a:stretch>
              <a:fillRect/>
            </a:stretch>
          </p:blipFill>
          <p:spPr>
            <a:xfrm>
              <a:off x="5448523" y="3649"/>
              <a:ext cx="467856" cy="316929"/>
            </a:xfrm>
            <a:prstGeom prst="rect">
              <a:avLst/>
            </a:prstGeom>
            <a:ln w="12700" cap="flat">
              <a:noFill/>
              <a:miter lim="400000"/>
            </a:ln>
            <a:effectLst/>
          </p:spPr>
        </p:pic>
        <p:pic>
          <p:nvPicPr>
            <p:cNvPr id="245" name="Google Shape;210;p10" descr="Google Shape;210;p10"/>
            <p:cNvPicPr>
              <a:picLocks noChangeAspect="1"/>
            </p:cNvPicPr>
            <p:nvPr/>
          </p:nvPicPr>
          <p:blipFill>
            <a:blip r:embed="rId2">
              <a:extLst/>
            </a:blip>
            <a:srcRect l="42143" t="0" r="40273" b="7389"/>
            <a:stretch>
              <a:fillRect/>
            </a:stretch>
          </p:blipFill>
          <p:spPr>
            <a:xfrm>
              <a:off x="5924481" y="4736"/>
              <a:ext cx="467855" cy="316930"/>
            </a:xfrm>
            <a:prstGeom prst="rect">
              <a:avLst/>
            </a:prstGeom>
            <a:ln w="12700" cap="flat">
              <a:noFill/>
              <a:miter lim="400000"/>
            </a:ln>
            <a:effectLst/>
          </p:spPr>
        </p:pic>
        <p:pic>
          <p:nvPicPr>
            <p:cNvPr id="246" name="Google Shape;211;p10" descr="Google Shape;211;p10"/>
            <p:cNvPicPr>
              <a:picLocks noChangeAspect="1"/>
            </p:cNvPicPr>
            <p:nvPr/>
          </p:nvPicPr>
          <p:blipFill>
            <a:blip r:embed="rId2">
              <a:extLst/>
            </a:blip>
            <a:srcRect l="42143" t="0" r="40273" b="7389"/>
            <a:stretch>
              <a:fillRect/>
            </a:stretch>
          </p:blipFill>
          <p:spPr>
            <a:xfrm>
              <a:off x="6400905" y="-1"/>
              <a:ext cx="467856" cy="316930"/>
            </a:xfrm>
            <a:prstGeom prst="rect">
              <a:avLst/>
            </a:prstGeom>
            <a:ln w="12700" cap="flat">
              <a:noFill/>
              <a:miter lim="400000"/>
            </a:ln>
            <a:effectLst/>
          </p:spPr>
        </p:pic>
        <p:pic>
          <p:nvPicPr>
            <p:cNvPr id="247" name="Google Shape;212;p10" descr="Google Shape;212;p10"/>
            <p:cNvPicPr>
              <a:picLocks noChangeAspect="1"/>
            </p:cNvPicPr>
            <p:nvPr/>
          </p:nvPicPr>
          <p:blipFill>
            <a:blip r:embed="rId2">
              <a:extLst/>
            </a:blip>
            <a:srcRect l="42143" t="0" r="40273" b="7389"/>
            <a:stretch>
              <a:fillRect/>
            </a:stretch>
          </p:blipFill>
          <p:spPr>
            <a:xfrm>
              <a:off x="6876863" y="1087"/>
              <a:ext cx="467856" cy="316930"/>
            </a:xfrm>
            <a:prstGeom prst="rect">
              <a:avLst/>
            </a:prstGeom>
            <a:ln w="12700" cap="flat">
              <a:noFill/>
              <a:miter lim="400000"/>
            </a:ln>
            <a:effectLst/>
          </p:spPr>
        </p:pic>
        <p:pic>
          <p:nvPicPr>
            <p:cNvPr id="248" name="Google Shape;213;p10" descr="Google Shape;213;p10"/>
            <p:cNvPicPr>
              <a:picLocks noChangeAspect="1"/>
            </p:cNvPicPr>
            <p:nvPr/>
          </p:nvPicPr>
          <p:blipFill>
            <a:blip r:embed="rId2">
              <a:extLst/>
            </a:blip>
            <a:srcRect l="0" t="0" r="40273" b="0"/>
            <a:stretch>
              <a:fillRect/>
            </a:stretch>
          </p:blipFill>
          <p:spPr>
            <a:xfrm flipH="1">
              <a:off x="7371146" y="16721"/>
              <a:ext cx="1589273" cy="342219"/>
            </a:xfrm>
            <a:prstGeom prst="rect">
              <a:avLst/>
            </a:prstGeom>
            <a:ln w="12700" cap="flat">
              <a:noFill/>
              <a:miter lim="400000"/>
            </a:ln>
            <a:effectLst/>
          </p:spPr>
        </p:pic>
      </p:grpSp>
      <p:sp>
        <p:nvSpPr>
          <p:cNvPr id="250" name="نص العنوان"/>
          <p:cNvSpPr txBox="1"/>
          <p:nvPr>
            <p:ph type="title"/>
          </p:nvPr>
        </p:nvSpPr>
        <p:spPr>
          <a:xfrm>
            <a:off x="490250" y="450149"/>
            <a:ext cx="6367801" cy="4090801"/>
          </a:xfrm>
          <a:prstGeom prst="rect">
            <a:avLst/>
          </a:prstGeom>
        </p:spPr>
        <p:txBody>
          <a:bodyPr anchor="ctr"/>
          <a:lstStyle>
            <a:lvl1pPr>
              <a:defRPr sz="4800"/>
            </a:lvl1pPr>
          </a:lstStyle>
          <a:p>
            <a:pPr/>
            <a:r>
              <a:t>نص العنوان</a:t>
            </a:r>
          </a:p>
        </p:txBody>
      </p:sp>
      <p:sp>
        <p:nvSpPr>
          <p:cNvPr id="251" name="Google Shape;216;p10"/>
          <p:cNvSpPr txBox="1"/>
          <p:nvPr/>
        </p:nvSpPr>
        <p:spPr>
          <a:xfrm rot="5400000">
            <a:off x="-1022301" y="39669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252" name="رقم الشريحة"/>
          <p:cNvSpPr txBox="1"/>
          <p:nvPr>
            <p:ph type="sldNum" sz="quarter" idx="2"/>
          </p:nvPr>
        </p:nvSpPr>
        <p:spPr>
          <a:xfrm>
            <a:off x="8615834" y="4624619"/>
            <a:ext cx="329124"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6FA8DC"/>
        </a:solidFill>
      </p:bgPr>
    </p:bg>
    <p:spTree>
      <p:nvGrpSpPr>
        <p:cNvPr id="1" name=""/>
        <p:cNvGrpSpPr/>
        <p:nvPr/>
      </p:nvGrpSpPr>
      <p:grpSpPr>
        <a:xfrm>
          <a:off x="0" y="0"/>
          <a:ext cx="0" cy="0"/>
          <a:chOff x="0" y="0"/>
          <a:chExt cx="0" cy="0"/>
        </a:xfrm>
      </p:grpSpPr>
      <p:sp>
        <p:nvSpPr>
          <p:cNvPr id="2" name="Google Shape;9;p1"/>
          <p:cNvSpPr txBox="1"/>
          <p:nvPr/>
        </p:nvSpPr>
        <p:spPr>
          <a:xfrm rot="5400000">
            <a:off x="-1022301" y="41193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3" name="Google Shape;56;p4"/>
          <p:cNvSpPr/>
          <p:nvPr/>
        </p:nvSpPr>
        <p:spPr>
          <a:xfrm>
            <a:off x="79567" y="235942"/>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4" name="Google Shape;57;p4"/>
          <p:cNvSpPr/>
          <p:nvPr/>
        </p:nvSpPr>
        <p:spPr>
          <a:xfrm>
            <a:off x="50432" y="197778"/>
            <a:ext cx="8992200" cy="4845600"/>
          </a:xfrm>
          <a:prstGeom prst="rect">
            <a:avLst/>
          </a:prstGeom>
          <a:solidFill>
            <a:schemeClr val="accent1">
              <a:lumOff val="44000"/>
            </a:schemeClr>
          </a:solid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sp>
        <p:nvSpPr>
          <p:cNvPr id="5" name="Google Shape;58;p4"/>
          <p:cNvSpPr/>
          <p:nvPr/>
        </p:nvSpPr>
        <p:spPr>
          <a:xfrm>
            <a:off x="16813" y="155127"/>
            <a:ext cx="8992200" cy="4845600"/>
          </a:xfrm>
          <a:prstGeom prst="rect">
            <a:avLst/>
          </a:prstGeom>
          <a:blipFill>
            <a:blip r:embed="rId2"/>
            <a:stretch>
              <a:fillRect/>
            </a:stretch>
          </a:blipFill>
          <a:ln w="12700">
            <a:solidFill>
              <a:schemeClr val="accent1">
                <a:lumOff val="44000"/>
              </a:schemeClr>
            </a:solidFill>
            <a:miter/>
          </a:ln>
          <a:effectLst>
            <a:outerShdw sx="100000" sy="100000" kx="0" ky="0" algn="b" rotWithShape="0" blurRad="50800" dist="38100" dir="2700000">
              <a:schemeClr val="accent6">
                <a:alpha val="40000"/>
              </a:schemeClr>
            </a:outerShdw>
          </a:effectLst>
        </p:spPr>
        <p:txBody>
          <a:bodyPr lIns="0" tIns="0" rIns="0" bIns="0" anchor="ctr"/>
          <a:lstStyle/>
          <a:p>
            <a:pPr algn="ctr" rtl="0">
              <a:defRPr sz="1800">
                <a:solidFill>
                  <a:schemeClr val="accent1">
                    <a:lumOff val="44000"/>
                  </a:schemeClr>
                </a:solidFill>
                <a:latin typeface="Calibri"/>
                <a:ea typeface="Calibri"/>
                <a:cs typeface="Calibri"/>
                <a:sym typeface="Calibri"/>
              </a:defRPr>
            </a:pPr>
          </a:p>
        </p:txBody>
      </p:sp>
      <p:grpSp>
        <p:nvGrpSpPr>
          <p:cNvPr id="20" name="Google Shape;59;p4"/>
          <p:cNvGrpSpPr/>
          <p:nvPr/>
        </p:nvGrpSpPr>
        <p:grpSpPr>
          <a:xfrm>
            <a:off x="38243" y="34021"/>
            <a:ext cx="8960419" cy="358941"/>
            <a:chOff x="0" y="0"/>
            <a:chExt cx="8960418" cy="358939"/>
          </a:xfrm>
        </p:grpSpPr>
        <p:pic>
          <p:nvPicPr>
            <p:cNvPr id="6" name="Google Shape;60;p4" descr="Google Shape;60;p4"/>
            <p:cNvPicPr>
              <a:picLocks noChangeAspect="1"/>
            </p:cNvPicPr>
            <p:nvPr/>
          </p:nvPicPr>
          <p:blipFill>
            <a:blip r:embed="rId3">
              <a:extLst/>
            </a:blip>
            <a:srcRect l="0" t="0" r="40273" b="0"/>
            <a:stretch>
              <a:fillRect/>
            </a:stretch>
          </p:blipFill>
          <p:spPr>
            <a:xfrm>
              <a:off x="0" y="4736"/>
              <a:ext cx="1589273" cy="342219"/>
            </a:xfrm>
            <a:prstGeom prst="rect">
              <a:avLst/>
            </a:prstGeom>
            <a:ln w="12700" cap="flat">
              <a:noFill/>
              <a:miter lim="400000"/>
            </a:ln>
            <a:effectLst/>
          </p:spPr>
        </p:pic>
        <p:pic>
          <p:nvPicPr>
            <p:cNvPr id="7" name="Google Shape;61;p4" descr="Google Shape;61;p4"/>
            <p:cNvPicPr>
              <a:picLocks noChangeAspect="1"/>
            </p:cNvPicPr>
            <p:nvPr/>
          </p:nvPicPr>
          <p:blipFill>
            <a:blip r:embed="rId3">
              <a:extLst/>
            </a:blip>
            <a:srcRect l="42143" t="0" r="40273" b="7389"/>
            <a:stretch>
              <a:fillRect/>
            </a:stretch>
          </p:blipFill>
          <p:spPr>
            <a:xfrm>
              <a:off x="1609024" y="19050"/>
              <a:ext cx="467855" cy="316930"/>
            </a:xfrm>
            <a:prstGeom prst="rect">
              <a:avLst/>
            </a:prstGeom>
            <a:ln w="12700" cap="flat">
              <a:noFill/>
              <a:miter lim="400000"/>
            </a:ln>
            <a:effectLst/>
          </p:spPr>
        </p:pic>
        <p:pic>
          <p:nvPicPr>
            <p:cNvPr id="8" name="Google Shape;62;p4" descr="Google Shape;62;p4"/>
            <p:cNvPicPr>
              <a:picLocks noChangeAspect="1"/>
            </p:cNvPicPr>
            <p:nvPr/>
          </p:nvPicPr>
          <p:blipFill>
            <a:blip r:embed="rId3">
              <a:extLst/>
            </a:blip>
            <a:srcRect l="42143" t="0" r="40273" b="7389"/>
            <a:stretch>
              <a:fillRect/>
            </a:stretch>
          </p:blipFill>
          <p:spPr>
            <a:xfrm>
              <a:off x="2084982" y="20138"/>
              <a:ext cx="467855" cy="316930"/>
            </a:xfrm>
            <a:prstGeom prst="rect">
              <a:avLst/>
            </a:prstGeom>
            <a:ln w="12700" cap="flat">
              <a:noFill/>
              <a:miter lim="400000"/>
            </a:ln>
            <a:effectLst/>
          </p:spPr>
        </p:pic>
        <p:pic>
          <p:nvPicPr>
            <p:cNvPr id="9" name="Google Shape;63;p4" descr="Google Shape;63;p4"/>
            <p:cNvPicPr>
              <a:picLocks noChangeAspect="1"/>
            </p:cNvPicPr>
            <p:nvPr/>
          </p:nvPicPr>
          <p:blipFill>
            <a:blip r:embed="rId3">
              <a:extLst/>
            </a:blip>
            <a:srcRect l="42143" t="0" r="40273" b="7389"/>
            <a:stretch>
              <a:fillRect/>
            </a:stretch>
          </p:blipFill>
          <p:spPr>
            <a:xfrm>
              <a:off x="2561406" y="15401"/>
              <a:ext cx="467855" cy="316930"/>
            </a:xfrm>
            <a:prstGeom prst="rect">
              <a:avLst/>
            </a:prstGeom>
            <a:ln w="12700" cap="flat">
              <a:noFill/>
              <a:miter lim="400000"/>
            </a:ln>
            <a:effectLst/>
          </p:spPr>
        </p:pic>
        <p:pic>
          <p:nvPicPr>
            <p:cNvPr id="10" name="Google Shape;64;p4" descr="Google Shape;64;p4"/>
            <p:cNvPicPr>
              <a:picLocks noChangeAspect="1"/>
            </p:cNvPicPr>
            <p:nvPr/>
          </p:nvPicPr>
          <p:blipFill>
            <a:blip r:embed="rId3">
              <a:extLst/>
            </a:blip>
            <a:srcRect l="42143" t="0" r="40273" b="7389"/>
            <a:stretch>
              <a:fillRect/>
            </a:stretch>
          </p:blipFill>
          <p:spPr>
            <a:xfrm>
              <a:off x="3037364" y="16489"/>
              <a:ext cx="467855" cy="316930"/>
            </a:xfrm>
            <a:prstGeom prst="rect">
              <a:avLst/>
            </a:prstGeom>
            <a:ln w="12700" cap="flat">
              <a:noFill/>
              <a:miter lim="400000"/>
            </a:ln>
            <a:effectLst/>
          </p:spPr>
        </p:pic>
        <p:pic>
          <p:nvPicPr>
            <p:cNvPr id="11" name="Google Shape;65;p4" descr="Google Shape;65;p4"/>
            <p:cNvPicPr>
              <a:picLocks noChangeAspect="1"/>
            </p:cNvPicPr>
            <p:nvPr/>
          </p:nvPicPr>
          <p:blipFill>
            <a:blip r:embed="rId3">
              <a:extLst/>
            </a:blip>
            <a:srcRect l="42143" t="0" r="40273" b="7389"/>
            <a:stretch>
              <a:fillRect/>
            </a:stretch>
          </p:blipFill>
          <p:spPr>
            <a:xfrm>
              <a:off x="3532112" y="14709"/>
              <a:ext cx="467855" cy="316930"/>
            </a:xfrm>
            <a:prstGeom prst="rect">
              <a:avLst/>
            </a:prstGeom>
            <a:ln w="12700" cap="flat">
              <a:noFill/>
              <a:miter lim="400000"/>
            </a:ln>
            <a:effectLst/>
          </p:spPr>
        </p:pic>
        <p:pic>
          <p:nvPicPr>
            <p:cNvPr id="12" name="Google Shape;66;p4" descr="Google Shape;66;p4"/>
            <p:cNvPicPr>
              <a:picLocks noChangeAspect="1"/>
            </p:cNvPicPr>
            <p:nvPr/>
          </p:nvPicPr>
          <p:blipFill>
            <a:blip r:embed="rId3">
              <a:extLst/>
            </a:blip>
            <a:srcRect l="42143" t="0" r="40273" b="7389"/>
            <a:stretch>
              <a:fillRect/>
            </a:stretch>
          </p:blipFill>
          <p:spPr>
            <a:xfrm>
              <a:off x="4008070" y="15797"/>
              <a:ext cx="467855" cy="316930"/>
            </a:xfrm>
            <a:prstGeom prst="rect">
              <a:avLst/>
            </a:prstGeom>
            <a:ln w="12700" cap="flat">
              <a:noFill/>
              <a:miter lim="400000"/>
            </a:ln>
            <a:effectLst/>
          </p:spPr>
        </p:pic>
        <p:pic>
          <p:nvPicPr>
            <p:cNvPr id="13" name="Google Shape;67;p4" descr="Google Shape;67;p4"/>
            <p:cNvPicPr>
              <a:picLocks noChangeAspect="1"/>
            </p:cNvPicPr>
            <p:nvPr/>
          </p:nvPicPr>
          <p:blipFill>
            <a:blip r:embed="rId3">
              <a:extLst/>
            </a:blip>
            <a:srcRect l="42143" t="0" r="40273" b="7389"/>
            <a:stretch>
              <a:fillRect/>
            </a:stretch>
          </p:blipFill>
          <p:spPr>
            <a:xfrm>
              <a:off x="4484494" y="11060"/>
              <a:ext cx="467855" cy="316930"/>
            </a:xfrm>
            <a:prstGeom prst="rect">
              <a:avLst/>
            </a:prstGeom>
            <a:ln w="12700" cap="flat">
              <a:noFill/>
              <a:miter lim="400000"/>
            </a:ln>
            <a:effectLst/>
          </p:spPr>
        </p:pic>
        <p:pic>
          <p:nvPicPr>
            <p:cNvPr id="14" name="Google Shape;68;p4" descr="Google Shape;68;p4"/>
            <p:cNvPicPr>
              <a:picLocks noChangeAspect="1"/>
            </p:cNvPicPr>
            <p:nvPr/>
          </p:nvPicPr>
          <p:blipFill>
            <a:blip r:embed="rId3">
              <a:extLst/>
            </a:blip>
            <a:srcRect l="42143" t="0" r="40273" b="7389"/>
            <a:stretch>
              <a:fillRect/>
            </a:stretch>
          </p:blipFill>
          <p:spPr>
            <a:xfrm>
              <a:off x="4960451" y="12148"/>
              <a:ext cx="467856" cy="316930"/>
            </a:xfrm>
            <a:prstGeom prst="rect">
              <a:avLst/>
            </a:prstGeom>
            <a:ln w="12700" cap="flat">
              <a:noFill/>
              <a:miter lim="400000"/>
            </a:ln>
            <a:effectLst/>
          </p:spPr>
        </p:pic>
        <p:pic>
          <p:nvPicPr>
            <p:cNvPr id="15" name="Google Shape;69;p4" descr="Google Shape;69;p4"/>
            <p:cNvPicPr>
              <a:picLocks noChangeAspect="1"/>
            </p:cNvPicPr>
            <p:nvPr/>
          </p:nvPicPr>
          <p:blipFill>
            <a:blip r:embed="rId3">
              <a:extLst/>
            </a:blip>
            <a:srcRect l="42143" t="0" r="40273" b="7389"/>
            <a:stretch>
              <a:fillRect/>
            </a:stretch>
          </p:blipFill>
          <p:spPr>
            <a:xfrm>
              <a:off x="5448523" y="3649"/>
              <a:ext cx="467856" cy="316929"/>
            </a:xfrm>
            <a:prstGeom prst="rect">
              <a:avLst/>
            </a:prstGeom>
            <a:ln w="12700" cap="flat">
              <a:noFill/>
              <a:miter lim="400000"/>
            </a:ln>
            <a:effectLst/>
          </p:spPr>
        </p:pic>
        <p:pic>
          <p:nvPicPr>
            <p:cNvPr id="16" name="Google Shape;70;p4" descr="Google Shape;70;p4"/>
            <p:cNvPicPr>
              <a:picLocks noChangeAspect="1"/>
            </p:cNvPicPr>
            <p:nvPr/>
          </p:nvPicPr>
          <p:blipFill>
            <a:blip r:embed="rId3">
              <a:extLst/>
            </a:blip>
            <a:srcRect l="42143" t="0" r="40273" b="7389"/>
            <a:stretch>
              <a:fillRect/>
            </a:stretch>
          </p:blipFill>
          <p:spPr>
            <a:xfrm>
              <a:off x="5924481" y="4736"/>
              <a:ext cx="467855" cy="316930"/>
            </a:xfrm>
            <a:prstGeom prst="rect">
              <a:avLst/>
            </a:prstGeom>
            <a:ln w="12700" cap="flat">
              <a:noFill/>
              <a:miter lim="400000"/>
            </a:ln>
            <a:effectLst/>
          </p:spPr>
        </p:pic>
        <p:pic>
          <p:nvPicPr>
            <p:cNvPr id="17" name="Google Shape;71;p4" descr="Google Shape;71;p4"/>
            <p:cNvPicPr>
              <a:picLocks noChangeAspect="1"/>
            </p:cNvPicPr>
            <p:nvPr/>
          </p:nvPicPr>
          <p:blipFill>
            <a:blip r:embed="rId3">
              <a:extLst/>
            </a:blip>
            <a:srcRect l="42143" t="0" r="40273" b="7389"/>
            <a:stretch>
              <a:fillRect/>
            </a:stretch>
          </p:blipFill>
          <p:spPr>
            <a:xfrm>
              <a:off x="6400905" y="-1"/>
              <a:ext cx="467856" cy="316930"/>
            </a:xfrm>
            <a:prstGeom prst="rect">
              <a:avLst/>
            </a:prstGeom>
            <a:ln w="12700" cap="flat">
              <a:noFill/>
              <a:miter lim="400000"/>
            </a:ln>
            <a:effectLst/>
          </p:spPr>
        </p:pic>
        <p:pic>
          <p:nvPicPr>
            <p:cNvPr id="18" name="Google Shape;72;p4" descr="Google Shape;72;p4"/>
            <p:cNvPicPr>
              <a:picLocks noChangeAspect="1"/>
            </p:cNvPicPr>
            <p:nvPr/>
          </p:nvPicPr>
          <p:blipFill>
            <a:blip r:embed="rId3">
              <a:extLst/>
            </a:blip>
            <a:srcRect l="42143" t="0" r="40273" b="7389"/>
            <a:stretch>
              <a:fillRect/>
            </a:stretch>
          </p:blipFill>
          <p:spPr>
            <a:xfrm>
              <a:off x="6876863" y="1087"/>
              <a:ext cx="467856" cy="316930"/>
            </a:xfrm>
            <a:prstGeom prst="rect">
              <a:avLst/>
            </a:prstGeom>
            <a:ln w="12700" cap="flat">
              <a:noFill/>
              <a:miter lim="400000"/>
            </a:ln>
            <a:effectLst/>
          </p:spPr>
        </p:pic>
        <p:pic>
          <p:nvPicPr>
            <p:cNvPr id="19" name="Google Shape;73;p4" descr="Google Shape;73;p4"/>
            <p:cNvPicPr>
              <a:picLocks noChangeAspect="1"/>
            </p:cNvPicPr>
            <p:nvPr/>
          </p:nvPicPr>
          <p:blipFill>
            <a:blip r:embed="rId3">
              <a:extLst/>
            </a:blip>
            <a:srcRect l="0" t="0" r="40273" b="0"/>
            <a:stretch>
              <a:fillRect/>
            </a:stretch>
          </p:blipFill>
          <p:spPr>
            <a:xfrm flipH="1">
              <a:off x="7371146" y="16721"/>
              <a:ext cx="1589273" cy="342219"/>
            </a:xfrm>
            <a:prstGeom prst="rect">
              <a:avLst/>
            </a:prstGeom>
            <a:ln w="12700" cap="flat">
              <a:noFill/>
              <a:miter lim="400000"/>
            </a:ln>
            <a:effectLst/>
          </p:spPr>
        </p:pic>
      </p:grpSp>
      <p:sp>
        <p:nvSpPr>
          <p:cNvPr id="21" name="نص العنوان"/>
          <p:cNvSpPr txBox="1"/>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نص العنوان</a:t>
            </a:r>
          </a:p>
        </p:txBody>
      </p:sp>
      <p:sp>
        <p:nvSpPr>
          <p:cNvPr id="22" name="مستوى النص الأول…"/>
          <p:cNvSpPr txBox="1"/>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3" name="Google Shape;77;p4"/>
          <p:cNvSpPr txBox="1"/>
          <p:nvPr/>
        </p:nvSpPr>
        <p:spPr>
          <a:xfrm rot="5400000">
            <a:off x="-1022301" y="3966949"/>
            <a:ext cx="21153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800">
                <a:latin typeface="Barlow Condensed"/>
                <a:ea typeface="Barlow Condensed"/>
                <a:cs typeface="Barlow Condensed"/>
                <a:sym typeface="Barlow Condensed"/>
              </a:defRPr>
            </a:lvl1pPr>
          </a:lstStyle>
          <a:p>
            <a:pPr/>
            <a:r>
              <a:t>SLIDESMANIA.COM - Jennifer Leban &amp; Omar López</a:t>
            </a:r>
          </a:p>
        </p:txBody>
      </p:sp>
      <p:sp>
        <p:nvSpPr>
          <p:cNvPr id="24" name="رقم الشريحة"/>
          <p:cNvSpPr txBox="1"/>
          <p:nvPr>
            <p:ph type="sldNum" sz="quarter" idx="2"/>
          </p:nvPr>
        </p:nvSpPr>
        <p:spPr>
          <a:xfrm>
            <a:off x="8692034" y="4700819"/>
            <a:ext cx="329124" cy="318396"/>
          </a:xfrm>
          <a:prstGeom prst="rect">
            <a:avLst/>
          </a:prstGeom>
          <a:ln w="12700">
            <a:miter lim="400000"/>
          </a:ln>
        </p:spPr>
        <p:txBody>
          <a:bodyPr wrap="none" lIns="91424" tIns="91424" rIns="91424" bIns="91424" anchor="ctr">
            <a:spAutoFit/>
          </a:bodyPr>
          <a:lstStyle>
            <a:lvl1pPr algn="r">
              <a:defRPr sz="1000">
                <a:solidFill>
                  <a:srgbClr val="59595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Lst>
  <p:transition xmlns:p14="http://schemas.microsoft.com/office/powerpoint/2010/main" spd="med" advClick="1"/>
  <p:txStyles>
    <p:titleStyle>
      <a:lvl1pPr marL="0" marR="0" indent="0" algn="l" defTabSz="914400" rtl="1" latinLnBrk="0">
        <a:lnSpc>
          <a:spcPct val="100000"/>
        </a:lnSpc>
        <a:spcBef>
          <a:spcPts val="0"/>
        </a:spcBef>
        <a:spcAft>
          <a:spcPts val="0"/>
        </a:spcAft>
        <a:buClrTx/>
        <a:buSzTx/>
        <a:buFontTx/>
        <a:buNone/>
        <a:tabLst/>
        <a:defRPr b="0" baseline="0" cap="none" i="0" spc="0" strike="noStrike" sz="3600" u="none">
          <a:solidFill>
            <a:schemeClr val="accent6"/>
          </a:solidFill>
          <a:uFillTx/>
          <a:latin typeface="Gochi Hand"/>
          <a:ea typeface="Gochi Hand"/>
          <a:cs typeface="Gochi Hand"/>
          <a:sym typeface="Gochi Hand"/>
        </a:defRPr>
      </a:lvl1pPr>
      <a:lvl2pPr marL="0" marR="0" indent="0" algn="l" defTabSz="914400" rtl="1" latinLnBrk="0">
        <a:lnSpc>
          <a:spcPct val="100000"/>
        </a:lnSpc>
        <a:spcBef>
          <a:spcPts val="0"/>
        </a:spcBef>
        <a:spcAft>
          <a:spcPts val="0"/>
        </a:spcAft>
        <a:buClrTx/>
        <a:buSzTx/>
        <a:buFontTx/>
        <a:buNone/>
        <a:tabLst/>
        <a:defRPr b="0" baseline="0" cap="none" i="0" spc="0" strike="noStrike" sz="3600" u="none">
          <a:solidFill>
            <a:schemeClr val="accent6"/>
          </a:solidFill>
          <a:uFillTx/>
          <a:latin typeface="Gochi Hand"/>
          <a:ea typeface="Gochi Hand"/>
          <a:cs typeface="Gochi Hand"/>
          <a:sym typeface="Gochi Hand"/>
        </a:defRPr>
      </a:lvl2pPr>
      <a:lvl3pPr marL="0" marR="0" indent="0" algn="l" defTabSz="914400" rtl="1" latinLnBrk="0">
        <a:lnSpc>
          <a:spcPct val="100000"/>
        </a:lnSpc>
        <a:spcBef>
          <a:spcPts val="0"/>
        </a:spcBef>
        <a:spcAft>
          <a:spcPts val="0"/>
        </a:spcAft>
        <a:buClrTx/>
        <a:buSzTx/>
        <a:buFontTx/>
        <a:buNone/>
        <a:tabLst/>
        <a:defRPr b="0" baseline="0" cap="none" i="0" spc="0" strike="noStrike" sz="3600" u="none">
          <a:solidFill>
            <a:schemeClr val="accent6"/>
          </a:solidFill>
          <a:uFillTx/>
          <a:latin typeface="Gochi Hand"/>
          <a:ea typeface="Gochi Hand"/>
          <a:cs typeface="Gochi Hand"/>
          <a:sym typeface="Gochi Hand"/>
        </a:defRPr>
      </a:lvl3pPr>
      <a:lvl4pPr marL="0" marR="0" indent="0" algn="l" defTabSz="914400" rtl="1" latinLnBrk="0">
        <a:lnSpc>
          <a:spcPct val="100000"/>
        </a:lnSpc>
        <a:spcBef>
          <a:spcPts val="0"/>
        </a:spcBef>
        <a:spcAft>
          <a:spcPts val="0"/>
        </a:spcAft>
        <a:buClrTx/>
        <a:buSzTx/>
        <a:buFontTx/>
        <a:buNone/>
        <a:tabLst/>
        <a:defRPr b="0" baseline="0" cap="none" i="0" spc="0" strike="noStrike" sz="3600" u="none">
          <a:solidFill>
            <a:schemeClr val="accent6"/>
          </a:solidFill>
          <a:uFillTx/>
          <a:latin typeface="Gochi Hand"/>
          <a:ea typeface="Gochi Hand"/>
          <a:cs typeface="Gochi Hand"/>
          <a:sym typeface="Gochi Hand"/>
        </a:defRPr>
      </a:lvl4pPr>
      <a:lvl5pPr marL="0" marR="0" indent="0" algn="l" defTabSz="914400" rtl="1" latinLnBrk="0">
        <a:lnSpc>
          <a:spcPct val="100000"/>
        </a:lnSpc>
        <a:spcBef>
          <a:spcPts val="0"/>
        </a:spcBef>
        <a:spcAft>
          <a:spcPts val="0"/>
        </a:spcAft>
        <a:buClrTx/>
        <a:buSzTx/>
        <a:buFontTx/>
        <a:buNone/>
        <a:tabLst/>
        <a:defRPr b="0" baseline="0" cap="none" i="0" spc="0" strike="noStrike" sz="3600" u="none">
          <a:solidFill>
            <a:schemeClr val="accent6"/>
          </a:solidFill>
          <a:uFillTx/>
          <a:latin typeface="Gochi Hand"/>
          <a:ea typeface="Gochi Hand"/>
          <a:cs typeface="Gochi Hand"/>
          <a:sym typeface="Gochi Hand"/>
        </a:defRPr>
      </a:lvl5pPr>
      <a:lvl6pPr marL="0" marR="0" indent="0" algn="l" defTabSz="914400" rtl="1" latinLnBrk="0">
        <a:lnSpc>
          <a:spcPct val="100000"/>
        </a:lnSpc>
        <a:spcBef>
          <a:spcPts val="0"/>
        </a:spcBef>
        <a:spcAft>
          <a:spcPts val="0"/>
        </a:spcAft>
        <a:buClrTx/>
        <a:buSzTx/>
        <a:buFontTx/>
        <a:buNone/>
        <a:tabLst/>
        <a:defRPr b="0" baseline="0" cap="none" i="0" spc="0" strike="noStrike" sz="3600" u="none">
          <a:solidFill>
            <a:schemeClr val="accent6"/>
          </a:solidFill>
          <a:uFillTx/>
          <a:latin typeface="Gochi Hand"/>
          <a:ea typeface="Gochi Hand"/>
          <a:cs typeface="Gochi Hand"/>
          <a:sym typeface="Gochi Hand"/>
        </a:defRPr>
      </a:lvl6pPr>
      <a:lvl7pPr marL="0" marR="0" indent="0" algn="l" defTabSz="914400" rtl="1" latinLnBrk="0">
        <a:lnSpc>
          <a:spcPct val="100000"/>
        </a:lnSpc>
        <a:spcBef>
          <a:spcPts val="0"/>
        </a:spcBef>
        <a:spcAft>
          <a:spcPts val="0"/>
        </a:spcAft>
        <a:buClrTx/>
        <a:buSzTx/>
        <a:buFontTx/>
        <a:buNone/>
        <a:tabLst/>
        <a:defRPr b="0" baseline="0" cap="none" i="0" spc="0" strike="noStrike" sz="3600" u="none">
          <a:solidFill>
            <a:schemeClr val="accent6"/>
          </a:solidFill>
          <a:uFillTx/>
          <a:latin typeface="Gochi Hand"/>
          <a:ea typeface="Gochi Hand"/>
          <a:cs typeface="Gochi Hand"/>
          <a:sym typeface="Gochi Hand"/>
        </a:defRPr>
      </a:lvl7pPr>
      <a:lvl8pPr marL="0" marR="0" indent="0" algn="l" defTabSz="914400" rtl="1" latinLnBrk="0">
        <a:lnSpc>
          <a:spcPct val="100000"/>
        </a:lnSpc>
        <a:spcBef>
          <a:spcPts val="0"/>
        </a:spcBef>
        <a:spcAft>
          <a:spcPts val="0"/>
        </a:spcAft>
        <a:buClrTx/>
        <a:buSzTx/>
        <a:buFontTx/>
        <a:buNone/>
        <a:tabLst/>
        <a:defRPr b="0" baseline="0" cap="none" i="0" spc="0" strike="noStrike" sz="3600" u="none">
          <a:solidFill>
            <a:schemeClr val="accent6"/>
          </a:solidFill>
          <a:uFillTx/>
          <a:latin typeface="Gochi Hand"/>
          <a:ea typeface="Gochi Hand"/>
          <a:cs typeface="Gochi Hand"/>
          <a:sym typeface="Gochi Hand"/>
        </a:defRPr>
      </a:lvl8pPr>
      <a:lvl9pPr marL="0" marR="0" indent="0" algn="l" defTabSz="914400" rtl="1" latinLnBrk="0">
        <a:lnSpc>
          <a:spcPct val="100000"/>
        </a:lnSpc>
        <a:spcBef>
          <a:spcPts val="0"/>
        </a:spcBef>
        <a:spcAft>
          <a:spcPts val="0"/>
        </a:spcAft>
        <a:buClrTx/>
        <a:buSzTx/>
        <a:buFontTx/>
        <a:buNone/>
        <a:tabLst/>
        <a:defRPr b="0" baseline="0" cap="none" i="0" spc="0" strike="noStrike" sz="3600" u="none">
          <a:solidFill>
            <a:schemeClr val="accent6"/>
          </a:solidFill>
          <a:uFillTx/>
          <a:latin typeface="Gochi Hand"/>
          <a:ea typeface="Gochi Hand"/>
          <a:cs typeface="Gochi Hand"/>
          <a:sym typeface="Gochi Hand"/>
        </a:defRPr>
      </a:lvl9pPr>
    </p:titleStyle>
    <p:bodyStyle>
      <a:lvl1pPr marL="457200" marR="0" indent="-342900" algn="l" defTabSz="914400" rtl="1" latinLnBrk="0">
        <a:lnSpc>
          <a:spcPct val="115000"/>
        </a:lnSpc>
        <a:spcBef>
          <a:spcPts val="0"/>
        </a:spcBef>
        <a:spcAft>
          <a:spcPts val="0"/>
        </a:spcAft>
        <a:buClr>
          <a:schemeClr val="accent6"/>
        </a:buClr>
        <a:buSzPts val="1800"/>
        <a:buFont typeface="Helvetica"/>
        <a:buChar char="●"/>
        <a:tabLst/>
        <a:defRPr b="0" baseline="0" cap="none" i="0" spc="0" strike="noStrike" sz="1800" u="none">
          <a:solidFill>
            <a:schemeClr val="accent6"/>
          </a:solidFill>
          <a:uFillTx/>
          <a:latin typeface="Montserrat Alternates"/>
          <a:ea typeface="Montserrat Alternates"/>
          <a:cs typeface="Montserrat Alternates"/>
          <a:sym typeface="Montserrat Alternates"/>
        </a:defRPr>
      </a:lvl1pPr>
      <a:lvl2pPr marL="914400" marR="0" indent="-342900" algn="l" defTabSz="914400" rtl="1" latinLnBrk="0">
        <a:lnSpc>
          <a:spcPct val="115000"/>
        </a:lnSpc>
        <a:spcBef>
          <a:spcPts val="0"/>
        </a:spcBef>
        <a:spcAft>
          <a:spcPts val="0"/>
        </a:spcAft>
        <a:buClr>
          <a:schemeClr val="accent6"/>
        </a:buClr>
        <a:buSzPts val="1800"/>
        <a:buFont typeface="Helvetica"/>
        <a:buChar char="○"/>
        <a:tabLst/>
        <a:defRPr b="0" baseline="0" cap="none" i="0" spc="0" strike="noStrike" sz="1800" u="none">
          <a:solidFill>
            <a:schemeClr val="accent6"/>
          </a:solidFill>
          <a:uFillTx/>
          <a:latin typeface="Montserrat Alternates"/>
          <a:ea typeface="Montserrat Alternates"/>
          <a:cs typeface="Montserrat Alternates"/>
          <a:sym typeface="Montserrat Alternates"/>
        </a:defRPr>
      </a:lvl2pPr>
      <a:lvl3pPr marL="1371600" marR="0" indent="-342900" algn="l" defTabSz="914400" rtl="1" latinLnBrk="0">
        <a:lnSpc>
          <a:spcPct val="115000"/>
        </a:lnSpc>
        <a:spcBef>
          <a:spcPts val="0"/>
        </a:spcBef>
        <a:spcAft>
          <a:spcPts val="0"/>
        </a:spcAft>
        <a:buClr>
          <a:schemeClr val="accent6"/>
        </a:buClr>
        <a:buSzPts val="1800"/>
        <a:buFont typeface="Helvetica"/>
        <a:buChar char="■"/>
        <a:tabLst/>
        <a:defRPr b="0" baseline="0" cap="none" i="0" spc="0" strike="noStrike" sz="1800" u="none">
          <a:solidFill>
            <a:schemeClr val="accent6"/>
          </a:solidFill>
          <a:uFillTx/>
          <a:latin typeface="Montserrat Alternates"/>
          <a:ea typeface="Montserrat Alternates"/>
          <a:cs typeface="Montserrat Alternates"/>
          <a:sym typeface="Montserrat Alternates"/>
        </a:defRPr>
      </a:lvl3pPr>
      <a:lvl4pPr marL="1828800" marR="0" indent="-342900" algn="l" defTabSz="914400" rtl="1" latinLnBrk="0">
        <a:lnSpc>
          <a:spcPct val="115000"/>
        </a:lnSpc>
        <a:spcBef>
          <a:spcPts val="0"/>
        </a:spcBef>
        <a:spcAft>
          <a:spcPts val="0"/>
        </a:spcAft>
        <a:buClr>
          <a:schemeClr val="accent6"/>
        </a:buClr>
        <a:buSzPts val="1800"/>
        <a:buFont typeface="Helvetica"/>
        <a:buChar char="●"/>
        <a:tabLst/>
        <a:defRPr b="0" baseline="0" cap="none" i="0" spc="0" strike="noStrike" sz="1800" u="none">
          <a:solidFill>
            <a:schemeClr val="accent6"/>
          </a:solidFill>
          <a:uFillTx/>
          <a:latin typeface="Montserrat Alternates"/>
          <a:ea typeface="Montserrat Alternates"/>
          <a:cs typeface="Montserrat Alternates"/>
          <a:sym typeface="Montserrat Alternates"/>
        </a:defRPr>
      </a:lvl4pPr>
      <a:lvl5pPr marL="2286000" marR="0" indent="-342900" algn="l" defTabSz="914400" rtl="1" latinLnBrk="0">
        <a:lnSpc>
          <a:spcPct val="115000"/>
        </a:lnSpc>
        <a:spcBef>
          <a:spcPts val="0"/>
        </a:spcBef>
        <a:spcAft>
          <a:spcPts val="0"/>
        </a:spcAft>
        <a:buClr>
          <a:schemeClr val="accent6"/>
        </a:buClr>
        <a:buSzPts val="1800"/>
        <a:buFont typeface="Helvetica"/>
        <a:buChar char="○"/>
        <a:tabLst/>
        <a:defRPr b="0" baseline="0" cap="none" i="0" spc="0" strike="noStrike" sz="1800" u="none">
          <a:solidFill>
            <a:schemeClr val="accent6"/>
          </a:solidFill>
          <a:uFillTx/>
          <a:latin typeface="Montserrat Alternates"/>
          <a:ea typeface="Montserrat Alternates"/>
          <a:cs typeface="Montserrat Alternates"/>
          <a:sym typeface="Montserrat Alternates"/>
        </a:defRPr>
      </a:lvl5pPr>
      <a:lvl6pPr marL="2743200" marR="0" indent="-342900" algn="l" defTabSz="914400" rtl="1" latinLnBrk="0">
        <a:lnSpc>
          <a:spcPct val="115000"/>
        </a:lnSpc>
        <a:spcBef>
          <a:spcPts val="0"/>
        </a:spcBef>
        <a:spcAft>
          <a:spcPts val="0"/>
        </a:spcAft>
        <a:buClr>
          <a:schemeClr val="accent6"/>
        </a:buClr>
        <a:buSzPts val="1800"/>
        <a:buFont typeface="Helvetica"/>
        <a:buChar char="■"/>
        <a:tabLst/>
        <a:defRPr b="0" baseline="0" cap="none" i="0" spc="0" strike="noStrike" sz="1800" u="none">
          <a:solidFill>
            <a:schemeClr val="accent6"/>
          </a:solidFill>
          <a:uFillTx/>
          <a:latin typeface="Montserrat Alternates"/>
          <a:ea typeface="Montserrat Alternates"/>
          <a:cs typeface="Montserrat Alternates"/>
          <a:sym typeface="Montserrat Alternates"/>
        </a:defRPr>
      </a:lvl6pPr>
      <a:lvl7pPr marL="3200400" marR="0" indent="-342900" algn="l" defTabSz="914400" rtl="1" latinLnBrk="0">
        <a:lnSpc>
          <a:spcPct val="115000"/>
        </a:lnSpc>
        <a:spcBef>
          <a:spcPts val="0"/>
        </a:spcBef>
        <a:spcAft>
          <a:spcPts val="0"/>
        </a:spcAft>
        <a:buClr>
          <a:schemeClr val="accent6"/>
        </a:buClr>
        <a:buSzPts val="1800"/>
        <a:buFont typeface="Helvetica"/>
        <a:buChar char="●"/>
        <a:tabLst/>
        <a:defRPr b="0" baseline="0" cap="none" i="0" spc="0" strike="noStrike" sz="1800" u="none">
          <a:solidFill>
            <a:schemeClr val="accent6"/>
          </a:solidFill>
          <a:uFillTx/>
          <a:latin typeface="Montserrat Alternates"/>
          <a:ea typeface="Montserrat Alternates"/>
          <a:cs typeface="Montserrat Alternates"/>
          <a:sym typeface="Montserrat Alternates"/>
        </a:defRPr>
      </a:lvl7pPr>
      <a:lvl8pPr marL="3657600" marR="0" indent="-342900" algn="l" defTabSz="914400" rtl="1" latinLnBrk="0">
        <a:lnSpc>
          <a:spcPct val="115000"/>
        </a:lnSpc>
        <a:spcBef>
          <a:spcPts val="0"/>
        </a:spcBef>
        <a:spcAft>
          <a:spcPts val="0"/>
        </a:spcAft>
        <a:buClr>
          <a:schemeClr val="accent6"/>
        </a:buClr>
        <a:buSzPts val="1800"/>
        <a:buFont typeface="Helvetica"/>
        <a:buChar char="○"/>
        <a:tabLst/>
        <a:defRPr b="0" baseline="0" cap="none" i="0" spc="0" strike="noStrike" sz="1800" u="none">
          <a:solidFill>
            <a:schemeClr val="accent6"/>
          </a:solidFill>
          <a:uFillTx/>
          <a:latin typeface="Montserrat Alternates"/>
          <a:ea typeface="Montserrat Alternates"/>
          <a:cs typeface="Montserrat Alternates"/>
          <a:sym typeface="Montserrat Alternates"/>
        </a:defRPr>
      </a:lvl8pPr>
      <a:lvl9pPr marL="4114800" marR="0" indent="-342900" algn="l" defTabSz="914400" rtl="1" latinLnBrk="0">
        <a:lnSpc>
          <a:spcPct val="115000"/>
        </a:lnSpc>
        <a:spcBef>
          <a:spcPts val="0"/>
        </a:spcBef>
        <a:spcAft>
          <a:spcPts val="0"/>
        </a:spcAft>
        <a:buClr>
          <a:schemeClr val="accent6"/>
        </a:buClr>
        <a:buSzPts val="1800"/>
        <a:buFont typeface="Helvetica"/>
        <a:buChar char="■"/>
        <a:tabLst/>
        <a:defRPr b="0" baseline="0" cap="none" i="0" spc="0" strike="noStrike" sz="1800" u="none">
          <a:solidFill>
            <a:schemeClr val="accent6"/>
          </a:solidFill>
          <a:uFillTx/>
          <a:latin typeface="Montserrat Alternates"/>
          <a:ea typeface="Montserrat Alternates"/>
          <a:cs typeface="Montserrat Alternates"/>
          <a:sym typeface="Montserrat Alternates"/>
        </a:defRPr>
      </a:lvl9pPr>
    </p:bodyStyle>
    <p:otherStyle>
      <a:lvl1pPr marL="0" marR="0" indent="0" algn="r" defTabSz="914400" rtl="1"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1pPr>
      <a:lvl2pPr marL="0" marR="0" indent="0" algn="r" defTabSz="914400" rtl="1"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2pPr>
      <a:lvl3pPr marL="0" marR="0" indent="0" algn="r" defTabSz="914400" rtl="1"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3pPr>
      <a:lvl4pPr marL="0" marR="0" indent="0" algn="r" defTabSz="914400" rtl="1"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4pPr>
      <a:lvl5pPr marL="0" marR="0" indent="0" algn="r" defTabSz="914400" rtl="1"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5pPr>
      <a:lvl6pPr marL="0" marR="0" indent="0" algn="r" defTabSz="914400" rtl="1"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6pPr>
      <a:lvl7pPr marL="0" marR="0" indent="0" algn="r" defTabSz="914400" rtl="1"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7pPr>
      <a:lvl8pPr marL="0" marR="0" indent="0" algn="r" defTabSz="914400" rtl="1"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8pPr>
      <a:lvl9pPr marL="0" marR="0" indent="0" algn="r" defTabSz="914400" rtl="1"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0.jpeg"/><Relationship Id="rId4" Type="http://schemas.openxmlformats.org/officeDocument/2006/relationships/hyperlink" Target="https://www.geogebra.org/m/crajf3ee" TargetMode="External"/><Relationship Id="rId5" Type="http://schemas.openxmlformats.org/officeDocument/2006/relationships/image" Target="../media/image20.png"/><Relationship Id="rId6" Type="http://schemas.openxmlformats.org/officeDocument/2006/relationships/image" Target="../media/image28.png"/><Relationship Id="rId7" Type="http://schemas.openxmlformats.org/officeDocument/2006/relationships/image" Target="../media/image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9.jpeg"/><Relationship Id="rId6" Type="http://schemas.openxmlformats.org/officeDocument/2006/relationships/image" Target="../media/image31.png"/><Relationship Id="rId7" Type="http://schemas.openxmlformats.org/officeDocument/2006/relationships/image" Target="../media/image2.jpeg"/><Relationship Id="rId8" Type="http://schemas.openxmlformats.org/officeDocument/2006/relationships/image" Target="../media/image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 Id="rId3" Type="http://schemas.openxmlformats.org/officeDocument/2006/relationships/image" Target="../media/image32.png"/><Relationship Id="rId4" Type="http://schemas.openxmlformats.org/officeDocument/2006/relationships/image" Target="../media/image12.jpeg"/><Relationship Id="rId5" Type="http://schemas.openxmlformats.org/officeDocument/2006/relationships/image" Target="../media/image2.jpeg"/><Relationship Id="rId6" Type="http://schemas.openxmlformats.org/officeDocument/2006/relationships/image" Target="../media/image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 Id="rId3" Type="http://schemas.openxmlformats.org/officeDocument/2006/relationships/image" Target="../media/image17.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jpeg"/><Relationship Id="rId7" Type="http://schemas.openxmlformats.org/officeDocument/2006/relationships/image" Target="../media/image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7.png"/><Relationship Id="rId4" Type="http://schemas.openxmlformats.org/officeDocument/2006/relationships/image" Target="../media/image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34.png"/><Relationship Id="rId5" Type="http://schemas.openxmlformats.org/officeDocument/2006/relationships/image" Target="../media/image9.jpeg"/><Relationship Id="rId6" Type="http://schemas.openxmlformats.org/officeDocument/2006/relationships/image" Target="../media/image2.jpeg"/><Relationship Id="rId7" Type="http://schemas.openxmlformats.org/officeDocument/2006/relationships/image" Target="../media/image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35.png"/><Relationship Id="rId4" Type="http://schemas.openxmlformats.org/officeDocument/2006/relationships/image" Target="../media/image1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 Id="rId3" Type="http://schemas.openxmlformats.org/officeDocument/2006/relationships/image" Target="../media/image12.jpeg"/><Relationship Id="rId4" Type="http://schemas.openxmlformats.org/officeDocument/2006/relationships/image" Target="../media/image36.png"/><Relationship Id="rId5" Type="http://schemas.openxmlformats.org/officeDocument/2006/relationships/image" Target="../media/image2.jpeg"/><Relationship Id="rId6" Type="http://schemas.openxmlformats.org/officeDocument/2006/relationships/image" Target="../media/image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 Id="rId3" Type="http://schemas.openxmlformats.org/officeDocument/2006/relationships/image" Target="../media/image36.png"/><Relationship Id="rId4" Type="http://schemas.openxmlformats.org/officeDocument/2006/relationships/image" Target="../media/image2.jpeg"/><Relationship Id="rId5" Type="http://schemas.openxmlformats.org/officeDocument/2006/relationships/image" Target="../media/image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2.jpeg"/><Relationship Id="rId4" Type="http://schemas.openxmlformats.org/officeDocument/2006/relationships/image" Target="../media/image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4.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2.jpeg"/><Relationship Id="rId5" Type="http://schemas.openxmlformats.org/officeDocument/2006/relationships/image" Target="../media/image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 Id="rId3" Type="http://schemas.openxmlformats.org/officeDocument/2006/relationships/image" Target="../media/image2.jpeg"/><Relationship Id="rId4" Type="http://schemas.openxmlformats.org/officeDocument/2006/relationships/image" Target="../media/image3.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2.jpeg"/><Relationship Id="rId4" Type="http://schemas.openxmlformats.org/officeDocument/2006/relationships/image" Target="../media/image3.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eg"/><Relationship Id="rId3" Type="http://schemas.openxmlformats.org/officeDocument/2006/relationships/image" Target="../media/image42.png"/><Relationship Id="rId4" Type="http://schemas.openxmlformats.org/officeDocument/2006/relationships/image" Target="../media/image4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e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2.jpeg"/><Relationship Id="rId6" Type="http://schemas.openxmlformats.org/officeDocument/2006/relationships/image" Target="../media/image3.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17.png"/><Relationship Id="rId6" Type="http://schemas.openxmlformats.org/officeDocument/2006/relationships/image" Target="../media/image7.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jpeg"/><Relationship Id="rId3" Type="http://schemas.openxmlformats.org/officeDocument/2006/relationships/image" Target="../media/image18.png"/><Relationship Id="rId4" Type="http://schemas.openxmlformats.org/officeDocument/2006/relationships/image" Target="../media/image1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7.png"/><Relationship Id="rId4" Type="http://schemas.openxmlformats.org/officeDocument/2006/relationships/image" Target="../media/image10.jpeg"/><Relationship Id="rId5" Type="http://schemas.openxmlformats.org/officeDocument/2006/relationships/hyperlink" Target="https://www.geogebra.org/m/ZD37pxjD" TargetMode="External"/><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hyperlink" Target="https://drive.google.com/file/d/1QcAsIPABvTILT0uUfAG9Lre7aZA82gEC/view?usp=drivesdk" TargetMode="External"/><Relationship Id="rId9" Type="http://schemas.openxmlformats.org/officeDocument/2006/relationships/image" Target="../media/image11.jpeg"/><Relationship Id="rId10"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jpeg"/><Relationship Id="rId6"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 Id="rId3" Type="http://schemas.openxmlformats.org/officeDocument/2006/relationships/image" Target="../media/image17.png"/><Relationship Id="rId4" Type="http://schemas.openxmlformats.org/officeDocument/2006/relationships/image" Target="../media/image25.png"/><Relationship Id="rId5" Type="http://schemas.openxmlformats.org/officeDocument/2006/relationships/image" Target="../media/image2.jpeg"/><Relationship Id="rId6"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12.jpeg"/><Relationship Id="rId6" Type="http://schemas.openxmlformats.org/officeDocument/2006/relationships/image" Target="../media/image2.jpeg"/><Relationship Id="rId7"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7.png"/><Relationship Id="rId6" Type="http://schemas.openxmlformats.org/officeDocument/2006/relationships/hyperlink" Target="https://drive.google.com/file/d/1nxzqCH2HrUFKCGL6NREmszdBQ-yUYRAp/view?usp=drivesdk" TargetMode="External"/><Relationship Id="rId7" Type="http://schemas.openxmlformats.org/officeDocument/2006/relationships/image" Target="../media/image11.jpeg"/><Relationship Id="rId8"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1C232"/>
        </a:solidFill>
      </p:bgPr>
    </p:bg>
    <p:spTree>
      <p:nvGrpSpPr>
        <p:cNvPr id="1" name=""/>
        <p:cNvGrpSpPr/>
        <p:nvPr/>
      </p:nvGrpSpPr>
      <p:grpSpPr>
        <a:xfrm>
          <a:off x="0" y="0"/>
          <a:ext cx="0" cy="0"/>
          <a:chOff x="0" y="0"/>
          <a:chExt cx="0" cy="0"/>
        </a:xfrm>
      </p:grpSpPr>
      <p:sp>
        <p:nvSpPr>
          <p:cNvPr id="495" name="مستطيل مستدير الزوايا"/>
          <p:cNvSpPr/>
          <p:nvPr/>
        </p:nvSpPr>
        <p:spPr>
          <a:xfrm>
            <a:off x="2152943" y="2198466"/>
            <a:ext cx="5996575" cy="1626744"/>
          </a:xfrm>
          <a:prstGeom prst="roundRect">
            <a:avLst>
              <a:gd name="adj" fmla="val 11711"/>
            </a:avLst>
          </a:prstGeom>
          <a:solidFill>
            <a:srgbClr val="F1C232"/>
          </a:solidFill>
          <a:ln w="12700">
            <a:miter lim="400000"/>
          </a:ln>
        </p:spPr>
        <p:txBody>
          <a:bodyPr lIns="0" tIns="0" rIns="0" bIns="0"/>
          <a:lstStyle/>
          <a:p>
            <a:pPr/>
          </a:p>
        </p:txBody>
      </p:sp>
      <p:sp>
        <p:nvSpPr>
          <p:cNvPr id="496" name="مستطيل مستدير الزوايا"/>
          <p:cNvSpPr/>
          <p:nvPr/>
        </p:nvSpPr>
        <p:spPr>
          <a:xfrm>
            <a:off x="2049280" y="2171700"/>
            <a:ext cx="5996575" cy="1564277"/>
          </a:xfrm>
          <a:prstGeom prst="roundRect">
            <a:avLst>
              <a:gd name="adj" fmla="val 12178"/>
            </a:avLst>
          </a:prstGeom>
          <a:solidFill>
            <a:schemeClr val="accent1">
              <a:lumOff val="44000"/>
            </a:schemeClr>
          </a:solidFill>
          <a:ln w="25400">
            <a:solidFill>
              <a:schemeClr val="accent6"/>
            </a:solidFill>
            <a:prstDash val="sysDot"/>
          </a:ln>
        </p:spPr>
        <p:txBody>
          <a:bodyPr lIns="0" tIns="0" rIns="0" bIns="0"/>
          <a:lstStyle/>
          <a:p>
            <a:pPr/>
          </a:p>
        </p:txBody>
      </p:sp>
      <p:sp>
        <p:nvSpPr>
          <p:cNvPr id="497" name="زوايا المثلثات"/>
          <p:cNvSpPr txBox="1"/>
          <p:nvPr/>
        </p:nvSpPr>
        <p:spPr>
          <a:xfrm>
            <a:off x="1878307" y="2081082"/>
            <a:ext cx="6338521"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2438338">
              <a:defRPr sz="7300">
                <a:latin typeface="Rosemary"/>
                <a:ea typeface="Rosemary"/>
                <a:cs typeface="Rosemary"/>
                <a:sym typeface="Rosemary"/>
              </a:defRPr>
            </a:lvl1pPr>
          </a:lstStyle>
          <a:p>
            <a:pPr rtl="0">
              <a:defRPr/>
            </a:pPr>
            <a:r>
              <a:t>زوايا المثلثات</a:t>
            </a:r>
          </a:p>
        </p:txBody>
      </p:sp>
      <p:grpSp>
        <p:nvGrpSpPr>
          <p:cNvPr id="500" name="تجميع"/>
          <p:cNvGrpSpPr/>
          <p:nvPr/>
        </p:nvGrpSpPr>
        <p:grpSpPr>
          <a:xfrm>
            <a:off x="4095067" y="830831"/>
            <a:ext cx="1905001" cy="922581"/>
            <a:chOff x="0" y="0"/>
            <a:chExt cx="1905000" cy="922580"/>
          </a:xfrm>
        </p:grpSpPr>
        <p:sp>
          <p:nvSpPr>
            <p:cNvPr id="498" name="بيضاوي"/>
            <p:cNvSpPr/>
            <p:nvPr/>
          </p:nvSpPr>
          <p:spPr>
            <a:xfrm>
              <a:off x="0" y="0"/>
              <a:ext cx="1905000" cy="922581"/>
            </a:xfrm>
            <a:prstGeom prst="ellipse">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sp>
          <p:nvSpPr>
            <p:cNvPr id="499" name="تجميع"/>
            <p:cNvSpPr txBox="1"/>
            <p:nvPr/>
          </p:nvSpPr>
          <p:spPr>
            <a:xfrm>
              <a:off x="281830" y="53497"/>
              <a:ext cx="1341340" cy="8155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2438338">
                <a:defRPr sz="4500">
                  <a:solidFill>
                    <a:srgbClr val="F1C232"/>
                  </a:solidFill>
                  <a:latin typeface="Nahdi-Black"/>
                  <a:ea typeface="Nahdi-Black"/>
                  <a:cs typeface="Nahdi-Black"/>
                  <a:sym typeface="Nahdi-Black"/>
                </a:defRPr>
              </a:lvl1pPr>
            </a:lstStyle>
            <a:p>
              <a:pPr rtl="0">
                <a:defRPr/>
              </a:pPr>
              <a:r>
                <a:t>2-3</a:t>
              </a:r>
            </a:p>
          </p:txBody>
        </p:sp>
      </p:grpSp>
      <p:pic>
        <p:nvPicPr>
          <p:cNvPr id="501" name="IMG_6432.png" descr="IMG_6432.png"/>
          <p:cNvPicPr>
            <a:picLocks noChangeAspect="1"/>
          </p:cNvPicPr>
          <p:nvPr/>
        </p:nvPicPr>
        <p:blipFill>
          <a:blip r:embed="rId2">
            <a:extLst/>
          </a:blip>
          <a:srcRect l="54266" t="0" r="0" b="0"/>
          <a:stretch>
            <a:fillRect/>
          </a:stretch>
        </p:blipFill>
        <p:spPr>
          <a:xfrm>
            <a:off x="227312" y="1362791"/>
            <a:ext cx="1626209" cy="3530845"/>
          </a:xfrm>
          <a:prstGeom prst="rect">
            <a:avLst/>
          </a:prstGeom>
          <a:ln w="12700">
            <a:miter lim="400000"/>
          </a:ln>
        </p:spPr>
      </p:pic>
      <p:grpSp>
        <p:nvGrpSpPr>
          <p:cNvPr id="504" name="تجميع"/>
          <p:cNvGrpSpPr/>
          <p:nvPr/>
        </p:nvGrpSpPr>
        <p:grpSpPr>
          <a:xfrm>
            <a:off x="7201048" y="4492125"/>
            <a:ext cx="1761445" cy="403441"/>
            <a:chOff x="0" y="0"/>
            <a:chExt cx="1761443" cy="403439"/>
          </a:xfrm>
        </p:grpSpPr>
        <p:sp>
          <p:nvSpPr>
            <p:cNvPr id="502"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503" name="IMG_6270.jpeg" descr="IMG_6270.jpeg"/>
            <p:cNvPicPr>
              <a:picLocks noChangeAspect="1"/>
            </p:cNvPicPr>
            <p:nvPr/>
          </p:nvPicPr>
          <p:blipFill>
            <a:blip r:embed="rId3">
              <a:extLst/>
            </a:blip>
            <a:srcRect l="63842" t="5958" r="26207" b="69272"/>
            <a:stretch>
              <a:fillRect/>
            </a:stretch>
          </p:blipFill>
          <p:spPr>
            <a:xfrm>
              <a:off x="0" y="0"/>
              <a:ext cx="388783" cy="403440"/>
            </a:xfrm>
            <a:prstGeom prst="rect">
              <a:avLst/>
            </a:prstGeom>
            <a:ln w="12700" cap="flat">
              <a:noFill/>
              <a:miter lim="400000"/>
            </a:ln>
            <a:effectLst/>
          </p:spPr>
        </p:pic>
      </p:grpSp>
      <p:pic>
        <p:nvPicPr>
          <p:cNvPr id="505" name="IMG_4357.jpeg" descr="IMG_4357.jpeg"/>
          <p:cNvPicPr>
            <a:picLocks noChangeAspect="1"/>
          </p:cNvPicPr>
          <p:nvPr/>
        </p:nvPicPr>
        <p:blipFill>
          <a:blip r:embed="rId4">
            <a:extLst/>
          </a:blip>
          <a:srcRect l="0" t="18013" r="0" b="18013"/>
          <a:stretch>
            <a:fillRect/>
          </a:stretch>
        </p:blipFill>
        <p:spPr>
          <a:xfrm>
            <a:off x="291060" y="497990"/>
            <a:ext cx="1071854" cy="6857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3" name="مستطيل مستدير الزوايا"/>
          <p:cNvSpPr/>
          <p:nvPr/>
        </p:nvSpPr>
        <p:spPr>
          <a:xfrm>
            <a:off x="7761000" y="1573647"/>
            <a:ext cx="1051762" cy="1389233"/>
          </a:xfrm>
          <a:prstGeom prst="roundRect">
            <a:avLst>
              <a:gd name="adj" fmla="val 16818"/>
            </a:avLst>
          </a:prstGeom>
          <a:solidFill>
            <a:srgbClr val="FFD966"/>
          </a:solidFill>
          <a:ln w="12700">
            <a:miter lim="400000"/>
          </a:ln>
        </p:spPr>
        <p:txBody>
          <a:bodyPr lIns="0" tIns="0" rIns="0" bIns="0"/>
          <a:lstStyle/>
          <a:p>
            <a:pPr/>
          </a:p>
        </p:txBody>
      </p:sp>
      <p:sp>
        <p:nvSpPr>
          <p:cNvPr id="1134"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grpSp>
        <p:nvGrpSpPr>
          <p:cNvPr id="1137" name="تجميع"/>
          <p:cNvGrpSpPr/>
          <p:nvPr/>
        </p:nvGrpSpPr>
        <p:grpSpPr>
          <a:xfrm>
            <a:off x="7682296" y="3356485"/>
            <a:ext cx="1209170" cy="1566276"/>
            <a:chOff x="0" y="0"/>
            <a:chExt cx="1209169" cy="1566274"/>
          </a:xfrm>
        </p:grpSpPr>
        <p:sp>
          <p:nvSpPr>
            <p:cNvPr id="1135" name="مستطيل مستدير الزوايا"/>
            <p:cNvSpPr/>
            <p:nvPr/>
          </p:nvSpPr>
          <p:spPr>
            <a:xfrm>
              <a:off x="0" y="80323"/>
              <a:ext cx="1124986" cy="1485952"/>
            </a:xfrm>
            <a:prstGeom prst="roundRect">
              <a:avLst>
                <a:gd name="adj" fmla="val 16818"/>
              </a:avLst>
            </a:prstGeom>
            <a:solidFill>
              <a:srgbClr val="FFD966"/>
            </a:solidFill>
            <a:ln w="12700" cap="flat">
              <a:noFill/>
              <a:miter lim="400000"/>
            </a:ln>
            <a:effectLst/>
          </p:spPr>
          <p:txBody>
            <a:bodyPr wrap="square" lIns="0" tIns="0" rIns="0" bIns="0" numCol="1" anchor="t">
              <a:noAutofit/>
            </a:bodyPr>
            <a:lstStyle/>
            <a:p>
              <a:pPr/>
            </a:p>
          </p:txBody>
        </p:sp>
        <p:sp>
          <p:nvSpPr>
            <p:cNvPr id="1136" name="مستطيل مستدير الزوايا"/>
            <p:cNvSpPr/>
            <p:nvPr/>
          </p:nvSpPr>
          <p:spPr>
            <a:xfrm>
              <a:off x="84184" y="0"/>
              <a:ext cx="1124986" cy="1485952"/>
            </a:xfrm>
            <a:prstGeom prst="roundRect">
              <a:avLst>
                <a:gd name="adj" fmla="val 16818"/>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grpSp>
      <p:sp>
        <p:nvSpPr>
          <p:cNvPr id="1138"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139"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sp>
        <p:nvSpPr>
          <p:cNvPr id="1140"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2"/>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2"/>
              </a:buBlip>
              <a:defRPr>
                <a:latin typeface="FF Hekaya Light"/>
                <a:ea typeface="FF Hekaya Light"/>
                <a:cs typeface="FF Hekaya Light"/>
                <a:sym typeface="FF Hekaya Light"/>
              </a:defRPr>
            </a:pPr>
            <a:r>
              <a:t> أطبق نظرية الزاوية الخارجية  في المثلث.</a:t>
            </a:r>
          </a:p>
        </p:txBody>
      </p:sp>
      <p:sp>
        <p:nvSpPr>
          <p:cNvPr id="1141"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2"/>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2"/>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2"/>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2"/>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2"/>
              </a:buBlip>
              <a:defRPr sz="1300">
                <a:latin typeface="FF Hekaya Light"/>
                <a:ea typeface="FF Hekaya Light"/>
                <a:cs typeface="FF Hekaya Light"/>
                <a:sym typeface="FF Hekaya Light"/>
              </a:defRPr>
            </a:pPr>
            <a:r>
              <a:t> النتيجة</a:t>
            </a:r>
          </a:p>
        </p:txBody>
      </p:sp>
      <p:grpSp>
        <p:nvGrpSpPr>
          <p:cNvPr id="1152" name="تجميع"/>
          <p:cNvGrpSpPr/>
          <p:nvPr/>
        </p:nvGrpSpPr>
        <p:grpSpPr>
          <a:xfrm>
            <a:off x="2891374" y="439635"/>
            <a:ext cx="6021423" cy="734861"/>
            <a:chOff x="0" y="0"/>
            <a:chExt cx="6021421" cy="734860"/>
          </a:xfrm>
        </p:grpSpPr>
        <p:grpSp>
          <p:nvGrpSpPr>
            <p:cNvPr id="1146" name="Google Shape;4104;p34"/>
            <p:cNvGrpSpPr/>
            <p:nvPr/>
          </p:nvGrpSpPr>
          <p:grpSpPr>
            <a:xfrm>
              <a:off x="5461221" y="0"/>
              <a:ext cx="560201" cy="561482"/>
              <a:chOff x="0" y="0"/>
              <a:chExt cx="560200" cy="561481"/>
            </a:xfrm>
          </p:grpSpPr>
          <p:sp>
            <p:nvSpPr>
              <p:cNvPr id="1142"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143"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144"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145"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147" name="اليوم /"/>
            <p:cNvSpPr txBox="1"/>
            <p:nvPr/>
          </p:nvSpPr>
          <p:spPr>
            <a:xfrm>
              <a:off x="4635757" y="68142"/>
              <a:ext cx="766882" cy="425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Nahdi-Black"/>
                  <a:ea typeface="Nahdi-Black"/>
                  <a:cs typeface="Nahdi-Black"/>
                  <a:sym typeface="Nahdi-Black"/>
                </a:defRPr>
              </a:lvl1pPr>
            </a:lstStyle>
            <a:p>
              <a:pPr rtl="0">
                <a:defRPr/>
              </a:pPr>
              <a:r>
                <a:t>اليوم /</a:t>
              </a:r>
            </a:p>
          </p:txBody>
        </p:sp>
        <p:sp>
          <p:nvSpPr>
            <p:cNvPr id="1148" name="التاريخ /"/>
            <p:cNvSpPr txBox="1"/>
            <p:nvPr/>
          </p:nvSpPr>
          <p:spPr>
            <a:xfrm>
              <a:off x="4635757" y="309664"/>
              <a:ext cx="766882" cy="425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Nahdi-Black"/>
                  <a:ea typeface="Nahdi-Black"/>
                  <a:cs typeface="Nahdi-Black"/>
                  <a:sym typeface="Nahdi-Black"/>
                </a:defRPr>
              </a:lvl1pPr>
            </a:lstStyle>
            <a:p>
              <a:pPr rtl="0">
                <a:defRPr/>
              </a:pPr>
              <a:r>
                <a:t>التاريخ /</a:t>
              </a:r>
            </a:p>
          </p:txBody>
        </p:sp>
        <p:sp>
          <p:nvSpPr>
            <p:cNvPr id="1149" name="مستطيل مستدير الزوايا"/>
            <p:cNvSpPr/>
            <p:nvPr/>
          </p:nvSpPr>
          <p:spPr>
            <a:xfrm>
              <a:off x="32404" y="124089"/>
              <a:ext cx="3290611" cy="364299"/>
            </a:xfrm>
            <a:prstGeom prst="roundRect">
              <a:avLst>
                <a:gd name="adj" fmla="val 50000"/>
              </a:avLst>
            </a:prstGeom>
            <a:solidFill>
              <a:srgbClr val="A7A7A7"/>
            </a:solidFill>
            <a:ln w="12700" cap="flat">
              <a:noFill/>
              <a:miter lim="400000"/>
            </a:ln>
            <a:effectLst/>
          </p:spPr>
          <p:txBody>
            <a:bodyPr wrap="square" lIns="0" tIns="0" rIns="0" bIns="0" numCol="1" anchor="t">
              <a:noAutofit/>
            </a:bodyPr>
            <a:lstStyle/>
            <a:p>
              <a:pPr/>
            </a:p>
          </p:txBody>
        </p:sp>
        <p:sp>
          <p:nvSpPr>
            <p:cNvPr id="1150" name="مستطيل مستدير الزوايا"/>
            <p:cNvSpPr/>
            <p:nvPr/>
          </p:nvSpPr>
          <p:spPr>
            <a:xfrm>
              <a:off x="0" y="81162"/>
              <a:ext cx="3290610" cy="364300"/>
            </a:xfrm>
            <a:prstGeom prst="roundRect">
              <a:avLst>
                <a:gd name="adj" fmla="val 50000"/>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sp>
          <p:nvSpPr>
            <p:cNvPr id="1151" name="الموضوع / زوايا المثلث"/>
            <p:cNvSpPr txBox="1"/>
            <p:nvPr/>
          </p:nvSpPr>
          <p:spPr>
            <a:xfrm>
              <a:off x="94972" y="146789"/>
              <a:ext cx="3049730" cy="517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grpSp>
      <p:grpSp>
        <p:nvGrpSpPr>
          <p:cNvPr id="1156" name="تجميع"/>
          <p:cNvGrpSpPr/>
          <p:nvPr/>
        </p:nvGrpSpPr>
        <p:grpSpPr>
          <a:xfrm>
            <a:off x="4796104" y="1154088"/>
            <a:ext cx="2738109" cy="506420"/>
            <a:chOff x="0" y="0"/>
            <a:chExt cx="2738107" cy="506418"/>
          </a:xfrm>
        </p:grpSpPr>
        <p:sp>
          <p:nvSpPr>
            <p:cNvPr id="1153" name="مستطيل مستدير الزوايا"/>
            <p:cNvSpPr/>
            <p:nvPr/>
          </p:nvSpPr>
          <p:spPr>
            <a:xfrm>
              <a:off x="95584" y="0"/>
              <a:ext cx="2642524" cy="480496"/>
            </a:xfrm>
            <a:prstGeom prst="roundRect">
              <a:avLst>
                <a:gd name="adj" fmla="val 15599"/>
              </a:avLst>
            </a:prstGeom>
            <a:solidFill>
              <a:srgbClr val="FFD966"/>
            </a:solidFill>
            <a:ln w="12700" cap="flat">
              <a:noFill/>
              <a:miter lim="400000"/>
            </a:ln>
            <a:effectLst/>
          </p:spPr>
          <p:txBody>
            <a:bodyPr wrap="square" lIns="0" tIns="0" rIns="0" bIns="0" numCol="1" anchor="t">
              <a:noAutofit/>
            </a:bodyPr>
            <a:lstStyle/>
            <a:p>
              <a:pPr/>
            </a:p>
          </p:txBody>
        </p:sp>
        <p:sp>
          <p:nvSpPr>
            <p:cNvPr id="1154" name="مستطيل مستدير الزوايا"/>
            <p:cNvSpPr/>
            <p:nvPr/>
          </p:nvSpPr>
          <p:spPr>
            <a:xfrm>
              <a:off x="0" y="81002"/>
              <a:ext cx="2649587" cy="425417"/>
            </a:xfrm>
            <a:prstGeom prst="roundRect">
              <a:avLst>
                <a:gd name="adj" fmla="val 15975"/>
              </a:avLst>
            </a:prstGeom>
            <a:solidFill>
              <a:schemeClr val="accent1">
                <a:lumOff val="44000"/>
              </a:schemeClr>
            </a:solidFill>
            <a:ln w="25400" cap="flat">
              <a:solidFill>
                <a:schemeClr val="accent6"/>
              </a:solidFill>
              <a:prstDash val="sysDot"/>
              <a:round/>
            </a:ln>
            <a:effectLst/>
          </p:spPr>
          <p:txBody>
            <a:bodyPr wrap="square" lIns="0" tIns="0" rIns="0" bIns="0" numCol="1" anchor="t">
              <a:noAutofit/>
            </a:bodyPr>
            <a:lstStyle/>
            <a:p>
              <a:pPr/>
            </a:p>
          </p:txBody>
        </p:sp>
        <p:sp>
          <p:nvSpPr>
            <p:cNvPr id="1155" name="نظرية الزاوية الخارجية"/>
            <p:cNvSpPr txBox="1"/>
            <p:nvPr/>
          </p:nvSpPr>
          <p:spPr>
            <a:xfrm>
              <a:off x="54346" y="204811"/>
              <a:ext cx="2540894" cy="260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300">
                  <a:latin typeface="Nahdi-Black"/>
                  <a:ea typeface="Nahdi-Black"/>
                  <a:cs typeface="Nahdi-Black"/>
                  <a:sym typeface="Nahdi-Black"/>
                </a:defRPr>
              </a:lvl1pPr>
            </a:lstStyle>
            <a:p>
              <a:pPr rtl="0">
                <a:defRPr/>
              </a:pPr>
              <a:r>
                <a:t>نظرية الزاوية الخارجية</a:t>
              </a:r>
            </a:p>
          </p:txBody>
        </p:sp>
      </p:grpSp>
      <p:grpSp>
        <p:nvGrpSpPr>
          <p:cNvPr id="1159" name="تجميع"/>
          <p:cNvGrpSpPr/>
          <p:nvPr/>
        </p:nvGrpSpPr>
        <p:grpSpPr>
          <a:xfrm>
            <a:off x="129994" y="291916"/>
            <a:ext cx="1607313" cy="1106669"/>
            <a:chOff x="0" y="0"/>
            <a:chExt cx="1607311" cy="1106667"/>
          </a:xfrm>
        </p:grpSpPr>
        <p:sp>
          <p:nvSpPr>
            <p:cNvPr id="1157" name="الاستقراء"/>
            <p:cNvSpPr txBox="1"/>
            <p:nvPr/>
          </p:nvSpPr>
          <p:spPr>
            <a:xfrm>
              <a:off x="228592" y="0"/>
              <a:ext cx="1349522" cy="4848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rtl="0">
                <a:defRPr sz="2000">
                  <a:latin typeface="FF Hekaya Light"/>
                  <a:ea typeface="FF Hekaya Light"/>
                  <a:cs typeface="FF Hekaya Light"/>
                  <a:sym typeface="FF Hekaya Light"/>
                </a:defRPr>
              </a:lvl1pPr>
            </a:lstStyle>
            <a:p>
              <a:pPr/>
              <a:r>
                <a:t>الاستقراء</a:t>
              </a:r>
            </a:p>
          </p:txBody>
        </p:sp>
        <p:pic>
          <p:nvPicPr>
            <p:cNvPr id="1158" name="IMG_1982.jpeg" descr="IMG_1982.jpeg"/>
            <p:cNvPicPr>
              <a:picLocks noChangeAspect="1"/>
            </p:cNvPicPr>
            <p:nvPr/>
          </p:nvPicPr>
          <p:blipFill>
            <a:blip r:embed="rId3">
              <a:extLst/>
            </a:blip>
            <a:stretch>
              <a:fillRect/>
            </a:stretch>
          </p:blipFill>
          <p:spPr>
            <a:xfrm>
              <a:off x="0" y="370494"/>
              <a:ext cx="1607312" cy="736174"/>
            </a:xfrm>
            <a:prstGeom prst="rect">
              <a:avLst/>
            </a:prstGeom>
            <a:ln w="12700" cap="flat">
              <a:noFill/>
              <a:miter lim="400000"/>
            </a:ln>
            <a:effectLst/>
          </p:spPr>
        </p:pic>
      </p:grpSp>
      <p:pic>
        <p:nvPicPr>
          <p:cNvPr id="1160" name="IMG_1761.png" descr="IMG_1761.png">
            <a:hlinkClick r:id="rId4" invalidUrl="" action="" tgtFrame="" tooltip="" history="1" highlightClick="0" endSnd="0"/>
          </p:cNvPr>
          <p:cNvPicPr>
            <a:picLocks noChangeAspect="1"/>
          </p:cNvPicPr>
          <p:nvPr/>
        </p:nvPicPr>
        <p:blipFill>
          <a:blip r:embed="rId5">
            <a:extLst/>
          </a:blip>
          <a:stretch>
            <a:fillRect/>
          </a:stretch>
        </p:blipFill>
        <p:spPr>
          <a:xfrm>
            <a:off x="1742668" y="587271"/>
            <a:ext cx="835004" cy="835004"/>
          </a:xfrm>
          <a:prstGeom prst="rect">
            <a:avLst/>
          </a:prstGeom>
          <a:ln w="12700">
            <a:miter lim="400000"/>
          </a:ln>
        </p:spPr>
      </p:pic>
      <p:grpSp>
        <p:nvGrpSpPr>
          <p:cNvPr id="1163" name="تجميع"/>
          <p:cNvGrpSpPr/>
          <p:nvPr/>
        </p:nvGrpSpPr>
        <p:grpSpPr>
          <a:xfrm>
            <a:off x="547067" y="2136541"/>
            <a:ext cx="6682943" cy="2046282"/>
            <a:chOff x="0" y="0"/>
            <a:chExt cx="6682941" cy="2046280"/>
          </a:xfrm>
        </p:grpSpPr>
        <p:sp>
          <p:nvSpPr>
            <p:cNvPr id="1161" name="مستطيل مستدير الزوايا"/>
            <p:cNvSpPr/>
            <p:nvPr/>
          </p:nvSpPr>
          <p:spPr>
            <a:xfrm>
              <a:off x="0" y="0"/>
              <a:ext cx="6682942" cy="2046281"/>
            </a:xfrm>
            <a:prstGeom prst="roundRect">
              <a:avLst>
                <a:gd name="adj" fmla="val 10956"/>
              </a:avLst>
            </a:prstGeom>
            <a:solidFill>
              <a:srgbClr val="FFD966"/>
            </a:solidFill>
            <a:ln w="12700" cap="flat">
              <a:noFill/>
              <a:miter lim="400000"/>
            </a:ln>
            <a:effectLst/>
          </p:spPr>
          <p:txBody>
            <a:bodyPr wrap="square" lIns="0" tIns="0" rIns="0" bIns="0" numCol="1" anchor="t">
              <a:noAutofit/>
            </a:bodyPr>
            <a:lstStyle/>
            <a:p>
              <a:pPr/>
            </a:p>
          </p:txBody>
        </p:sp>
        <p:sp>
          <p:nvSpPr>
            <p:cNvPr id="1162" name="مستطيل مستدير الزوايا"/>
            <p:cNvSpPr/>
            <p:nvPr/>
          </p:nvSpPr>
          <p:spPr>
            <a:xfrm>
              <a:off x="143046" y="97066"/>
              <a:ext cx="6396850" cy="1852149"/>
            </a:xfrm>
            <a:prstGeom prst="roundRect">
              <a:avLst>
                <a:gd name="adj" fmla="val 10925"/>
              </a:avLst>
            </a:prstGeom>
            <a:solidFill>
              <a:schemeClr val="accent1">
                <a:lumOff val="44000"/>
              </a:schemeClr>
            </a:solidFill>
            <a:ln w="25400" cap="flat">
              <a:solidFill>
                <a:schemeClr val="accent6"/>
              </a:solidFill>
              <a:prstDash val="sysDot"/>
              <a:round/>
            </a:ln>
            <a:effectLst/>
          </p:spPr>
          <p:txBody>
            <a:bodyPr wrap="square" lIns="0" tIns="0" rIns="0" bIns="0" numCol="1" anchor="t">
              <a:noAutofit/>
            </a:bodyPr>
            <a:lstStyle/>
            <a:p>
              <a:pPr/>
            </a:p>
          </p:txBody>
        </p:sp>
      </p:grpSp>
      <p:sp>
        <p:nvSpPr>
          <p:cNvPr id="1164" name="قياس الزاوية الخارجية يساوي مجموع قياسي الزاويتين الداخليتين  البعيدتين"/>
          <p:cNvSpPr txBox="1"/>
          <p:nvPr/>
        </p:nvSpPr>
        <p:spPr>
          <a:xfrm>
            <a:off x="1442595" y="2352915"/>
            <a:ext cx="4891887" cy="161353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2000">
                <a:latin typeface="Nahdi-Black"/>
                <a:ea typeface="Nahdi-Black"/>
                <a:cs typeface="Nahdi-Black"/>
                <a:sym typeface="Nahdi-Black"/>
              </a:defRPr>
            </a:lvl1pPr>
          </a:lstStyle>
          <a:p>
            <a:pPr rtl="0">
              <a:defRPr/>
            </a:pPr>
            <a:r>
              <a:t>قياس الزاوية الخارجية يساوي مجموع قياسي الزاويتين الداخليتين  البعيدتين</a:t>
            </a:r>
          </a:p>
        </p:txBody>
      </p:sp>
      <p:sp>
        <p:nvSpPr>
          <p:cNvPr id="1165" name="مثال:"/>
          <p:cNvSpPr txBox="1"/>
          <p:nvPr/>
        </p:nvSpPr>
        <p:spPr>
          <a:xfrm>
            <a:off x="6185954" y="3208640"/>
            <a:ext cx="819649" cy="33556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2000">
                <a:solidFill>
                  <a:srgbClr val="E22400"/>
                </a:solidFill>
                <a:latin typeface="Nahdi-Black"/>
                <a:ea typeface="Nahdi-Black"/>
                <a:cs typeface="Nahdi-Black"/>
                <a:sym typeface="Nahdi-Black"/>
              </a:defRPr>
            </a:lvl1pPr>
          </a:lstStyle>
          <a:p>
            <a:pPr rtl="0">
              <a:defRPr/>
            </a:pPr>
            <a:r>
              <a:t>مثال:</a:t>
            </a:r>
          </a:p>
        </p:txBody>
      </p:sp>
      <p:pic>
        <p:nvPicPr>
          <p:cNvPr id="1166" name="صورة" descr="صورة"/>
          <p:cNvPicPr>
            <a:picLocks noChangeAspect="1"/>
          </p:cNvPicPr>
          <p:nvPr/>
        </p:nvPicPr>
        <p:blipFill>
          <a:blip r:embed="rId6">
            <a:extLst/>
          </a:blip>
          <a:srcRect l="8694" t="33034" r="59060" b="5799"/>
          <a:stretch>
            <a:fillRect/>
          </a:stretch>
        </p:blipFill>
        <p:spPr>
          <a:xfrm>
            <a:off x="868155" y="2989869"/>
            <a:ext cx="2248136" cy="1050239"/>
          </a:xfrm>
          <a:prstGeom prst="rect">
            <a:avLst/>
          </a:prstGeom>
          <a:ln w="12700">
            <a:miter lim="400000"/>
          </a:ln>
        </p:spPr>
      </p:pic>
      <p:sp>
        <p:nvSpPr>
          <p:cNvPr id="1167" name="معادلة"/>
          <p:cNvSpPr txBox="1"/>
          <p:nvPr/>
        </p:nvSpPr>
        <p:spPr>
          <a:xfrm>
            <a:off x="3185933" y="3507980"/>
            <a:ext cx="2627843" cy="227649"/>
          </a:xfrm>
          <a:prstGeom prst="rect">
            <a:avLst/>
          </a:prstGeom>
          <a:ln w="12700">
            <a:miter lim="400000"/>
          </a:ln>
        </p:spPr>
        <p:txBody>
          <a:bodyPr wrap="none" lIns="0" tIns="0" rIns="0" bIns="0">
            <a:spAutoFit/>
          </a:bodyPr>
          <a:lstStyle/>
          <a:p>
            <a:pPr rtl="0" latinLnBrk="1">
              <a:defRPr sz="1800">
                <a:solidFill>
                  <a:srgbClr val="000000"/>
                </a:solidFill>
              </a:defRPr>
            </a:pPr>
            <a14:m>
              <m:oMathPara>
                <m:oMathParaPr>
                  <m:jc m:val="centerGroup"/>
                </m:oMathParaPr>
                <m:oMath>
                  <m:r>
                    <a:rPr xmlns:a="http://schemas.openxmlformats.org/drawingml/2006/main" sz="2500" i="1">
                      <a:solidFill>
                        <a:srgbClr val="000000"/>
                      </a:solidFill>
                      <a:latin typeface="Cambria Math" panose="02040503050406030204" pitchFamily="18" charset="0"/>
                    </a:rPr>
                    <m:t>m</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A</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B</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1</m:t>
                  </m:r>
                </m:oMath>
              </m:oMathPara>
            </a14:m>
            <a:endParaRPr sz="2500"/>
          </a:p>
        </p:txBody>
      </p:sp>
      <p:sp>
        <p:nvSpPr>
          <p:cNvPr id="1168" name="مستطيل مستدير الزوايا"/>
          <p:cNvSpPr/>
          <p:nvPr/>
        </p:nvSpPr>
        <p:spPr>
          <a:xfrm>
            <a:off x="888032" y="2716190"/>
            <a:ext cx="931248" cy="553868"/>
          </a:xfrm>
          <a:prstGeom prst="roundRect">
            <a:avLst>
              <a:gd name="adj" fmla="val 20383"/>
            </a:avLst>
          </a:prstGeom>
          <a:solidFill>
            <a:schemeClr val="accent1">
              <a:lumOff val="44000"/>
            </a:schemeClr>
          </a:solidFill>
          <a:ln w="25400">
            <a:solidFill>
              <a:schemeClr val="accent1">
                <a:lumOff val="44000"/>
              </a:schemeClr>
            </a:solidFill>
          </a:ln>
        </p:spPr>
        <p:txBody>
          <a:bodyPr lIns="0" tIns="0" rIns="0" bIns="0"/>
          <a:lstStyle/>
          <a:p>
            <a:pPr/>
          </a:p>
        </p:txBody>
      </p:sp>
      <p:grpSp>
        <p:nvGrpSpPr>
          <p:cNvPr id="1171" name="تجميع"/>
          <p:cNvGrpSpPr/>
          <p:nvPr/>
        </p:nvGrpSpPr>
        <p:grpSpPr>
          <a:xfrm>
            <a:off x="110082" y="4585530"/>
            <a:ext cx="1761445" cy="403441"/>
            <a:chOff x="0" y="0"/>
            <a:chExt cx="1761443" cy="403439"/>
          </a:xfrm>
        </p:grpSpPr>
        <p:sp>
          <p:nvSpPr>
            <p:cNvPr id="1169"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170" name="IMG_6270.jpeg" descr="IMG_6270.jpeg"/>
            <p:cNvPicPr>
              <a:picLocks noChangeAspect="1"/>
            </p:cNvPicPr>
            <p:nvPr/>
          </p:nvPicPr>
          <p:blipFill>
            <a:blip r:embed="rId7">
              <a:extLst/>
            </a:blip>
            <a:srcRect l="63842" t="5958" r="26207" b="69272"/>
            <a:stretch>
              <a:fillRect/>
            </a:stretch>
          </p:blipFill>
          <p:spPr>
            <a:xfrm>
              <a:off x="0" y="0"/>
              <a:ext cx="388783" cy="40344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مستطيل مستدير الزوايا"/>
          <p:cNvSpPr/>
          <p:nvPr/>
        </p:nvSpPr>
        <p:spPr>
          <a:xfrm>
            <a:off x="7761000" y="1573647"/>
            <a:ext cx="1051762" cy="1389233"/>
          </a:xfrm>
          <a:prstGeom prst="roundRect">
            <a:avLst>
              <a:gd name="adj" fmla="val 16818"/>
            </a:avLst>
          </a:prstGeom>
          <a:solidFill>
            <a:srgbClr val="FFD966"/>
          </a:solidFill>
          <a:ln w="12700">
            <a:miter lim="400000"/>
          </a:ln>
        </p:spPr>
        <p:txBody>
          <a:bodyPr lIns="0" tIns="0" rIns="0" bIns="0"/>
          <a:lstStyle/>
          <a:p>
            <a:pPr/>
          </a:p>
        </p:txBody>
      </p:sp>
      <p:sp>
        <p:nvSpPr>
          <p:cNvPr id="1174"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grpSp>
        <p:nvGrpSpPr>
          <p:cNvPr id="1177" name="تجميع"/>
          <p:cNvGrpSpPr/>
          <p:nvPr/>
        </p:nvGrpSpPr>
        <p:grpSpPr>
          <a:xfrm>
            <a:off x="7682296" y="3356485"/>
            <a:ext cx="1209170" cy="1566276"/>
            <a:chOff x="0" y="0"/>
            <a:chExt cx="1209169" cy="1566274"/>
          </a:xfrm>
        </p:grpSpPr>
        <p:sp>
          <p:nvSpPr>
            <p:cNvPr id="1175" name="مستطيل مستدير الزوايا"/>
            <p:cNvSpPr/>
            <p:nvPr/>
          </p:nvSpPr>
          <p:spPr>
            <a:xfrm>
              <a:off x="0" y="80323"/>
              <a:ext cx="1124986" cy="1485952"/>
            </a:xfrm>
            <a:prstGeom prst="roundRect">
              <a:avLst>
                <a:gd name="adj" fmla="val 16818"/>
              </a:avLst>
            </a:prstGeom>
            <a:solidFill>
              <a:srgbClr val="FFD966"/>
            </a:solidFill>
            <a:ln w="12700" cap="flat">
              <a:noFill/>
              <a:miter lim="400000"/>
            </a:ln>
            <a:effectLst/>
          </p:spPr>
          <p:txBody>
            <a:bodyPr wrap="square" lIns="0" tIns="0" rIns="0" bIns="0" numCol="1" anchor="t">
              <a:noAutofit/>
            </a:bodyPr>
            <a:lstStyle/>
            <a:p>
              <a:pPr/>
            </a:p>
          </p:txBody>
        </p:sp>
        <p:sp>
          <p:nvSpPr>
            <p:cNvPr id="1176" name="مستطيل مستدير الزوايا"/>
            <p:cNvSpPr/>
            <p:nvPr/>
          </p:nvSpPr>
          <p:spPr>
            <a:xfrm>
              <a:off x="84184" y="0"/>
              <a:ext cx="1124986" cy="1485952"/>
            </a:xfrm>
            <a:prstGeom prst="roundRect">
              <a:avLst>
                <a:gd name="adj" fmla="val 16818"/>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grpSp>
      <p:sp>
        <p:nvSpPr>
          <p:cNvPr id="1178"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179"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grpSp>
        <p:nvGrpSpPr>
          <p:cNvPr id="1184" name="Google Shape;4104;p34"/>
          <p:cNvGrpSpPr/>
          <p:nvPr/>
        </p:nvGrpSpPr>
        <p:grpSpPr>
          <a:xfrm>
            <a:off x="8352595" y="439635"/>
            <a:ext cx="560202" cy="561482"/>
            <a:chOff x="0" y="0"/>
            <a:chExt cx="560200" cy="561481"/>
          </a:xfrm>
        </p:grpSpPr>
        <p:sp>
          <p:nvSpPr>
            <p:cNvPr id="1180"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181"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182"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183"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185"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186"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187"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2"/>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2"/>
              </a:buBlip>
              <a:defRPr>
                <a:latin typeface="FF Hekaya Light"/>
                <a:ea typeface="FF Hekaya Light"/>
                <a:cs typeface="FF Hekaya Light"/>
                <a:sym typeface="FF Hekaya Light"/>
              </a:defRPr>
            </a:pPr>
            <a:r>
              <a:t> أطبق نظرية الزاوية الخارجية  في المثلث.</a:t>
            </a:r>
          </a:p>
        </p:txBody>
      </p:sp>
      <p:sp>
        <p:nvSpPr>
          <p:cNvPr id="1188"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2"/>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2"/>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2"/>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2"/>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2"/>
              </a:buBlip>
              <a:defRPr sz="1300">
                <a:latin typeface="FF Hekaya Light"/>
                <a:ea typeface="FF Hekaya Light"/>
                <a:cs typeface="FF Hekaya Light"/>
                <a:sym typeface="FF Hekaya Light"/>
              </a:defRPr>
            </a:pPr>
            <a:r>
              <a:t> النتيجة</a:t>
            </a:r>
          </a:p>
        </p:txBody>
      </p:sp>
      <p:sp>
        <p:nvSpPr>
          <p:cNvPr id="1189"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190"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191"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pic>
        <p:nvPicPr>
          <p:cNvPr id="1192" name="IMG_6516.png" descr="IMG_6516.png"/>
          <p:cNvPicPr>
            <a:picLocks noChangeAspect="1"/>
          </p:cNvPicPr>
          <p:nvPr/>
        </p:nvPicPr>
        <p:blipFill>
          <a:blip r:embed="rId3">
            <a:extLst/>
          </a:blip>
          <a:srcRect l="9931" t="18551" r="25563" b="70107"/>
          <a:stretch>
            <a:fillRect/>
          </a:stretch>
        </p:blipFill>
        <p:spPr>
          <a:xfrm>
            <a:off x="412598" y="1815219"/>
            <a:ext cx="7159015" cy="943566"/>
          </a:xfrm>
          <a:prstGeom prst="rect">
            <a:avLst/>
          </a:prstGeom>
          <a:ln w="12700">
            <a:miter lim="400000"/>
          </a:ln>
        </p:spPr>
      </p:pic>
      <p:sp>
        <p:nvSpPr>
          <p:cNvPr id="1193" name="مستطيل مستدير الزوايا"/>
          <p:cNvSpPr/>
          <p:nvPr/>
        </p:nvSpPr>
        <p:spPr>
          <a:xfrm>
            <a:off x="5896824" y="1154088"/>
            <a:ext cx="1637389" cy="435067"/>
          </a:xfrm>
          <a:prstGeom prst="roundRect">
            <a:avLst>
              <a:gd name="adj" fmla="val 15599"/>
            </a:avLst>
          </a:prstGeom>
          <a:solidFill>
            <a:srgbClr val="FFD966"/>
          </a:solidFill>
          <a:ln w="12700">
            <a:miter lim="400000"/>
          </a:ln>
        </p:spPr>
        <p:txBody>
          <a:bodyPr lIns="0" tIns="0" rIns="0" bIns="0"/>
          <a:lstStyle/>
          <a:p>
            <a:pPr/>
          </a:p>
        </p:txBody>
      </p:sp>
      <p:sp>
        <p:nvSpPr>
          <p:cNvPr id="1194" name="مستطيل مستدير الزوايا"/>
          <p:cNvSpPr/>
          <p:nvPr/>
        </p:nvSpPr>
        <p:spPr>
          <a:xfrm>
            <a:off x="5854700" y="1219200"/>
            <a:ext cx="1590456" cy="413877"/>
          </a:xfrm>
          <a:prstGeom prst="roundRect">
            <a:avLst>
              <a:gd name="adj" fmla="val 12137"/>
            </a:avLst>
          </a:prstGeom>
          <a:solidFill>
            <a:schemeClr val="accent1">
              <a:lumOff val="44000"/>
            </a:schemeClr>
          </a:solidFill>
          <a:ln w="25400">
            <a:solidFill>
              <a:schemeClr val="accent6"/>
            </a:solidFill>
            <a:prstDash val="sysDot"/>
          </a:ln>
        </p:spPr>
        <p:txBody>
          <a:bodyPr lIns="0" tIns="0" rIns="0" bIns="0"/>
          <a:lstStyle/>
          <a:p>
            <a:pPr/>
          </a:p>
        </p:txBody>
      </p:sp>
      <p:sp>
        <p:nvSpPr>
          <p:cNvPr id="1195" name="البرهان التسلسلي"/>
          <p:cNvSpPr txBox="1"/>
          <p:nvPr/>
        </p:nvSpPr>
        <p:spPr>
          <a:xfrm>
            <a:off x="5866457" y="1358900"/>
            <a:ext cx="1566941" cy="40804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300">
                <a:latin typeface="Nahdi-Black"/>
                <a:ea typeface="Nahdi-Black"/>
                <a:cs typeface="Nahdi-Black"/>
                <a:sym typeface="Nahdi-Black"/>
              </a:defRPr>
            </a:lvl1pPr>
          </a:lstStyle>
          <a:p>
            <a:pPr rtl="0">
              <a:defRPr/>
            </a:pPr>
            <a:r>
              <a:t>البرهان التسلسلي</a:t>
            </a:r>
          </a:p>
        </p:txBody>
      </p:sp>
      <p:sp>
        <p:nvSpPr>
          <p:cNvPr id="1196" name="مستطيل"/>
          <p:cNvSpPr/>
          <p:nvPr/>
        </p:nvSpPr>
        <p:spPr>
          <a:xfrm>
            <a:off x="4891534" y="2493773"/>
            <a:ext cx="786292" cy="329938"/>
          </a:xfrm>
          <a:prstGeom prst="rect">
            <a:avLst/>
          </a:prstGeom>
          <a:solidFill>
            <a:schemeClr val="accent1">
              <a:lumOff val="44000"/>
            </a:schemeClr>
          </a:solidFill>
          <a:ln w="25400">
            <a:solidFill>
              <a:schemeClr val="accent1">
                <a:lumOff val="44000"/>
              </a:schemeClr>
            </a:solidFill>
          </a:ln>
        </p:spPr>
        <p:txBody>
          <a:bodyPr lIns="0" tIns="0" rIns="0" bIns="0"/>
          <a:lstStyle/>
          <a:p>
            <a:pPr/>
          </a:p>
        </p:txBody>
      </p:sp>
      <p:pic>
        <p:nvPicPr>
          <p:cNvPr id="1197" name="IMG_6517.png" descr="IMG_6517.png"/>
          <p:cNvPicPr>
            <a:picLocks noChangeAspect="1"/>
          </p:cNvPicPr>
          <p:nvPr/>
        </p:nvPicPr>
        <p:blipFill>
          <a:blip r:embed="rId4">
            <a:extLst/>
          </a:blip>
          <a:srcRect l="67287" t="0" r="8855" b="67789"/>
          <a:stretch>
            <a:fillRect/>
          </a:stretch>
        </p:blipFill>
        <p:spPr>
          <a:xfrm>
            <a:off x="4815462" y="2964019"/>
            <a:ext cx="1785124" cy="1806763"/>
          </a:xfrm>
          <a:prstGeom prst="rect">
            <a:avLst/>
          </a:prstGeom>
          <a:ln w="12700">
            <a:solidFill>
              <a:schemeClr val="accent6"/>
            </a:solidFill>
            <a:prstDash val="sysDot"/>
            <a:miter lim="400000"/>
          </a:ln>
          <a:effectLst>
            <a:outerShdw sx="100000" sy="100000" kx="0" ky="0" algn="b" rotWithShape="0" blurRad="190500" dist="8455" dir="5400000">
              <a:schemeClr val="accent6"/>
            </a:outerShdw>
          </a:effectLst>
        </p:spPr>
      </p:pic>
      <p:pic>
        <p:nvPicPr>
          <p:cNvPr id="1198" name="IMG_6517.png" descr="IMG_6517.png"/>
          <p:cNvPicPr>
            <a:picLocks noChangeAspect="1"/>
          </p:cNvPicPr>
          <p:nvPr/>
        </p:nvPicPr>
        <p:blipFill>
          <a:blip r:embed="rId4">
            <a:extLst/>
          </a:blip>
          <a:srcRect l="66956" t="47143" r="8938" b="22412"/>
          <a:stretch>
            <a:fillRect/>
          </a:stretch>
        </p:blipFill>
        <p:spPr>
          <a:xfrm>
            <a:off x="2108557" y="2991006"/>
            <a:ext cx="1864656" cy="1765386"/>
          </a:xfrm>
          <a:prstGeom prst="rect">
            <a:avLst/>
          </a:prstGeom>
          <a:ln w="12700">
            <a:solidFill>
              <a:schemeClr val="accent6"/>
            </a:solidFill>
            <a:prstDash val="sysDot"/>
            <a:miter lim="400000"/>
          </a:ln>
          <a:effectLst>
            <a:outerShdw sx="100000" sy="100000" kx="0" ky="0" algn="b" rotWithShape="0" blurRad="190500" dist="8455" dir="5400000">
              <a:schemeClr val="accent6"/>
            </a:outerShdw>
          </a:effectLst>
        </p:spPr>
      </p:pic>
      <p:pic>
        <p:nvPicPr>
          <p:cNvPr id="1199" name="IMG_6430.png" descr="IMG_6430.png"/>
          <p:cNvPicPr>
            <a:picLocks noChangeAspect="1"/>
          </p:cNvPicPr>
          <p:nvPr/>
        </p:nvPicPr>
        <p:blipFill>
          <a:blip r:embed="rId5">
            <a:extLst/>
          </a:blip>
          <a:stretch>
            <a:fillRect/>
          </a:stretch>
        </p:blipFill>
        <p:spPr>
          <a:xfrm>
            <a:off x="4076658" y="3399314"/>
            <a:ext cx="635222" cy="710738"/>
          </a:xfrm>
          <a:prstGeom prst="rect">
            <a:avLst/>
          </a:prstGeom>
          <a:ln w="12700">
            <a:miter lim="400000"/>
          </a:ln>
        </p:spPr>
      </p:pic>
      <p:pic>
        <p:nvPicPr>
          <p:cNvPr id="1200" name="IMG_4173.png" descr="IMG_4173.png"/>
          <p:cNvPicPr>
            <a:picLocks noChangeAspect="1"/>
          </p:cNvPicPr>
          <p:nvPr/>
        </p:nvPicPr>
        <p:blipFill>
          <a:blip r:embed="rId6">
            <a:extLst/>
          </a:blip>
          <a:stretch>
            <a:fillRect/>
          </a:stretch>
        </p:blipFill>
        <p:spPr>
          <a:xfrm>
            <a:off x="269050" y="2984656"/>
            <a:ext cx="1167962" cy="2008894"/>
          </a:xfrm>
          <a:prstGeom prst="rect">
            <a:avLst/>
          </a:prstGeom>
          <a:ln w="12700">
            <a:miter lim="400000"/>
          </a:ln>
        </p:spPr>
      </p:pic>
      <p:grpSp>
        <p:nvGrpSpPr>
          <p:cNvPr id="1203" name="تجميع"/>
          <p:cNvGrpSpPr/>
          <p:nvPr/>
        </p:nvGrpSpPr>
        <p:grpSpPr>
          <a:xfrm rot="16200000">
            <a:off x="-629636" y="2418857"/>
            <a:ext cx="1761445" cy="403441"/>
            <a:chOff x="0" y="0"/>
            <a:chExt cx="1761443" cy="403439"/>
          </a:xfrm>
        </p:grpSpPr>
        <p:sp>
          <p:nvSpPr>
            <p:cNvPr id="1201"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202" name="IMG_6270.jpeg" descr="IMG_6270.jpeg"/>
            <p:cNvPicPr>
              <a:picLocks noChangeAspect="1"/>
            </p:cNvPicPr>
            <p:nvPr/>
          </p:nvPicPr>
          <p:blipFill>
            <a:blip r:embed="rId7">
              <a:extLst/>
            </a:blip>
            <a:srcRect l="63842" t="5958" r="26207" b="69272"/>
            <a:stretch>
              <a:fillRect/>
            </a:stretch>
          </p:blipFill>
          <p:spPr>
            <a:xfrm>
              <a:off x="0" y="0"/>
              <a:ext cx="388783" cy="403440"/>
            </a:xfrm>
            <a:prstGeom prst="rect">
              <a:avLst/>
            </a:prstGeom>
            <a:ln w="12700" cap="flat">
              <a:noFill/>
              <a:miter lim="400000"/>
            </a:ln>
            <a:effectLst/>
          </p:spPr>
        </p:pic>
      </p:grpSp>
      <p:pic>
        <p:nvPicPr>
          <p:cNvPr id="1204" name="IMG_4357.jpeg" descr="IMG_4357.jpeg"/>
          <p:cNvPicPr>
            <a:picLocks noChangeAspect="1"/>
          </p:cNvPicPr>
          <p:nvPr/>
        </p:nvPicPr>
        <p:blipFill>
          <a:blip r:embed="rId8">
            <a:alphaModFix amt="28082"/>
            <a:extLst/>
          </a:blip>
          <a:srcRect l="0" t="18013" r="0" b="18013"/>
          <a:stretch>
            <a:fillRect/>
          </a:stretch>
        </p:blipFill>
        <p:spPr>
          <a:xfrm>
            <a:off x="172395" y="561011"/>
            <a:ext cx="932521" cy="59656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D85C6"/>
        </a:solidFill>
      </p:bgPr>
    </p:bg>
    <p:spTree>
      <p:nvGrpSpPr>
        <p:cNvPr id="1" name=""/>
        <p:cNvGrpSpPr/>
        <p:nvPr/>
      </p:nvGrpSpPr>
      <p:grpSpPr>
        <a:xfrm>
          <a:off x="0" y="0"/>
          <a:ext cx="0" cy="0"/>
          <a:chOff x="0" y="0"/>
          <a:chExt cx="0" cy="0"/>
        </a:xfrm>
      </p:grpSpPr>
      <p:sp>
        <p:nvSpPr>
          <p:cNvPr id="1206" name="مستطيل مستدير الزوايا"/>
          <p:cNvSpPr/>
          <p:nvPr/>
        </p:nvSpPr>
        <p:spPr>
          <a:xfrm>
            <a:off x="7682296" y="3436808"/>
            <a:ext cx="1124986" cy="1485953"/>
          </a:xfrm>
          <a:prstGeom prst="roundRect">
            <a:avLst>
              <a:gd name="adj" fmla="val 16818"/>
            </a:avLst>
          </a:prstGeom>
          <a:solidFill>
            <a:srgbClr val="3D85C6"/>
          </a:solidFill>
          <a:ln w="12700">
            <a:miter lim="400000"/>
          </a:ln>
        </p:spPr>
        <p:txBody>
          <a:bodyPr lIns="0" tIns="0" rIns="0" bIns="0"/>
          <a:lstStyle/>
          <a:p>
            <a:pPr/>
          </a:p>
        </p:txBody>
      </p:sp>
      <p:sp>
        <p:nvSpPr>
          <p:cNvPr id="1207" name="مستطيل مستدير الزوايا"/>
          <p:cNvSpPr/>
          <p:nvPr/>
        </p:nvSpPr>
        <p:spPr>
          <a:xfrm>
            <a:off x="7766480" y="3356485"/>
            <a:ext cx="1124986" cy="148595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208" name="مستطيل مستدير الزوايا"/>
          <p:cNvSpPr/>
          <p:nvPr/>
        </p:nvSpPr>
        <p:spPr>
          <a:xfrm>
            <a:off x="7761000" y="1573647"/>
            <a:ext cx="1051762" cy="1389233"/>
          </a:xfrm>
          <a:prstGeom prst="roundRect">
            <a:avLst>
              <a:gd name="adj" fmla="val 16818"/>
            </a:avLst>
          </a:prstGeom>
          <a:solidFill>
            <a:srgbClr val="3D85C6"/>
          </a:solidFill>
          <a:ln w="12700">
            <a:miter lim="400000"/>
          </a:ln>
        </p:spPr>
        <p:txBody>
          <a:bodyPr lIns="0" tIns="0" rIns="0" bIns="0"/>
          <a:lstStyle/>
          <a:p>
            <a:pPr/>
          </a:p>
        </p:txBody>
      </p:sp>
      <p:sp>
        <p:nvSpPr>
          <p:cNvPr id="1209"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210"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211"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grpSp>
        <p:nvGrpSpPr>
          <p:cNvPr id="1216" name="Google Shape;4104;p34"/>
          <p:cNvGrpSpPr/>
          <p:nvPr/>
        </p:nvGrpSpPr>
        <p:grpSpPr>
          <a:xfrm>
            <a:off x="8352595" y="439635"/>
            <a:ext cx="560202" cy="561482"/>
            <a:chOff x="0" y="0"/>
            <a:chExt cx="560200" cy="561481"/>
          </a:xfrm>
        </p:grpSpPr>
        <p:sp>
          <p:nvSpPr>
            <p:cNvPr id="1212"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213"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214"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215"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217"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218"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219"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2"/>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2"/>
              </a:buBlip>
              <a:defRPr>
                <a:latin typeface="FF Hekaya Light"/>
                <a:ea typeface="FF Hekaya Light"/>
                <a:cs typeface="FF Hekaya Light"/>
                <a:sym typeface="FF Hekaya Light"/>
              </a:defRPr>
            </a:pPr>
            <a:r>
              <a:t> أطبق نظرية الزاوية الخارجية  في المثلث.</a:t>
            </a:r>
          </a:p>
        </p:txBody>
      </p:sp>
      <p:sp>
        <p:nvSpPr>
          <p:cNvPr id="1220"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2"/>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2"/>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2"/>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2"/>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2"/>
              </a:buBlip>
              <a:defRPr sz="1300">
                <a:latin typeface="FF Hekaya Light"/>
                <a:ea typeface="FF Hekaya Light"/>
                <a:cs typeface="FF Hekaya Light"/>
                <a:sym typeface="FF Hekaya Light"/>
              </a:defRPr>
            </a:pPr>
            <a:r>
              <a:t> النتيجة</a:t>
            </a:r>
          </a:p>
        </p:txBody>
      </p:sp>
      <p:sp>
        <p:nvSpPr>
          <p:cNvPr id="1221"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222"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223"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sp>
        <p:nvSpPr>
          <p:cNvPr id="1224" name="مستطيل مستدير الزوايا"/>
          <p:cNvSpPr/>
          <p:nvPr/>
        </p:nvSpPr>
        <p:spPr>
          <a:xfrm>
            <a:off x="6171315" y="1204180"/>
            <a:ext cx="1499188" cy="499777"/>
          </a:xfrm>
          <a:prstGeom prst="roundRect">
            <a:avLst>
              <a:gd name="adj" fmla="val 14004"/>
            </a:avLst>
          </a:prstGeom>
          <a:solidFill>
            <a:srgbClr val="3D85C6"/>
          </a:solidFill>
          <a:ln w="12700">
            <a:miter lim="400000"/>
          </a:ln>
        </p:spPr>
        <p:txBody>
          <a:bodyPr lIns="0" tIns="0" rIns="0" bIns="0"/>
          <a:lstStyle/>
          <a:p>
            <a:pPr rtl="0">
              <a:defRPr>
                <a:solidFill>
                  <a:srgbClr val="B14341"/>
                </a:solidFill>
              </a:defRPr>
            </a:pPr>
          </a:p>
        </p:txBody>
      </p:sp>
      <p:sp>
        <p:nvSpPr>
          <p:cNvPr id="1225" name="مستطيل مستدير الزوايا"/>
          <p:cNvSpPr/>
          <p:nvPr/>
        </p:nvSpPr>
        <p:spPr>
          <a:xfrm>
            <a:off x="6880018" y="1268479"/>
            <a:ext cx="717798" cy="371179"/>
          </a:xfrm>
          <a:prstGeom prst="roundRect">
            <a:avLst>
              <a:gd name="adj" fmla="val 15567"/>
            </a:avLst>
          </a:prstGeom>
          <a:solidFill>
            <a:schemeClr val="accent1">
              <a:lumOff val="44000"/>
            </a:schemeClr>
          </a:solidFill>
          <a:ln w="12700">
            <a:solidFill>
              <a:schemeClr val="accent6"/>
            </a:solidFill>
            <a:prstDash val="sysDot"/>
            <a:miter lim="400000"/>
          </a:ln>
        </p:spPr>
        <p:txBody>
          <a:bodyPr lIns="0" tIns="0" rIns="0" bIns="0"/>
          <a:lstStyle/>
          <a:p>
            <a:pPr/>
          </a:p>
        </p:txBody>
      </p:sp>
      <p:sp>
        <p:nvSpPr>
          <p:cNvPr id="1226" name="مثال 2"/>
          <p:cNvSpPr txBox="1"/>
          <p:nvPr/>
        </p:nvSpPr>
        <p:spPr>
          <a:xfrm>
            <a:off x="6800953" y="1345555"/>
            <a:ext cx="626064"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solidFill>
                  <a:srgbClr val="3D85C6"/>
                </a:solidFill>
                <a:latin typeface="Nahdi-Black"/>
                <a:ea typeface="Nahdi-Black"/>
                <a:cs typeface="Nahdi-Black"/>
                <a:sym typeface="Nahdi-Black"/>
              </a:defRPr>
            </a:lvl1pPr>
          </a:lstStyle>
          <a:p>
            <a:pPr rtl="0">
              <a:defRPr/>
            </a:pPr>
            <a:r>
              <a:t>مثال 2</a:t>
            </a:r>
          </a:p>
        </p:txBody>
      </p:sp>
      <p:sp>
        <p:nvSpPr>
          <p:cNvPr id="1227" name="صفحة 23"/>
          <p:cNvSpPr txBox="1"/>
          <p:nvPr/>
        </p:nvSpPr>
        <p:spPr>
          <a:xfrm>
            <a:off x="6144207" y="1361286"/>
            <a:ext cx="688529" cy="3535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1200">
                <a:solidFill>
                  <a:schemeClr val="accent1">
                    <a:lumOff val="44000"/>
                  </a:schemeClr>
                </a:solidFill>
                <a:latin typeface="Nahdi-Black"/>
                <a:ea typeface="Nahdi-Black"/>
                <a:cs typeface="Nahdi-Black"/>
                <a:sym typeface="Nahdi-Black"/>
              </a:defRPr>
            </a:lvl1pPr>
          </a:lstStyle>
          <a:p>
            <a:pPr rtl="0">
              <a:defRPr/>
            </a:pPr>
            <a:r>
              <a:t>صفحة 23</a:t>
            </a:r>
          </a:p>
        </p:txBody>
      </p:sp>
      <p:pic>
        <p:nvPicPr>
          <p:cNvPr id="1228" name="IMG_6518.png" descr="IMG_6518.png"/>
          <p:cNvPicPr>
            <a:picLocks noChangeAspect="1"/>
          </p:cNvPicPr>
          <p:nvPr/>
        </p:nvPicPr>
        <p:blipFill>
          <a:blip r:embed="rId3">
            <a:extLst/>
          </a:blip>
          <a:srcRect l="0" t="11261" r="21435" b="48799"/>
          <a:stretch>
            <a:fillRect/>
          </a:stretch>
        </p:blipFill>
        <p:spPr>
          <a:xfrm>
            <a:off x="1467226" y="1975162"/>
            <a:ext cx="5709890" cy="2175967"/>
          </a:xfrm>
          <a:prstGeom prst="rect">
            <a:avLst/>
          </a:prstGeom>
          <a:ln w="12700">
            <a:miter lim="400000"/>
          </a:ln>
        </p:spPr>
      </p:pic>
      <p:pic>
        <p:nvPicPr>
          <p:cNvPr id="1229" name="IMG_3546.jpeg" descr="IMG_3546.jpeg"/>
          <p:cNvPicPr>
            <a:picLocks noChangeAspect="1"/>
          </p:cNvPicPr>
          <p:nvPr/>
        </p:nvPicPr>
        <p:blipFill>
          <a:blip r:embed="rId4">
            <a:extLst/>
          </a:blip>
          <a:stretch>
            <a:fillRect/>
          </a:stretch>
        </p:blipFill>
        <p:spPr>
          <a:xfrm>
            <a:off x="331344" y="587271"/>
            <a:ext cx="993236" cy="993236"/>
          </a:xfrm>
          <a:prstGeom prst="rect">
            <a:avLst/>
          </a:prstGeom>
          <a:ln w="12700">
            <a:miter lim="400000"/>
          </a:ln>
        </p:spPr>
      </p:pic>
      <p:sp>
        <p:nvSpPr>
          <p:cNvPr id="1230" name="الحوار والمناقشة"/>
          <p:cNvSpPr txBox="1"/>
          <p:nvPr/>
        </p:nvSpPr>
        <p:spPr>
          <a:xfrm>
            <a:off x="212085" y="441576"/>
            <a:ext cx="1353847" cy="346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rtl="0">
              <a:defRPr sz="1100">
                <a:latin typeface="Nahdi-Black"/>
                <a:ea typeface="Nahdi-Black"/>
                <a:cs typeface="Nahdi-Black"/>
                <a:sym typeface="Nahdi-Black"/>
              </a:defRPr>
            </a:lvl1pPr>
          </a:lstStyle>
          <a:p>
            <a:pPr/>
            <a:r>
              <a:t>الحوار والمناقشة</a:t>
            </a:r>
          </a:p>
        </p:txBody>
      </p:sp>
      <p:grpSp>
        <p:nvGrpSpPr>
          <p:cNvPr id="1233" name="تجميع"/>
          <p:cNvGrpSpPr/>
          <p:nvPr/>
        </p:nvGrpSpPr>
        <p:grpSpPr>
          <a:xfrm>
            <a:off x="110082" y="4585530"/>
            <a:ext cx="1761445" cy="403441"/>
            <a:chOff x="0" y="0"/>
            <a:chExt cx="1761443" cy="403439"/>
          </a:xfrm>
        </p:grpSpPr>
        <p:sp>
          <p:nvSpPr>
            <p:cNvPr id="1231"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232" name="IMG_6270.jpeg" descr="IMG_6270.jpeg"/>
            <p:cNvPicPr>
              <a:picLocks noChangeAspect="1"/>
            </p:cNvPicPr>
            <p:nvPr/>
          </p:nvPicPr>
          <p:blipFill>
            <a:blip r:embed="rId5">
              <a:extLst/>
            </a:blip>
            <a:srcRect l="63842" t="5958" r="26207" b="69272"/>
            <a:stretch>
              <a:fillRect/>
            </a:stretch>
          </p:blipFill>
          <p:spPr>
            <a:xfrm>
              <a:off x="0" y="0"/>
              <a:ext cx="388783" cy="403440"/>
            </a:xfrm>
            <a:prstGeom prst="rect">
              <a:avLst/>
            </a:prstGeom>
            <a:ln w="12700" cap="flat">
              <a:noFill/>
              <a:miter lim="400000"/>
            </a:ln>
            <a:effectLst/>
          </p:spPr>
        </p:pic>
      </p:grpSp>
      <p:pic>
        <p:nvPicPr>
          <p:cNvPr id="1234" name="IMG_4357.jpeg" descr="IMG_4357.jpeg"/>
          <p:cNvPicPr>
            <a:picLocks noChangeAspect="1"/>
          </p:cNvPicPr>
          <p:nvPr/>
        </p:nvPicPr>
        <p:blipFill>
          <a:blip r:embed="rId6">
            <a:alphaModFix amt="28082"/>
            <a:extLst/>
          </a:blip>
          <a:srcRect l="0" t="18013" r="0" b="18013"/>
          <a:stretch>
            <a:fillRect/>
          </a:stretch>
        </p:blipFill>
        <p:spPr>
          <a:xfrm>
            <a:off x="524476" y="3942251"/>
            <a:ext cx="932521" cy="59656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B14341"/>
        </a:solidFill>
      </p:bgPr>
    </p:bg>
    <p:spTree>
      <p:nvGrpSpPr>
        <p:cNvPr id="1" name=""/>
        <p:cNvGrpSpPr/>
        <p:nvPr/>
      </p:nvGrpSpPr>
      <p:grpSpPr>
        <a:xfrm>
          <a:off x="0" y="0"/>
          <a:ext cx="0" cy="0"/>
          <a:chOff x="0" y="0"/>
          <a:chExt cx="0" cy="0"/>
        </a:xfrm>
      </p:grpSpPr>
      <p:sp>
        <p:nvSpPr>
          <p:cNvPr id="1236" name="مستطيل مستدير الزوايا"/>
          <p:cNvSpPr/>
          <p:nvPr/>
        </p:nvSpPr>
        <p:spPr>
          <a:xfrm>
            <a:off x="7682296" y="3436808"/>
            <a:ext cx="1124986" cy="1485953"/>
          </a:xfrm>
          <a:prstGeom prst="roundRect">
            <a:avLst>
              <a:gd name="adj" fmla="val 16818"/>
            </a:avLst>
          </a:prstGeom>
          <a:solidFill>
            <a:srgbClr val="B14341"/>
          </a:solidFill>
          <a:ln w="12700">
            <a:miter lim="400000"/>
          </a:ln>
        </p:spPr>
        <p:txBody>
          <a:bodyPr lIns="0" tIns="0" rIns="0" bIns="0"/>
          <a:lstStyle/>
          <a:p>
            <a:pPr/>
          </a:p>
        </p:txBody>
      </p:sp>
      <p:grpSp>
        <p:nvGrpSpPr>
          <p:cNvPr id="1240" name="تجميع"/>
          <p:cNvGrpSpPr/>
          <p:nvPr/>
        </p:nvGrpSpPr>
        <p:grpSpPr>
          <a:xfrm>
            <a:off x="5892358" y="1193800"/>
            <a:ext cx="1550996" cy="555830"/>
            <a:chOff x="0" y="0"/>
            <a:chExt cx="1550995" cy="555829"/>
          </a:xfrm>
        </p:grpSpPr>
        <p:sp>
          <p:nvSpPr>
            <p:cNvPr id="1237" name="مستطيل مستدير الزوايا"/>
            <p:cNvSpPr/>
            <p:nvPr/>
          </p:nvSpPr>
          <p:spPr>
            <a:xfrm>
              <a:off x="6378" y="0"/>
              <a:ext cx="1544618" cy="448667"/>
            </a:xfrm>
            <a:prstGeom prst="roundRect">
              <a:avLst>
                <a:gd name="adj" fmla="val 15599"/>
              </a:avLst>
            </a:prstGeom>
            <a:solidFill>
              <a:srgbClr val="B14341"/>
            </a:solidFill>
            <a:ln w="12700" cap="flat">
              <a:noFill/>
              <a:miter lim="400000"/>
            </a:ln>
            <a:effectLst/>
          </p:spPr>
          <p:txBody>
            <a:bodyPr wrap="square" lIns="0" tIns="0" rIns="0" bIns="0" numCol="1" anchor="t">
              <a:noAutofit/>
            </a:bodyPr>
            <a:lstStyle/>
            <a:p>
              <a:pPr rtl="0">
                <a:defRPr>
                  <a:solidFill>
                    <a:srgbClr val="B14341"/>
                  </a:solidFill>
                </a:defRPr>
              </a:pPr>
            </a:p>
          </p:txBody>
        </p:sp>
        <p:sp>
          <p:nvSpPr>
            <p:cNvPr id="1238" name="مستطيل مستدير الزوايا"/>
            <p:cNvSpPr/>
            <p:nvPr/>
          </p:nvSpPr>
          <p:spPr>
            <a:xfrm>
              <a:off x="79064" y="47262"/>
              <a:ext cx="1399245" cy="354142"/>
            </a:xfrm>
            <a:prstGeom prst="roundRect">
              <a:avLst>
                <a:gd name="adj" fmla="val 16857"/>
              </a:avLst>
            </a:prstGeom>
            <a:solidFill>
              <a:schemeClr val="accent1">
                <a:lumOff val="44000"/>
              </a:schemeClr>
            </a:solidFill>
            <a:ln w="12700" cap="flat">
              <a:solidFill>
                <a:schemeClr val="accent6"/>
              </a:solidFill>
              <a:prstDash val="sysDot"/>
              <a:miter lim="400000"/>
            </a:ln>
            <a:effectLst/>
          </p:spPr>
          <p:txBody>
            <a:bodyPr wrap="square" lIns="0" tIns="0" rIns="0" bIns="0" numCol="1" anchor="t">
              <a:noAutofit/>
            </a:bodyPr>
            <a:lstStyle/>
            <a:p>
              <a:pPr/>
            </a:p>
          </p:txBody>
        </p:sp>
        <p:sp>
          <p:nvSpPr>
            <p:cNvPr id="1239" name="تحقق من فهمك 2"/>
            <p:cNvSpPr txBox="1"/>
            <p:nvPr/>
          </p:nvSpPr>
          <p:spPr>
            <a:xfrm>
              <a:off x="0" y="73229"/>
              <a:ext cx="139269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solidFill>
                    <a:srgbClr val="B14341"/>
                  </a:solidFill>
                  <a:latin typeface="Rosemary"/>
                  <a:ea typeface="Rosemary"/>
                  <a:cs typeface="Rosemary"/>
                  <a:sym typeface="Rosemary"/>
                </a:defRPr>
              </a:lvl1pPr>
            </a:lstStyle>
            <a:p>
              <a:pPr rtl="0">
                <a:defRPr/>
              </a:pPr>
              <a:r>
                <a:t>تحقق من فهمك 2</a:t>
              </a:r>
            </a:p>
          </p:txBody>
        </p:sp>
      </p:grpSp>
      <p:pic>
        <p:nvPicPr>
          <p:cNvPr id="1241" name="IMG_4086.png" descr="IMG_4086.png"/>
          <p:cNvPicPr>
            <a:picLocks noChangeAspect="1"/>
          </p:cNvPicPr>
          <p:nvPr/>
        </p:nvPicPr>
        <p:blipFill>
          <a:blip r:embed="rId2">
            <a:extLst/>
          </a:blip>
          <a:srcRect l="45367" t="0" r="14137" b="48247"/>
          <a:stretch>
            <a:fillRect/>
          </a:stretch>
        </p:blipFill>
        <p:spPr>
          <a:xfrm>
            <a:off x="257722" y="656175"/>
            <a:ext cx="1209141" cy="1117901"/>
          </a:xfrm>
          <a:prstGeom prst="rect">
            <a:avLst/>
          </a:prstGeom>
          <a:ln w="12700">
            <a:miter lim="400000"/>
          </a:ln>
        </p:spPr>
      </p:pic>
      <p:sp>
        <p:nvSpPr>
          <p:cNvPr id="1242" name="السبورات البيضاء"/>
          <p:cNvSpPr txBox="1"/>
          <p:nvPr/>
        </p:nvSpPr>
        <p:spPr>
          <a:xfrm>
            <a:off x="220389" y="268860"/>
            <a:ext cx="1396479" cy="50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rtl="0">
              <a:defRPr sz="2000">
                <a:solidFill>
                  <a:srgbClr val="B14341"/>
                </a:solidFill>
                <a:latin typeface="FF Hekaya Light"/>
                <a:ea typeface="FF Hekaya Light"/>
                <a:cs typeface="FF Hekaya Light"/>
                <a:sym typeface="FF Hekaya Light"/>
              </a:defRPr>
            </a:lvl1pPr>
          </a:lstStyle>
          <a:p>
            <a:pPr/>
            <a:r>
              <a:t>السبورات البيضاء</a:t>
            </a:r>
          </a:p>
        </p:txBody>
      </p:sp>
      <p:sp>
        <p:nvSpPr>
          <p:cNvPr id="1243" name="مستطيل مستدير الزوايا"/>
          <p:cNvSpPr/>
          <p:nvPr/>
        </p:nvSpPr>
        <p:spPr>
          <a:xfrm>
            <a:off x="7761000" y="1573647"/>
            <a:ext cx="1051762" cy="1389233"/>
          </a:xfrm>
          <a:prstGeom prst="roundRect">
            <a:avLst>
              <a:gd name="adj" fmla="val 16818"/>
            </a:avLst>
          </a:prstGeom>
          <a:solidFill>
            <a:srgbClr val="B14341"/>
          </a:solidFill>
          <a:ln w="12700">
            <a:miter lim="400000"/>
          </a:ln>
        </p:spPr>
        <p:txBody>
          <a:bodyPr lIns="0" tIns="0" rIns="0" bIns="0"/>
          <a:lstStyle/>
          <a:p>
            <a:pPr/>
          </a:p>
        </p:txBody>
      </p:sp>
      <p:sp>
        <p:nvSpPr>
          <p:cNvPr id="1244" name="مستطيل مستدير الزوايا"/>
          <p:cNvSpPr/>
          <p:nvPr/>
        </p:nvSpPr>
        <p:spPr>
          <a:xfrm>
            <a:off x="7766480" y="3356485"/>
            <a:ext cx="1124986" cy="148595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245" name="مستطيل"/>
          <p:cNvSpPr/>
          <p:nvPr/>
        </p:nvSpPr>
        <p:spPr>
          <a:xfrm>
            <a:off x="927783" y="1278216"/>
            <a:ext cx="678396" cy="485067"/>
          </a:xfrm>
          <a:prstGeom prst="rect">
            <a:avLst/>
          </a:prstGeom>
          <a:solidFill>
            <a:schemeClr val="accent1">
              <a:lumOff val="44000"/>
            </a:schemeClr>
          </a:solidFill>
          <a:ln w="25400">
            <a:solidFill>
              <a:schemeClr val="accent1">
                <a:lumOff val="44000"/>
              </a:schemeClr>
            </a:solidFill>
          </a:ln>
        </p:spPr>
        <p:txBody>
          <a:bodyPr lIns="0" tIns="0" rIns="0" bIns="0"/>
          <a:lstStyle/>
          <a:p>
            <a:pPr/>
          </a:p>
        </p:txBody>
      </p:sp>
      <p:sp>
        <p:nvSpPr>
          <p:cNvPr id="1246"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247" name="مستطيل"/>
          <p:cNvSpPr/>
          <p:nvPr/>
        </p:nvSpPr>
        <p:spPr>
          <a:xfrm>
            <a:off x="842857" y="1674042"/>
            <a:ext cx="678396" cy="89241"/>
          </a:xfrm>
          <a:prstGeom prst="rect">
            <a:avLst/>
          </a:prstGeom>
          <a:solidFill>
            <a:schemeClr val="accent1">
              <a:lumOff val="44000"/>
            </a:schemeClr>
          </a:solidFill>
          <a:ln w="25400">
            <a:solidFill>
              <a:schemeClr val="accent1">
                <a:lumOff val="44000"/>
              </a:schemeClr>
            </a:solidFill>
          </a:ln>
        </p:spPr>
        <p:txBody>
          <a:bodyPr lIns="0" tIns="0" rIns="0" bIns="0"/>
          <a:lstStyle/>
          <a:p>
            <a:pPr/>
          </a:p>
        </p:txBody>
      </p:sp>
      <p:grpSp>
        <p:nvGrpSpPr>
          <p:cNvPr id="1252" name="Google Shape;4104;p34"/>
          <p:cNvGrpSpPr/>
          <p:nvPr/>
        </p:nvGrpSpPr>
        <p:grpSpPr>
          <a:xfrm>
            <a:off x="8352595" y="439635"/>
            <a:ext cx="560202" cy="561482"/>
            <a:chOff x="0" y="0"/>
            <a:chExt cx="560200" cy="561481"/>
          </a:xfrm>
        </p:grpSpPr>
        <p:sp>
          <p:nvSpPr>
            <p:cNvPr id="1248"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249"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250"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251"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253"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254"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255"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256"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257"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sp>
        <p:nvSpPr>
          <p:cNvPr id="1258"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259"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sp>
        <p:nvSpPr>
          <p:cNvPr id="1260"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3"/>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3"/>
              </a:buBlip>
              <a:defRPr>
                <a:latin typeface="FF Hekaya Light"/>
                <a:ea typeface="FF Hekaya Light"/>
                <a:cs typeface="FF Hekaya Light"/>
                <a:sym typeface="FF Hekaya Light"/>
              </a:defRPr>
            </a:pPr>
            <a:r>
              <a:t> أطبق نظرية الزاوية الخارجية  في المثلث.</a:t>
            </a:r>
          </a:p>
        </p:txBody>
      </p:sp>
      <p:sp>
        <p:nvSpPr>
          <p:cNvPr id="1261"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3"/>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3"/>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3"/>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3"/>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3"/>
              </a:buBlip>
              <a:defRPr sz="1300">
                <a:latin typeface="FF Hekaya Light"/>
                <a:ea typeface="FF Hekaya Light"/>
                <a:cs typeface="FF Hekaya Light"/>
                <a:sym typeface="FF Hekaya Light"/>
              </a:defRPr>
            </a:pPr>
            <a:r>
              <a:t> النتيجة</a:t>
            </a:r>
          </a:p>
        </p:txBody>
      </p:sp>
      <p:sp>
        <p:nvSpPr>
          <p:cNvPr id="1262" name="Google Shape;1253;p36"/>
          <p:cNvSpPr/>
          <p:nvPr/>
        </p:nvSpPr>
        <p:spPr>
          <a:xfrm rot="18900000">
            <a:off x="998626" y="1308766"/>
            <a:ext cx="948139" cy="4922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12" y="0"/>
                </a:moveTo>
                <a:lnTo>
                  <a:pt x="12428" y="11"/>
                </a:lnTo>
                <a:lnTo>
                  <a:pt x="12249" y="41"/>
                </a:lnTo>
                <a:lnTo>
                  <a:pt x="12074" y="90"/>
                </a:lnTo>
                <a:lnTo>
                  <a:pt x="11902" y="155"/>
                </a:lnTo>
                <a:lnTo>
                  <a:pt x="11734" y="240"/>
                </a:lnTo>
                <a:lnTo>
                  <a:pt x="11572" y="341"/>
                </a:lnTo>
                <a:lnTo>
                  <a:pt x="11413" y="461"/>
                </a:lnTo>
                <a:lnTo>
                  <a:pt x="11260" y="600"/>
                </a:lnTo>
                <a:lnTo>
                  <a:pt x="11111" y="758"/>
                </a:lnTo>
                <a:lnTo>
                  <a:pt x="10967" y="938"/>
                </a:lnTo>
                <a:lnTo>
                  <a:pt x="10828" y="1135"/>
                </a:lnTo>
                <a:lnTo>
                  <a:pt x="10694" y="1350"/>
                </a:lnTo>
                <a:lnTo>
                  <a:pt x="10629" y="1468"/>
                </a:lnTo>
                <a:lnTo>
                  <a:pt x="10465" y="1296"/>
                </a:lnTo>
                <a:lnTo>
                  <a:pt x="10214" y="1028"/>
                </a:lnTo>
                <a:lnTo>
                  <a:pt x="10039" y="859"/>
                </a:lnTo>
                <a:lnTo>
                  <a:pt x="9950" y="783"/>
                </a:lnTo>
                <a:lnTo>
                  <a:pt x="9849" y="701"/>
                </a:lnTo>
                <a:lnTo>
                  <a:pt x="9647" y="551"/>
                </a:lnTo>
                <a:lnTo>
                  <a:pt x="9439" y="428"/>
                </a:lnTo>
                <a:lnTo>
                  <a:pt x="9230" y="327"/>
                </a:lnTo>
                <a:lnTo>
                  <a:pt x="9015" y="251"/>
                </a:lnTo>
                <a:lnTo>
                  <a:pt x="8797" y="205"/>
                </a:lnTo>
                <a:lnTo>
                  <a:pt x="8575" y="185"/>
                </a:lnTo>
                <a:lnTo>
                  <a:pt x="8347" y="196"/>
                </a:lnTo>
                <a:lnTo>
                  <a:pt x="8233" y="216"/>
                </a:lnTo>
                <a:lnTo>
                  <a:pt x="8118" y="240"/>
                </a:lnTo>
                <a:lnTo>
                  <a:pt x="7896" y="314"/>
                </a:lnTo>
                <a:lnTo>
                  <a:pt x="7684" y="415"/>
                </a:lnTo>
                <a:lnTo>
                  <a:pt x="7484" y="543"/>
                </a:lnTo>
                <a:lnTo>
                  <a:pt x="7294" y="704"/>
                </a:lnTo>
                <a:lnTo>
                  <a:pt x="7116" y="895"/>
                </a:lnTo>
                <a:lnTo>
                  <a:pt x="6952" y="1119"/>
                </a:lnTo>
                <a:lnTo>
                  <a:pt x="6798" y="1375"/>
                </a:lnTo>
                <a:lnTo>
                  <a:pt x="6726" y="1517"/>
                </a:lnTo>
                <a:lnTo>
                  <a:pt x="6677" y="1618"/>
                </a:lnTo>
                <a:lnTo>
                  <a:pt x="6589" y="1822"/>
                </a:lnTo>
                <a:lnTo>
                  <a:pt x="6509" y="2032"/>
                </a:lnTo>
                <a:lnTo>
                  <a:pt x="6439" y="2248"/>
                </a:lnTo>
                <a:lnTo>
                  <a:pt x="6381" y="2474"/>
                </a:lnTo>
                <a:lnTo>
                  <a:pt x="6336" y="2706"/>
                </a:lnTo>
                <a:lnTo>
                  <a:pt x="6305" y="2951"/>
                </a:lnTo>
                <a:lnTo>
                  <a:pt x="6289" y="3205"/>
                </a:lnTo>
                <a:lnTo>
                  <a:pt x="6289" y="3339"/>
                </a:lnTo>
                <a:lnTo>
                  <a:pt x="6211" y="3284"/>
                </a:lnTo>
                <a:lnTo>
                  <a:pt x="6056" y="3200"/>
                </a:lnTo>
                <a:lnTo>
                  <a:pt x="5901" y="3145"/>
                </a:lnTo>
                <a:lnTo>
                  <a:pt x="5745" y="3115"/>
                </a:lnTo>
                <a:lnTo>
                  <a:pt x="5590" y="3107"/>
                </a:lnTo>
                <a:lnTo>
                  <a:pt x="5435" y="3118"/>
                </a:lnTo>
                <a:lnTo>
                  <a:pt x="5280" y="3148"/>
                </a:lnTo>
                <a:lnTo>
                  <a:pt x="5124" y="3194"/>
                </a:lnTo>
                <a:lnTo>
                  <a:pt x="5048" y="3221"/>
                </a:lnTo>
                <a:lnTo>
                  <a:pt x="4853" y="3295"/>
                </a:lnTo>
                <a:lnTo>
                  <a:pt x="4471" y="3464"/>
                </a:lnTo>
                <a:lnTo>
                  <a:pt x="4191" y="3620"/>
                </a:lnTo>
                <a:lnTo>
                  <a:pt x="4010" y="3740"/>
                </a:lnTo>
                <a:lnTo>
                  <a:pt x="3833" y="3882"/>
                </a:lnTo>
                <a:lnTo>
                  <a:pt x="3663" y="4042"/>
                </a:lnTo>
                <a:lnTo>
                  <a:pt x="3580" y="4135"/>
                </a:lnTo>
                <a:lnTo>
                  <a:pt x="3469" y="4266"/>
                </a:lnTo>
                <a:lnTo>
                  <a:pt x="3265" y="4552"/>
                </a:lnTo>
                <a:lnTo>
                  <a:pt x="3080" y="4858"/>
                </a:lnTo>
                <a:lnTo>
                  <a:pt x="2916" y="5183"/>
                </a:lnTo>
                <a:lnTo>
                  <a:pt x="2768" y="5523"/>
                </a:lnTo>
                <a:lnTo>
                  <a:pt x="2636" y="5884"/>
                </a:lnTo>
                <a:lnTo>
                  <a:pt x="2519" y="6255"/>
                </a:lnTo>
                <a:lnTo>
                  <a:pt x="2411" y="6636"/>
                </a:lnTo>
                <a:lnTo>
                  <a:pt x="2362" y="6833"/>
                </a:lnTo>
                <a:lnTo>
                  <a:pt x="2320" y="7002"/>
                </a:lnTo>
                <a:lnTo>
                  <a:pt x="2246" y="7346"/>
                </a:lnTo>
                <a:lnTo>
                  <a:pt x="2188" y="7692"/>
                </a:lnTo>
                <a:lnTo>
                  <a:pt x="2147" y="8041"/>
                </a:lnTo>
                <a:lnTo>
                  <a:pt x="2123" y="8393"/>
                </a:lnTo>
                <a:lnTo>
                  <a:pt x="2122" y="8748"/>
                </a:lnTo>
                <a:lnTo>
                  <a:pt x="2143" y="9102"/>
                </a:lnTo>
                <a:lnTo>
                  <a:pt x="2190" y="9462"/>
                </a:lnTo>
                <a:lnTo>
                  <a:pt x="2226" y="9642"/>
                </a:lnTo>
                <a:lnTo>
                  <a:pt x="2224" y="9661"/>
                </a:lnTo>
                <a:lnTo>
                  <a:pt x="2215" y="9691"/>
                </a:lnTo>
                <a:lnTo>
                  <a:pt x="2183" y="9702"/>
                </a:lnTo>
                <a:lnTo>
                  <a:pt x="2150" y="9719"/>
                </a:lnTo>
                <a:lnTo>
                  <a:pt x="1905" y="9841"/>
                </a:lnTo>
                <a:lnTo>
                  <a:pt x="1602" y="10005"/>
                </a:lnTo>
                <a:lnTo>
                  <a:pt x="1484" y="10087"/>
                </a:lnTo>
                <a:lnTo>
                  <a:pt x="1372" y="10185"/>
                </a:lnTo>
                <a:lnTo>
                  <a:pt x="1268" y="10302"/>
                </a:lnTo>
                <a:lnTo>
                  <a:pt x="1219" y="10373"/>
                </a:lnTo>
                <a:lnTo>
                  <a:pt x="1085" y="10564"/>
                </a:lnTo>
                <a:lnTo>
                  <a:pt x="822" y="10954"/>
                </a:lnTo>
                <a:lnTo>
                  <a:pt x="701" y="11159"/>
                </a:lnTo>
                <a:lnTo>
                  <a:pt x="630" y="11287"/>
                </a:lnTo>
                <a:lnTo>
                  <a:pt x="497" y="11546"/>
                </a:lnTo>
                <a:lnTo>
                  <a:pt x="377" y="11813"/>
                </a:lnTo>
                <a:lnTo>
                  <a:pt x="271" y="12094"/>
                </a:lnTo>
                <a:lnTo>
                  <a:pt x="181" y="12381"/>
                </a:lnTo>
                <a:lnTo>
                  <a:pt x="105" y="12681"/>
                </a:lnTo>
                <a:lnTo>
                  <a:pt x="51" y="12992"/>
                </a:lnTo>
                <a:lnTo>
                  <a:pt x="15" y="13314"/>
                </a:lnTo>
                <a:lnTo>
                  <a:pt x="5" y="13480"/>
                </a:lnTo>
                <a:lnTo>
                  <a:pt x="0" y="13671"/>
                </a:lnTo>
                <a:lnTo>
                  <a:pt x="2" y="14047"/>
                </a:lnTo>
                <a:lnTo>
                  <a:pt x="23" y="14416"/>
                </a:lnTo>
                <a:lnTo>
                  <a:pt x="61" y="14781"/>
                </a:lnTo>
                <a:lnTo>
                  <a:pt x="119" y="15141"/>
                </a:lnTo>
                <a:lnTo>
                  <a:pt x="191" y="15493"/>
                </a:lnTo>
                <a:lnTo>
                  <a:pt x="283" y="15839"/>
                </a:lnTo>
                <a:lnTo>
                  <a:pt x="392" y="16178"/>
                </a:lnTo>
                <a:lnTo>
                  <a:pt x="453" y="16344"/>
                </a:lnTo>
                <a:lnTo>
                  <a:pt x="507" y="16489"/>
                </a:lnTo>
                <a:lnTo>
                  <a:pt x="628" y="16759"/>
                </a:lnTo>
                <a:lnTo>
                  <a:pt x="762" y="17009"/>
                </a:lnTo>
                <a:lnTo>
                  <a:pt x="908" y="17236"/>
                </a:lnTo>
                <a:lnTo>
                  <a:pt x="1069" y="17435"/>
                </a:lnTo>
                <a:lnTo>
                  <a:pt x="1244" y="17607"/>
                </a:lnTo>
                <a:lnTo>
                  <a:pt x="1434" y="17746"/>
                </a:lnTo>
                <a:lnTo>
                  <a:pt x="1641" y="17850"/>
                </a:lnTo>
                <a:lnTo>
                  <a:pt x="1750" y="17885"/>
                </a:lnTo>
                <a:lnTo>
                  <a:pt x="1937" y="17940"/>
                </a:lnTo>
                <a:lnTo>
                  <a:pt x="2315" y="18024"/>
                </a:lnTo>
                <a:lnTo>
                  <a:pt x="2884" y="18125"/>
                </a:lnTo>
                <a:lnTo>
                  <a:pt x="3261" y="18202"/>
                </a:lnTo>
                <a:lnTo>
                  <a:pt x="3297" y="18215"/>
                </a:lnTo>
                <a:lnTo>
                  <a:pt x="3349" y="18264"/>
                </a:lnTo>
                <a:lnTo>
                  <a:pt x="3375" y="18305"/>
                </a:lnTo>
                <a:lnTo>
                  <a:pt x="3380" y="18327"/>
                </a:lnTo>
                <a:lnTo>
                  <a:pt x="3407" y="18452"/>
                </a:lnTo>
                <a:lnTo>
                  <a:pt x="3472" y="18687"/>
                </a:lnTo>
                <a:lnTo>
                  <a:pt x="3550" y="18908"/>
                </a:lnTo>
                <a:lnTo>
                  <a:pt x="3638" y="19115"/>
                </a:lnTo>
                <a:lnTo>
                  <a:pt x="3739" y="19309"/>
                </a:lnTo>
                <a:lnTo>
                  <a:pt x="3850" y="19495"/>
                </a:lnTo>
                <a:lnTo>
                  <a:pt x="3967" y="19669"/>
                </a:lnTo>
                <a:lnTo>
                  <a:pt x="4093" y="19833"/>
                </a:lnTo>
                <a:lnTo>
                  <a:pt x="4160" y="19912"/>
                </a:lnTo>
                <a:lnTo>
                  <a:pt x="4241" y="20007"/>
                </a:lnTo>
                <a:lnTo>
                  <a:pt x="4409" y="20182"/>
                </a:lnTo>
                <a:lnTo>
                  <a:pt x="4581" y="20340"/>
                </a:lnTo>
                <a:lnTo>
                  <a:pt x="4760" y="20474"/>
                </a:lnTo>
                <a:lnTo>
                  <a:pt x="4944" y="20585"/>
                </a:lnTo>
                <a:lnTo>
                  <a:pt x="5133" y="20673"/>
                </a:lnTo>
                <a:lnTo>
                  <a:pt x="5330" y="20730"/>
                </a:lnTo>
                <a:lnTo>
                  <a:pt x="5534" y="20760"/>
                </a:lnTo>
                <a:lnTo>
                  <a:pt x="5641" y="20760"/>
                </a:lnTo>
                <a:lnTo>
                  <a:pt x="5727" y="20757"/>
                </a:lnTo>
                <a:lnTo>
                  <a:pt x="5899" y="20736"/>
                </a:lnTo>
                <a:lnTo>
                  <a:pt x="6065" y="20695"/>
                </a:lnTo>
                <a:lnTo>
                  <a:pt x="6227" y="20634"/>
                </a:lnTo>
                <a:lnTo>
                  <a:pt x="6386" y="20553"/>
                </a:lnTo>
                <a:lnTo>
                  <a:pt x="6540" y="20455"/>
                </a:lnTo>
                <a:lnTo>
                  <a:pt x="6691" y="20335"/>
                </a:lnTo>
                <a:lnTo>
                  <a:pt x="6839" y="20198"/>
                </a:lnTo>
                <a:lnTo>
                  <a:pt x="6913" y="20124"/>
                </a:lnTo>
                <a:lnTo>
                  <a:pt x="6968" y="20217"/>
                </a:lnTo>
                <a:lnTo>
                  <a:pt x="7085" y="20392"/>
                </a:lnTo>
                <a:lnTo>
                  <a:pt x="7208" y="20553"/>
                </a:lnTo>
                <a:lnTo>
                  <a:pt x="7336" y="20700"/>
                </a:lnTo>
                <a:lnTo>
                  <a:pt x="7472" y="20831"/>
                </a:lnTo>
                <a:lnTo>
                  <a:pt x="7610" y="20954"/>
                </a:lnTo>
                <a:lnTo>
                  <a:pt x="7829" y="21117"/>
                </a:lnTo>
                <a:lnTo>
                  <a:pt x="7979" y="21213"/>
                </a:lnTo>
                <a:lnTo>
                  <a:pt x="8074" y="21270"/>
                </a:lnTo>
                <a:lnTo>
                  <a:pt x="8262" y="21368"/>
                </a:lnTo>
                <a:lnTo>
                  <a:pt x="8450" y="21450"/>
                </a:lnTo>
                <a:lnTo>
                  <a:pt x="8636" y="21516"/>
                </a:lnTo>
                <a:lnTo>
                  <a:pt x="8820" y="21562"/>
                </a:lnTo>
                <a:lnTo>
                  <a:pt x="9003" y="21592"/>
                </a:lnTo>
                <a:lnTo>
                  <a:pt x="9183" y="21600"/>
                </a:lnTo>
                <a:lnTo>
                  <a:pt x="9362" y="21592"/>
                </a:lnTo>
                <a:lnTo>
                  <a:pt x="9539" y="21562"/>
                </a:lnTo>
                <a:lnTo>
                  <a:pt x="9716" y="21510"/>
                </a:lnTo>
                <a:lnTo>
                  <a:pt x="9889" y="21439"/>
                </a:lnTo>
                <a:lnTo>
                  <a:pt x="10061" y="21349"/>
                </a:lnTo>
                <a:lnTo>
                  <a:pt x="10230" y="21235"/>
                </a:lnTo>
                <a:lnTo>
                  <a:pt x="10398" y="21098"/>
                </a:lnTo>
                <a:lnTo>
                  <a:pt x="10564" y="20937"/>
                </a:lnTo>
                <a:lnTo>
                  <a:pt x="10729" y="20755"/>
                </a:lnTo>
                <a:lnTo>
                  <a:pt x="10810" y="20654"/>
                </a:lnTo>
                <a:lnTo>
                  <a:pt x="10862" y="20719"/>
                </a:lnTo>
                <a:lnTo>
                  <a:pt x="10969" y="20839"/>
                </a:lnTo>
                <a:lnTo>
                  <a:pt x="11077" y="20943"/>
                </a:lnTo>
                <a:lnTo>
                  <a:pt x="11189" y="21033"/>
                </a:lnTo>
                <a:lnTo>
                  <a:pt x="11361" y="21142"/>
                </a:lnTo>
                <a:lnTo>
                  <a:pt x="11595" y="21246"/>
                </a:lnTo>
                <a:lnTo>
                  <a:pt x="11837" y="21306"/>
                </a:lnTo>
                <a:lnTo>
                  <a:pt x="12083" y="21327"/>
                </a:lnTo>
                <a:lnTo>
                  <a:pt x="12334" y="21325"/>
                </a:lnTo>
                <a:lnTo>
                  <a:pt x="12587" y="21297"/>
                </a:lnTo>
                <a:lnTo>
                  <a:pt x="12715" y="21278"/>
                </a:lnTo>
                <a:lnTo>
                  <a:pt x="12845" y="21254"/>
                </a:lnTo>
                <a:lnTo>
                  <a:pt x="13096" y="21175"/>
                </a:lnTo>
                <a:lnTo>
                  <a:pt x="13334" y="21060"/>
                </a:lnTo>
                <a:lnTo>
                  <a:pt x="13558" y="20907"/>
                </a:lnTo>
                <a:lnTo>
                  <a:pt x="13769" y="20722"/>
                </a:lnTo>
                <a:lnTo>
                  <a:pt x="13964" y="20498"/>
                </a:lnTo>
                <a:lnTo>
                  <a:pt x="14145" y="20236"/>
                </a:lnTo>
                <a:lnTo>
                  <a:pt x="14309" y="19939"/>
                </a:lnTo>
                <a:lnTo>
                  <a:pt x="14385" y="19775"/>
                </a:lnTo>
                <a:lnTo>
                  <a:pt x="14455" y="19838"/>
                </a:lnTo>
                <a:lnTo>
                  <a:pt x="14592" y="19950"/>
                </a:lnTo>
                <a:lnTo>
                  <a:pt x="14730" y="20040"/>
                </a:lnTo>
                <a:lnTo>
                  <a:pt x="14867" y="20114"/>
                </a:lnTo>
                <a:lnTo>
                  <a:pt x="15004" y="20171"/>
                </a:lnTo>
                <a:lnTo>
                  <a:pt x="15140" y="20206"/>
                </a:lnTo>
                <a:lnTo>
                  <a:pt x="15275" y="20228"/>
                </a:lnTo>
                <a:lnTo>
                  <a:pt x="15411" y="20231"/>
                </a:lnTo>
                <a:lnTo>
                  <a:pt x="15544" y="20220"/>
                </a:lnTo>
                <a:lnTo>
                  <a:pt x="15678" y="20190"/>
                </a:lnTo>
                <a:lnTo>
                  <a:pt x="15811" y="20146"/>
                </a:lnTo>
                <a:lnTo>
                  <a:pt x="15945" y="20086"/>
                </a:lnTo>
                <a:lnTo>
                  <a:pt x="16077" y="20013"/>
                </a:lnTo>
                <a:lnTo>
                  <a:pt x="16209" y="19923"/>
                </a:lnTo>
                <a:lnTo>
                  <a:pt x="16407" y="19767"/>
                </a:lnTo>
                <a:lnTo>
                  <a:pt x="16537" y="19642"/>
                </a:lnTo>
                <a:lnTo>
                  <a:pt x="16626" y="19552"/>
                </a:lnTo>
                <a:lnTo>
                  <a:pt x="16795" y="19369"/>
                </a:lnTo>
                <a:lnTo>
                  <a:pt x="16958" y="19173"/>
                </a:lnTo>
                <a:lnTo>
                  <a:pt x="17108" y="18962"/>
                </a:lnTo>
                <a:lnTo>
                  <a:pt x="17243" y="18733"/>
                </a:lnTo>
                <a:lnTo>
                  <a:pt x="17362" y="18483"/>
                </a:lnTo>
                <a:lnTo>
                  <a:pt x="17462" y="18210"/>
                </a:lnTo>
                <a:lnTo>
                  <a:pt x="17537" y="17910"/>
                </a:lnTo>
                <a:lnTo>
                  <a:pt x="17566" y="17749"/>
                </a:lnTo>
                <a:lnTo>
                  <a:pt x="17967" y="17912"/>
                </a:lnTo>
                <a:lnTo>
                  <a:pt x="18355" y="18068"/>
                </a:lnTo>
                <a:lnTo>
                  <a:pt x="18444" y="18100"/>
                </a:lnTo>
                <a:lnTo>
                  <a:pt x="18623" y="18147"/>
                </a:lnTo>
                <a:lnTo>
                  <a:pt x="18801" y="18161"/>
                </a:lnTo>
                <a:lnTo>
                  <a:pt x="18935" y="18141"/>
                </a:lnTo>
                <a:lnTo>
                  <a:pt x="19023" y="18111"/>
                </a:lnTo>
                <a:lnTo>
                  <a:pt x="19069" y="18093"/>
                </a:lnTo>
                <a:lnTo>
                  <a:pt x="19348" y="17956"/>
                </a:lnTo>
                <a:lnTo>
                  <a:pt x="19767" y="17735"/>
                </a:lnTo>
                <a:lnTo>
                  <a:pt x="20040" y="17574"/>
                </a:lnTo>
                <a:lnTo>
                  <a:pt x="20175" y="17484"/>
                </a:lnTo>
                <a:lnTo>
                  <a:pt x="20258" y="17424"/>
                </a:lnTo>
                <a:lnTo>
                  <a:pt x="20419" y="17282"/>
                </a:lnTo>
                <a:lnTo>
                  <a:pt x="20574" y="17119"/>
                </a:lnTo>
                <a:lnTo>
                  <a:pt x="20715" y="16933"/>
                </a:lnTo>
                <a:lnTo>
                  <a:pt x="20778" y="16835"/>
                </a:lnTo>
                <a:lnTo>
                  <a:pt x="20849" y="16720"/>
                </a:lnTo>
                <a:lnTo>
                  <a:pt x="20975" y="16489"/>
                </a:lnTo>
                <a:lnTo>
                  <a:pt x="21093" y="16251"/>
                </a:lnTo>
                <a:lnTo>
                  <a:pt x="21195" y="16008"/>
                </a:lnTo>
                <a:lnTo>
                  <a:pt x="21289" y="15760"/>
                </a:lnTo>
                <a:lnTo>
                  <a:pt x="21369" y="15507"/>
                </a:lnTo>
                <a:lnTo>
                  <a:pt x="21437" y="15250"/>
                </a:lnTo>
                <a:lnTo>
                  <a:pt x="21493" y="14988"/>
                </a:lnTo>
                <a:lnTo>
                  <a:pt x="21539" y="14724"/>
                </a:lnTo>
                <a:lnTo>
                  <a:pt x="21571" y="14451"/>
                </a:lnTo>
                <a:lnTo>
                  <a:pt x="21591" y="14175"/>
                </a:lnTo>
                <a:lnTo>
                  <a:pt x="21600" y="13894"/>
                </a:lnTo>
                <a:lnTo>
                  <a:pt x="21596" y="13611"/>
                </a:lnTo>
                <a:lnTo>
                  <a:pt x="21582" y="13322"/>
                </a:lnTo>
                <a:lnTo>
                  <a:pt x="21555" y="13030"/>
                </a:lnTo>
                <a:lnTo>
                  <a:pt x="21515" y="12730"/>
                </a:lnTo>
                <a:lnTo>
                  <a:pt x="21490" y="12580"/>
                </a:lnTo>
                <a:lnTo>
                  <a:pt x="21459" y="12397"/>
                </a:lnTo>
                <a:lnTo>
                  <a:pt x="21383" y="12043"/>
                </a:lnTo>
                <a:lnTo>
                  <a:pt x="21291" y="11704"/>
                </a:lnTo>
                <a:lnTo>
                  <a:pt x="21183" y="11380"/>
                </a:lnTo>
                <a:lnTo>
                  <a:pt x="21057" y="11077"/>
                </a:lnTo>
                <a:lnTo>
                  <a:pt x="20910" y="10793"/>
                </a:lnTo>
                <a:lnTo>
                  <a:pt x="20740" y="10532"/>
                </a:lnTo>
                <a:lnTo>
                  <a:pt x="20549" y="10294"/>
                </a:lnTo>
                <a:lnTo>
                  <a:pt x="20442" y="10185"/>
                </a:lnTo>
                <a:lnTo>
                  <a:pt x="20368" y="10117"/>
                </a:lnTo>
                <a:lnTo>
                  <a:pt x="20215" y="9994"/>
                </a:lnTo>
                <a:lnTo>
                  <a:pt x="19971" y="9828"/>
                </a:lnTo>
                <a:lnTo>
                  <a:pt x="19809" y="9710"/>
                </a:lnTo>
                <a:lnTo>
                  <a:pt x="19836" y="9549"/>
                </a:lnTo>
                <a:lnTo>
                  <a:pt x="19881" y="9290"/>
                </a:lnTo>
                <a:lnTo>
                  <a:pt x="19904" y="9113"/>
                </a:lnTo>
                <a:lnTo>
                  <a:pt x="19914" y="9023"/>
                </a:lnTo>
                <a:lnTo>
                  <a:pt x="19928" y="8780"/>
                </a:lnTo>
                <a:lnTo>
                  <a:pt x="19933" y="8306"/>
                </a:lnTo>
                <a:lnTo>
                  <a:pt x="19914" y="7842"/>
                </a:lnTo>
                <a:lnTo>
                  <a:pt x="19865" y="7387"/>
                </a:lnTo>
                <a:lnTo>
                  <a:pt x="19789" y="6942"/>
                </a:lnTo>
                <a:lnTo>
                  <a:pt x="19686" y="6508"/>
                </a:lnTo>
                <a:lnTo>
                  <a:pt x="19558" y="6085"/>
                </a:lnTo>
                <a:lnTo>
                  <a:pt x="19401" y="5674"/>
                </a:lnTo>
                <a:lnTo>
                  <a:pt x="19312" y="5472"/>
                </a:lnTo>
                <a:lnTo>
                  <a:pt x="19215" y="5264"/>
                </a:lnTo>
                <a:lnTo>
                  <a:pt x="19000" y="4880"/>
                </a:lnTo>
                <a:lnTo>
                  <a:pt x="18765" y="4536"/>
                </a:lnTo>
                <a:lnTo>
                  <a:pt x="18514" y="4228"/>
                </a:lnTo>
                <a:lnTo>
                  <a:pt x="18247" y="3955"/>
                </a:lnTo>
                <a:lnTo>
                  <a:pt x="17965" y="3710"/>
                </a:lnTo>
                <a:lnTo>
                  <a:pt x="17671" y="3494"/>
                </a:lnTo>
                <a:lnTo>
                  <a:pt x="17366" y="3303"/>
                </a:lnTo>
                <a:lnTo>
                  <a:pt x="17207" y="3219"/>
                </a:lnTo>
                <a:lnTo>
                  <a:pt x="17077" y="3150"/>
                </a:lnTo>
                <a:lnTo>
                  <a:pt x="16817" y="3039"/>
                </a:lnTo>
                <a:lnTo>
                  <a:pt x="16557" y="2959"/>
                </a:lnTo>
                <a:lnTo>
                  <a:pt x="16297" y="2916"/>
                </a:lnTo>
                <a:lnTo>
                  <a:pt x="16035" y="2913"/>
                </a:lnTo>
                <a:lnTo>
                  <a:pt x="15772" y="2954"/>
                </a:lnTo>
                <a:lnTo>
                  <a:pt x="15508" y="3039"/>
                </a:lnTo>
                <a:lnTo>
                  <a:pt x="15243" y="3178"/>
                </a:lnTo>
                <a:lnTo>
                  <a:pt x="15109" y="3268"/>
                </a:lnTo>
                <a:lnTo>
                  <a:pt x="15109" y="2886"/>
                </a:lnTo>
                <a:lnTo>
                  <a:pt x="15104" y="2730"/>
                </a:lnTo>
                <a:lnTo>
                  <a:pt x="15073" y="2433"/>
                </a:lnTo>
                <a:lnTo>
                  <a:pt x="15013" y="2149"/>
                </a:lnTo>
                <a:lnTo>
                  <a:pt x="14928" y="1882"/>
                </a:lnTo>
                <a:lnTo>
                  <a:pt x="14876" y="1757"/>
                </a:lnTo>
                <a:lnTo>
                  <a:pt x="14802" y="1593"/>
                </a:lnTo>
                <a:lnTo>
                  <a:pt x="14647" y="1293"/>
                </a:lnTo>
                <a:lnTo>
                  <a:pt x="14475" y="1017"/>
                </a:lnTo>
                <a:lnTo>
                  <a:pt x="14289" y="775"/>
                </a:lnTo>
                <a:lnTo>
                  <a:pt x="14091" y="562"/>
                </a:lnTo>
                <a:lnTo>
                  <a:pt x="13876" y="382"/>
                </a:lnTo>
                <a:lnTo>
                  <a:pt x="13648" y="237"/>
                </a:lnTo>
                <a:lnTo>
                  <a:pt x="13408" y="128"/>
                </a:lnTo>
                <a:lnTo>
                  <a:pt x="13280" y="90"/>
                </a:lnTo>
                <a:lnTo>
                  <a:pt x="13182" y="63"/>
                </a:lnTo>
                <a:lnTo>
                  <a:pt x="12989" y="25"/>
                </a:lnTo>
                <a:lnTo>
                  <a:pt x="12798" y="3"/>
                </a:lnTo>
                <a:lnTo>
                  <a:pt x="12612" y="0"/>
                </a:lnTo>
                <a:close/>
              </a:path>
            </a:pathLst>
          </a:custGeom>
          <a:solidFill>
            <a:srgbClr val="3D85C6"/>
          </a:solidFill>
          <a:ln w="38100">
            <a:solidFill>
              <a:schemeClr val="accent6"/>
            </a:solidFill>
          </a:ln>
        </p:spPr>
        <p:txBody>
          <a:bodyPr lIns="45719" rIns="45719" anchor="ctr"/>
          <a:lstStyle/>
          <a:p>
            <a:pPr/>
          </a:p>
        </p:txBody>
      </p:sp>
      <p:sp>
        <p:nvSpPr>
          <p:cNvPr id="1263" name="صفحة ٢٣"/>
          <p:cNvSpPr txBox="1"/>
          <p:nvPr/>
        </p:nvSpPr>
        <p:spPr>
          <a:xfrm rot="18900000">
            <a:off x="841177" y="1393957"/>
            <a:ext cx="1335169" cy="28803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rtl="0">
              <a:defRPr>
                <a:solidFill>
                  <a:schemeClr val="accent1">
                    <a:lumOff val="44000"/>
                  </a:schemeClr>
                </a:solidFill>
                <a:latin typeface="Nahdi-Black"/>
                <a:ea typeface="Nahdi-Black"/>
                <a:cs typeface="Nahdi-Black"/>
                <a:sym typeface="Nahdi-Black"/>
              </a:defRPr>
            </a:lvl1pPr>
          </a:lstStyle>
          <a:p>
            <a:pPr/>
            <a:r>
              <a:t>صفحة ٢٣</a:t>
            </a:r>
          </a:p>
        </p:txBody>
      </p:sp>
      <p:grpSp>
        <p:nvGrpSpPr>
          <p:cNvPr id="1266" name="IMG_6518.png"/>
          <p:cNvGrpSpPr/>
          <p:nvPr/>
        </p:nvGrpSpPr>
        <p:grpSpPr>
          <a:xfrm>
            <a:off x="225609" y="2259140"/>
            <a:ext cx="2325132" cy="1725446"/>
            <a:chOff x="0" y="0"/>
            <a:chExt cx="2325130" cy="1725444"/>
          </a:xfrm>
        </p:grpSpPr>
        <p:pic>
          <p:nvPicPr>
            <p:cNvPr id="1265" name="IMG_6518.png" descr="IMG_6518.png"/>
            <p:cNvPicPr>
              <a:picLocks noChangeAspect="1"/>
            </p:cNvPicPr>
            <p:nvPr/>
          </p:nvPicPr>
          <p:blipFill>
            <a:blip r:embed="rId4">
              <a:extLst/>
            </a:blip>
            <a:srcRect l="1075" t="51780" r="76060" b="25945"/>
            <a:stretch>
              <a:fillRect/>
            </a:stretch>
          </p:blipFill>
          <p:spPr>
            <a:xfrm>
              <a:off x="50800" y="50800"/>
              <a:ext cx="2223531" cy="1623845"/>
            </a:xfrm>
            <a:prstGeom prst="rect">
              <a:avLst/>
            </a:prstGeom>
            <a:ln>
              <a:noFill/>
            </a:ln>
            <a:effectLst/>
          </p:spPr>
        </p:pic>
        <p:pic>
          <p:nvPicPr>
            <p:cNvPr id="1264" name="IMG_6518.png" descr="IMG_6518.png"/>
            <p:cNvPicPr>
              <a:picLocks noChangeAspect="0"/>
            </p:cNvPicPr>
            <p:nvPr/>
          </p:nvPicPr>
          <p:blipFill>
            <a:blip r:embed="rId5">
              <a:extLst/>
            </a:blip>
            <a:stretch>
              <a:fillRect/>
            </a:stretch>
          </p:blipFill>
          <p:spPr>
            <a:xfrm>
              <a:off x="-1" y="0"/>
              <a:ext cx="2325132" cy="1725445"/>
            </a:xfrm>
            <a:prstGeom prst="rect">
              <a:avLst/>
            </a:prstGeom>
            <a:effectLst/>
          </p:spPr>
        </p:pic>
      </p:grpSp>
      <p:pic>
        <p:nvPicPr>
          <p:cNvPr id="1267" name="IMG_6518.png" descr="IMG_6518.png"/>
          <p:cNvPicPr>
            <a:picLocks noChangeAspect="1"/>
          </p:cNvPicPr>
          <p:nvPr/>
        </p:nvPicPr>
        <p:blipFill>
          <a:blip r:embed="rId4">
            <a:extLst/>
          </a:blip>
          <a:srcRect l="26898" t="56969" r="21601" b="31907"/>
          <a:stretch>
            <a:fillRect/>
          </a:stretch>
        </p:blipFill>
        <p:spPr>
          <a:xfrm>
            <a:off x="2896078" y="1714975"/>
            <a:ext cx="4692050" cy="759687"/>
          </a:xfrm>
          <a:prstGeom prst="rect">
            <a:avLst/>
          </a:prstGeom>
          <a:ln w="12700">
            <a:miter lim="400000"/>
          </a:ln>
        </p:spPr>
      </p:pic>
      <p:grpSp>
        <p:nvGrpSpPr>
          <p:cNvPr id="1270" name="تجميع"/>
          <p:cNvGrpSpPr/>
          <p:nvPr/>
        </p:nvGrpSpPr>
        <p:grpSpPr>
          <a:xfrm>
            <a:off x="110082" y="4585530"/>
            <a:ext cx="1761445" cy="403441"/>
            <a:chOff x="0" y="0"/>
            <a:chExt cx="1761443" cy="403439"/>
          </a:xfrm>
        </p:grpSpPr>
        <p:sp>
          <p:nvSpPr>
            <p:cNvPr id="1268"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269" name="IMG_6270.jpeg" descr="IMG_6270.jpeg"/>
            <p:cNvPicPr>
              <a:picLocks noChangeAspect="1"/>
            </p:cNvPicPr>
            <p:nvPr/>
          </p:nvPicPr>
          <p:blipFill>
            <a:blip r:embed="rId6">
              <a:extLst/>
            </a:blip>
            <a:srcRect l="63842" t="5958" r="26207" b="69272"/>
            <a:stretch>
              <a:fillRect/>
            </a:stretch>
          </p:blipFill>
          <p:spPr>
            <a:xfrm>
              <a:off x="0" y="0"/>
              <a:ext cx="388783" cy="403440"/>
            </a:xfrm>
            <a:prstGeom prst="rect">
              <a:avLst/>
            </a:prstGeom>
            <a:ln w="12700" cap="flat">
              <a:noFill/>
              <a:miter lim="400000"/>
            </a:ln>
            <a:effectLst/>
          </p:spPr>
        </p:pic>
      </p:grpSp>
      <p:pic>
        <p:nvPicPr>
          <p:cNvPr id="1271" name="IMG_4357.jpeg" descr="IMG_4357.jpeg"/>
          <p:cNvPicPr>
            <a:picLocks noChangeAspect="1"/>
          </p:cNvPicPr>
          <p:nvPr/>
        </p:nvPicPr>
        <p:blipFill>
          <a:blip r:embed="rId7">
            <a:alphaModFix amt="28082"/>
            <a:extLst/>
          </a:blip>
          <a:srcRect l="0" t="18013" r="0" b="18013"/>
          <a:stretch>
            <a:fillRect/>
          </a:stretch>
        </p:blipFill>
        <p:spPr>
          <a:xfrm>
            <a:off x="524476" y="3942251"/>
            <a:ext cx="932521" cy="59656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76" name="تجميع"/>
          <p:cNvGrpSpPr/>
          <p:nvPr/>
        </p:nvGrpSpPr>
        <p:grpSpPr>
          <a:xfrm>
            <a:off x="2165677" y="1336690"/>
            <a:ext cx="3495181" cy="646442"/>
            <a:chOff x="0" y="0"/>
            <a:chExt cx="3495180" cy="646441"/>
          </a:xfrm>
        </p:grpSpPr>
        <p:sp>
          <p:nvSpPr>
            <p:cNvPr id="1273" name="مستطيل مستدير الزوايا"/>
            <p:cNvSpPr/>
            <p:nvPr/>
          </p:nvSpPr>
          <p:spPr>
            <a:xfrm>
              <a:off x="122012" y="0"/>
              <a:ext cx="3373169" cy="613350"/>
            </a:xfrm>
            <a:prstGeom prst="roundRect">
              <a:avLst>
                <a:gd name="adj" fmla="val 15599"/>
              </a:avLst>
            </a:prstGeom>
            <a:solidFill>
              <a:srgbClr val="FFD966"/>
            </a:solidFill>
            <a:ln w="12700" cap="flat">
              <a:noFill/>
              <a:miter lim="400000"/>
            </a:ln>
            <a:effectLst/>
          </p:spPr>
          <p:txBody>
            <a:bodyPr wrap="square" lIns="0" tIns="0" rIns="0" bIns="0" numCol="1" anchor="t">
              <a:noAutofit/>
            </a:bodyPr>
            <a:lstStyle/>
            <a:p>
              <a:pPr/>
            </a:p>
          </p:txBody>
        </p:sp>
        <p:sp>
          <p:nvSpPr>
            <p:cNvPr id="1274" name="مستطيل مستدير الزوايا"/>
            <p:cNvSpPr/>
            <p:nvPr/>
          </p:nvSpPr>
          <p:spPr>
            <a:xfrm>
              <a:off x="0" y="103399"/>
              <a:ext cx="3382184" cy="543043"/>
            </a:xfrm>
            <a:prstGeom prst="roundRect">
              <a:avLst>
                <a:gd name="adj" fmla="val 15975"/>
              </a:avLst>
            </a:prstGeom>
            <a:solidFill>
              <a:schemeClr val="accent1">
                <a:lumOff val="44000"/>
              </a:schemeClr>
            </a:solidFill>
            <a:ln w="25400" cap="flat">
              <a:solidFill>
                <a:schemeClr val="accent6"/>
              </a:solidFill>
              <a:prstDash val="sysDot"/>
              <a:round/>
            </a:ln>
            <a:effectLst/>
          </p:spPr>
          <p:txBody>
            <a:bodyPr wrap="square" lIns="0" tIns="0" rIns="0" bIns="0" numCol="1" anchor="t">
              <a:noAutofit/>
            </a:bodyPr>
            <a:lstStyle/>
            <a:p>
              <a:pPr/>
            </a:p>
          </p:txBody>
        </p:sp>
        <p:sp>
          <p:nvSpPr>
            <p:cNvPr id="1275" name="زوايا المثلث"/>
            <p:cNvSpPr txBox="1"/>
            <p:nvPr/>
          </p:nvSpPr>
          <p:spPr>
            <a:xfrm>
              <a:off x="12297" y="263643"/>
              <a:ext cx="3243437" cy="332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800">
                  <a:latin typeface="Nahdi-Black"/>
                  <a:ea typeface="Nahdi-Black"/>
                  <a:cs typeface="Nahdi-Black"/>
                  <a:sym typeface="Nahdi-Black"/>
                </a:defRPr>
              </a:lvl1pPr>
            </a:lstStyle>
            <a:p>
              <a:pPr rtl="0">
                <a:defRPr/>
              </a:pPr>
              <a:r>
                <a:t>زوايا المثلث</a:t>
              </a:r>
            </a:p>
          </p:txBody>
        </p:sp>
      </p:grpSp>
      <p:grpSp>
        <p:nvGrpSpPr>
          <p:cNvPr id="1280" name="تجميع"/>
          <p:cNvGrpSpPr/>
          <p:nvPr/>
        </p:nvGrpSpPr>
        <p:grpSpPr>
          <a:xfrm>
            <a:off x="4765240" y="2894578"/>
            <a:ext cx="2795960" cy="517120"/>
            <a:chOff x="0" y="0"/>
            <a:chExt cx="2795959" cy="517118"/>
          </a:xfrm>
        </p:grpSpPr>
        <p:sp>
          <p:nvSpPr>
            <p:cNvPr id="1277" name="مستطيل مستدير الزوايا"/>
            <p:cNvSpPr/>
            <p:nvPr/>
          </p:nvSpPr>
          <p:spPr>
            <a:xfrm>
              <a:off x="97603" y="0"/>
              <a:ext cx="2698357" cy="490648"/>
            </a:xfrm>
            <a:prstGeom prst="roundRect">
              <a:avLst>
                <a:gd name="adj" fmla="val 15599"/>
              </a:avLst>
            </a:prstGeom>
            <a:solidFill>
              <a:srgbClr val="3D85C6"/>
            </a:solidFill>
            <a:ln w="12700" cap="flat">
              <a:noFill/>
              <a:miter lim="400000"/>
            </a:ln>
            <a:effectLst/>
          </p:spPr>
          <p:txBody>
            <a:bodyPr wrap="square" lIns="0" tIns="0" rIns="0" bIns="0" numCol="1" anchor="t">
              <a:noAutofit/>
            </a:bodyPr>
            <a:lstStyle/>
            <a:p>
              <a:pPr/>
            </a:p>
          </p:txBody>
        </p:sp>
        <p:sp>
          <p:nvSpPr>
            <p:cNvPr id="1278" name="مستطيل مستدير الزوايا"/>
            <p:cNvSpPr/>
            <p:nvPr/>
          </p:nvSpPr>
          <p:spPr>
            <a:xfrm>
              <a:off x="0" y="82714"/>
              <a:ext cx="2705568" cy="434405"/>
            </a:xfrm>
            <a:prstGeom prst="roundRect">
              <a:avLst>
                <a:gd name="adj" fmla="val 15975"/>
              </a:avLst>
            </a:prstGeom>
            <a:solidFill>
              <a:schemeClr val="accent1">
                <a:lumOff val="44000"/>
              </a:schemeClr>
            </a:solidFill>
            <a:ln w="12700" cap="flat">
              <a:solidFill>
                <a:schemeClr val="accent6"/>
              </a:solidFill>
              <a:prstDash val="sysDot"/>
              <a:round/>
            </a:ln>
            <a:effectLst/>
          </p:spPr>
          <p:txBody>
            <a:bodyPr wrap="square" lIns="0" tIns="0" rIns="0" bIns="0" numCol="1" anchor="t">
              <a:noAutofit/>
            </a:bodyPr>
            <a:lstStyle/>
            <a:p>
              <a:pPr/>
            </a:p>
          </p:txBody>
        </p:sp>
        <p:sp>
          <p:nvSpPr>
            <p:cNvPr id="1279" name="مجموع قياسات زوايا المثلث"/>
            <p:cNvSpPr txBox="1"/>
            <p:nvPr/>
          </p:nvSpPr>
          <p:spPr>
            <a:xfrm>
              <a:off x="279288" y="172811"/>
              <a:ext cx="2334987" cy="2542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a:solidFill>
                    <a:srgbClr val="FF4015"/>
                  </a:solidFill>
                  <a:latin typeface="Nahdi-Black"/>
                  <a:ea typeface="Nahdi-Black"/>
                  <a:cs typeface="Nahdi-Black"/>
                  <a:sym typeface="Nahdi-Black"/>
                </a:defRPr>
              </a:lvl1pPr>
            </a:lstStyle>
            <a:p>
              <a:pPr rtl="0">
                <a:defRPr/>
              </a:pPr>
              <a:r>
                <a:t>مجموع قياسات زوايا المثلث</a:t>
              </a:r>
            </a:p>
          </p:txBody>
        </p:sp>
      </p:grpSp>
      <p:sp>
        <p:nvSpPr>
          <p:cNvPr id="1314" name="خط الاتصال"/>
          <p:cNvSpPr/>
          <p:nvPr/>
        </p:nvSpPr>
        <p:spPr>
          <a:xfrm>
            <a:off x="1640840" y="1995170"/>
            <a:ext cx="2272031" cy="8991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8603"/>
                </a:lnTo>
                <a:lnTo>
                  <a:pt x="21600" y="8603"/>
                </a:lnTo>
                <a:lnTo>
                  <a:pt x="21600" y="0"/>
                </a:lnTo>
              </a:path>
            </a:pathLst>
          </a:custGeom>
          <a:ln w="25400">
            <a:solidFill>
              <a:schemeClr val="accent5">
                <a:lumOff val="24000"/>
              </a:schemeClr>
            </a:solidFill>
            <a:headEnd type="triangle"/>
          </a:ln>
          <a:effectLst>
            <a:outerShdw sx="100000" sy="100000" kx="0" ky="0" algn="b" rotWithShape="0" blurRad="38100" dist="20000" dir="5400000">
              <a:schemeClr val="accent6">
                <a:alpha val="38000"/>
              </a:schemeClr>
            </a:outerShdw>
          </a:effectLst>
        </p:spPr>
        <p:txBody>
          <a:bodyPr/>
          <a:lstStyle/>
          <a:p>
            <a:pPr/>
          </a:p>
        </p:txBody>
      </p:sp>
      <p:sp>
        <p:nvSpPr>
          <p:cNvPr id="1315" name="خط الاتصال"/>
          <p:cNvSpPr/>
          <p:nvPr/>
        </p:nvSpPr>
        <p:spPr>
          <a:xfrm>
            <a:off x="3912870" y="1995170"/>
            <a:ext cx="2249171" cy="8991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603"/>
                </a:lnTo>
                <a:lnTo>
                  <a:pt x="0" y="8603"/>
                </a:lnTo>
                <a:lnTo>
                  <a:pt x="0" y="0"/>
                </a:lnTo>
              </a:path>
            </a:pathLst>
          </a:custGeom>
          <a:ln w="25400">
            <a:solidFill>
              <a:schemeClr val="accent5">
                <a:lumOff val="24000"/>
              </a:schemeClr>
            </a:solidFill>
            <a:headEnd type="triangle"/>
          </a:ln>
          <a:effectLst>
            <a:outerShdw sx="100000" sy="100000" kx="0" ky="0" algn="b" rotWithShape="0" blurRad="38100" dist="20000" dir="5400000">
              <a:schemeClr val="accent6">
                <a:alpha val="38000"/>
              </a:schemeClr>
            </a:outerShdw>
          </a:effectLst>
        </p:spPr>
        <p:txBody>
          <a:bodyPr/>
          <a:lstStyle/>
          <a:p>
            <a:pPr/>
          </a:p>
        </p:txBody>
      </p:sp>
      <p:pic>
        <p:nvPicPr>
          <p:cNvPr id="1283" name="IMG_3101.jpeg" descr="IMG_3101.jpeg"/>
          <p:cNvPicPr>
            <a:picLocks noChangeAspect="1"/>
          </p:cNvPicPr>
          <p:nvPr/>
        </p:nvPicPr>
        <p:blipFill>
          <a:blip r:embed="rId2">
            <a:extLst/>
          </a:blip>
          <a:stretch>
            <a:fillRect/>
          </a:stretch>
        </p:blipFill>
        <p:spPr>
          <a:xfrm>
            <a:off x="257062" y="580833"/>
            <a:ext cx="699751" cy="699750"/>
          </a:xfrm>
          <a:prstGeom prst="rect">
            <a:avLst/>
          </a:prstGeom>
          <a:ln w="12700">
            <a:miter lim="400000"/>
          </a:ln>
        </p:spPr>
      </p:pic>
      <p:sp>
        <p:nvSpPr>
          <p:cNvPr id="1284" name="خرائط المفاهيم"/>
          <p:cNvSpPr txBox="1"/>
          <p:nvPr/>
        </p:nvSpPr>
        <p:spPr>
          <a:xfrm>
            <a:off x="47895" y="230103"/>
            <a:ext cx="1222146" cy="5609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rtl="0">
              <a:defRPr sz="1100">
                <a:latin typeface="Nahdi-Black"/>
                <a:ea typeface="Nahdi-Black"/>
                <a:cs typeface="Nahdi-Black"/>
                <a:sym typeface="Nahdi-Black"/>
              </a:defRPr>
            </a:lvl1pPr>
          </a:lstStyle>
          <a:p>
            <a:pPr/>
            <a:r>
              <a:t>خرائط المفاهيم</a:t>
            </a:r>
          </a:p>
        </p:txBody>
      </p:sp>
      <p:sp>
        <p:nvSpPr>
          <p:cNvPr id="1285" name="مستطيل مستدير الزوايا"/>
          <p:cNvSpPr/>
          <p:nvPr/>
        </p:nvSpPr>
        <p:spPr>
          <a:xfrm>
            <a:off x="7761000" y="1573647"/>
            <a:ext cx="1051762" cy="1389233"/>
          </a:xfrm>
          <a:prstGeom prst="roundRect">
            <a:avLst>
              <a:gd name="adj" fmla="val 16818"/>
            </a:avLst>
          </a:prstGeom>
          <a:solidFill>
            <a:srgbClr val="FFD966"/>
          </a:solidFill>
          <a:ln w="12700">
            <a:miter lim="400000"/>
          </a:ln>
        </p:spPr>
        <p:txBody>
          <a:bodyPr lIns="0" tIns="0" rIns="0" bIns="0"/>
          <a:lstStyle/>
          <a:p>
            <a:pPr/>
          </a:p>
        </p:txBody>
      </p:sp>
      <p:sp>
        <p:nvSpPr>
          <p:cNvPr id="1286"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grpSp>
        <p:nvGrpSpPr>
          <p:cNvPr id="1289" name="تجميع"/>
          <p:cNvGrpSpPr/>
          <p:nvPr/>
        </p:nvGrpSpPr>
        <p:grpSpPr>
          <a:xfrm>
            <a:off x="7682296" y="3356485"/>
            <a:ext cx="1209170" cy="1566276"/>
            <a:chOff x="0" y="0"/>
            <a:chExt cx="1209169" cy="1566274"/>
          </a:xfrm>
        </p:grpSpPr>
        <p:sp>
          <p:nvSpPr>
            <p:cNvPr id="1287" name="مستطيل مستدير الزوايا"/>
            <p:cNvSpPr/>
            <p:nvPr/>
          </p:nvSpPr>
          <p:spPr>
            <a:xfrm>
              <a:off x="0" y="80323"/>
              <a:ext cx="1124986" cy="1485952"/>
            </a:xfrm>
            <a:prstGeom prst="roundRect">
              <a:avLst>
                <a:gd name="adj" fmla="val 16818"/>
              </a:avLst>
            </a:prstGeom>
            <a:solidFill>
              <a:srgbClr val="FFD966"/>
            </a:solidFill>
            <a:ln w="12700" cap="flat">
              <a:noFill/>
              <a:miter lim="400000"/>
            </a:ln>
            <a:effectLst/>
          </p:spPr>
          <p:txBody>
            <a:bodyPr wrap="square" lIns="0" tIns="0" rIns="0" bIns="0" numCol="1" anchor="t">
              <a:noAutofit/>
            </a:bodyPr>
            <a:lstStyle/>
            <a:p>
              <a:pPr/>
            </a:p>
          </p:txBody>
        </p:sp>
        <p:sp>
          <p:nvSpPr>
            <p:cNvPr id="1288" name="مستطيل مستدير الزوايا"/>
            <p:cNvSpPr/>
            <p:nvPr/>
          </p:nvSpPr>
          <p:spPr>
            <a:xfrm>
              <a:off x="84184" y="0"/>
              <a:ext cx="1124986" cy="1485952"/>
            </a:xfrm>
            <a:prstGeom prst="roundRect">
              <a:avLst>
                <a:gd name="adj" fmla="val 16818"/>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grpSp>
      <p:sp>
        <p:nvSpPr>
          <p:cNvPr id="1290"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291"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sp>
        <p:nvSpPr>
          <p:cNvPr id="1292"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3"/>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3"/>
              </a:buBlip>
              <a:defRPr>
                <a:latin typeface="FF Hekaya Light"/>
                <a:ea typeface="FF Hekaya Light"/>
                <a:cs typeface="FF Hekaya Light"/>
                <a:sym typeface="FF Hekaya Light"/>
              </a:defRPr>
            </a:pPr>
            <a:r>
              <a:t> أطبق نظرية الزاوية الخارجية  في المثلث.</a:t>
            </a:r>
          </a:p>
        </p:txBody>
      </p:sp>
      <p:sp>
        <p:nvSpPr>
          <p:cNvPr id="1293"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3"/>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3"/>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3"/>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3"/>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3"/>
              </a:buBlip>
              <a:defRPr sz="1300">
                <a:latin typeface="FF Hekaya Light"/>
                <a:ea typeface="FF Hekaya Light"/>
                <a:cs typeface="FF Hekaya Light"/>
                <a:sym typeface="FF Hekaya Light"/>
              </a:defRPr>
            </a:pPr>
            <a:r>
              <a:t> النتيجة</a:t>
            </a:r>
          </a:p>
        </p:txBody>
      </p:sp>
      <p:grpSp>
        <p:nvGrpSpPr>
          <p:cNvPr id="1304" name="تجميع"/>
          <p:cNvGrpSpPr/>
          <p:nvPr/>
        </p:nvGrpSpPr>
        <p:grpSpPr>
          <a:xfrm>
            <a:off x="2891374" y="439635"/>
            <a:ext cx="6021423" cy="734861"/>
            <a:chOff x="0" y="0"/>
            <a:chExt cx="6021421" cy="734860"/>
          </a:xfrm>
        </p:grpSpPr>
        <p:grpSp>
          <p:nvGrpSpPr>
            <p:cNvPr id="1298" name="Google Shape;4104;p34"/>
            <p:cNvGrpSpPr/>
            <p:nvPr/>
          </p:nvGrpSpPr>
          <p:grpSpPr>
            <a:xfrm>
              <a:off x="5461221" y="0"/>
              <a:ext cx="560201" cy="561482"/>
              <a:chOff x="0" y="0"/>
              <a:chExt cx="560200" cy="561481"/>
            </a:xfrm>
          </p:grpSpPr>
          <p:sp>
            <p:nvSpPr>
              <p:cNvPr id="1294"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295"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296"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297"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299" name="اليوم /"/>
            <p:cNvSpPr txBox="1"/>
            <p:nvPr/>
          </p:nvSpPr>
          <p:spPr>
            <a:xfrm>
              <a:off x="4635757" y="68142"/>
              <a:ext cx="766882" cy="425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Nahdi-Black"/>
                  <a:ea typeface="Nahdi-Black"/>
                  <a:cs typeface="Nahdi-Black"/>
                  <a:sym typeface="Nahdi-Black"/>
                </a:defRPr>
              </a:lvl1pPr>
            </a:lstStyle>
            <a:p>
              <a:pPr rtl="0">
                <a:defRPr/>
              </a:pPr>
              <a:r>
                <a:t>اليوم /</a:t>
              </a:r>
            </a:p>
          </p:txBody>
        </p:sp>
        <p:sp>
          <p:nvSpPr>
            <p:cNvPr id="1300" name="التاريخ /"/>
            <p:cNvSpPr txBox="1"/>
            <p:nvPr/>
          </p:nvSpPr>
          <p:spPr>
            <a:xfrm>
              <a:off x="4635757" y="309664"/>
              <a:ext cx="766882" cy="425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Nahdi-Black"/>
                  <a:ea typeface="Nahdi-Black"/>
                  <a:cs typeface="Nahdi-Black"/>
                  <a:sym typeface="Nahdi-Black"/>
                </a:defRPr>
              </a:lvl1pPr>
            </a:lstStyle>
            <a:p>
              <a:pPr rtl="0">
                <a:defRPr/>
              </a:pPr>
              <a:r>
                <a:t>التاريخ /</a:t>
              </a:r>
            </a:p>
          </p:txBody>
        </p:sp>
        <p:sp>
          <p:nvSpPr>
            <p:cNvPr id="1301" name="مستطيل مستدير الزوايا"/>
            <p:cNvSpPr/>
            <p:nvPr/>
          </p:nvSpPr>
          <p:spPr>
            <a:xfrm>
              <a:off x="32404" y="124089"/>
              <a:ext cx="3290611" cy="364299"/>
            </a:xfrm>
            <a:prstGeom prst="roundRect">
              <a:avLst>
                <a:gd name="adj" fmla="val 50000"/>
              </a:avLst>
            </a:prstGeom>
            <a:solidFill>
              <a:srgbClr val="A7A7A7"/>
            </a:solidFill>
            <a:ln w="12700" cap="flat">
              <a:noFill/>
              <a:miter lim="400000"/>
            </a:ln>
            <a:effectLst/>
          </p:spPr>
          <p:txBody>
            <a:bodyPr wrap="square" lIns="0" tIns="0" rIns="0" bIns="0" numCol="1" anchor="t">
              <a:noAutofit/>
            </a:bodyPr>
            <a:lstStyle/>
            <a:p>
              <a:pPr/>
            </a:p>
          </p:txBody>
        </p:sp>
        <p:sp>
          <p:nvSpPr>
            <p:cNvPr id="1302" name="مستطيل مستدير الزوايا"/>
            <p:cNvSpPr/>
            <p:nvPr/>
          </p:nvSpPr>
          <p:spPr>
            <a:xfrm>
              <a:off x="0" y="81162"/>
              <a:ext cx="3290610" cy="364300"/>
            </a:xfrm>
            <a:prstGeom prst="roundRect">
              <a:avLst>
                <a:gd name="adj" fmla="val 50000"/>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sp>
          <p:nvSpPr>
            <p:cNvPr id="1303" name="الموضوع / زوايا المثلث"/>
            <p:cNvSpPr txBox="1"/>
            <p:nvPr/>
          </p:nvSpPr>
          <p:spPr>
            <a:xfrm>
              <a:off x="94972" y="146789"/>
              <a:ext cx="3049730" cy="517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grpSp>
      <p:grpSp>
        <p:nvGrpSpPr>
          <p:cNvPr id="1308" name="تجميع"/>
          <p:cNvGrpSpPr/>
          <p:nvPr/>
        </p:nvGrpSpPr>
        <p:grpSpPr>
          <a:xfrm>
            <a:off x="243697" y="2894578"/>
            <a:ext cx="2795961" cy="517120"/>
            <a:chOff x="0" y="0"/>
            <a:chExt cx="2795959" cy="517118"/>
          </a:xfrm>
        </p:grpSpPr>
        <p:sp>
          <p:nvSpPr>
            <p:cNvPr id="1305" name="مستطيل مستدير الزوايا"/>
            <p:cNvSpPr/>
            <p:nvPr/>
          </p:nvSpPr>
          <p:spPr>
            <a:xfrm>
              <a:off x="97603" y="0"/>
              <a:ext cx="2698357" cy="490648"/>
            </a:xfrm>
            <a:prstGeom prst="roundRect">
              <a:avLst>
                <a:gd name="adj" fmla="val 15599"/>
              </a:avLst>
            </a:prstGeom>
            <a:solidFill>
              <a:srgbClr val="3D85C6"/>
            </a:solidFill>
            <a:ln w="12700" cap="flat">
              <a:noFill/>
              <a:miter lim="400000"/>
            </a:ln>
            <a:effectLst/>
          </p:spPr>
          <p:txBody>
            <a:bodyPr wrap="square" lIns="0" tIns="0" rIns="0" bIns="0" numCol="1" anchor="t">
              <a:noAutofit/>
            </a:bodyPr>
            <a:lstStyle/>
            <a:p>
              <a:pPr/>
            </a:p>
          </p:txBody>
        </p:sp>
        <p:sp>
          <p:nvSpPr>
            <p:cNvPr id="1306" name="مستطيل مستدير الزوايا"/>
            <p:cNvSpPr/>
            <p:nvPr/>
          </p:nvSpPr>
          <p:spPr>
            <a:xfrm>
              <a:off x="0" y="82714"/>
              <a:ext cx="2705568" cy="434405"/>
            </a:xfrm>
            <a:prstGeom prst="roundRect">
              <a:avLst>
                <a:gd name="adj" fmla="val 15975"/>
              </a:avLst>
            </a:prstGeom>
            <a:solidFill>
              <a:schemeClr val="accent1">
                <a:lumOff val="44000"/>
              </a:schemeClr>
            </a:solidFill>
            <a:ln w="12700" cap="flat">
              <a:solidFill>
                <a:schemeClr val="accent6"/>
              </a:solidFill>
              <a:prstDash val="sysDot"/>
              <a:round/>
            </a:ln>
            <a:effectLst/>
          </p:spPr>
          <p:txBody>
            <a:bodyPr wrap="square" lIns="0" tIns="0" rIns="0" bIns="0" numCol="1" anchor="t">
              <a:noAutofit/>
            </a:bodyPr>
            <a:lstStyle/>
            <a:p>
              <a:pPr/>
            </a:p>
          </p:txBody>
        </p:sp>
        <p:sp>
          <p:nvSpPr>
            <p:cNvPr id="1307" name="قياس الزاوية الخارجية في مثلث"/>
            <p:cNvSpPr txBox="1"/>
            <p:nvPr/>
          </p:nvSpPr>
          <p:spPr>
            <a:xfrm>
              <a:off x="279288" y="172811"/>
              <a:ext cx="2334987" cy="2542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a:solidFill>
                    <a:srgbClr val="FF4015"/>
                  </a:solidFill>
                  <a:latin typeface="Nahdi-Black"/>
                  <a:ea typeface="Nahdi-Black"/>
                  <a:cs typeface="Nahdi-Black"/>
                  <a:sym typeface="Nahdi-Black"/>
                </a:defRPr>
              </a:lvl1pPr>
            </a:lstStyle>
            <a:p>
              <a:pPr rtl="0">
                <a:defRPr/>
              </a:pPr>
              <a:r>
                <a:t>قياس الزاوية الخارجية في مثلث</a:t>
              </a:r>
            </a:p>
          </p:txBody>
        </p:sp>
      </p:grpSp>
      <p:graphicFrame>
        <p:nvGraphicFramePr>
          <p:cNvPr id="1309" name="الجدول ١"/>
          <p:cNvGraphicFramePr/>
          <p:nvPr/>
        </p:nvGraphicFramePr>
        <p:xfrm>
          <a:off x="7320636" y="3539823"/>
          <a:ext cx="2496553" cy="1127729"/>
        </p:xfrm>
        <a:graphic xmlns:a="http://schemas.openxmlformats.org/drawingml/2006/main">
          <a:graphicData uri="http://schemas.openxmlformats.org/drawingml/2006/table">
            <a:tbl>
              <a:tblPr firstCol="0" firstRow="1" lastCol="0" lastRow="0" bandCol="0" bandRow="0" rtl="1">
                <a:tableStyleId>{2708684C-4D16-4618-839F-0558EEFCDFE6}</a:tableStyleId>
              </a:tblPr>
              <a:tblGrid>
                <a:gridCol w="624138"/>
                <a:gridCol w="624138"/>
                <a:gridCol w="624138"/>
                <a:gridCol w="624138"/>
              </a:tblGrid>
              <a:tr h="374850">
                <a:tc gridSpan="4">
                  <a:txBody>
                    <a:bodyPr/>
                    <a:lstStyle/>
                    <a:p>
                      <a:pPr algn="l">
                        <a:defRPr sz="1400"/>
                      </a:pPr>
                    </a:p>
                  </a:txBody>
                  <a:tcPr marL="0" marR="0" marT="0" marB="0" anchor="t" anchorCtr="0" horzOverflow="overflow">
                    <a:lnL w="0">
                      <a:miter lim="400000"/>
                    </a:lnL>
                    <a:lnR w="0">
                      <a:miter lim="400000"/>
                    </a:lnR>
                    <a:lnT w="0">
                      <a:miter lim="400000"/>
                    </a:lnT>
                    <a:lnB w="6350">
                      <a:solidFill>
                        <a:schemeClr val="accent6"/>
                      </a:solidFill>
                      <a:custDash>
                        <a:ds d="200000" sp="200000"/>
                      </a:custDash>
                      <a:miter lim="400000"/>
                    </a:lnB>
                    <a:solidFill>
                      <a:schemeClr val="accent1">
                        <a:lumOff val="44000"/>
                      </a:schemeClr>
                    </a:solidFill>
                  </a:tcPr>
                </a:tc>
                <a:tc hMerge="1">
                  <a:tcPr/>
                </a:tc>
                <a:tc hMerge="1">
                  <a:tcPr/>
                </a:tc>
                <a:tc hMerge="1">
                  <a:tcPr/>
                </a:tc>
              </a:tr>
              <a:tr h="374850">
                <a:tc gridSpan="4">
                  <a:txBody>
                    <a:bodyPr/>
                    <a:lstStyle/>
                    <a:p>
                      <a:pPr algn="l">
                        <a:defRPr sz="1400"/>
                      </a:pPr>
                    </a:p>
                  </a:txBody>
                  <a:tcPr marL="0" marR="0" marT="0" marB="0" anchor="t" anchorCtr="0" horzOverflow="overflow">
                    <a:lnL w="0">
                      <a:miter lim="400000"/>
                    </a:lnL>
                    <a:lnR w="0">
                      <a:miter lim="400000"/>
                    </a:lnR>
                    <a:lnT w="6350">
                      <a:solidFill>
                        <a:schemeClr val="accent6"/>
                      </a:solidFill>
                      <a:custDash>
                        <a:ds d="200000" sp="200000"/>
                      </a:custDash>
                      <a:miter lim="400000"/>
                    </a:lnT>
                    <a:lnB w="6350">
                      <a:solidFill>
                        <a:schemeClr val="accent6"/>
                      </a:solidFill>
                      <a:custDash>
                        <a:ds d="200000" sp="200000"/>
                      </a:custDash>
                      <a:miter lim="400000"/>
                    </a:lnB>
                    <a:solidFill>
                      <a:schemeClr val="accent1">
                        <a:lumOff val="44000"/>
                      </a:schemeClr>
                    </a:solidFill>
                  </a:tcPr>
                </a:tc>
                <a:tc hMerge="1">
                  <a:tcPr/>
                </a:tc>
                <a:tc hMerge="1">
                  <a:tcPr/>
                </a:tc>
                <a:tc hMerge="1">
                  <a:tcPr/>
                </a:tc>
              </a:tr>
              <a:tr h="374850">
                <a:tc gridSpan="4">
                  <a:txBody>
                    <a:bodyPr/>
                    <a:lstStyle/>
                    <a:p>
                      <a:pPr algn="l">
                        <a:defRPr sz="1400"/>
                      </a:pPr>
                    </a:p>
                  </a:txBody>
                  <a:tcPr marL="0" marR="0" marT="0" marB="0" anchor="t" anchorCtr="0" horzOverflow="overflow">
                    <a:lnL w="0">
                      <a:miter lim="400000"/>
                    </a:lnL>
                    <a:lnR w="0">
                      <a:miter lim="400000"/>
                    </a:lnR>
                    <a:lnT w="6350">
                      <a:solidFill>
                        <a:schemeClr val="accent6"/>
                      </a:solidFill>
                      <a:custDash>
                        <a:ds d="200000" sp="200000"/>
                      </a:custDash>
                      <a:miter lim="400000"/>
                    </a:lnT>
                    <a:lnB w="0">
                      <a:miter lim="400000"/>
                    </a:lnB>
                    <a:solidFill>
                      <a:schemeClr val="accent1">
                        <a:lumOff val="44000"/>
                      </a:schemeClr>
                    </a:solidFill>
                  </a:tcPr>
                </a:tc>
                <a:tc hMerge="1">
                  <a:tcPr/>
                </a:tc>
                <a:tc hMerge="1">
                  <a:tcPr/>
                </a:tc>
                <a:tc hMerge="1">
                  <a:tcPr/>
                </a:tc>
              </a:tr>
            </a:tbl>
          </a:graphicData>
        </a:graphic>
      </p:graphicFrame>
      <p:graphicFrame>
        <p:nvGraphicFramePr>
          <p:cNvPr id="1310" name="الجدول ١-١"/>
          <p:cNvGraphicFramePr/>
          <p:nvPr/>
        </p:nvGraphicFramePr>
        <p:xfrm>
          <a:off x="2889953" y="3539823"/>
          <a:ext cx="2496553" cy="1127729"/>
        </p:xfrm>
        <a:graphic xmlns:a="http://schemas.openxmlformats.org/drawingml/2006/main">
          <a:graphicData uri="http://schemas.openxmlformats.org/drawingml/2006/table">
            <a:tbl>
              <a:tblPr firstCol="0" firstRow="1" lastCol="0" lastRow="0" bandCol="0" bandRow="0" rtl="1">
                <a:tableStyleId>{2708684C-4D16-4618-839F-0558EEFCDFE6}</a:tableStyleId>
              </a:tblPr>
              <a:tblGrid>
                <a:gridCol w="624138"/>
                <a:gridCol w="624138"/>
                <a:gridCol w="624138"/>
                <a:gridCol w="624138"/>
              </a:tblGrid>
              <a:tr h="374850">
                <a:tc gridSpan="4">
                  <a:txBody>
                    <a:bodyPr/>
                    <a:lstStyle/>
                    <a:p>
                      <a:pPr algn="l">
                        <a:defRPr sz="1400"/>
                      </a:pPr>
                    </a:p>
                  </a:txBody>
                  <a:tcPr marL="0" marR="0" marT="0" marB="0" anchor="t" anchorCtr="0" horzOverflow="overflow">
                    <a:lnL w="0">
                      <a:miter lim="400000"/>
                    </a:lnL>
                    <a:lnR w="0">
                      <a:miter lim="400000"/>
                    </a:lnR>
                    <a:lnT w="0">
                      <a:miter lim="400000"/>
                    </a:lnT>
                    <a:lnB w="6350">
                      <a:solidFill>
                        <a:schemeClr val="accent6"/>
                      </a:solidFill>
                      <a:custDash>
                        <a:ds d="200000" sp="200000"/>
                      </a:custDash>
                      <a:miter lim="400000"/>
                    </a:lnB>
                    <a:solidFill>
                      <a:schemeClr val="accent1">
                        <a:lumOff val="44000"/>
                      </a:schemeClr>
                    </a:solidFill>
                  </a:tcPr>
                </a:tc>
                <a:tc hMerge="1">
                  <a:tcPr/>
                </a:tc>
                <a:tc hMerge="1">
                  <a:tcPr/>
                </a:tc>
                <a:tc hMerge="1">
                  <a:tcPr/>
                </a:tc>
              </a:tr>
              <a:tr h="374850">
                <a:tc gridSpan="4">
                  <a:txBody>
                    <a:bodyPr/>
                    <a:lstStyle/>
                    <a:p>
                      <a:pPr algn="l">
                        <a:defRPr sz="1400"/>
                      </a:pPr>
                    </a:p>
                  </a:txBody>
                  <a:tcPr marL="0" marR="0" marT="0" marB="0" anchor="t" anchorCtr="0" horzOverflow="overflow">
                    <a:lnL w="0">
                      <a:miter lim="400000"/>
                    </a:lnL>
                    <a:lnR w="0">
                      <a:miter lim="400000"/>
                    </a:lnR>
                    <a:lnT w="6350">
                      <a:solidFill>
                        <a:schemeClr val="accent6"/>
                      </a:solidFill>
                      <a:custDash>
                        <a:ds d="200000" sp="200000"/>
                      </a:custDash>
                      <a:miter lim="400000"/>
                    </a:lnT>
                    <a:lnB w="6350">
                      <a:solidFill>
                        <a:schemeClr val="accent6"/>
                      </a:solidFill>
                      <a:custDash>
                        <a:ds d="200000" sp="200000"/>
                      </a:custDash>
                      <a:miter lim="400000"/>
                    </a:lnB>
                    <a:solidFill>
                      <a:schemeClr val="accent1">
                        <a:lumOff val="44000"/>
                      </a:schemeClr>
                    </a:solidFill>
                  </a:tcPr>
                </a:tc>
                <a:tc hMerge="1">
                  <a:tcPr/>
                </a:tc>
                <a:tc hMerge="1">
                  <a:tcPr/>
                </a:tc>
                <a:tc hMerge="1">
                  <a:tcPr/>
                </a:tc>
              </a:tr>
              <a:tr h="374850">
                <a:tc gridSpan="4">
                  <a:txBody>
                    <a:bodyPr/>
                    <a:lstStyle/>
                    <a:p>
                      <a:pPr algn="l">
                        <a:defRPr sz="1400"/>
                      </a:pPr>
                    </a:p>
                  </a:txBody>
                  <a:tcPr marL="0" marR="0" marT="0" marB="0" anchor="t" anchorCtr="0" horzOverflow="overflow">
                    <a:lnL w="0">
                      <a:miter lim="400000"/>
                    </a:lnL>
                    <a:lnR w="0">
                      <a:miter lim="400000"/>
                    </a:lnR>
                    <a:lnT w="6350">
                      <a:solidFill>
                        <a:schemeClr val="accent6"/>
                      </a:solidFill>
                      <a:custDash>
                        <a:ds d="200000" sp="200000"/>
                      </a:custDash>
                      <a:miter lim="400000"/>
                    </a:lnT>
                    <a:lnB w="0">
                      <a:miter lim="400000"/>
                    </a:lnB>
                    <a:solidFill>
                      <a:schemeClr val="accent1">
                        <a:lumOff val="44000"/>
                      </a:schemeClr>
                    </a:solidFill>
                  </a:tcPr>
                </a:tc>
                <a:tc hMerge="1">
                  <a:tcPr/>
                </a:tc>
                <a:tc hMerge="1">
                  <a:tcPr/>
                </a:tc>
                <a:tc hMerge="1">
                  <a:tcPr/>
                </a:tc>
              </a:tr>
            </a:tbl>
          </a:graphicData>
        </a:graphic>
      </p:graphicFrame>
      <p:grpSp>
        <p:nvGrpSpPr>
          <p:cNvPr id="1313" name="تجميع"/>
          <p:cNvGrpSpPr/>
          <p:nvPr/>
        </p:nvGrpSpPr>
        <p:grpSpPr>
          <a:xfrm>
            <a:off x="110082" y="4585530"/>
            <a:ext cx="1761445" cy="403441"/>
            <a:chOff x="0" y="0"/>
            <a:chExt cx="1761443" cy="403439"/>
          </a:xfrm>
        </p:grpSpPr>
        <p:sp>
          <p:nvSpPr>
            <p:cNvPr id="1311"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312" name="IMG_6270.jpeg" descr="IMG_6270.jpeg"/>
            <p:cNvPicPr>
              <a:picLocks noChangeAspect="1"/>
            </p:cNvPicPr>
            <p:nvPr/>
          </p:nvPicPr>
          <p:blipFill>
            <a:blip r:embed="rId4">
              <a:extLst/>
            </a:blip>
            <a:srcRect l="63842" t="5958" r="26207" b="69272"/>
            <a:stretch>
              <a:fillRect/>
            </a:stretch>
          </p:blipFill>
          <p:spPr>
            <a:xfrm>
              <a:off x="0" y="0"/>
              <a:ext cx="388783" cy="40344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7" name="مستطيل مستدير الزوايا"/>
          <p:cNvSpPr/>
          <p:nvPr/>
        </p:nvSpPr>
        <p:spPr>
          <a:xfrm>
            <a:off x="7682296" y="3436808"/>
            <a:ext cx="1124986" cy="1485953"/>
          </a:xfrm>
          <a:prstGeom prst="roundRect">
            <a:avLst>
              <a:gd name="adj" fmla="val 16818"/>
            </a:avLst>
          </a:prstGeom>
          <a:solidFill>
            <a:srgbClr val="F18159"/>
          </a:solidFill>
          <a:ln w="12700">
            <a:miter lim="400000"/>
          </a:ln>
        </p:spPr>
        <p:txBody>
          <a:bodyPr lIns="0" tIns="0" rIns="0" bIns="0"/>
          <a:lstStyle/>
          <a:p>
            <a:pPr/>
          </a:p>
        </p:txBody>
      </p:sp>
      <p:sp>
        <p:nvSpPr>
          <p:cNvPr id="1318" name="مستطيل مستدير الزوايا"/>
          <p:cNvSpPr/>
          <p:nvPr/>
        </p:nvSpPr>
        <p:spPr>
          <a:xfrm>
            <a:off x="7766480" y="3356485"/>
            <a:ext cx="1124986" cy="148595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319" name="مستطيل مستدير الزوايا"/>
          <p:cNvSpPr/>
          <p:nvPr/>
        </p:nvSpPr>
        <p:spPr>
          <a:xfrm>
            <a:off x="7761000" y="1573647"/>
            <a:ext cx="1051762" cy="1389233"/>
          </a:xfrm>
          <a:prstGeom prst="roundRect">
            <a:avLst>
              <a:gd name="adj" fmla="val 16818"/>
            </a:avLst>
          </a:prstGeom>
          <a:solidFill>
            <a:srgbClr val="F18159"/>
          </a:solidFill>
          <a:ln w="12700">
            <a:miter lim="400000"/>
          </a:ln>
        </p:spPr>
        <p:txBody>
          <a:bodyPr lIns="0" tIns="0" rIns="0" bIns="0"/>
          <a:lstStyle/>
          <a:p>
            <a:pPr/>
          </a:p>
        </p:txBody>
      </p:sp>
      <p:sp>
        <p:nvSpPr>
          <p:cNvPr id="1320"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321"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322"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sp>
        <p:nvSpPr>
          <p:cNvPr id="1323"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2"/>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2"/>
              </a:buBlip>
              <a:defRPr>
                <a:latin typeface="FF Hekaya Light"/>
                <a:ea typeface="FF Hekaya Light"/>
                <a:cs typeface="FF Hekaya Light"/>
                <a:sym typeface="FF Hekaya Light"/>
              </a:defRPr>
            </a:pPr>
            <a:r>
              <a:t> أطبق نظرية الزاوية الخارجية  في المثلث.</a:t>
            </a:r>
          </a:p>
        </p:txBody>
      </p:sp>
      <p:grpSp>
        <p:nvGrpSpPr>
          <p:cNvPr id="1334" name="تجميع"/>
          <p:cNvGrpSpPr/>
          <p:nvPr/>
        </p:nvGrpSpPr>
        <p:grpSpPr>
          <a:xfrm>
            <a:off x="2891374" y="439635"/>
            <a:ext cx="6021423" cy="734861"/>
            <a:chOff x="0" y="0"/>
            <a:chExt cx="6021421" cy="734860"/>
          </a:xfrm>
        </p:grpSpPr>
        <p:grpSp>
          <p:nvGrpSpPr>
            <p:cNvPr id="1328" name="Google Shape;4104;p34"/>
            <p:cNvGrpSpPr/>
            <p:nvPr/>
          </p:nvGrpSpPr>
          <p:grpSpPr>
            <a:xfrm>
              <a:off x="5461221" y="0"/>
              <a:ext cx="560201" cy="561482"/>
              <a:chOff x="0" y="0"/>
              <a:chExt cx="560200" cy="561481"/>
            </a:xfrm>
          </p:grpSpPr>
          <p:sp>
            <p:nvSpPr>
              <p:cNvPr id="1324"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325"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326"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327"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329" name="اليوم /"/>
            <p:cNvSpPr txBox="1"/>
            <p:nvPr/>
          </p:nvSpPr>
          <p:spPr>
            <a:xfrm>
              <a:off x="4635757" y="68142"/>
              <a:ext cx="766882" cy="425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Nahdi-Black"/>
                  <a:ea typeface="Nahdi-Black"/>
                  <a:cs typeface="Nahdi-Black"/>
                  <a:sym typeface="Nahdi-Black"/>
                </a:defRPr>
              </a:lvl1pPr>
            </a:lstStyle>
            <a:p>
              <a:pPr rtl="0">
                <a:defRPr/>
              </a:pPr>
              <a:r>
                <a:t>اليوم /</a:t>
              </a:r>
            </a:p>
          </p:txBody>
        </p:sp>
        <p:sp>
          <p:nvSpPr>
            <p:cNvPr id="1330" name="التاريخ /"/>
            <p:cNvSpPr txBox="1"/>
            <p:nvPr/>
          </p:nvSpPr>
          <p:spPr>
            <a:xfrm>
              <a:off x="4635757" y="309664"/>
              <a:ext cx="766882" cy="425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Nahdi-Black"/>
                  <a:ea typeface="Nahdi-Black"/>
                  <a:cs typeface="Nahdi-Black"/>
                  <a:sym typeface="Nahdi-Black"/>
                </a:defRPr>
              </a:lvl1pPr>
            </a:lstStyle>
            <a:p>
              <a:pPr rtl="0">
                <a:defRPr/>
              </a:pPr>
              <a:r>
                <a:t>التاريخ /</a:t>
              </a:r>
            </a:p>
          </p:txBody>
        </p:sp>
        <p:sp>
          <p:nvSpPr>
            <p:cNvPr id="1331" name="مستطيل مستدير الزوايا"/>
            <p:cNvSpPr/>
            <p:nvPr/>
          </p:nvSpPr>
          <p:spPr>
            <a:xfrm>
              <a:off x="32404" y="124089"/>
              <a:ext cx="3290611" cy="364299"/>
            </a:xfrm>
            <a:prstGeom prst="roundRect">
              <a:avLst>
                <a:gd name="adj" fmla="val 50000"/>
              </a:avLst>
            </a:prstGeom>
            <a:solidFill>
              <a:srgbClr val="A7A7A7"/>
            </a:solidFill>
            <a:ln w="12700" cap="flat">
              <a:noFill/>
              <a:miter lim="400000"/>
            </a:ln>
            <a:effectLst/>
          </p:spPr>
          <p:txBody>
            <a:bodyPr wrap="square" lIns="0" tIns="0" rIns="0" bIns="0" numCol="1" anchor="t">
              <a:noAutofit/>
            </a:bodyPr>
            <a:lstStyle/>
            <a:p>
              <a:pPr/>
            </a:p>
          </p:txBody>
        </p:sp>
        <p:sp>
          <p:nvSpPr>
            <p:cNvPr id="1332" name="مستطيل مستدير الزوايا"/>
            <p:cNvSpPr/>
            <p:nvPr/>
          </p:nvSpPr>
          <p:spPr>
            <a:xfrm>
              <a:off x="0" y="81162"/>
              <a:ext cx="3290610" cy="364300"/>
            </a:xfrm>
            <a:prstGeom prst="roundRect">
              <a:avLst>
                <a:gd name="adj" fmla="val 50000"/>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sp>
          <p:nvSpPr>
            <p:cNvPr id="1333" name="الموضوع / زوايا المثلث"/>
            <p:cNvSpPr txBox="1"/>
            <p:nvPr/>
          </p:nvSpPr>
          <p:spPr>
            <a:xfrm>
              <a:off x="94972" y="146789"/>
              <a:ext cx="3049730" cy="517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grpSp>
      <p:sp>
        <p:nvSpPr>
          <p:cNvPr id="1335"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2"/>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2"/>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2"/>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2"/>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2"/>
              </a:buBlip>
              <a:defRPr sz="1300">
                <a:latin typeface="FF Hekaya Light"/>
                <a:ea typeface="FF Hekaya Light"/>
                <a:cs typeface="FF Hekaya Light"/>
                <a:sym typeface="FF Hekaya Light"/>
              </a:defRPr>
            </a:pPr>
            <a:r>
              <a:t> النتيجة</a:t>
            </a:r>
          </a:p>
        </p:txBody>
      </p:sp>
      <p:grpSp>
        <p:nvGrpSpPr>
          <p:cNvPr id="1338" name="تجميع"/>
          <p:cNvGrpSpPr/>
          <p:nvPr/>
        </p:nvGrpSpPr>
        <p:grpSpPr>
          <a:xfrm>
            <a:off x="204017" y="382569"/>
            <a:ext cx="1798359" cy="1014474"/>
            <a:chOff x="0" y="0"/>
            <a:chExt cx="1798357" cy="1014473"/>
          </a:xfrm>
        </p:grpSpPr>
        <p:sp>
          <p:nvSpPr>
            <p:cNvPr id="1336" name="تجميع"/>
            <p:cNvSpPr txBox="1"/>
            <p:nvPr/>
          </p:nvSpPr>
          <p:spPr>
            <a:xfrm>
              <a:off x="448836" y="45775"/>
              <a:ext cx="1349522" cy="4848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rtl="0">
                <a:defRPr sz="2000">
                  <a:latin typeface="FF Hekaya Light"/>
                  <a:ea typeface="FF Hekaya Light"/>
                  <a:cs typeface="FF Hekaya Light"/>
                  <a:sym typeface="FF Hekaya Light"/>
                </a:defRPr>
              </a:lvl1pPr>
            </a:lstStyle>
            <a:p>
              <a:pPr/>
              <a:r>
                <a:t>العصف الذهني</a:t>
              </a:r>
            </a:p>
          </p:txBody>
        </p:sp>
        <p:pic>
          <p:nvPicPr>
            <p:cNvPr id="1337" name="IMG_5529.png" descr="IMG_5529.png"/>
            <p:cNvPicPr>
              <a:picLocks noChangeAspect="1"/>
            </p:cNvPicPr>
            <p:nvPr/>
          </p:nvPicPr>
          <p:blipFill>
            <a:blip r:embed="rId3">
              <a:extLst/>
            </a:blip>
            <a:stretch>
              <a:fillRect/>
            </a:stretch>
          </p:blipFill>
          <p:spPr>
            <a:xfrm>
              <a:off x="0" y="0"/>
              <a:ext cx="817127" cy="1014474"/>
            </a:xfrm>
            <a:prstGeom prst="rect">
              <a:avLst/>
            </a:prstGeom>
            <a:ln w="12700" cap="flat">
              <a:noFill/>
              <a:miter lim="400000"/>
            </a:ln>
            <a:effectLst/>
          </p:spPr>
        </p:pic>
      </p:grpSp>
      <p:pic>
        <p:nvPicPr>
          <p:cNvPr id="1339" name="IMG_6520.png" descr="IMG_6520.png"/>
          <p:cNvPicPr>
            <a:picLocks noChangeAspect="1"/>
          </p:cNvPicPr>
          <p:nvPr/>
        </p:nvPicPr>
        <p:blipFill>
          <a:blip r:embed="rId4">
            <a:extLst/>
          </a:blip>
          <a:srcRect l="6786" t="23516" r="54624" b="49682"/>
          <a:stretch>
            <a:fillRect/>
          </a:stretch>
        </p:blipFill>
        <p:spPr>
          <a:xfrm>
            <a:off x="175942" y="2009512"/>
            <a:ext cx="2493960" cy="1298445"/>
          </a:xfrm>
          <a:prstGeom prst="rect">
            <a:avLst/>
          </a:prstGeom>
          <a:ln w="12700">
            <a:miter lim="400000"/>
          </a:ln>
        </p:spPr>
      </p:pic>
      <p:grpSp>
        <p:nvGrpSpPr>
          <p:cNvPr id="1343" name="تجميع"/>
          <p:cNvGrpSpPr/>
          <p:nvPr/>
        </p:nvGrpSpPr>
        <p:grpSpPr>
          <a:xfrm>
            <a:off x="2846991" y="1192741"/>
            <a:ext cx="4541529" cy="568270"/>
            <a:chOff x="0" y="0"/>
            <a:chExt cx="4541528" cy="568268"/>
          </a:xfrm>
        </p:grpSpPr>
        <p:sp>
          <p:nvSpPr>
            <p:cNvPr id="1340" name="مستطيل مستدير الزوايا"/>
            <p:cNvSpPr/>
            <p:nvPr/>
          </p:nvSpPr>
          <p:spPr>
            <a:xfrm>
              <a:off x="0" y="131624"/>
              <a:ext cx="4314556" cy="436645"/>
            </a:xfrm>
            <a:prstGeom prst="roundRect">
              <a:avLst>
                <a:gd name="adj" fmla="val 34004"/>
              </a:avLst>
            </a:prstGeom>
            <a:solidFill>
              <a:srgbClr val="9FC161"/>
            </a:solidFill>
            <a:ln w="12700" cap="flat">
              <a:solidFill>
                <a:schemeClr val="accent6"/>
              </a:solidFill>
              <a:prstDash val="sysDot"/>
              <a:miter lim="400000"/>
            </a:ln>
            <a:effectLst/>
          </p:spPr>
          <p:txBody>
            <a:bodyPr wrap="square" lIns="0" tIns="0" rIns="0" bIns="0" numCol="1" anchor="t">
              <a:noAutofit/>
            </a:bodyPr>
            <a:lstStyle/>
            <a:p>
              <a:pPr/>
            </a:p>
          </p:txBody>
        </p:sp>
        <p:sp>
          <p:nvSpPr>
            <p:cNvPr id="1341" name="صنفي المثلث المجاور وفقاً لزواياه"/>
            <p:cNvSpPr txBox="1"/>
            <p:nvPr/>
          </p:nvSpPr>
          <p:spPr>
            <a:xfrm>
              <a:off x="176533" y="204406"/>
              <a:ext cx="3946777" cy="3232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800">
                  <a:solidFill>
                    <a:schemeClr val="accent1">
                      <a:lumOff val="44000"/>
                    </a:schemeClr>
                  </a:solidFill>
                  <a:latin typeface="Nahdi-Black"/>
                  <a:ea typeface="Nahdi-Black"/>
                  <a:cs typeface="Nahdi-Black"/>
                  <a:sym typeface="Nahdi-Black"/>
                </a:defRPr>
              </a:lvl1pPr>
            </a:lstStyle>
            <a:p>
              <a:pPr rtl="0">
                <a:defRPr/>
              </a:pPr>
              <a:r>
                <a:t>صنفي المثلث المجاور وفقاً لزواياه </a:t>
              </a:r>
            </a:p>
          </p:txBody>
        </p:sp>
        <p:pic>
          <p:nvPicPr>
            <p:cNvPr id="1342" name="IMG_6430.png" descr="IMG_6430.png"/>
            <p:cNvPicPr>
              <a:picLocks noChangeAspect="1"/>
            </p:cNvPicPr>
            <p:nvPr/>
          </p:nvPicPr>
          <p:blipFill>
            <a:blip r:embed="rId5">
              <a:extLst/>
            </a:blip>
            <a:srcRect l="0" t="0" r="0" b="0"/>
            <a:stretch>
              <a:fillRect/>
            </a:stretch>
          </p:blipFill>
          <p:spPr>
            <a:xfrm>
              <a:off x="4174150" y="0"/>
              <a:ext cx="367379" cy="4110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4212"/>
                  </a:lnTo>
                  <a:lnTo>
                    <a:pt x="0" y="8402"/>
                  </a:lnTo>
                  <a:lnTo>
                    <a:pt x="1073" y="9883"/>
                  </a:lnTo>
                  <a:cubicBezTo>
                    <a:pt x="1667" y="10687"/>
                    <a:pt x="2277" y="11405"/>
                    <a:pt x="2426" y="11488"/>
                  </a:cubicBezTo>
                  <a:cubicBezTo>
                    <a:pt x="2575" y="11571"/>
                    <a:pt x="2705" y="11842"/>
                    <a:pt x="2706" y="12093"/>
                  </a:cubicBezTo>
                  <a:cubicBezTo>
                    <a:pt x="2709" y="12924"/>
                    <a:pt x="3312" y="14549"/>
                    <a:pt x="3779" y="14970"/>
                  </a:cubicBezTo>
                  <a:cubicBezTo>
                    <a:pt x="4364" y="15497"/>
                    <a:pt x="5859" y="15495"/>
                    <a:pt x="7511" y="14970"/>
                  </a:cubicBezTo>
                  <a:cubicBezTo>
                    <a:pt x="8246" y="14737"/>
                    <a:pt x="8925" y="14669"/>
                    <a:pt x="9074" y="14803"/>
                  </a:cubicBezTo>
                  <a:cubicBezTo>
                    <a:pt x="9218" y="14933"/>
                    <a:pt x="9364" y="16092"/>
                    <a:pt x="9400" y="17388"/>
                  </a:cubicBezTo>
                  <a:cubicBezTo>
                    <a:pt x="9455" y="19298"/>
                    <a:pt x="9565" y="19804"/>
                    <a:pt x="9984" y="20015"/>
                  </a:cubicBezTo>
                  <a:cubicBezTo>
                    <a:pt x="10268" y="20159"/>
                    <a:pt x="10497" y="20396"/>
                    <a:pt x="10497" y="20558"/>
                  </a:cubicBezTo>
                  <a:cubicBezTo>
                    <a:pt x="10497" y="20719"/>
                    <a:pt x="10721" y="21027"/>
                    <a:pt x="11010" y="21225"/>
                  </a:cubicBezTo>
                  <a:cubicBezTo>
                    <a:pt x="11397" y="21489"/>
                    <a:pt x="12860" y="21573"/>
                    <a:pt x="16562" y="21579"/>
                  </a:cubicBezTo>
                  <a:lnTo>
                    <a:pt x="21600" y="21600"/>
                  </a:lnTo>
                  <a:lnTo>
                    <a:pt x="21600" y="10800"/>
                  </a:lnTo>
                  <a:lnTo>
                    <a:pt x="21600" y="0"/>
                  </a:lnTo>
                  <a:lnTo>
                    <a:pt x="10800" y="0"/>
                  </a:lnTo>
                  <a:lnTo>
                    <a:pt x="0" y="0"/>
                  </a:lnTo>
                  <a:close/>
                </a:path>
              </a:pathLst>
            </a:custGeom>
            <a:ln w="12700" cap="flat">
              <a:noFill/>
              <a:miter lim="400000"/>
            </a:ln>
            <a:effectLst/>
          </p:spPr>
        </p:pic>
      </p:grpSp>
      <p:grpSp>
        <p:nvGrpSpPr>
          <p:cNvPr id="1347" name="تجميع"/>
          <p:cNvGrpSpPr/>
          <p:nvPr/>
        </p:nvGrpSpPr>
        <p:grpSpPr>
          <a:xfrm>
            <a:off x="2790204" y="1958864"/>
            <a:ext cx="4666251" cy="896884"/>
            <a:chOff x="0" y="0"/>
            <a:chExt cx="4666249" cy="896882"/>
          </a:xfrm>
        </p:grpSpPr>
        <p:sp>
          <p:nvSpPr>
            <p:cNvPr id="1344" name="مستطيل مستدير الزوايا"/>
            <p:cNvSpPr/>
            <p:nvPr/>
          </p:nvSpPr>
          <p:spPr>
            <a:xfrm>
              <a:off x="0" y="131624"/>
              <a:ext cx="4439278" cy="765259"/>
            </a:xfrm>
            <a:prstGeom prst="roundRect">
              <a:avLst>
                <a:gd name="adj" fmla="val 21516"/>
              </a:avLst>
            </a:prstGeom>
            <a:solidFill>
              <a:srgbClr val="9FC161"/>
            </a:solidFill>
            <a:ln w="12700" cap="flat">
              <a:solidFill>
                <a:schemeClr val="accent6"/>
              </a:solidFill>
              <a:prstDash val="sysDot"/>
              <a:miter lim="400000"/>
            </a:ln>
            <a:effectLst/>
          </p:spPr>
          <p:txBody>
            <a:bodyPr wrap="square" lIns="0" tIns="0" rIns="0" bIns="0" numCol="1" anchor="t">
              <a:noAutofit/>
            </a:bodyPr>
            <a:lstStyle/>
            <a:p>
              <a:pPr/>
            </a:p>
          </p:txBody>
        </p:sp>
        <p:sp>
          <p:nvSpPr>
            <p:cNvPr id="1345" name="صنفي كل زاوية من زوايا المثلث إلى [ حادة قائمة ، منفرجة ]"/>
            <p:cNvSpPr txBox="1"/>
            <p:nvPr/>
          </p:nvSpPr>
          <p:spPr>
            <a:xfrm>
              <a:off x="233320" y="212113"/>
              <a:ext cx="3946777" cy="604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800">
                  <a:solidFill>
                    <a:schemeClr val="accent1">
                      <a:lumOff val="44000"/>
                    </a:schemeClr>
                  </a:solidFill>
                  <a:latin typeface="Nahdi-Black"/>
                  <a:ea typeface="Nahdi-Black"/>
                  <a:cs typeface="Nahdi-Black"/>
                  <a:sym typeface="Nahdi-Black"/>
                </a:defRPr>
              </a:lvl1pPr>
            </a:lstStyle>
            <a:p>
              <a:pPr rtl="0">
                <a:defRPr/>
              </a:pPr>
              <a:r>
                <a:t>صنفي كل زاوية من زوايا المثلث إلى [ حادة قائمة ، منفرجة ]</a:t>
              </a:r>
            </a:p>
          </p:txBody>
        </p:sp>
        <p:pic>
          <p:nvPicPr>
            <p:cNvPr id="1346" name="IMG_6430.png" descr="IMG_6430.png"/>
            <p:cNvPicPr>
              <a:picLocks noChangeAspect="1"/>
            </p:cNvPicPr>
            <p:nvPr/>
          </p:nvPicPr>
          <p:blipFill>
            <a:blip r:embed="rId5">
              <a:extLst/>
            </a:blip>
            <a:srcRect l="0" t="0" r="0" b="0"/>
            <a:stretch>
              <a:fillRect/>
            </a:stretch>
          </p:blipFill>
          <p:spPr>
            <a:xfrm>
              <a:off x="4298871" y="0"/>
              <a:ext cx="367379" cy="4110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4212"/>
                  </a:lnTo>
                  <a:lnTo>
                    <a:pt x="0" y="8402"/>
                  </a:lnTo>
                  <a:lnTo>
                    <a:pt x="1073" y="9883"/>
                  </a:lnTo>
                  <a:cubicBezTo>
                    <a:pt x="1667" y="10687"/>
                    <a:pt x="2277" y="11405"/>
                    <a:pt x="2426" y="11488"/>
                  </a:cubicBezTo>
                  <a:cubicBezTo>
                    <a:pt x="2575" y="11571"/>
                    <a:pt x="2705" y="11842"/>
                    <a:pt x="2706" y="12093"/>
                  </a:cubicBezTo>
                  <a:cubicBezTo>
                    <a:pt x="2709" y="12924"/>
                    <a:pt x="3312" y="14549"/>
                    <a:pt x="3779" y="14970"/>
                  </a:cubicBezTo>
                  <a:cubicBezTo>
                    <a:pt x="4364" y="15497"/>
                    <a:pt x="5859" y="15495"/>
                    <a:pt x="7511" y="14970"/>
                  </a:cubicBezTo>
                  <a:cubicBezTo>
                    <a:pt x="8246" y="14737"/>
                    <a:pt x="8925" y="14669"/>
                    <a:pt x="9074" y="14803"/>
                  </a:cubicBezTo>
                  <a:cubicBezTo>
                    <a:pt x="9218" y="14933"/>
                    <a:pt x="9364" y="16092"/>
                    <a:pt x="9400" y="17388"/>
                  </a:cubicBezTo>
                  <a:cubicBezTo>
                    <a:pt x="9455" y="19298"/>
                    <a:pt x="9565" y="19804"/>
                    <a:pt x="9984" y="20015"/>
                  </a:cubicBezTo>
                  <a:cubicBezTo>
                    <a:pt x="10268" y="20159"/>
                    <a:pt x="10497" y="20396"/>
                    <a:pt x="10497" y="20558"/>
                  </a:cubicBezTo>
                  <a:cubicBezTo>
                    <a:pt x="10497" y="20719"/>
                    <a:pt x="10721" y="21027"/>
                    <a:pt x="11010" y="21225"/>
                  </a:cubicBezTo>
                  <a:cubicBezTo>
                    <a:pt x="11397" y="21489"/>
                    <a:pt x="12860" y="21573"/>
                    <a:pt x="16562" y="21579"/>
                  </a:cubicBezTo>
                  <a:lnTo>
                    <a:pt x="21600" y="21600"/>
                  </a:lnTo>
                  <a:lnTo>
                    <a:pt x="21600" y="10800"/>
                  </a:lnTo>
                  <a:lnTo>
                    <a:pt x="21600" y="0"/>
                  </a:lnTo>
                  <a:lnTo>
                    <a:pt x="10800" y="0"/>
                  </a:lnTo>
                  <a:lnTo>
                    <a:pt x="0" y="0"/>
                  </a:lnTo>
                  <a:close/>
                </a:path>
              </a:pathLst>
            </a:custGeom>
            <a:ln w="12700" cap="flat">
              <a:noFill/>
              <a:miter lim="400000"/>
            </a:ln>
            <a:effectLst/>
          </p:spPr>
        </p:pic>
      </p:grpSp>
      <p:grpSp>
        <p:nvGrpSpPr>
          <p:cNvPr id="1351" name="تجميع"/>
          <p:cNvGrpSpPr/>
          <p:nvPr/>
        </p:nvGrpSpPr>
        <p:grpSpPr>
          <a:xfrm>
            <a:off x="2846294" y="3074073"/>
            <a:ext cx="4541529" cy="568269"/>
            <a:chOff x="0" y="0"/>
            <a:chExt cx="4541527" cy="568268"/>
          </a:xfrm>
        </p:grpSpPr>
        <p:sp>
          <p:nvSpPr>
            <p:cNvPr id="1348" name="مستطيل مستدير الزوايا"/>
            <p:cNvSpPr/>
            <p:nvPr/>
          </p:nvSpPr>
          <p:spPr>
            <a:xfrm>
              <a:off x="0" y="131624"/>
              <a:ext cx="4314556" cy="436645"/>
            </a:xfrm>
            <a:prstGeom prst="roundRect">
              <a:avLst>
                <a:gd name="adj" fmla="val 34004"/>
              </a:avLst>
            </a:prstGeom>
            <a:solidFill>
              <a:srgbClr val="9FC161"/>
            </a:solidFill>
            <a:ln w="12700" cap="flat">
              <a:solidFill>
                <a:schemeClr val="accent6"/>
              </a:solidFill>
              <a:prstDash val="sysDot"/>
              <a:miter lim="400000"/>
            </a:ln>
            <a:effectLst/>
          </p:spPr>
          <p:txBody>
            <a:bodyPr wrap="square" lIns="0" tIns="0" rIns="0" bIns="0" numCol="1" anchor="t">
              <a:noAutofit/>
            </a:bodyPr>
            <a:lstStyle/>
            <a:p>
              <a:pPr/>
            </a:p>
          </p:txBody>
        </p:sp>
        <p:pic>
          <p:nvPicPr>
            <p:cNvPr id="1349" name="IMG_6430.png" descr="IMG_6430.png"/>
            <p:cNvPicPr>
              <a:picLocks noChangeAspect="1"/>
            </p:cNvPicPr>
            <p:nvPr/>
          </p:nvPicPr>
          <p:blipFill>
            <a:blip r:embed="rId5">
              <a:extLst/>
            </a:blip>
            <a:srcRect l="0" t="0" r="0" b="0"/>
            <a:stretch>
              <a:fillRect/>
            </a:stretch>
          </p:blipFill>
          <p:spPr>
            <a:xfrm>
              <a:off x="4174149" y="0"/>
              <a:ext cx="367379" cy="4110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4212"/>
                  </a:lnTo>
                  <a:lnTo>
                    <a:pt x="0" y="8402"/>
                  </a:lnTo>
                  <a:lnTo>
                    <a:pt x="1073" y="9883"/>
                  </a:lnTo>
                  <a:cubicBezTo>
                    <a:pt x="1667" y="10687"/>
                    <a:pt x="2277" y="11405"/>
                    <a:pt x="2426" y="11488"/>
                  </a:cubicBezTo>
                  <a:cubicBezTo>
                    <a:pt x="2575" y="11571"/>
                    <a:pt x="2705" y="11842"/>
                    <a:pt x="2706" y="12093"/>
                  </a:cubicBezTo>
                  <a:cubicBezTo>
                    <a:pt x="2709" y="12924"/>
                    <a:pt x="3312" y="14549"/>
                    <a:pt x="3779" y="14970"/>
                  </a:cubicBezTo>
                  <a:cubicBezTo>
                    <a:pt x="4364" y="15497"/>
                    <a:pt x="5859" y="15495"/>
                    <a:pt x="7511" y="14970"/>
                  </a:cubicBezTo>
                  <a:cubicBezTo>
                    <a:pt x="8246" y="14737"/>
                    <a:pt x="8925" y="14669"/>
                    <a:pt x="9074" y="14803"/>
                  </a:cubicBezTo>
                  <a:cubicBezTo>
                    <a:pt x="9218" y="14933"/>
                    <a:pt x="9364" y="16092"/>
                    <a:pt x="9400" y="17388"/>
                  </a:cubicBezTo>
                  <a:cubicBezTo>
                    <a:pt x="9455" y="19298"/>
                    <a:pt x="9565" y="19804"/>
                    <a:pt x="9984" y="20015"/>
                  </a:cubicBezTo>
                  <a:cubicBezTo>
                    <a:pt x="10268" y="20159"/>
                    <a:pt x="10497" y="20396"/>
                    <a:pt x="10497" y="20558"/>
                  </a:cubicBezTo>
                  <a:cubicBezTo>
                    <a:pt x="10497" y="20719"/>
                    <a:pt x="10721" y="21027"/>
                    <a:pt x="11010" y="21225"/>
                  </a:cubicBezTo>
                  <a:cubicBezTo>
                    <a:pt x="11397" y="21489"/>
                    <a:pt x="12860" y="21573"/>
                    <a:pt x="16562" y="21579"/>
                  </a:cubicBezTo>
                  <a:lnTo>
                    <a:pt x="21600" y="21600"/>
                  </a:lnTo>
                  <a:lnTo>
                    <a:pt x="21600" y="10800"/>
                  </a:lnTo>
                  <a:lnTo>
                    <a:pt x="21600" y="0"/>
                  </a:lnTo>
                  <a:lnTo>
                    <a:pt x="10800" y="0"/>
                  </a:lnTo>
                  <a:lnTo>
                    <a:pt x="0" y="0"/>
                  </a:lnTo>
                  <a:close/>
                </a:path>
              </a:pathLst>
            </a:custGeom>
            <a:ln w="12700" cap="flat">
              <a:noFill/>
              <a:miter lim="400000"/>
            </a:ln>
            <a:effectLst/>
          </p:spPr>
        </p:pic>
        <p:sp>
          <p:nvSpPr>
            <p:cNvPr id="1350" name="ما مجموع الزاويتين الحادتين في المثلث ؟"/>
            <p:cNvSpPr txBox="1"/>
            <p:nvPr/>
          </p:nvSpPr>
          <p:spPr>
            <a:xfrm>
              <a:off x="49305" y="224527"/>
              <a:ext cx="4110363" cy="3366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800">
                  <a:solidFill>
                    <a:schemeClr val="accent1">
                      <a:lumOff val="44000"/>
                    </a:schemeClr>
                  </a:solidFill>
                  <a:latin typeface="Nahdi-Black"/>
                  <a:ea typeface="Nahdi-Black"/>
                  <a:cs typeface="Nahdi-Black"/>
                  <a:sym typeface="Nahdi-Black"/>
                </a:defRPr>
              </a:lvl1pPr>
            </a:lstStyle>
            <a:p>
              <a:pPr rtl="0">
                <a:defRPr/>
              </a:pPr>
              <a:r>
                <a:t>ما مجموع الزاويتين الحادتين في المثلث ؟</a:t>
              </a:r>
            </a:p>
          </p:txBody>
        </p:sp>
      </p:grpSp>
      <p:grpSp>
        <p:nvGrpSpPr>
          <p:cNvPr id="1355" name="تجميع"/>
          <p:cNvGrpSpPr/>
          <p:nvPr/>
        </p:nvGrpSpPr>
        <p:grpSpPr>
          <a:xfrm>
            <a:off x="2847120" y="3861473"/>
            <a:ext cx="4541529" cy="974259"/>
            <a:chOff x="0" y="0"/>
            <a:chExt cx="4541528" cy="974258"/>
          </a:xfrm>
        </p:grpSpPr>
        <p:sp>
          <p:nvSpPr>
            <p:cNvPr id="1352" name="مستطيل مستدير الزوايا"/>
            <p:cNvSpPr/>
            <p:nvPr/>
          </p:nvSpPr>
          <p:spPr>
            <a:xfrm>
              <a:off x="0" y="131624"/>
              <a:ext cx="4314556" cy="779708"/>
            </a:xfrm>
            <a:prstGeom prst="roundRect">
              <a:avLst>
                <a:gd name="adj" fmla="val 19042"/>
              </a:avLst>
            </a:prstGeom>
            <a:solidFill>
              <a:srgbClr val="9FC161"/>
            </a:solidFill>
            <a:ln w="12700" cap="flat">
              <a:solidFill>
                <a:schemeClr val="accent6"/>
              </a:solidFill>
              <a:prstDash val="sysDot"/>
              <a:miter lim="400000"/>
            </a:ln>
            <a:effectLst/>
          </p:spPr>
          <p:txBody>
            <a:bodyPr wrap="square" lIns="0" tIns="0" rIns="0" bIns="0" numCol="1" anchor="t">
              <a:noAutofit/>
            </a:bodyPr>
            <a:lstStyle/>
            <a:p>
              <a:pPr/>
            </a:p>
          </p:txBody>
        </p:sp>
        <p:pic>
          <p:nvPicPr>
            <p:cNvPr id="1353" name="IMG_6430.png" descr="IMG_6430.png"/>
            <p:cNvPicPr>
              <a:picLocks noChangeAspect="1"/>
            </p:cNvPicPr>
            <p:nvPr/>
          </p:nvPicPr>
          <p:blipFill>
            <a:blip r:embed="rId5">
              <a:extLst/>
            </a:blip>
            <a:srcRect l="0" t="0" r="0" b="0"/>
            <a:stretch>
              <a:fillRect/>
            </a:stretch>
          </p:blipFill>
          <p:spPr>
            <a:xfrm>
              <a:off x="4174150" y="0"/>
              <a:ext cx="367379" cy="4110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4212"/>
                  </a:lnTo>
                  <a:lnTo>
                    <a:pt x="0" y="8402"/>
                  </a:lnTo>
                  <a:lnTo>
                    <a:pt x="1073" y="9883"/>
                  </a:lnTo>
                  <a:cubicBezTo>
                    <a:pt x="1667" y="10687"/>
                    <a:pt x="2277" y="11405"/>
                    <a:pt x="2426" y="11488"/>
                  </a:cubicBezTo>
                  <a:cubicBezTo>
                    <a:pt x="2575" y="11571"/>
                    <a:pt x="2705" y="11842"/>
                    <a:pt x="2706" y="12093"/>
                  </a:cubicBezTo>
                  <a:cubicBezTo>
                    <a:pt x="2709" y="12924"/>
                    <a:pt x="3312" y="14549"/>
                    <a:pt x="3779" y="14970"/>
                  </a:cubicBezTo>
                  <a:cubicBezTo>
                    <a:pt x="4364" y="15497"/>
                    <a:pt x="5859" y="15495"/>
                    <a:pt x="7511" y="14970"/>
                  </a:cubicBezTo>
                  <a:cubicBezTo>
                    <a:pt x="8246" y="14737"/>
                    <a:pt x="8925" y="14669"/>
                    <a:pt x="9074" y="14803"/>
                  </a:cubicBezTo>
                  <a:cubicBezTo>
                    <a:pt x="9218" y="14933"/>
                    <a:pt x="9364" y="16092"/>
                    <a:pt x="9400" y="17388"/>
                  </a:cubicBezTo>
                  <a:cubicBezTo>
                    <a:pt x="9455" y="19298"/>
                    <a:pt x="9565" y="19804"/>
                    <a:pt x="9984" y="20015"/>
                  </a:cubicBezTo>
                  <a:cubicBezTo>
                    <a:pt x="10268" y="20159"/>
                    <a:pt x="10497" y="20396"/>
                    <a:pt x="10497" y="20558"/>
                  </a:cubicBezTo>
                  <a:cubicBezTo>
                    <a:pt x="10497" y="20719"/>
                    <a:pt x="10721" y="21027"/>
                    <a:pt x="11010" y="21225"/>
                  </a:cubicBezTo>
                  <a:cubicBezTo>
                    <a:pt x="11397" y="21489"/>
                    <a:pt x="12860" y="21573"/>
                    <a:pt x="16562" y="21579"/>
                  </a:cubicBezTo>
                  <a:lnTo>
                    <a:pt x="21600" y="21600"/>
                  </a:lnTo>
                  <a:lnTo>
                    <a:pt x="21600" y="10800"/>
                  </a:lnTo>
                  <a:lnTo>
                    <a:pt x="21600" y="0"/>
                  </a:lnTo>
                  <a:lnTo>
                    <a:pt x="10800" y="0"/>
                  </a:lnTo>
                  <a:lnTo>
                    <a:pt x="0" y="0"/>
                  </a:lnTo>
                  <a:close/>
                </a:path>
              </a:pathLst>
            </a:custGeom>
            <a:ln w="12700" cap="flat">
              <a:noFill/>
              <a:miter lim="400000"/>
            </a:ln>
            <a:effectLst/>
          </p:spPr>
        </p:pic>
        <p:sp>
          <p:nvSpPr>
            <p:cNvPr id="1354" name="هل يمكن أن يكون في المثلث أكثر. من زاوية قائمة أو منفرجة ؟"/>
            <p:cNvSpPr txBox="1"/>
            <p:nvPr/>
          </p:nvSpPr>
          <p:spPr>
            <a:xfrm>
              <a:off x="96289" y="285528"/>
              <a:ext cx="4121720" cy="688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800">
                  <a:solidFill>
                    <a:schemeClr val="accent1">
                      <a:lumOff val="44000"/>
                    </a:schemeClr>
                  </a:solidFill>
                  <a:latin typeface="Nahdi-Black"/>
                  <a:ea typeface="Nahdi-Black"/>
                  <a:cs typeface="Nahdi-Black"/>
                  <a:sym typeface="Nahdi-Black"/>
                </a:defRPr>
              </a:lvl1pPr>
            </a:lstStyle>
            <a:p>
              <a:pPr rtl="0">
                <a:defRPr/>
              </a:pPr>
              <a:r>
                <a:t>هل يمكن أن يكون في المثلث أكثر. من زاوية قائمة أو منفرجة ؟</a:t>
              </a:r>
            </a:p>
          </p:txBody>
        </p:sp>
      </p:grpSp>
      <p:grpSp>
        <p:nvGrpSpPr>
          <p:cNvPr id="1358" name="تجميع"/>
          <p:cNvGrpSpPr/>
          <p:nvPr/>
        </p:nvGrpSpPr>
        <p:grpSpPr>
          <a:xfrm>
            <a:off x="110082" y="4585530"/>
            <a:ext cx="1761445" cy="403441"/>
            <a:chOff x="0" y="0"/>
            <a:chExt cx="1761443" cy="403439"/>
          </a:xfrm>
        </p:grpSpPr>
        <p:sp>
          <p:nvSpPr>
            <p:cNvPr id="1356"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357" name="IMG_6270.jpeg" descr="IMG_6270.jpeg"/>
            <p:cNvPicPr>
              <a:picLocks noChangeAspect="1"/>
            </p:cNvPicPr>
            <p:nvPr/>
          </p:nvPicPr>
          <p:blipFill>
            <a:blip r:embed="rId6">
              <a:extLst/>
            </a:blip>
            <a:srcRect l="63842" t="5958" r="26207" b="69272"/>
            <a:stretch>
              <a:fillRect/>
            </a:stretch>
          </p:blipFill>
          <p:spPr>
            <a:xfrm>
              <a:off x="0" y="0"/>
              <a:ext cx="388783" cy="403440"/>
            </a:xfrm>
            <a:prstGeom prst="rect">
              <a:avLst/>
            </a:prstGeom>
            <a:ln w="12700" cap="flat">
              <a:noFill/>
              <a:miter lim="400000"/>
            </a:ln>
            <a:effectLst/>
          </p:spPr>
        </p:pic>
      </p:grpSp>
      <p:pic>
        <p:nvPicPr>
          <p:cNvPr id="1359" name="IMG_4357.jpeg" descr="IMG_4357.jpeg"/>
          <p:cNvPicPr>
            <a:picLocks noChangeAspect="1"/>
          </p:cNvPicPr>
          <p:nvPr/>
        </p:nvPicPr>
        <p:blipFill>
          <a:blip r:embed="rId7">
            <a:alphaModFix amt="28082"/>
            <a:extLst/>
          </a:blip>
          <a:srcRect l="0" t="18013" r="0" b="18013"/>
          <a:stretch>
            <a:fillRect/>
          </a:stretch>
        </p:blipFill>
        <p:spPr>
          <a:xfrm>
            <a:off x="524476" y="3942251"/>
            <a:ext cx="932521" cy="59656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343"/>
                                        </p:tgtEl>
                                        <p:attrNameLst>
                                          <p:attrName>style.visibility</p:attrName>
                                        </p:attrNameLst>
                                      </p:cBhvr>
                                      <p:to>
                                        <p:strVal val="visible"/>
                                      </p:to>
                                    </p:set>
                                    <p:animEffect filter="wipe(right)" transition="in">
                                      <p:cBhvr>
                                        <p:cTn id="7" dur="1000"/>
                                        <p:tgtEl>
                                          <p:spTgt spid="134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1347"/>
                                        </p:tgtEl>
                                        <p:attrNameLst>
                                          <p:attrName>style.visibility</p:attrName>
                                        </p:attrNameLst>
                                      </p:cBhvr>
                                      <p:to>
                                        <p:strVal val="visible"/>
                                      </p:to>
                                    </p:set>
                                    <p:animEffect filter="wipe(right)" transition="in">
                                      <p:cBhvr>
                                        <p:cTn id="12" dur="1000"/>
                                        <p:tgtEl>
                                          <p:spTgt spid="134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1351"/>
                                        </p:tgtEl>
                                        <p:attrNameLst>
                                          <p:attrName>style.visibility</p:attrName>
                                        </p:attrNameLst>
                                      </p:cBhvr>
                                      <p:to>
                                        <p:strVal val="visible"/>
                                      </p:to>
                                    </p:set>
                                    <p:animEffect filter="wipe(right)" transition="in">
                                      <p:cBhvr>
                                        <p:cTn id="17" dur="1000"/>
                                        <p:tgtEl>
                                          <p:spTgt spid="135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2" presetID="22" grpId="4" fill="hold">
                                  <p:stCondLst>
                                    <p:cond delay="0"/>
                                  </p:stCondLst>
                                  <p:iterate type="el" backwards="0">
                                    <p:tmAbs val="0"/>
                                  </p:iterate>
                                  <p:childTnLst>
                                    <p:set>
                                      <p:cBhvr>
                                        <p:cTn id="21" fill="hold"/>
                                        <p:tgtEl>
                                          <p:spTgt spid="1355"/>
                                        </p:tgtEl>
                                        <p:attrNameLst>
                                          <p:attrName>style.visibility</p:attrName>
                                        </p:attrNameLst>
                                      </p:cBhvr>
                                      <p:to>
                                        <p:strVal val="visible"/>
                                      </p:to>
                                    </p:set>
                                    <p:animEffect filter="wipe(right)" transition="in">
                                      <p:cBhvr>
                                        <p:cTn id="22" dur="1000"/>
                                        <p:tgtEl>
                                          <p:spTgt spid="1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47" grpId="2"/>
      <p:bldP build="whole" bldLvl="1" animBg="1" rev="0" advAuto="0" spid="1351" grpId="3"/>
      <p:bldP build="whole" bldLvl="1" animBg="1" rev="0" advAuto="0" spid="1355" grpId="4"/>
      <p:bldP build="whole" bldLvl="1" animBg="1" rev="0" advAuto="0" spid="134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1" name="مستطيل مستدير الزوايا"/>
          <p:cNvSpPr/>
          <p:nvPr/>
        </p:nvSpPr>
        <p:spPr>
          <a:xfrm>
            <a:off x="7761000" y="1573647"/>
            <a:ext cx="1051762" cy="1389233"/>
          </a:xfrm>
          <a:prstGeom prst="roundRect">
            <a:avLst>
              <a:gd name="adj" fmla="val 16818"/>
            </a:avLst>
          </a:prstGeom>
          <a:solidFill>
            <a:srgbClr val="FFD966"/>
          </a:solidFill>
          <a:ln w="12700">
            <a:miter lim="400000"/>
          </a:ln>
        </p:spPr>
        <p:txBody>
          <a:bodyPr lIns="0" tIns="0" rIns="0" bIns="0"/>
          <a:lstStyle/>
          <a:p>
            <a:pPr/>
          </a:p>
        </p:txBody>
      </p:sp>
      <p:sp>
        <p:nvSpPr>
          <p:cNvPr id="1362"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grpSp>
        <p:nvGrpSpPr>
          <p:cNvPr id="1365" name="تجميع"/>
          <p:cNvGrpSpPr/>
          <p:nvPr/>
        </p:nvGrpSpPr>
        <p:grpSpPr>
          <a:xfrm>
            <a:off x="7682296" y="3356485"/>
            <a:ext cx="1209170" cy="1566276"/>
            <a:chOff x="0" y="0"/>
            <a:chExt cx="1209169" cy="1566274"/>
          </a:xfrm>
        </p:grpSpPr>
        <p:sp>
          <p:nvSpPr>
            <p:cNvPr id="1363" name="مستطيل مستدير الزوايا"/>
            <p:cNvSpPr/>
            <p:nvPr/>
          </p:nvSpPr>
          <p:spPr>
            <a:xfrm>
              <a:off x="0" y="80323"/>
              <a:ext cx="1124986" cy="1485952"/>
            </a:xfrm>
            <a:prstGeom prst="roundRect">
              <a:avLst>
                <a:gd name="adj" fmla="val 16818"/>
              </a:avLst>
            </a:prstGeom>
            <a:solidFill>
              <a:srgbClr val="FFD966"/>
            </a:solidFill>
            <a:ln w="12700" cap="flat">
              <a:noFill/>
              <a:miter lim="400000"/>
            </a:ln>
            <a:effectLst/>
          </p:spPr>
          <p:txBody>
            <a:bodyPr wrap="square" lIns="0" tIns="0" rIns="0" bIns="0" numCol="1" anchor="t">
              <a:noAutofit/>
            </a:bodyPr>
            <a:lstStyle/>
            <a:p>
              <a:pPr/>
            </a:p>
          </p:txBody>
        </p:sp>
        <p:sp>
          <p:nvSpPr>
            <p:cNvPr id="1364" name="مستطيل مستدير الزوايا"/>
            <p:cNvSpPr/>
            <p:nvPr/>
          </p:nvSpPr>
          <p:spPr>
            <a:xfrm>
              <a:off x="84184" y="0"/>
              <a:ext cx="1124986" cy="1485952"/>
            </a:xfrm>
            <a:prstGeom prst="roundRect">
              <a:avLst>
                <a:gd name="adj" fmla="val 16818"/>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grpSp>
      <p:sp>
        <p:nvSpPr>
          <p:cNvPr id="1366"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367"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sp>
        <p:nvSpPr>
          <p:cNvPr id="1368"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2"/>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2"/>
              </a:buBlip>
              <a:defRPr>
                <a:latin typeface="FF Hekaya Light"/>
                <a:ea typeface="FF Hekaya Light"/>
                <a:cs typeface="FF Hekaya Light"/>
                <a:sym typeface="FF Hekaya Light"/>
              </a:defRPr>
            </a:pPr>
            <a:r>
              <a:t> أطبق نظرية الزاوية الخارجية  في المثلث.</a:t>
            </a:r>
          </a:p>
        </p:txBody>
      </p:sp>
      <p:sp>
        <p:nvSpPr>
          <p:cNvPr id="1369"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2"/>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2"/>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2"/>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2"/>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2"/>
              </a:buBlip>
              <a:defRPr sz="1300">
                <a:latin typeface="FF Hekaya Light"/>
                <a:ea typeface="FF Hekaya Light"/>
                <a:cs typeface="FF Hekaya Light"/>
                <a:sym typeface="FF Hekaya Light"/>
              </a:defRPr>
            </a:pPr>
            <a:r>
              <a:t> النتيجة</a:t>
            </a:r>
          </a:p>
        </p:txBody>
      </p:sp>
      <p:grpSp>
        <p:nvGrpSpPr>
          <p:cNvPr id="1380" name="تجميع"/>
          <p:cNvGrpSpPr/>
          <p:nvPr/>
        </p:nvGrpSpPr>
        <p:grpSpPr>
          <a:xfrm>
            <a:off x="2891374" y="439635"/>
            <a:ext cx="6021423" cy="734861"/>
            <a:chOff x="0" y="0"/>
            <a:chExt cx="6021421" cy="734860"/>
          </a:xfrm>
        </p:grpSpPr>
        <p:grpSp>
          <p:nvGrpSpPr>
            <p:cNvPr id="1374" name="Google Shape;4104;p34"/>
            <p:cNvGrpSpPr/>
            <p:nvPr/>
          </p:nvGrpSpPr>
          <p:grpSpPr>
            <a:xfrm>
              <a:off x="5461221" y="0"/>
              <a:ext cx="560201" cy="561482"/>
              <a:chOff x="0" y="0"/>
              <a:chExt cx="560200" cy="561481"/>
            </a:xfrm>
          </p:grpSpPr>
          <p:sp>
            <p:nvSpPr>
              <p:cNvPr id="1370"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371"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372"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373"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375" name="اليوم /"/>
            <p:cNvSpPr txBox="1"/>
            <p:nvPr/>
          </p:nvSpPr>
          <p:spPr>
            <a:xfrm>
              <a:off x="4635757" y="68142"/>
              <a:ext cx="766882" cy="425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Nahdi-Black"/>
                  <a:ea typeface="Nahdi-Black"/>
                  <a:cs typeface="Nahdi-Black"/>
                  <a:sym typeface="Nahdi-Black"/>
                </a:defRPr>
              </a:lvl1pPr>
            </a:lstStyle>
            <a:p>
              <a:pPr rtl="0">
                <a:defRPr/>
              </a:pPr>
              <a:r>
                <a:t>اليوم /</a:t>
              </a:r>
            </a:p>
          </p:txBody>
        </p:sp>
        <p:sp>
          <p:nvSpPr>
            <p:cNvPr id="1376" name="التاريخ /"/>
            <p:cNvSpPr txBox="1"/>
            <p:nvPr/>
          </p:nvSpPr>
          <p:spPr>
            <a:xfrm>
              <a:off x="4635757" y="309664"/>
              <a:ext cx="766882" cy="425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Nahdi-Black"/>
                  <a:ea typeface="Nahdi-Black"/>
                  <a:cs typeface="Nahdi-Black"/>
                  <a:sym typeface="Nahdi-Black"/>
                </a:defRPr>
              </a:lvl1pPr>
            </a:lstStyle>
            <a:p>
              <a:pPr rtl="0">
                <a:defRPr/>
              </a:pPr>
              <a:r>
                <a:t>التاريخ /</a:t>
              </a:r>
            </a:p>
          </p:txBody>
        </p:sp>
        <p:sp>
          <p:nvSpPr>
            <p:cNvPr id="1377" name="مستطيل مستدير الزوايا"/>
            <p:cNvSpPr/>
            <p:nvPr/>
          </p:nvSpPr>
          <p:spPr>
            <a:xfrm>
              <a:off x="32404" y="124089"/>
              <a:ext cx="3290611" cy="364299"/>
            </a:xfrm>
            <a:prstGeom prst="roundRect">
              <a:avLst>
                <a:gd name="adj" fmla="val 50000"/>
              </a:avLst>
            </a:prstGeom>
            <a:solidFill>
              <a:srgbClr val="A7A7A7"/>
            </a:solidFill>
            <a:ln w="12700" cap="flat">
              <a:noFill/>
              <a:miter lim="400000"/>
            </a:ln>
            <a:effectLst/>
          </p:spPr>
          <p:txBody>
            <a:bodyPr wrap="square" lIns="0" tIns="0" rIns="0" bIns="0" numCol="1" anchor="t">
              <a:noAutofit/>
            </a:bodyPr>
            <a:lstStyle/>
            <a:p>
              <a:pPr/>
            </a:p>
          </p:txBody>
        </p:sp>
        <p:sp>
          <p:nvSpPr>
            <p:cNvPr id="1378" name="مستطيل مستدير الزوايا"/>
            <p:cNvSpPr/>
            <p:nvPr/>
          </p:nvSpPr>
          <p:spPr>
            <a:xfrm>
              <a:off x="0" y="81162"/>
              <a:ext cx="3290610" cy="364300"/>
            </a:xfrm>
            <a:prstGeom prst="roundRect">
              <a:avLst>
                <a:gd name="adj" fmla="val 50000"/>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sp>
          <p:nvSpPr>
            <p:cNvPr id="1379" name="الموضوع / زوايا المثلث"/>
            <p:cNvSpPr txBox="1"/>
            <p:nvPr/>
          </p:nvSpPr>
          <p:spPr>
            <a:xfrm>
              <a:off x="94972" y="146789"/>
              <a:ext cx="3049730" cy="517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grpSp>
      <p:sp>
        <p:nvSpPr>
          <p:cNvPr id="1381" name="مستطيل مستدير الزوايا"/>
          <p:cNvSpPr/>
          <p:nvPr/>
        </p:nvSpPr>
        <p:spPr>
          <a:xfrm>
            <a:off x="888032" y="2716190"/>
            <a:ext cx="931248" cy="553868"/>
          </a:xfrm>
          <a:prstGeom prst="roundRect">
            <a:avLst>
              <a:gd name="adj" fmla="val 20383"/>
            </a:avLst>
          </a:prstGeom>
          <a:solidFill>
            <a:schemeClr val="accent1">
              <a:lumOff val="44000"/>
            </a:schemeClr>
          </a:solidFill>
          <a:ln w="25400">
            <a:solidFill>
              <a:schemeClr val="accent1">
                <a:lumOff val="44000"/>
              </a:schemeClr>
            </a:solidFill>
          </a:ln>
        </p:spPr>
        <p:txBody>
          <a:bodyPr lIns="0" tIns="0" rIns="0" bIns="0"/>
          <a:lstStyle/>
          <a:p>
            <a:pPr/>
          </a:p>
        </p:txBody>
      </p:sp>
      <p:sp>
        <p:nvSpPr>
          <p:cNvPr id="1382" name="مستطيل مستدير الزوايا"/>
          <p:cNvSpPr/>
          <p:nvPr/>
        </p:nvSpPr>
        <p:spPr>
          <a:xfrm>
            <a:off x="6324641" y="1193800"/>
            <a:ext cx="1118713" cy="425952"/>
          </a:xfrm>
          <a:prstGeom prst="roundRect">
            <a:avLst>
              <a:gd name="adj" fmla="val 15599"/>
            </a:avLst>
          </a:prstGeom>
          <a:solidFill>
            <a:srgbClr val="9FC161"/>
          </a:solidFill>
          <a:ln w="12700">
            <a:miter lim="400000"/>
          </a:ln>
        </p:spPr>
        <p:txBody>
          <a:bodyPr lIns="0" tIns="0" rIns="0" bIns="0"/>
          <a:lstStyle/>
          <a:p>
            <a:pPr rtl="0">
              <a:defRPr>
                <a:solidFill>
                  <a:srgbClr val="B14341"/>
                </a:solidFill>
              </a:defRPr>
            </a:pPr>
          </a:p>
        </p:txBody>
      </p:sp>
      <p:sp>
        <p:nvSpPr>
          <p:cNvPr id="1383" name="مستطيل مستدير الزوايا"/>
          <p:cNvSpPr/>
          <p:nvPr/>
        </p:nvSpPr>
        <p:spPr>
          <a:xfrm>
            <a:off x="6383447" y="1235250"/>
            <a:ext cx="1001101" cy="343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82" y="21600"/>
                </a:moveTo>
                <a:lnTo>
                  <a:pt x="19418" y="21600"/>
                </a:lnTo>
                <a:cubicBezTo>
                  <a:pt x="20058" y="21600"/>
                  <a:pt x="20442" y="21600"/>
                  <a:pt x="20699" y="21288"/>
                </a:cubicBezTo>
                <a:cubicBezTo>
                  <a:pt x="21068" y="20896"/>
                  <a:pt x="21359" y="20047"/>
                  <a:pt x="21493" y="18970"/>
                </a:cubicBezTo>
                <a:cubicBezTo>
                  <a:pt x="21600" y="18222"/>
                  <a:pt x="21600" y="17101"/>
                  <a:pt x="21600" y="15232"/>
                </a:cubicBezTo>
                <a:lnTo>
                  <a:pt x="21600" y="6368"/>
                </a:lnTo>
                <a:cubicBezTo>
                  <a:pt x="21600" y="4499"/>
                  <a:pt x="21600" y="3378"/>
                  <a:pt x="21493" y="2630"/>
                </a:cubicBezTo>
                <a:cubicBezTo>
                  <a:pt x="21359" y="1553"/>
                  <a:pt x="21068" y="704"/>
                  <a:pt x="20699" y="312"/>
                </a:cubicBezTo>
                <a:cubicBezTo>
                  <a:pt x="20442" y="0"/>
                  <a:pt x="20058" y="0"/>
                  <a:pt x="19418" y="0"/>
                </a:cubicBezTo>
                <a:lnTo>
                  <a:pt x="2182" y="0"/>
                </a:lnTo>
                <a:cubicBezTo>
                  <a:pt x="1542" y="0"/>
                  <a:pt x="1158" y="0"/>
                  <a:pt x="901" y="312"/>
                </a:cubicBezTo>
                <a:cubicBezTo>
                  <a:pt x="532" y="704"/>
                  <a:pt x="241" y="1553"/>
                  <a:pt x="107" y="2630"/>
                </a:cubicBezTo>
                <a:cubicBezTo>
                  <a:pt x="0" y="3378"/>
                  <a:pt x="0" y="4499"/>
                  <a:pt x="0" y="6368"/>
                </a:cubicBezTo>
                <a:lnTo>
                  <a:pt x="0" y="15232"/>
                </a:lnTo>
                <a:cubicBezTo>
                  <a:pt x="0" y="17101"/>
                  <a:pt x="0" y="18222"/>
                  <a:pt x="107" y="18970"/>
                </a:cubicBezTo>
                <a:cubicBezTo>
                  <a:pt x="241" y="20047"/>
                  <a:pt x="532" y="20896"/>
                  <a:pt x="901" y="21288"/>
                </a:cubicBezTo>
                <a:cubicBezTo>
                  <a:pt x="1158" y="21600"/>
                  <a:pt x="1542" y="21600"/>
                  <a:pt x="2182" y="21600"/>
                </a:cubicBezTo>
                <a:close/>
              </a:path>
            </a:pathLst>
          </a:custGeom>
          <a:solidFill>
            <a:schemeClr val="accent1">
              <a:lumOff val="44000"/>
            </a:schemeClr>
          </a:solidFill>
          <a:ln w="12700">
            <a:solidFill>
              <a:schemeClr val="accent6"/>
            </a:solidFill>
            <a:prstDash val="sysDot"/>
            <a:miter lim="400000"/>
          </a:ln>
        </p:spPr>
        <p:txBody>
          <a:bodyPr lIns="0" tIns="0" rIns="0" bIns="0"/>
          <a:lstStyle/>
          <a:p>
            <a:pPr/>
          </a:p>
        </p:txBody>
      </p:sp>
      <p:sp>
        <p:nvSpPr>
          <p:cNvPr id="1384" name="النتيجة"/>
          <p:cNvSpPr txBox="1"/>
          <p:nvPr/>
        </p:nvSpPr>
        <p:spPr>
          <a:xfrm>
            <a:off x="6580873" y="1298063"/>
            <a:ext cx="606248" cy="2174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solidFill>
                  <a:srgbClr val="9FC161"/>
                </a:solidFill>
                <a:latin typeface="Nahdi-Black"/>
                <a:ea typeface="Nahdi-Black"/>
                <a:cs typeface="Nahdi-Black"/>
                <a:sym typeface="Nahdi-Black"/>
              </a:defRPr>
            </a:lvl1pPr>
          </a:lstStyle>
          <a:p>
            <a:pPr rtl="0">
              <a:defRPr/>
            </a:pPr>
            <a:r>
              <a:t>النتيجة</a:t>
            </a:r>
          </a:p>
        </p:txBody>
      </p:sp>
      <p:sp>
        <p:nvSpPr>
          <p:cNvPr id="1385" name="دائرة"/>
          <p:cNvSpPr/>
          <p:nvPr/>
        </p:nvSpPr>
        <p:spPr>
          <a:xfrm>
            <a:off x="7253885" y="1800969"/>
            <a:ext cx="192864" cy="192865"/>
          </a:xfrm>
          <a:prstGeom prst="ellipse">
            <a:avLst/>
          </a:prstGeom>
          <a:solidFill>
            <a:srgbClr val="9FC161"/>
          </a:solidFill>
          <a:ln>
            <a:solidFill>
              <a:schemeClr val="accent6"/>
            </a:solidFill>
          </a:ln>
          <a:effectLst>
            <a:outerShdw sx="100000" sy="100000" kx="0" ky="0" algn="b" rotWithShape="0" blurRad="190500" dist="12700" dir="5400000">
              <a:schemeClr val="accent6">
                <a:alpha val="75000"/>
              </a:schemeClr>
            </a:outerShdw>
          </a:effectLst>
        </p:spPr>
        <p:txBody>
          <a:bodyPr lIns="0" tIns="0" rIns="0" bIns="0"/>
          <a:lstStyle/>
          <a:p>
            <a:pPr/>
          </a:p>
        </p:txBody>
      </p:sp>
      <p:sp>
        <p:nvSpPr>
          <p:cNvPr id="1386" name="هي نظرية يكون برهانها مبنياً على نظرية أخرى."/>
          <p:cNvSpPr txBox="1"/>
          <p:nvPr/>
        </p:nvSpPr>
        <p:spPr>
          <a:xfrm>
            <a:off x="3172782" y="1796206"/>
            <a:ext cx="4058820" cy="2174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atin typeface="Nahdi-Black"/>
                <a:ea typeface="Nahdi-Black"/>
                <a:cs typeface="Nahdi-Black"/>
                <a:sym typeface="Nahdi-Black"/>
              </a:defRPr>
            </a:lvl1pPr>
          </a:lstStyle>
          <a:p>
            <a:pPr rtl="0">
              <a:defRPr/>
            </a:pPr>
            <a:r>
              <a:t>هي نظرية يكون برهانها مبنياً على نظرية أخرى.</a:t>
            </a:r>
          </a:p>
        </p:txBody>
      </p:sp>
      <p:sp>
        <p:nvSpPr>
          <p:cNvPr id="1387" name="مستطيل مستدير الزوايا"/>
          <p:cNvSpPr/>
          <p:nvPr/>
        </p:nvSpPr>
        <p:spPr>
          <a:xfrm>
            <a:off x="6500531" y="2330289"/>
            <a:ext cx="954180" cy="375026"/>
          </a:xfrm>
          <a:prstGeom prst="roundRect">
            <a:avLst>
              <a:gd name="adj" fmla="val 14561"/>
            </a:avLst>
          </a:prstGeom>
          <a:solidFill>
            <a:srgbClr val="FFD966"/>
          </a:solidFill>
          <a:ln w="12700">
            <a:miter lim="400000"/>
          </a:ln>
        </p:spPr>
        <p:txBody>
          <a:bodyPr lIns="0" tIns="0" rIns="0" bIns="0"/>
          <a:lstStyle/>
          <a:p>
            <a:pPr/>
          </a:p>
        </p:txBody>
      </p:sp>
      <p:sp>
        <p:nvSpPr>
          <p:cNvPr id="1388" name="مستطيل مستدير الزوايا"/>
          <p:cNvSpPr/>
          <p:nvPr/>
        </p:nvSpPr>
        <p:spPr>
          <a:xfrm>
            <a:off x="6426200" y="2324100"/>
            <a:ext cx="954997" cy="303019"/>
          </a:xfrm>
          <a:prstGeom prst="roundRect">
            <a:avLst>
              <a:gd name="adj" fmla="val 17401"/>
            </a:avLst>
          </a:prstGeom>
          <a:solidFill>
            <a:schemeClr val="accent1">
              <a:lumOff val="44000"/>
            </a:schemeClr>
          </a:solidFill>
          <a:ln w="12700">
            <a:solidFill>
              <a:schemeClr val="accent6"/>
            </a:solidFill>
            <a:prstDash val="sysDot"/>
          </a:ln>
        </p:spPr>
        <p:txBody>
          <a:bodyPr lIns="0" tIns="0" rIns="0" bIns="0"/>
          <a:lstStyle/>
          <a:p>
            <a:pPr/>
          </a:p>
        </p:txBody>
      </p:sp>
      <p:sp>
        <p:nvSpPr>
          <p:cNvPr id="1389" name="نتيجة 1-1"/>
          <p:cNvSpPr txBox="1"/>
          <p:nvPr/>
        </p:nvSpPr>
        <p:spPr>
          <a:xfrm>
            <a:off x="6412259" y="2391234"/>
            <a:ext cx="943477" cy="25313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300">
                <a:latin typeface="Nahdi-Black"/>
                <a:ea typeface="Nahdi-Black"/>
                <a:cs typeface="Nahdi-Black"/>
                <a:sym typeface="Nahdi-Black"/>
              </a:defRPr>
            </a:lvl1pPr>
          </a:lstStyle>
          <a:p>
            <a:pPr rtl="0">
              <a:defRPr/>
            </a:pPr>
            <a:r>
              <a:t>نتيجة 1-1</a:t>
            </a:r>
          </a:p>
        </p:txBody>
      </p:sp>
      <p:grpSp>
        <p:nvGrpSpPr>
          <p:cNvPr id="1392" name="تجميع"/>
          <p:cNvGrpSpPr/>
          <p:nvPr/>
        </p:nvGrpSpPr>
        <p:grpSpPr>
          <a:xfrm>
            <a:off x="2038453" y="2224494"/>
            <a:ext cx="4152589" cy="1271501"/>
            <a:chOff x="0" y="0"/>
            <a:chExt cx="4152588" cy="1271500"/>
          </a:xfrm>
        </p:grpSpPr>
        <p:sp>
          <p:nvSpPr>
            <p:cNvPr id="1390" name="مستطيل مستدير الزوايا"/>
            <p:cNvSpPr/>
            <p:nvPr/>
          </p:nvSpPr>
          <p:spPr>
            <a:xfrm>
              <a:off x="0" y="0"/>
              <a:ext cx="4152589" cy="1271501"/>
            </a:xfrm>
            <a:prstGeom prst="roundRect">
              <a:avLst>
                <a:gd name="adj" fmla="val 10956"/>
              </a:avLst>
            </a:prstGeom>
            <a:solidFill>
              <a:srgbClr val="FFD966"/>
            </a:solidFill>
            <a:ln w="12700" cap="flat">
              <a:noFill/>
              <a:miter lim="400000"/>
            </a:ln>
            <a:effectLst/>
          </p:spPr>
          <p:txBody>
            <a:bodyPr wrap="square" lIns="0" tIns="0" rIns="0" bIns="0" numCol="1" anchor="t">
              <a:noAutofit/>
            </a:bodyPr>
            <a:lstStyle/>
            <a:p>
              <a:pPr/>
            </a:p>
          </p:txBody>
        </p:sp>
        <p:sp>
          <p:nvSpPr>
            <p:cNvPr id="1391" name="مستطيل مستدير الزوايا"/>
            <p:cNvSpPr/>
            <p:nvPr/>
          </p:nvSpPr>
          <p:spPr>
            <a:xfrm>
              <a:off x="88884" y="60314"/>
              <a:ext cx="3974820" cy="1150872"/>
            </a:xfrm>
            <a:prstGeom prst="roundRect">
              <a:avLst>
                <a:gd name="adj" fmla="val 10925"/>
              </a:avLst>
            </a:prstGeom>
            <a:solidFill>
              <a:schemeClr val="accent1">
                <a:lumOff val="44000"/>
              </a:schemeClr>
            </a:solidFill>
            <a:ln w="25400" cap="flat">
              <a:solidFill>
                <a:schemeClr val="accent6"/>
              </a:solidFill>
              <a:prstDash val="sysDot"/>
              <a:round/>
            </a:ln>
            <a:effectLst/>
          </p:spPr>
          <p:txBody>
            <a:bodyPr wrap="square" lIns="0" tIns="0" rIns="0" bIns="0" numCol="1" anchor="t">
              <a:noAutofit/>
            </a:bodyPr>
            <a:lstStyle/>
            <a:p>
              <a:pPr/>
            </a:p>
          </p:txBody>
        </p:sp>
      </p:grpSp>
      <p:grpSp>
        <p:nvGrpSpPr>
          <p:cNvPr id="1395" name="تجميع"/>
          <p:cNvGrpSpPr/>
          <p:nvPr/>
        </p:nvGrpSpPr>
        <p:grpSpPr>
          <a:xfrm>
            <a:off x="2038453" y="3707550"/>
            <a:ext cx="4152589" cy="1271501"/>
            <a:chOff x="0" y="0"/>
            <a:chExt cx="4152588" cy="1271500"/>
          </a:xfrm>
        </p:grpSpPr>
        <p:sp>
          <p:nvSpPr>
            <p:cNvPr id="1393" name="مستطيل مستدير الزوايا"/>
            <p:cNvSpPr/>
            <p:nvPr/>
          </p:nvSpPr>
          <p:spPr>
            <a:xfrm>
              <a:off x="0" y="0"/>
              <a:ext cx="4152589" cy="1271501"/>
            </a:xfrm>
            <a:prstGeom prst="roundRect">
              <a:avLst>
                <a:gd name="adj" fmla="val 10956"/>
              </a:avLst>
            </a:prstGeom>
            <a:solidFill>
              <a:srgbClr val="FFD966"/>
            </a:solidFill>
            <a:ln w="12700" cap="flat">
              <a:noFill/>
              <a:miter lim="400000"/>
            </a:ln>
            <a:effectLst/>
          </p:spPr>
          <p:txBody>
            <a:bodyPr wrap="square" lIns="0" tIns="0" rIns="0" bIns="0" numCol="1" anchor="t">
              <a:noAutofit/>
            </a:bodyPr>
            <a:lstStyle/>
            <a:p>
              <a:pPr/>
            </a:p>
          </p:txBody>
        </p:sp>
        <p:sp>
          <p:nvSpPr>
            <p:cNvPr id="1394" name="مستطيل مستدير الزوايا"/>
            <p:cNvSpPr/>
            <p:nvPr/>
          </p:nvSpPr>
          <p:spPr>
            <a:xfrm>
              <a:off x="88884" y="60314"/>
              <a:ext cx="3974820" cy="1150872"/>
            </a:xfrm>
            <a:prstGeom prst="roundRect">
              <a:avLst>
                <a:gd name="adj" fmla="val 10925"/>
              </a:avLst>
            </a:prstGeom>
            <a:solidFill>
              <a:schemeClr val="accent1">
                <a:lumOff val="44000"/>
              </a:schemeClr>
            </a:solidFill>
            <a:ln w="25400" cap="flat">
              <a:solidFill>
                <a:schemeClr val="accent6"/>
              </a:solidFill>
              <a:prstDash val="sysDot"/>
              <a:round/>
            </a:ln>
            <a:effectLst/>
          </p:spPr>
          <p:txBody>
            <a:bodyPr wrap="square" lIns="0" tIns="0" rIns="0" bIns="0" numCol="1" anchor="t">
              <a:noAutofit/>
            </a:bodyPr>
            <a:lstStyle/>
            <a:p>
              <a:pPr/>
            </a:p>
          </p:txBody>
        </p:sp>
      </p:grpSp>
      <p:sp>
        <p:nvSpPr>
          <p:cNvPr id="1396" name="مستطيل مستدير الزوايا"/>
          <p:cNvSpPr/>
          <p:nvPr/>
        </p:nvSpPr>
        <p:spPr>
          <a:xfrm>
            <a:off x="6503714" y="3693867"/>
            <a:ext cx="954181" cy="375026"/>
          </a:xfrm>
          <a:prstGeom prst="roundRect">
            <a:avLst>
              <a:gd name="adj" fmla="val 14561"/>
            </a:avLst>
          </a:prstGeom>
          <a:solidFill>
            <a:srgbClr val="FFD966"/>
          </a:solidFill>
          <a:ln w="12700">
            <a:miter lim="400000"/>
          </a:ln>
        </p:spPr>
        <p:txBody>
          <a:bodyPr lIns="0" tIns="0" rIns="0" bIns="0"/>
          <a:lstStyle/>
          <a:p>
            <a:pPr/>
          </a:p>
        </p:txBody>
      </p:sp>
      <p:sp>
        <p:nvSpPr>
          <p:cNvPr id="1397" name="مستطيل مستدير الزوايا"/>
          <p:cNvSpPr/>
          <p:nvPr/>
        </p:nvSpPr>
        <p:spPr>
          <a:xfrm>
            <a:off x="6429383" y="3687678"/>
            <a:ext cx="954998" cy="303019"/>
          </a:xfrm>
          <a:prstGeom prst="roundRect">
            <a:avLst>
              <a:gd name="adj" fmla="val 17401"/>
            </a:avLst>
          </a:prstGeom>
          <a:solidFill>
            <a:schemeClr val="accent1">
              <a:lumOff val="44000"/>
            </a:schemeClr>
          </a:solidFill>
          <a:ln w="12700">
            <a:solidFill>
              <a:schemeClr val="accent6"/>
            </a:solidFill>
            <a:prstDash val="sysDot"/>
          </a:ln>
        </p:spPr>
        <p:txBody>
          <a:bodyPr lIns="0" tIns="0" rIns="0" bIns="0"/>
          <a:lstStyle/>
          <a:p>
            <a:pPr/>
          </a:p>
        </p:txBody>
      </p:sp>
      <p:sp>
        <p:nvSpPr>
          <p:cNvPr id="1398" name="نتيجة 1-2"/>
          <p:cNvSpPr txBox="1"/>
          <p:nvPr/>
        </p:nvSpPr>
        <p:spPr>
          <a:xfrm>
            <a:off x="6415443" y="3754812"/>
            <a:ext cx="943476" cy="25313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300">
                <a:latin typeface="Nahdi-Black"/>
                <a:ea typeface="Nahdi-Black"/>
                <a:cs typeface="Nahdi-Black"/>
                <a:sym typeface="Nahdi-Black"/>
              </a:defRPr>
            </a:lvl1pPr>
          </a:lstStyle>
          <a:p>
            <a:pPr rtl="0">
              <a:defRPr/>
            </a:pPr>
            <a:r>
              <a:t>نتيجة 1-2</a:t>
            </a:r>
          </a:p>
        </p:txBody>
      </p:sp>
      <p:sp>
        <p:nvSpPr>
          <p:cNvPr id="1399" name="الزاويتان الحادتان في  أي مثلث قائم متتامتان"/>
          <p:cNvSpPr txBox="1"/>
          <p:nvPr/>
        </p:nvSpPr>
        <p:spPr>
          <a:xfrm>
            <a:off x="2306852" y="2434019"/>
            <a:ext cx="3700143" cy="47142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600">
                <a:latin typeface="Nahdi-Black"/>
                <a:ea typeface="Nahdi-Black"/>
                <a:cs typeface="Nahdi-Black"/>
                <a:sym typeface="Nahdi-Black"/>
              </a:defRPr>
            </a:lvl1pPr>
          </a:lstStyle>
          <a:p>
            <a:pPr rtl="0">
              <a:defRPr/>
            </a:pPr>
            <a:r>
              <a:t>الزاويتان الحادتان في  أي مثلث قائم متتامتان</a:t>
            </a:r>
          </a:p>
        </p:txBody>
      </p:sp>
      <p:sp>
        <p:nvSpPr>
          <p:cNvPr id="1400" name="مثال:"/>
          <p:cNvSpPr txBox="1"/>
          <p:nvPr/>
        </p:nvSpPr>
        <p:spPr>
          <a:xfrm>
            <a:off x="5311430" y="2825344"/>
            <a:ext cx="819648" cy="33556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500">
                <a:solidFill>
                  <a:srgbClr val="E22400"/>
                </a:solidFill>
                <a:latin typeface="Nahdi-Black"/>
                <a:ea typeface="Nahdi-Black"/>
                <a:cs typeface="Nahdi-Black"/>
                <a:sym typeface="Nahdi-Black"/>
              </a:defRPr>
            </a:lvl1pPr>
          </a:lstStyle>
          <a:p>
            <a:pPr rtl="0">
              <a:defRPr/>
            </a:pPr>
            <a:r>
              <a:t>مثال:</a:t>
            </a:r>
          </a:p>
        </p:txBody>
      </p:sp>
      <p:pic>
        <p:nvPicPr>
          <p:cNvPr id="1401" name="صورة" descr="صورة"/>
          <p:cNvPicPr>
            <a:picLocks noChangeAspect="1"/>
          </p:cNvPicPr>
          <p:nvPr/>
        </p:nvPicPr>
        <p:blipFill>
          <a:blip r:embed="rId3">
            <a:extLst/>
          </a:blip>
          <a:srcRect l="0" t="9172" r="80173" b="54173"/>
          <a:stretch>
            <a:fillRect/>
          </a:stretch>
        </p:blipFill>
        <p:spPr>
          <a:xfrm>
            <a:off x="180737" y="2241516"/>
            <a:ext cx="1720790" cy="1237641"/>
          </a:xfrm>
          <a:prstGeom prst="rect">
            <a:avLst/>
          </a:prstGeom>
          <a:ln w="12700">
            <a:miter lim="400000"/>
          </a:ln>
        </p:spPr>
      </p:pic>
      <p:sp>
        <p:nvSpPr>
          <p:cNvPr id="1402" name="إذا كانت   قائمة فإن   و   متتامتان"/>
          <p:cNvSpPr txBox="1"/>
          <p:nvPr/>
        </p:nvSpPr>
        <p:spPr>
          <a:xfrm>
            <a:off x="2264677" y="3061384"/>
            <a:ext cx="3700142" cy="2434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a:solidFill>
                  <a:srgbClr val="3D85C6"/>
                </a:solidFill>
                <a:latin typeface="Nahdi-Black"/>
                <a:ea typeface="Nahdi-Black"/>
                <a:cs typeface="Nahdi-Black"/>
                <a:sym typeface="Nahdi-Black"/>
              </a:defRPr>
            </a:pPr>
            <a:r>
              <a:t>إذا كانت </a:t>
            </a:r>
            <a14:m>
              <m:oMath>
                <m:r>
                  <a:rPr xmlns:a="http://schemas.openxmlformats.org/drawingml/2006/main" sz="1800" i="1">
                    <a:solidFill>
                      <a:srgbClr val="3D84C5"/>
                    </a:solidFill>
                    <a:latin typeface="Cambria Math" panose="02040503050406030204" pitchFamily="18" charset="0"/>
                  </a:rPr>
                  <m:t>∠</m:t>
                </m:r>
                <m:r>
                  <a:rPr xmlns:a="http://schemas.openxmlformats.org/drawingml/2006/main" sz="1800" i="1">
                    <a:solidFill>
                      <a:srgbClr val="3D84C5"/>
                    </a:solidFill>
                    <a:latin typeface="Cambria Math" panose="02040503050406030204" pitchFamily="18" charset="0"/>
                  </a:rPr>
                  <m:t>C</m:t>
                </m:r>
              </m:oMath>
            </a14:m>
            <a:r>
              <a:t> قائمة فإن </a:t>
            </a:r>
            <a14:m>
              <m:oMath>
                <m:r>
                  <a:rPr xmlns:a="http://schemas.openxmlformats.org/drawingml/2006/main" sz="1850" i="1">
                    <a:solidFill>
                      <a:srgbClr val="3D84C5"/>
                    </a:solidFill>
                    <a:latin typeface="Cambria Math" panose="02040503050406030204" pitchFamily="18" charset="0"/>
                  </a:rPr>
                  <m:t>∠</m:t>
                </m:r>
                <m:r>
                  <a:rPr xmlns:a="http://schemas.openxmlformats.org/drawingml/2006/main" sz="1850" i="1">
                    <a:solidFill>
                      <a:srgbClr val="3D84C5"/>
                    </a:solidFill>
                    <a:latin typeface="Cambria Math" panose="02040503050406030204" pitchFamily="18" charset="0"/>
                  </a:rPr>
                  <m:t>A</m:t>
                </m:r>
              </m:oMath>
            </a14:m>
            <a:r>
              <a:t> و </a:t>
            </a:r>
            <a14:m>
              <m:oMath>
                <m:r>
                  <a:rPr xmlns:a="http://schemas.openxmlformats.org/drawingml/2006/main" sz="1850" i="1">
                    <a:solidFill>
                      <a:srgbClr val="3D84C5"/>
                    </a:solidFill>
                    <a:latin typeface="Cambria Math" panose="02040503050406030204" pitchFamily="18" charset="0"/>
                  </a:rPr>
                  <m:t>∠</m:t>
                </m:r>
                <m:r>
                  <a:rPr xmlns:a="http://schemas.openxmlformats.org/drawingml/2006/main" sz="1850" i="1">
                    <a:solidFill>
                      <a:srgbClr val="3D84C5"/>
                    </a:solidFill>
                    <a:latin typeface="Cambria Math" panose="02040503050406030204" pitchFamily="18" charset="0"/>
                  </a:rPr>
                  <m:t>B</m:t>
                </m:r>
              </m:oMath>
            </a14:m>
            <a:r>
              <a:t> متتامتان</a:t>
            </a:r>
            <a:endParaRPr sz="1800"/>
          </a:p>
        </p:txBody>
      </p:sp>
      <p:pic>
        <p:nvPicPr>
          <p:cNvPr id="1403" name="صورة" descr="صورة"/>
          <p:cNvPicPr>
            <a:picLocks noChangeAspect="1"/>
          </p:cNvPicPr>
          <p:nvPr/>
        </p:nvPicPr>
        <p:blipFill>
          <a:blip r:embed="rId3">
            <a:extLst/>
          </a:blip>
          <a:srcRect l="0" t="58618" r="79192" b="11622"/>
          <a:stretch>
            <a:fillRect/>
          </a:stretch>
        </p:blipFill>
        <p:spPr>
          <a:xfrm>
            <a:off x="138271" y="3943073"/>
            <a:ext cx="1805971" cy="1004813"/>
          </a:xfrm>
          <a:prstGeom prst="rect">
            <a:avLst/>
          </a:prstGeom>
          <a:ln w="12700">
            <a:miter lim="400000"/>
          </a:ln>
        </p:spPr>
      </p:pic>
      <p:sp>
        <p:nvSpPr>
          <p:cNvPr id="1404" name="توجد زاوية قائمة واحدة أو زاوية منفرجة واحدة على الأكثر في أي مثلث"/>
          <p:cNvSpPr txBox="1"/>
          <p:nvPr/>
        </p:nvSpPr>
        <p:spPr>
          <a:xfrm>
            <a:off x="2264677" y="3839186"/>
            <a:ext cx="3700142" cy="47142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600">
                <a:latin typeface="Nahdi-Black"/>
                <a:ea typeface="Nahdi-Black"/>
                <a:cs typeface="Nahdi-Black"/>
                <a:sym typeface="Nahdi-Black"/>
              </a:defRPr>
            </a:lvl1pPr>
          </a:lstStyle>
          <a:p>
            <a:pPr rtl="0">
              <a:defRPr/>
            </a:pPr>
            <a:r>
              <a:t>توجد زاوية قائمة واحدة أو زاوية منفرجة واحدة على الأكثر في أي مثلث</a:t>
            </a:r>
          </a:p>
        </p:txBody>
      </p:sp>
      <p:sp>
        <p:nvSpPr>
          <p:cNvPr id="1405" name="إذا كانت   قائمة فإن   و   حادتان"/>
          <p:cNvSpPr txBox="1"/>
          <p:nvPr/>
        </p:nvSpPr>
        <p:spPr>
          <a:xfrm>
            <a:off x="2306852" y="4545492"/>
            <a:ext cx="3700143" cy="2434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a:solidFill>
                  <a:srgbClr val="3D85C6"/>
                </a:solidFill>
                <a:latin typeface="Nahdi-Black"/>
                <a:ea typeface="Nahdi-Black"/>
                <a:cs typeface="Nahdi-Black"/>
                <a:sym typeface="Nahdi-Black"/>
              </a:defRPr>
            </a:pPr>
            <a:r>
              <a:t>إذا كانت </a:t>
            </a:r>
            <a14:m>
              <m:oMath>
                <m:r>
                  <a:rPr xmlns:a="http://schemas.openxmlformats.org/drawingml/2006/main" sz="1800" i="1">
                    <a:solidFill>
                      <a:srgbClr val="3D84C5"/>
                    </a:solidFill>
                    <a:latin typeface="Cambria Math" panose="02040503050406030204" pitchFamily="18" charset="0"/>
                  </a:rPr>
                  <m:t>∠</m:t>
                </m:r>
                <m:r>
                  <a:rPr xmlns:a="http://schemas.openxmlformats.org/drawingml/2006/main" sz="1800" i="1">
                    <a:solidFill>
                      <a:srgbClr val="3D84C5"/>
                    </a:solidFill>
                    <a:latin typeface="Cambria Math" panose="02040503050406030204" pitchFamily="18" charset="0"/>
                  </a:rPr>
                  <m:t>L</m:t>
                </m:r>
              </m:oMath>
            </a14:m>
            <a:r>
              <a:t> قائمة فإن </a:t>
            </a:r>
            <a14:m>
              <m:oMath>
                <m:r>
                  <a:rPr xmlns:a="http://schemas.openxmlformats.org/drawingml/2006/main" sz="1750" i="1">
                    <a:solidFill>
                      <a:srgbClr val="3D84C5"/>
                    </a:solidFill>
                    <a:latin typeface="Cambria Math" panose="02040503050406030204" pitchFamily="18" charset="0"/>
                  </a:rPr>
                  <m:t>∠</m:t>
                </m:r>
                <m:r>
                  <a:rPr xmlns:a="http://schemas.openxmlformats.org/drawingml/2006/main" sz="1750" i="1">
                    <a:solidFill>
                      <a:srgbClr val="3D84C5"/>
                    </a:solidFill>
                    <a:latin typeface="Cambria Math" panose="02040503050406030204" pitchFamily="18" charset="0"/>
                  </a:rPr>
                  <m:t>J</m:t>
                </m:r>
              </m:oMath>
            </a14:m>
            <a:r>
              <a:t> و </a:t>
            </a:r>
            <a14:m>
              <m:oMath>
                <m:r>
                  <a:rPr xmlns:a="http://schemas.openxmlformats.org/drawingml/2006/main" sz="1750" i="1">
                    <a:solidFill>
                      <a:srgbClr val="3D84C5"/>
                    </a:solidFill>
                    <a:latin typeface="Cambria Math" panose="02040503050406030204" pitchFamily="18" charset="0"/>
                  </a:rPr>
                  <m:t>∠</m:t>
                </m:r>
                <m:r>
                  <a:rPr xmlns:a="http://schemas.openxmlformats.org/drawingml/2006/main" sz="1750" i="1">
                    <a:solidFill>
                      <a:srgbClr val="3D84C5"/>
                    </a:solidFill>
                    <a:latin typeface="Cambria Math" panose="02040503050406030204" pitchFamily="18" charset="0"/>
                  </a:rPr>
                  <m:t>K</m:t>
                </m:r>
              </m:oMath>
            </a14:m>
            <a:r>
              <a:t> حادتان </a:t>
            </a:r>
            <a:endParaRPr sz="1800"/>
          </a:p>
        </p:txBody>
      </p:sp>
      <p:sp>
        <p:nvSpPr>
          <p:cNvPr id="1406" name="مثال:"/>
          <p:cNvSpPr txBox="1"/>
          <p:nvPr/>
        </p:nvSpPr>
        <p:spPr>
          <a:xfrm>
            <a:off x="5311430" y="4354341"/>
            <a:ext cx="819648" cy="33556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500">
                <a:solidFill>
                  <a:srgbClr val="E22400"/>
                </a:solidFill>
                <a:latin typeface="Nahdi-Black"/>
                <a:ea typeface="Nahdi-Black"/>
                <a:cs typeface="Nahdi-Black"/>
                <a:sym typeface="Nahdi-Black"/>
              </a:defRPr>
            </a:lvl1pPr>
          </a:lstStyle>
          <a:p>
            <a:pPr rtl="0">
              <a:defRPr/>
            </a:pPr>
            <a:r>
              <a:t>مثال:</a:t>
            </a:r>
          </a:p>
        </p:txBody>
      </p:sp>
      <p:pic>
        <p:nvPicPr>
          <p:cNvPr id="1407" name="IMG_3546.jpeg" descr="IMG_3546.jpeg"/>
          <p:cNvPicPr>
            <a:picLocks noChangeAspect="1"/>
          </p:cNvPicPr>
          <p:nvPr/>
        </p:nvPicPr>
        <p:blipFill>
          <a:blip r:embed="rId4">
            <a:extLst/>
          </a:blip>
          <a:stretch>
            <a:fillRect/>
          </a:stretch>
        </p:blipFill>
        <p:spPr>
          <a:xfrm>
            <a:off x="331344" y="587271"/>
            <a:ext cx="933609" cy="933609"/>
          </a:xfrm>
          <a:prstGeom prst="rect">
            <a:avLst/>
          </a:prstGeom>
          <a:ln w="12700">
            <a:miter lim="400000"/>
          </a:ln>
        </p:spPr>
      </p:pic>
      <p:sp>
        <p:nvSpPr>
          <p:cNvPr id="1408" name="الحوار والمناقشة"/>
          <p:cNvSpPr txBox="1"/>
          <p:nvPr/>
        </p:nvSpPr>
        <p:spPr>
          <a:xfrm>
            <a:off x="212085" y="441576"/>
            <a:ext cx="1353847" cy="346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rtl="0">
              <a:defRPr sz="1100">
                <a:latin typeface="Nahdi-Black"/>
                <a:ea typeface="Nahdi-Black"/>
                <a:cs typeface="Nahdi-Black"/>
                <a:sym typeface="Nahdi-Black"/>
              </a:defRPr>
            </a:lvl1pPr>
          </a:lstStyle>
          <a:p>
            <a:pPr/>
            <a:r>
              <a:t>الحوار والمناقشة</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D85C6"/>
        </a:solidFill>
      </p:bgPr>
    </p:bg>
    <p:spTree>
      <p:nvGrpSpPr>
        <p:cNvPr id="1" name=""/>
        <p:cNvGrpSpPr/>
        <p:nvPr/>
      </p:nvGrpSpPr>
      <p:grpSpPr>
        <a:xfrm>
          <a:off x="0" y="0"/>
          <a:ext cx="0" cy="0"/>
          <a:chOff x="0" y="0"/>
          <a:chExt cx="0" cy="0"/>
        </a:xfrm>
      </p:grpSpPr>
      <p:sp>
        <p:nvSpPr>
          <p:cNvPr id="1410" name="مستطيل مستدير الزوايا"/>
          <p:cNvSpPr/>
          <p:nvPr/>
        </p:nvSpPr>
        <p:spPr>
          <a:xfrm>
            <a:off x="7682296" y="3436808"/>
            <a:ext cx="1124986" cy="1485953"/>
          </a:xfrm>
          <a:prstGeom prst="roundRect">
            <a:avLst>
              <a:gd name="adj" fmla="val 16818"/>
            </a:avLst>
          </a:prstGeom>
          <a:solidFill>
            <a:srgbClr val="3D85C6"/>
          </a:solidFill>
          <a:ln w="12700">
            <a:miter lim="400000"/>
          </a:ln>
        </p:spPr>
        <p:txBody>
          <a:bodyPr lIns="0" tIns="0" rIns="0" bIns="0"/>
          <a:lstStyle/>
          <a:p>
            <a:pPr/>
          </a:p>
        </p:txBody>
      </p:sp>
      <p:sp>
        <p:nvSpPr>
          <p:cNvPr id="1411" name="مستطيل مستدير الزوايا"/>
          <p:cNvSpPr/>
          <p:nvPr/>
        </p:nvSpPr>
        <p:spPr>
          <a:xfrm>
            <a:off x="7766480" y="3356485"/>
            <a:ext cx="1124986" cy="148595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412" name="مستطيل مستدير الزوايا"/>
          <p:cNvSpPr/>
          <p:nvPr/>
        </p:nvSpPr>
        <p:spPr>
          <a:xfrm>
            <a:off x="7761000" y="1573647"/>
            <a:ext cx="1051762" cy="1389233"/>
          </a:xfrm>
          <a:prstGeom prst="roundRect">
            <a:avLst>
              <a:gd name="adj" fmla="val 16818"/>
            </a:avLst>
          </a:prstGeom>
          <a:solidFill>
            <a:srgbClr val="3D85C6"/>
          </a:solidFill>
          <a:ln w="12700">
            <a:miter lim="400000"/>
          </a:ln>
        </p:spPr>
        <p:txBody>
          <a:bodyPr lIns="0" tIns="0" rIns="0" bIns="0"/>
          <a:lstStyle/>
          <a:p>
            <a:pPr/>
          </a:p>
        </p:txBody>
      </p:sp>
      <p:sp>
        <p:nvSpPr>
          <p:cNvPr id="1413"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414"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415"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grpSp>
        <p:nvGrpSpPr>
          <p:cNvPr id="1420" name="Google Shape;4104;p34"/>
          <p:cNvGrpSpPr/>
          <p:nvPr/>
        </p:nvGrpSpPr>
        <p:grpSpPr>
          <a:xfrm>
            <a:off x="8352595" y="439635"/>
            <a:ext cx="560202" cy="561482"/>
            <a:chOff x="0" y="0"/>
            <a:chExt cx="560200" cy="561481"/>
          </a:xfrm>
        </p:grpSpPr>
        <p:sp>
          <p:nvSpPr>
            <p:cNvPr id="1416"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417"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418"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419"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421"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422"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423"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2"/>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2"/>
              </a:buBlip>
              <a:defRPr>
                <a:latin typeface="FF Hekaya Light"/>
                <a:ea typeface="FF Hekaya Light"/>
                <a:cs typeface="FF Hekaya Light"/>
                <a:sym typeface="FF Hekaya Light"/>
              </a:defRPr>
            </a:pPr>
            <a:r>
              <a:t> أطبق نظرية الزاوية الخارجية  في المثلث.</a:t>
            </a:r>
          </a:p>
        </p:txBody>
      </p:sp>
      <p:sp>
        <p:nvSpPr>
          <p:cNvPr id="1424"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2"/>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2"/>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2"/>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2"/>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2"/>
              </a:buBlip>
              <a:defRPr sz="1300">
                <a:latin typeface="FF Hekaya Light"/>
                <a:ea typeface="FF Hekaya Light"/>
                <a:cs typeface="FF Hekaya Light"/>
                <a:sym typeface="FF Hekaya Light"/>
              </a:defRPr>
            </a:pPr>
            <a:r>
              <a:t> النتيجة</a:t>
            </a:r>
          </a:p>
        </p:txBody>
      </p:sp>
      <p:sp>
        <p:nvSpPr>
          <p:cNvPr id="1425"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426"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427"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sp>
        <p:nvSpPr>
          <p:cNvPr id="1428" name="مستطيل مستدير الزوايا"/>
          <p:cNvSpPr/>
          <p:nvPr/>
        </p:nvSpPr>
        <p:spPr>
          <a:xfrm>
            <a:off x="6171315" y="1204180"/>
            <a:ext cx="1499188" cy="499777"/>
          </a:xfrm>
          <a:prstGeom prst="roundRect">
            <a:avLst>
              <a:gd name="adj" fmla="val 14004"/>
            </a:avLst>
          </a:prstGeom>
          <a:solidFill>
            <a:srgbClr val="3D85C6"/>
          </a:solidFill>
          <a:ln w="12700">
            <a:miter lim="400000"/>
          </a:ln>
        </p:spPr>
        <p:txBody>
          <a:bodyPr lIns="0" tIns="0" rIns="0" bIns="0"/>
          <a:lstStyle/>
          <a:p>
            <a:pPr rtl="0">
              <a:defRPr>
                <a:solidFill>
                  <a:srgbClr val="B14341"/>
                </a:solidFill>
              </a:defRPr>
            </a:pPr>
          </a:p>
        </p:txBody>
      </p:sp>
      <p:sp>
        <p:nvSpPr>
          <p:cNvPr id="1429" name="مستطيل مستدير الزوايا"/>
          <p:cNvSpPr/>
          <p:nvPr/>
        </p:nvSpPr>
        <p:spPr>
          <a:xfrm>
            <a:off x="6880018" y="1268479"/>
            <a:ext cx="717798" cy="371179"/>
          </a:xfrm>
          <a:prstGeom prst="roundRect">
            <a:avLst>
              <a:gd name="adj" fmla="val 15567"/>
            </a:avLst>
          </a:prstGeom>
          <a:solidFill>
            <a:schemeClr val="accent1">
              <a:lumOff val="44000"/>
            </a:schemeClr>
          </a:solidFill>
          <a:ln w="12700">
            <a:solidFill>
              <a:schemeClr val="accent6"/>
            </a:solidFill>
            <a:prstDash val="sysDot"/>
            <a:miter lim="400000"/>
          </a:ln>
        </p:spPr>
        <p:txBody>
          <a:bodyPr lIns="0" tIns="0" rIns="0" bIns="0"/>
          <a:lstStyle/>
          <a:p>
            <a:pPr/>
          </a:p>
        </p:txBody>
      </p:sp>
      <p:sp>
        <p:nvSpPr>
          <p:cNvPr id="1430" name="مثال 3"/>
          <p:cNvSpPr txBox="1"/>
          <p:nvPr/>
        </p:nvSpPr>
        <p:spPr>
          <a:xfrm>
            <a:off x="6800953" y="1345555"/>
            <a:ext cx="626064"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solidFill>
                  <a:srgbClr val="3D85C6"/>
                </a:solidFill>
                <a:latin typeface="Nahdi-Black"/>
                <a:ea typeface="Nahdi-Black"/>
                <a:cs typeface="Nahdi-Black"/>
                <a:sym typeface="Nahdi-Black"/>
              </a:defRPr>
            </a:lvl1pPr>
          </a:lstStyle>
          <a:p>
            <a:pPr rtl="0">
              <a:defRPr/>
            </a:pPr>
            <a:r>
              <a:t>مثال 3</a:t>
            </a:r>
          </a:p>
        </p:txBody>
      </p:sp>
      <p:sp>
        <p:nvSpPr>
          <p:cNvPr id="1431" name="صفحة 23"/>
          <p:cNvSpPr txBox="1"/>
          <p:nvPr/>
        </p:nvSpPr>
        <p:spPr>
          <a:xfrm>
            <a:off x="6144207" y="1361286"/>
            <a:ext cx="688529" cy="3535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1200">
                <a:solidFill>
                  <a:schemeClr val="accent1">
                    <a:lumOff val="44000"/>
                  </a:schemeClr>
                </a:solidFill>
                <a:latin typeface="Nahdi-Black"/>
                <a:ea typeface="Nahdi-Black"/>
                <a:cs typeface="Nahdi-Black"/>
                <a:sym typeface="Nahdi-Black"/>
              </a:defRPr>
            </a:lvl1pPr>
          </a:lstStyle>
          <a:p>
            <a:pPr rtl="0">
              <a:defRPr/>
            </a:pPr>
            <a:r>
              <a:t>صفحة 23</a:t>
            </a:r>
          </a:p>
        </p:txBody>
      </p:sp>
      <p:pic>
        <p:nvPicPr>
          <p:cNvPr id="1432" name="IMG_3546.jpeg" descr="IMG_3546.jpeg"/>
          <p:cNvPicPr>
            <a:picLocks noChangeAspect="1"/>
          </p:cNvPicPr>
          <p:nvPr/>
        </p:nvPicPr>
        <p:blipFill>
          <a:blip r:embed="rId3">
            <a:extLst/>
          </a:blip>
          <a:stretch>
            <a:fillRect/>
          </a:stretch>
        </p:blipFill>
        <p:spPr>
          <a:xfrm>
            <a:off x="331344" y="587271"/>
            <a:ext cx="993236" cy="993236"/>
          </a:xfrm>
          <a:prstGeom prst="rect">
            <a:avLst/>
          </a:prstGeom>
          <a:ln w="12700">
            <a:miter lim="400000"/>
          </a:ln>
        </p:spPr>
      </p:pic>
      <p:sp>
        <p:nvSpPr>
          <p:cNvPr id="1433" name="الحوار والمناقشة"/>
          <p:cNvSpPr txBox="1"/>
          <p:nvPr/>
        </p:nvSpPr>
        <p:spPr>
          <a:xfrm>
            <a:off x="212085" y="441576"/>
            <a:ext cx="1353847" cy="346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rtl="0">
              <a:defRPr sz="1100">
                <a:latin typeface="Nahdi-Black"/>
                <a:ea typeface="Nahdi-Black"/>
                <a:cs typeface="Nahdi-Black"/>
                <a:sym typeface="Nahdi-Black"/>
              </a:defRPr>
            </a:lvl1pPr>
          </a:lstStyle>
          <a:p>
            <a:pPr/>
            <a:r>
              <a:t>الحوار والمناقشة</a:t>
            </a:r>
          </a:p>
        </p:txBody>
      </p:sp>
      <p:pic>
        <p:nvPicPr>
          <p:cNvPr id="1434" name="IMG_6523.png" descr="IMG_6523.png"/>
          <p:cNvPicPr>
            <a:picLocks noChangeAspect="1"/>
          </p:cNvPicPr>
          <p:nvPr/>
        </p:nvPicPr>
        <p:blipFill>
          <a:blip r:embed="rId4">
            <a:extLst/>
          </a:blip>
          <a:srcRect l="32112" t="38862" r="7332" b="36654"/>
          <a:stretch>
            <a:fillRect/>
          </a:stretch>
        </p:blipFill>
        <p:spPr>
          <a:xfrm>
            <a:off x="2173870" y="1964781"/>
            <a:ext cx="5432496" cy="1646453"/>
          </a:xfrm>
          <a:prstGeom prst="rect">
            <a:avLst/>
          </a:prstGeom>
          <a:ln w="12700">
            <a:miter lim="400000"/>
          </a:ln>
        </p:spPr>
      </p:pic>
      <p:pic>
        <p:nvPicPr>
          <p:cNvPr id="1435" name="IMG_6523.png" descr="IMG_6523.png"/>
          <p:cNvPicPr>
            <a:picLocks noChangeAspect="1"/>
          </p:cNvPicPr>
          <p:nvPr/>
        </p:nvPicPr>
        <p:blipFill>
          <a:blip r:embed="rId4">
            <a:extLst/>
          </a:blip>
          <a:srcRect l="5710" t="39525" r="70266" b="37956"/>
          <a:stretch>
            <a:fillRect/>
          </a:stretch>
        </p:blipFill>
        <p:spPr>
          <a:xfrm>
            <a:off x="45331" y="1941961"/>
            <a:ext cx="2408484" cy="1692411"/>
          </a:xfrm>
          <a:prstGeom prst="rect">
            <a:avLst/>
          </a:prstGeom>
          <a:ln w="12700">
            <a:miter lim="400000"/>
          </a:ln>
        </p:spPr>
      </p:pic>
      <p:grpSp>
        <p:nvGrpSpPr>
          <p:cNvPr id="1438" name="تجميع"/>
          <p:cNvGrpSpPr/>
          <p:nvPr/>
        </p:nvGrpSpPr>
        <p:grpSpPr>
          <a:xfrm>
            <a:off x="110082" y="4585530"/>
            <a:ext cx="1761445" cy="403441"/>
            <a:chOff x="0" y="0"/>
            <a:chExt cx="1761443" cy="403439"/>
          </a:xfrm>
        </p:grpSpPr>
        <p:sp>
          <p:nvSpPr>
            <p:cNvPr id="1436"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437" name="IMG_6270.jpeg" descr="IMG_6270.jpeg"/>
            <p:cNvPicPr>
              <a:picLocks noChangeAspect="1"/>
            </p:cNvPicPr>
            <p:nvPr/>
          </p:nvPicPr>
          <p:blipFill>
            <a:blip r:embed="rId5">
              <a:extLst/>
            </a:blip>
            <a:srcRect l="63842" t="5958" r="26207" b="69272"/>
            <a:stretch>
              <a:fillRect/>
            </a:stretch>
          </p:blipFill>
          <p:spPr>
            <a:xfrm>
              <a:off x="0" y="0"/>
              <a:ext cx="388783" cy="403440"/>
            </a:xfrm>
            <a:prstGeom prst="rect">
              <a:avLst/>
            </a:prstGeom>
            <a:ln w="12700" cap="flat">
              <a:noFill/>
              <a:miter lim="400000"/>
            </a:ln>
            <a:effectLst/>
          </p:spPr>
        </p:pic>
      </p:grpSp>
      <p:pic>
        <p:nvPicPr>
          <p:cNvPr id="1439" name="IMG_4357.jpeg" descr="IMG_4357.jpeg"/>
          <p:cNvPicPr>
            <a:picLocks noChangeAspect="1"/>
          </p:cNvPicPr>
          <p:nvPr/>
        </p:nvPicPr>
        <p:blipFill>
          <a:blip r:embed="rId6">
            <a:alphaModFix amt="28082"/>
            <a:extLst/>
          </a:blip>
          <a:srcRect l="0" t="18013" r="0" b="18013"/>
          <a:stretch>
            <a:fillRect/>
          </a:stretch>
        </p:blipFill>
        <p:spPr>
          <a:xfrm>
            <a:off x="524476" y="3942251"/>
            <a:ext cx="932521" cy="596565"/>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B14341"/>
        </a:solidFill>
      </p:bgPr>
    </p:bg>
    <p:spTree>
      <p:nvGrpSpPr>
        <p:cNvPr id="1" name=""/>
        <p:cNvGrpSpPr/>
        <p:nvPr/>
      </p:nvGrpSpPr>
      <p:grpSpPr>
        <a:xfrm>
          <a:off x="0" y="0"/>
          <a:ext cx="0" cy="0"/>
          <a:chOff x="0" y="0"/>
          <a:chExt cx="0" cy="0"/>
        </a:xfrm>
      </p:grpSpPr>
      <p:sp>
        <p:nvSpPr>
          <p:cNvPr id="1441" name="مستطيل مستدير الزوايا"/>
          <p:cNvSpPr/>
          <p:nvPr/>
        </p:nvSpPr>
        <p:spPr>
          <a:xfrm>
            <a:off x="7682296" y="3436808"/>
            <a:ext cx="1124986" cy="1485953"/>
          </a:xfrm>
          <a:prstGeom prst="roundRect">
            <a:avLst>
              <a:gd name="adj" fmla="val 16818"/>
            </a:avLst>
          </a:prstGeom>
          <a:solidFill>
            <a:srgbClr val="B14341"/>
          </a:solidFill>
          <a:ln w="12700">
            <a:miter lim="400000"/>
          </a:ln>
        </p:spPr>
        <p:txBody>
          <a:bodyPr lIns="0" tIns="0" rIns="0" bIns="0"/>
          <a:lstStyle/>
          <a:p>
            <a:pPr/>
          </a:p>
        </p:txBody>
      </p:sp>
      <p:grpSp>
        <p:nvGrpSpPr>
          <p:cNvPr id="1445" name="تجميع"/>
          <p:cNvGrpSpPr/>
          <p:nvPr/>
        </p:nvGrpSpPr>
        <p:grpSpPr>
          <a:xfrm>
            <a:off x="5892358" y="1193800"/>
            <a:ext cx="1550996" cy="555830"/>
            <a:chOff x="0" y="0"/>
            <a:chExt cx="1550995" cy="555829"/>
          </a:xfrm>
        </p:grpSpPr>
        <p:sp>
          <p:nvSpPr>
            <p:cNvPr id="1442" name="مستطيل مستدير الزوايا"/>
            <p:cNvSpPr/>
            <p:nvPr/>
          </p:nvSpPr>
          <p:spPr>
            <a:xfrm>
              <a:off x="6378" y="0"/>
              <a:ext cx="1544618" cy="448667"/>
            </a:xfrm>
            <a:prstGeom prst="roundRect">
              <a:avLst>
                <a:gd name="adj" fmla="val 15599"/>
              </a:avLst>
            </a:prstGeom>
            <a:solidFill>
              <a:srgbClr val="B14341"/>
            </a:solidFill>
            <a:ln w="12700" cap="flat">
              <a:noFill/>
              <a:miter lim="400000"/>
            </a:ln>
            <a:effectLst/>
          </p:spPr>
          <p:txBody>
            <a:bodyPr wrap="square" lIns="0" tIns="0" rIns="0" bIns="0" numCol="1" anchor="t">
              <a:noAutofit/>
            </a:bodyPr>
            <a:lstStyle/>
            <a:p>
              <a:pPr rtl="0">
                <a:defRPr>
                  <a:solidFill>
                    <a:srgbClr val="B14341"/>
                  </a:solidFill>
                </a:defRPr>
              </a:pPr>
            </a:p>
          </p:txBody>
        </p:sp>
        <p:sp>
          <p:nvSpPr>
            <p:cNvPr id="1443" name="مستطيل مستدير الزوايا"/>
            <p:cNvSpPr/>
            <p:nvPr/>
          </p:nvSpPr>
          <p:spPr>
            <a:xfrm>
              <a:off x="79064" y="47262"/>
              <a:ext cx="1399245" cy="354142"/>
            </a:xfrm>
            <a:prstGeom prst="roundRect">
              <a:avLst>
                <a:gd name="adj" fmla="val 16857"/>
              </a:avLst>
            </a:prstGeom>
            <a:solidFill>
              <a:schemeClr val="accent1">
                <a:lumOff val="44000"/>
              </a:schemeClr>
            </a:solidFill>
            <a:ln w="12700" cap="flat">
              <a:solidFill>
                <a:schemeClr val="accent6"/>
              </a:solidFill>
              <a:prstDash val="sysDot"/>
              <a:miter lim="400000"/>
            </a:ln>
            <a:effectLst/>
          </p:spPr>
          <p:txBody>
            <a:bodyPr wrap="square" lIns="0" tIns="0" rIns="0" bIns="0" numCol="1" anchor="t">
              <a:noAutofit/>
            </a:bodyPr>
            <a:lstStyle/>
            <a:p>
              <a:pPr/>
            </a:p>
          </p:txBody>
        </p:sp>
        <p:sp>
          <p:nvSpPr>
            <p:cNvPr id="1444" name="تحقق من فهمك 3"/>
            <p:cNvSpPr txBox="1"/>
            <p:nvPr/>
          </p:nvSpPr>
          <p:spPr>
            <a:xfrm>
              <a:off x="0" y="73229"/>
              <a:ext cx="139269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solidFill>
                    <a:srgbClr val="B14341"/>
                  </a:solidFill>
                  <a:latin typeface="Rosemary"/>
                  <a:ea typeface="Rosemary"/>
                  <a:cs typeface="Rosemary"/>
                  <a:sym typeface="Rosemary"/>
                </a:defRPr>
              </a:lvl1pPr>
            </a:lstStyle>
            <a:p>
              <a:pPr rtl="0">
                <a:defRPr/>
              </a:pPr>
              <a:r>
                <a:t>تحقق من فهمك 3</a:t>
              </a:r>
            </a:p>
          </p:txBody>
        </p:sp>
      </p:grpSp>
      <p:sp>
        <p:nvSpPr>
          <p:cNvPr id="1446" name="مستطيل مستدير الزوايا"/>
          <p:cNvSpPr/>
          <p:nvPr/>
        </p:nvSpPr>
        <p:spPr>
          <a:xfrm>
            <a:off x="7761000" y="1573647"/>
            <a:ext cx="1051762" cy="1389233"/>
          </a:xfrm>
          <a:prstGeom prst="roundRect">
            <a:avLst>
              <a:gd name="adj" fmla="val 16818"/>
            </a:avLst>
          </a:prstGeom>
          <a:solidFill>
            <a:srgbClr val="B14341"/>
          </a:solidFill>
          <a:ln w="12700">
            <a:miter lim="400000"/>
          </a:ln>
        </p:spPr>
        <p:txBody>
          <a:bodyPr lIns="0" tIns="0" rIns="0" bIns="0"/>
          <a:lstStyle/>
          <a:p>
            <a:pPr/>
          </a:p>
        </p:txBody>
      </p:sp>
      <p:sp>
        <p:nvSpPr>
          <p:cNvPr id="1447" name="مستطيل مستدير الزوايا"/>
          <p:cNvSpPr/>
          <p:nvPr/>
        </p:nvSpPr>
        <p:spPr>
          <a:xfrm>
            <a:off x="7766480" y="3356485"/>
            <a:ext cx="1124986" cy="148595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448"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449" name="مستطيل"/>
          <p:cNvSpPr/>
          <p:nvPr/>
        </p:nvSpPr>
        <p:spPr>
          <a:xfrm>
            <a:off x="842857" y="1674042"/>
            <a:ext cx="678396" cy="89241"/>
          </a:xfrm>
          <a:prstGeom prst="rect">
            <a:avLst/>
          </a:prstGeom>
          <a:solidFill>
            <a:schemeClr val="accent1">
              <a:lumOff val="44000"/>
            </a:schemeClr>
          </a:solidFill>
          <a:ln w="25400">
            <a:solidFill>
              <a:schemeClr val="accent1">
                <a:lumOff val="44000"/>
              </a:schemeClr>
            </a:solidFill>
          </a:ln>
        </p:spPr>
        <p:txBody>
          <a:bodyPr lIns="0" tIns="0" rIns="0" bIns="0"/>
          <a:lstStyle/>
          <a:p>
            <a:pPr/>
          </a:p>
        </p:txBody>
      </p:sp>
      <p:grpSp>
        <p:nvGrpSpPr>
          <p:cNvPr id="1454" name="Google Shape;4104;p34"/>
          <p:cNvGrpSpPr/>
          <p:nvPr/>
        </p:nvGrpSpPr>
        <p:grpSpPr>
          <a:xfrm>
            <a:off x="8352595" y="439635"/>
            <a:ext cx="560202" cy="561482"/>
            <a:chOff x="0" y="0"/>
            <a:chExt cx="560200" cy="561481"/>
          </a:xfrm>
        </p:grpSpPr>
        <p:sp>
          <p:nvSpPr>
            <p:cNvPr id="1450"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451"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452"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453"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455"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456"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457"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458"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459"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sp>
        <p:nvSpPr>
          <p:cNvPr id="1460"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461"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sp>
        <p:nvSpPr>
          <p:cNvPr id="1462"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2"/>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2"/>
              </a:buBlip>
              <a:defRPr>
                <a:latin typeface="FF Hekaya Light"/>
                <a:ea typeface="FF Hekaya Light"/>
                <a:cs typeface="FF Hekaya Light"/>
                <a:sym typeface="FF Hekaya Light"/>
              </a:defRPr>
            </a:pPr>
            <a:r>
              <a:t> أطبق نظرية الزاوية الخارجية  في المثلث.</a:t>
            </a:r>
          </a:p>
        </p:txBody>
      </p:sp>
      <p:sp>
        <p:nvSpPr>
          <p:cNvPr id="1463"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2"/>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2"/>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2"/>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2"/>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2"/>
              </a:buBlip>
              <a:defRPr sz="1300">
                <a:latin typeface="FF Hekaya Light"/>
                <a:ea typeface="FF Hekaya Light"/>
                <a:cs typeface="FF Hekaya Light"/>
                <a:sym typeface="FF Hekaya Light"/>
              </a:defRPr>
            </a:pPr>
            <a:r>
              <a:t> النتيجة</a:t>
            </a:r>
          </a:p>
        </p:txBody>
      </p:sp>
      <p:grpSp>
        <p:nvGrpSpPr>
          <p:cNvPr id="1467" name="تجميع"/>
          <p:cNvGrpSpPr/>
          <p:nvPr/>
        </p:nvGrpSpPr>
        <p:grpSpPr>
          <a:xfrm>
            <a:off x="995928" y="727860"/>
            <a:ext cx="1154868" cy="1147780"/>
            <a:chOff x="0" y="0"/>
            <a:chExt cx="1154867" cy="1147778"/>
          </a:xfrm>
        </p:grpSpPr>
        <p:sp>
          <p:nvSpPr>
            <p:cNvPr id="1464" name="مستطيل"/>
            <p:cNvSpPr/>
            <p:nvPr/>
          </p:nvSpPr>
          <p:spPr>
            <a:xfrm>
              <a:off x="0" y="314129"/>
              <a:ext cx="678395" cy="485068"/>
            </a:xfrm>
            <a:prstGeom prst="rect">
              <a:avLst/>
            </a:prstGeom>
            <a:solidFill>
              <a:schemeClr val="accent1">
                <a:lumOff val="44000"/>
              </a:schemeClr>
            </a:solidFill>
            <a:ln w="25400" cap="flat">
              <a:solidFill>
                <a:schemeClr val="accent1">
                  <a:lumOff val="44000"/>
                </a:schemeClr>
              </a:solidFill>
              <a:prstDash val="solid"/>
              <a:round/>
            </a:ln>
            <a:effectLst/>
          </p:spPr>
          <p:txBody>
            <a:bodyPr wrap="square" lIns="0" tIns="0" rIns="0" bIns="0" numCol="1" anchor="t">
              <a:noAutofit/>
            </a:bodyPr>
            <a:lstStyle/>
            <a:p>
              <a:pPr/>
            </a:p>
          </p:txBody>
        </p:sp>
        <p:sp>
          <p:nvSpPr>
            <p:cNvPr id="1465" name="Google Shape;1253;p36"/>
            <p:cNvSpPr/>
            <p:nvPr/>
          </p:nvSpPr>
          <p:spPr>
            <a:xfrm rot="18900000">
              <a:off x="70843" y="344680"/>
              <a:ext cx="948138" cy="4922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12" y="0"/>
                  </a:moveTo>
                  <a:lnTo>
                    <a:pt x="12428" y="11"/>
                  </a:lnTo>
                  <a:lnTo>
                    <a:pt x="12249" y="41"/>
                  </a:lnTo>
                  <a:lnTo>
                    <a:pt x="12074" y="90"/>
                  </a:lnTo>
                  <a:lnTo>
                    <a:pt x="11902" y="155"/>
                  </a:lnTo>
                  <a:lnTo>
                    <a:pt x="11734" y="240"/>
                  </a:lnTo>
                  <a:lnTo>
                    <a:pt x="11572" y="341"/>
                  </a:lnTo>
                  <a:lnTo>
                    <a:pt x="11413" y="461"/>
                  </a:lnTo>
                  <a:lnTo>
                    <a:pt x="11260" y="600"/>
                  </a:lnTo>
                  <a:lnTo>
                    <a:pt x="11111" y="758"/>
                  </a:lnTo>
                  <a:lnTo>
                    <a:pt x="10967" y="938"/>
                  </a:lnTo>
                  <a:lnTo>
                    <a:pt x="10828" y="1135"/>
                  </a:lnTo>
                  <a:lnTo>
                    <a:pt x="10694" y="1350"/>
                  </a:lnTo>
                  <a:lnTo>
                    <a:pt x="10629" y="1468"/>
                  </a:lnTo>
                  <a:lnTo>
                    <a:pt x="10465" y="1296"/>
                  </a:lnTo>
                  <a:lnTo>
                    <a:pt x="10214" y="1028"/>
                  </a:lnTo>
                  <a:lnTo>
                    <a:pt x="10039" y="859"/>
                  </a:lnTo>
                  <a:lnTo>
                    <a:pt x="9950" y="783"/>
                  </a:lnTo>
                  <a:lnTo>
                    <a:pt x="9849" y="701"/>
                  </a:lnTo>
                  <a:lnTo>
                    <a:pt x="9647" y="551"/>
                  </a:lnTo>
                  <a:lnTo>
                    <a:pt x="9439" y="428"/>
                  </a:lnTo>
                  <a:lnTo>
                    <a:pt x="9230" y="327"/>
                  </a:lnTo>
                  <a:lnTo>
                    <a:pt x="9015" y="251"/>
                  </a:lnTo>
                  <a:lnTo>
                    <a:pt x="8797" y="205"/>
                  </a:lnTo>
                  <a:lnTo>
                    <a:pt x="8575" y="185"/>
                  </a:lnTo>
                  <a:lnTo>
                    <a:pt x="8347" y="196"/>
                  </a:lnTo>
                  <a:lnTo>
                    <a:pt x="8233" y="216"/>
                  </a:lnTo>
                  <a:lnTo>
                    <a:pt x="8118" y="240"/>
                  </a:lnTo>
                  <a:lnTo>
                    <a:pt x="7896" y="314"/>
                  </a:lnTo>
                  <a:lnTo>
                    <a:pt x="7684" y="415"/>
                  </a:lnTo>
                  <a:lnTo>
                    <a:pt x="7484" y="543"/>
                  </a:lnTo>
                  <a:lnTo>
                    <a:pt x="7294" y="704"/>
                  </a:lnTo>
                  <a:lnTo>
                    <a:pt x="7116" y="895"/>
                  </a:lnTo>
                  <a:lnTo>
                    <a:pt x="6952" y="1119"/>
                  </a:lnTo>
                  <a:lnTo>
                    <a:pt x="6798" y="1375"/>
                  </a:lnTo>
                  <a:lnTo>
                    <a:pt x="6726" y="1517"/>
                  </a:lnTo>
                  <a:lnTo>
                    <a:pt x="6677" y="1618"/>
                  </a:lnTo>
                  <a:lnTo>
                    <a:pt x="6589" y="1822"/>
                  </a:lnTo>
                  <a:lnTo>
                    <a:pt x="6509" y="2032"/>
                  </a:lnTo>
                  <a:lnTo>
                    <a:pt x="6439" y="2248"/>
                  </a:lnTo>
                  <a:lnTo>
                    <a:pt x="6381" y="2474"/>
                  </a:lnTo>
                  <a:lnTo>
                    <a:pt x="6336" y="2706"/>
                  </a:lnTo>
                  <a:lnTo>
                    <a:pt x="6305" y="2951"/>
                  </a:lnTo>
                  <a:lnTo>
                    <a:pt x="6289" y="3205"/>
                  </a:lnTo>
                  <a:lnTo>
                    <a:pt x="6289" y="3339"/>
                  </a:lnTo>
                  <a:lnTo>
                    <a:pt x="6211" y="3284"/>
                  </a:lnTo>
                  <a:lnTo>
                    <a:pt x="6056" y="3200"/>
                  </a:lnTo>
                  <a:lnTo>
                    <a:pt x="5901" y="3145"/>
                  </a:lnTo>
                  <a:lnTo>
                    <a:pt x="5745" y="3115"/>
                  </a:lnTo>
                  <a:lnTo>
                    <a:pt x="5590" y="3107"/>
                  </a:lnTo>
                  <a:lnTo>
                    <a:pt x="5435" y="3118"/>
                  </a:lnTo>
                  <a:lnTo>
                    <a:pt x="5280" y="3148"/>
                  </a:lnTo>
                  <a:lnTo>
                    <a:pt x="5124" y="3194"/>
                  </a:lnTo>
                  <a:lnTo>
                    <a:pt x="5048" y="3221"/>
                  </a:lnTo>
                  <a:lnTo>
                    <a:pt x="4853" y="3295"/>
                  </a:lnTo>
                  <a:lnTo>
                    <a:pt x="4471" y="3464"/>
                  </a:lnTo>
                  <a:lnTo>
                    <a:pt x="4191" y="3620"/>
                  </a:lnTo>
                  <a:lnTo>
                    <a:pt x="4010" y="3740"/>
                  </a:lnTo>
                  <a:lnTo>
                    <a:pt x="3833" y="3882"/>
                  </a:lnTo>
                  <a:lnTo>
                    <a:pt x="3663" y="4042"/>
                  </a:lnTo>
                  <a:lnTo>
                    <a:pt x="3580" y="4135"/>
                  </a:lnTo>
                  <a:lnTo>
                    <a:pt x="3469" y="4266"/>
                  </a:lnTo>
                  <a:lnTo>
                    <a:pt x="3265" y="4552"/>
                  </a:lnTo>
                  <a:lnTo>
                    <a:pt x="3080" y="4858"/>
                  </a:lnTo>
                  <a:lnTo>
                    <a:pt x="2916" y="5183"/>
                  </a:lnTo>
                  <a:lnTo>
                    <a:pt x="2768" y="5523"/>
                  </a:lnTo>
                  <a:lnTo>
                    <a:pt x="2636" y="5884"/>
                  </a:lnTo>
                  <a:lnTo>
                    <a:pt x="2519" y="6255"/>
                  </a:lnTo>
                  <a:lnTo>
                    <a:pt x="2411" y="6636"/>
                  </a:lnTo>
                  <a:lnTo>
                    <a:pt x="2362" y="6833"/>
                  </a:lnTo>
                  <a:lnTo>
                    <a:pt x="2320" y="7002"/>
                  </a:lnTo>
                  <a:lnTo>
                    <a:pt x="2246" y="7346"/>
                  </a:lnTo>
                  <a:lnTo>
                    <a:pt x="2188" y="7692"/>
                  </a:lnTo>
                  <a:lnTo>
                    <a:pt x="2147" y="8041"/>
                  </a:lnTo>
                  <a:lnTo>
                    <a:pt x="2123" y="8393"/>
                  </a:lnTo>
                  <a:lnTo>
                    <a:pt x="2122" y="8748"/>
                  </a:lnTo>
                  <a:lnTo>
                    <a:pt x="2143" y="9102"/>
                  </a:lnTo>
                  <a:lnTo>
                    <a:pt x="2190" y="9462"/>
                  </a:lnTo>
                  <a:lnTo>
                    <a:pt x="2226" y="9642"/>
                  </a:lnTo>
                  <a:lnTo>
                    <a:pt x="2224" y="9661"/>
                  </a:lnTo>
                  <a:lnTo>
                    <a:pt x="2215" y="9691"/>
                  </a:lnTo>
                  <a:lnTo>
                    <a:pt x="2183" y="9702"/>
                  </a:lnTo>
                  <a:lnTo>
                    <a:pt x="2150" y="9719"/>
                  </a:lnTo>
                  <a:lnTo>
                    <a:pt x="1905" y="9841"/>
                  </a:lnTo>
                  <a:lnTo>
                    <a:pt x="1602" y="10005"/>
                  </a:lnTo>
                  <a:lnTo>
                    <a:pt x="1484" y="10087"/>
                  </a:lnTo>
                  <a:lnTo>
                    <a:pt x="1372" y="10185"/>
                  </a:lnTo>
                  <a:lnTo>
                    <a:pt x="1268" y="10302"/>
                  </a:lnTo>
                  <a:lnTo>
                    <a:pt x="1219" y="10373"/>
                  </a:lnTo>
                  <a:lnTo>
                    <a:pt x="1085" y="10564"/>
                  </a:lnTo>
                  <a:lnTo>
                    <a:pt x="822" y="10954"/>
                  </a:lnTo>
                  <a:lnTo>
                    <a:pt x="701" y="11159"/>
                  </a:lnTo>
                  <a:lnTo>
                    <a:pt x="630" y="11287"/>
                  </a:lnTo>
                  <a:lnTo>
                    <a:pt x="497" y="11546"/>
                  </a:lnTo>
                  <a:lnTo>
                    <a:pt x="377" y="11813"/>
                  </a:lnTo>
                  <a:lnTo>
                    <a:pt x="271" y="12094"/>
                  </a:lnTo>
                  <a:lnTo>
                    <a:pt x="181" y="12381"/>
                  </a:lnTo>
                  <a:lnTo>
                    <a:pt x="105" y="12681"/>
                  </a:lnTo>
                  <a:lnTo>
                    <a:pt x="51" y="12992"/>
                  </a:lnTo>
                  <a:lnTo>
                    <a:pt x="15" y="13314"/>
                  </a:lnTo>
                  <a:lnTo>
                    <a:pt x="5" y="13480"/>
                  </a:lnTo>
                  <a:lnTo>
                    <a:pt x="0" y="13671"/>
                  </a:lnTo>
                  <a:lnTo>
                    <a:pt x="2" y="14047"/>
                  </a:lnTo>
                  <a:lnTo>
                    <a:pt x="23" y="14416"/>
                  </a:lnTo>
                  <a:lnTo>
                    <a:pt x="61" y="14781"/>
                  </a:lnTo>
                  <a:lnTo>
                    <a:pt x="119" y="15141"/>
                  </a:lnTo>
                  <a:lnTo>
                    <a:pt x="191" y="15493"/>
                  </a:lnTo>
                  <a:lnTo>
                    <a:pt x="283" y="15839"/>
                  </a:lnTo>
                  <a:lnTo>
                    <a:pt x="392" y="16178"/>
                  </a:lnTo>
                  <a:lnTo>
                    <a:pt x="453" y="16344"/>
                  </a:lnTo>
                  <a:lnTo>
                    <a:pt x="507" y="16489"/>
                  </a:lnTo>
                  <a:lnTo>
                    <a:pt x="628" y="16759"/>
                  </a:lnTo>
                  <a:lnTo>
                    <a:pt x="762" y="17009"/>
                  </a:lnTo>
                  <a:lnTo>
                    <a:pt x="908" y="17236"/>
                  </a:lnTo>
                  <a:lnTo>
                    <a:pt x="1069" y="17435"/>
                  </a:lnTo>
                  <a:lnTo>
                    <a:pt x="1244" y="17607"/>
                  </a:lnTo>
                  <a:lnTo>
                    <a:pt x="1434" y="17746"/>
                  </a:lnTo>
                  <a:lnTo>
                    <a:pt x="1641" y="17850"/>
                  </a:lnTo>
                  <a:lnTo>
                    <a:pt x="1750" y="17885"/>
                  </a:lnTo>
                  <a:lnTo>
                    <a:pt x="1937" y="17940"/>
                  </a:lnTo>
                  <a:lnTo>
                    <a:pt x="2315" y="18024"/>
                  </a:lnTo>
                  <a:lnTo>
                    <a:pt x="2884" y="18125"/>
                  </a:lnTo>
                  <a:lnTo>
                    <a:pt x="3261" y="18202"/>
                  </a:lnTo>
                  <a:lnTo>
                    <a:pt x="3297" y="18215"/>
                  </a:lnTo>
                  <a:lnTo>
                    <a:pt x="3349" y="18264"/>
                  </a:lnTo>
                  <a:lnTo>
                    <a:pt x="3375" y="18305"/>
                  </a:lnTo>
                  <a:lnTo>
                    <a:pt x="3380" y="18327"/>
                  </a:lnTo>
                  <a:lnTo>
                    <a:pt x="3407" y="18452"/>
                  </a:lnTo>
                  <a:lnTo>
                    <a:pt x="3472" y="18687"/>
                  </a:lnTo>
                  <a:lnTo>
                    <a:pt x="3550" y="18908"/>
                  </a:lnTo>
                  <a:lnTo>
                    <a:pt x="3638" y="19115"/>
                  </a:lnTo>
                  <a:lnTo>
                    <a:pt x="3739" y="19309"/>
                  </a:lnTo>
                  <a:lnTo>
                    <a:pt x="3850" y="19495"/>
                  </a:lnTo>
                  <a:lnTo>
                    <a:pt x="3967" y="19669"/>
                  </a:lnTo>
                  <a:lnTo>
                    <a:pt x="4093" y="19833"/>
                  </a:lnTo>
                  <a:lnTo>
                    <a:pt x="4160" y="19912"/>
                  </a:lnTo>
                  <a:lnTo>
                    <a:pt x="4241" y="20007"/>
                  </a:lnTo>
                  <a:lnTo>
                    <a:pt x="4409" y="20182"/>
                  </a:lnTo>
                  <a:lnTo>
                    <a:pt x="4581" y="20340"/>
                  </a:lnTo>
                  <a:lnTo>
                    <a:pt x="4760" y="20474"/>
                  </a:lnTo>
                  <a:lnTo>
                    <a:pt x="4944" y="20585"/>
                  </a:lnTo>
                  <a:lnTo>
                    <a:pt x="5133" y="20673"/>
                  </a:lnTo>
                  <a:lnTo>
                    <a:pt x="5330" y="20730"/>
                  </a:lnTo>
                  <a:lnTo>
                    <a:pt x="5534" y="20760"/>
                  </a:lnTo>
                  <a:lnTo>
                    <a:pt x="5641" y="20760"/>
                  </a:lnTo>
                  <a:lnTo>
                    <a:pt x="5727" y="20757"/>
                  </a:lnTo>
                  <a:lnTo>
                    <a:pt x="5899" y="20736"/>
                  </a:lnTo>
                  <a:lnTo>
                    <a:pt x="6065" y="20695"/>
                  </a:lnTo>
                  <a:lnTo>
                    <a:pt x="6227" y="20634"/>
                  </a:lnTo>
                  <a:lnTo>
                    <a:pt x="6386" y="20553"/>
                  </a:lnTo>
                  <a:lnTo>
                    <a:pt x="6540" y="20455"/>
                  </a:lnTo>
                  <a:lnTo>
                    <a:pt x="6691" y="20335"/>
                  </a:lnTo>
                  <a:lnTo>
                    <a:pt x="6839" y="20198"/>
                  </a:lnTo>
                  <a:lnTo>
                    <a:pt x="6913" y="20124"/>
                  </a:lnTo>
                  <a:lnTo>
                    <a:pt x="6968" y="20217"/>
                  </a:lnTo>
                  <a:lnTo>
                    <a:pt x="7085" y="20392"/>
                  </a:lnTo>
                  <a:lnTo>
                    <a:pt x="7208" y="20553"/>
                  </a:lnTo>
                  <a:lnTo>
                    <a:pt x="7336" y="20700"/>
                  </a:lnTo>
                  <a:lnTo>
                    <a:pt x="7472" y="20831"/>
                  </a:lnTo>
                  <a:lnTo>
                    <a:pt x="7610" y="20954"/>
                  </a:lnTo>
                  <a:lnTo>
                    <a:pt x="7829" y="21117"/>
                  </a:lnTo>
                  <a:lnTo>
                    <a:pt x="7979" y="21213"/>
                  </a:lnTo>
                  <a:lnTo>
                    <a:pt x="8074" y="21270"/>
                  </a:lnTo>
                  <a:lnTo>
                    <a:pt x="8262" y="21368"/>
                  </a:lnTo>
                  <a:lnTo>
                    <a:pt x="8450" y="21450"/>
                  </a:lnTo>
                  <a:lnTo>
                    <a:pt x="8636" y="21516"/>
                  </a:lnTo>
                  <a:lnTo>
                    <a:pt x="8820" y="21562"/>
                  </a:lnTo>
                  <a:lnTo>
                    <a:pt x="9003" y="21592"/>
                  </a:lnTo>
                  <a:lnTo>
                    <a:pt x="9183" y="21600"/>
                  </a:lnTo>
                  <a:lnTo>
                    <a:pt x="9362" y="21592"/>
                  </a:lnTo>
                  <a:lnTo>
                    <a:pt x="9539" y="21562"/>
                  </a:lnTo>
                  <a:lnTo>
                    <a:pt x="9716" y="21510"/>
                  </a:lnTo>
                  <a:lnTo>
                    <a:pt x="9889" y="21439"/>
                  </a:lnTo>
                  <a:lnTo>
                    <a:pt x="10061" y="21349"/>
                  </a:lnTo>
                  <a:lnTo>
                    <a:pt x="10230" y="21235"/>
                  </a:lnTo>
                  <a:lnTo>
                    <a:pt x="10398" y="21098"/>
                  </a:lnTo>
                  <a:lnTo>
                    <a:pt x="10564" y="20937"/>
                  </a:lnTo>
                  <a:lnTo>
                    <a:pt x="10729" y="20755"/>
                  </a:lnTo>
                  <a:lnTo>
                    <a:pt x="10810" y="20654"/>
                  </a:lnTo>
                  <a:lnTo>
                    <a:pt x="10862" y="20719"/>
                  </a:lnTo>
                  <a:lnTo>
                    <a:pt x="10969" y="20839"/>
                  </a:lnTo>
                  <a:lnTo>
                    <a:pt x="11077" y="20943"/>
                  </a:lnTo>
                  <a:lnTo>
                    <a:pt x="11189" y="21033"/>
                  </a:lnTo>
                  <a:lnTo>
                    <a:pt x="11361" y="21142"/>
                  </a:lnTo>
                  <a:lnTo>
                    <a:pt x="11595" y="21246"/>
                  </a:lnTo>
                  <a:lnTo>
                    <a:pt x="11837" y="21306"/>
                  </a:lnTo>
                  <a:lnTo>
                    <a:pt x="12083" y="21327"/>
                  </a:lnTo>
                  <a:lnTo>
                    <a:pt x="12334" y="21325"/>
                  </a:lnTo>
                  <a:lnTo>
                    <a:pt x="12587" y="21297"/>
                  </a:lnTo>
                  <a:lnTo>
                    <a:pt x="12715" y="21278"/>
                  </a:lnTo>
                  <a:lnTo>
                    <a:pt x="12845" y="21254"/>
                  </a:lnTo>
                  <a:lnTo>
                    <a:pt x="13096" y="21175"/>
                  </a:lnTo>
                  <a:lnTo>
                    <a:pt x="13334" y="21060"/>
                  </a:lnTo>
                  <a:lnTo>
                    <a:pt x="13558" y="20907"/>
                  </a:lnTo>
                  <a:lnTo>
                    <a:pt x="13769" y="20722"/>
                  </a:lnTo>
                  <a:lnTo>
                    <a:pt x="13964" y="20498"/>
                  </a:lnTo>
                  <a:lnTo>
                    <a:pt x="14145" y="20236"/>
                  </a:lnTo>
                  <a:lnTo>
                    <a:pt x="14309" y="19939"/>
                  </a:lnTo>
                  <a:lnTo>
                    <a:pt x="14385" y="19775"/>
                  </a:lnTo>
                  <a:lnTo>
                    <a:pt x="14455" y="19838"/>
                  </a:lnTo>
                  <a:lnTo>
                    <a:pt x="14592" y="19950"/>
                  </a:lnTo>
                  <a:lnTo>
                    <a:pt x="14730" y="20040"/>
                  </a:lnTo>
                  <a:lnTo>
                    <a:pt x="14867" y="20114"/>
                  </a:lnTo>
                  <a:lnTo>
                    <a:pt x="15004" y="20171"/>
                  </a:lnTo>
                  <a:lnTo>
                    <a:pt x="15140" y="20206"/>
                  </a:lnTo>
                  <a:lnTo>
                    <a:pt x="15275" y="20228"/>
                  </a:lnTo>
                  <a:lnTo>
                    <a:pt x="15411" y="20231"/>
                  </a:lnTo>
                  <a:lnTo>
                    <a:pt x="15544" y="20220"/>
                  </a:lnTo>
                  <a:lnTo>
                    <a:pt x="15678" y="20190"/>
                  </a:lnTo>
                  <a:lnTo>
                    <a:pt x="15811" y="20146"/>
                  </a:lnTo>
                  <a:lnTo>
                    <a:pt x="15945" y="20086"/>
                  </a:lnTo>
                  <a:lnTo>
                    <a:pt x="16077" y="20013"/>
                  </a:lnTo>
                  <a:lnTo>
                    <a:pt x="16209" y="19923"/>
                  </a:lnTo>
                  <a:lnTo>
                    <a:pt x="16407" y="19767"/>
                  </a:lnTo>
                  <a:lnTo>
                    <a:pt x="16537" y="19642"/>
                  </a:lnTo>
                  <a:lnTo>
                    <a:pt x="16626" y="19552"/>
                  </a:lnTo>
                  <a:lnTo>
                    <a:pt x="16795" y="19369"/>
                  </a:lnTo>
                  <a:lnTo>
                    <a:pt x="16958" y="19173"/>
                  </a:lnTo>
                  <a:lnTo>
                    <a:pt x="17108" y="18962"/>
                  </a:lnTo>
                  <a:lnTo>
                    <a:pt x="17243" y="18733"/>
                  </a:lnTo>
                  <a:lnTo>
                    <a:pt x="17362" y="18483"/>
                  </a:lnTo>
                  <a:lnTo>
                    <a:pt x="17462" y="18210"/>
                  </a:lnTo>
                  <a:lnTo>
                    <a:pt x="17537" y="17910"/>
                  </a:lnTo>
                  <a:lnTo>
                    <a:pt x="17566" y="17749"/>
                  </a:lnTo>
                  <a:lnTo>
                    <a:pt x="17967" y="17912"/>
                  </a:lnTo>
                  <a:lnTo>
                    <a:pt x="18355" y="18068"/>
                  </a:lnTo>
                  <a:lnTo>
                    <a:pt x="18444" y="18100"/>
                  </a:lnTo>
                  <a:lnTo>
                    <a:pt x="18623" y="18147"/>
                  </a:lnTo>
                  <a:lnTo>
                    <a:pt x="18801" y="18161"/>
                  </a:lnTo>
                  <a:lnTo>
                    <a:pt x="18935" y="18141"/>
                  </a:lnTo>
                  <a:lnTo>
                    <a:pt x="19023" y="18111"/>
                  </a:lnTo>
                  <a:lnTo>
                    <a:pt x="19069" y="18093"/>
                  </a:lnTo>
                  <a:lnTo>
                    <a:pt x="19348" y="17956"/>
                  </a:lnTo>
                  <a:lnTo>
                    <a:pt x="19767" y="17735"/>
                  </a:lnTo>
                  <a:lnTo>
                    <a:pt x="20040" y="17574"/>
                  </a:lnTo>
                  <a:lnTo>
                    <a:pt x="20175" y="17484"/>
                  </a:lnTo>
                  <a:lnTo>
                    <a:pt x="20258" y="17424"/>
                  </a:lnTo>
                  <a:lnTo>
                    <a:pt x="20419" y="17282"/>
                  </a:lnTo>
                  <a:lnTo>
                    <a:pt x="20574" y="17119"/>
                  </a:lnTo>
                  <a:lnTo>
                    <a:pt x="20715" y="16933"/>
                  </a:lnTo>
                  <a:lnTo>
                    <a:pt x="20778" y="16835"/>
                  </a:lnTo>
                  <a:lnTo>
                    <a:pt x="20849" y="16720"/>
                  </a:lnTo>
                  <a:lnTo>
                    <a:pt x="20975" y="16489"/>
                  </a:lnTo>
                  <a:lnTo>
                    <a:pt x="21093" y="16251"/>
                  </a:lnTo>
                  <a:lnTo>
                    <a:pt x="21195" y="16008"/>
                  </a:lnTo>
                  <a:lnTo>
                    <a:pt x="21289" y="15760"/>
                  </a:lnTo>
                  <a:lnTo>
                    <a:pt x="21369" y="15507"/>
                  </a:lnTo>
                  <a:lnTo>
                    <a:pt x="21437" y="15250"/>
                  </a:lnTo>
                  <a:lnTo>
                    <a:pt x="21493" y="14988"/>
                  </a:lnTo>
                  <a:lnTo>
                    <a:pt x="21539" y="14724"/>
                  </a:lnTo>
                  <a:lnTo>
                    <a:pt x="21571" y="14451"/>
                  </a:lnTo>
                  <a:lnTo>
                    <a:pt x="21591" y="14175"/>
                  </a:lnTo>
                  <a:lnTo>
                    <a:pt x="21600" y="13894"/>
                  </a:lnTo>
                  <a:lnTo>
                    <a:pt x="21596" y="13611"/>
                  </a:lnTo>
                  <a:lnTo>
                    <a:pt x="21582" y="13322"/>
                  </a:lnTo>
                  <a:lnTo>
                    <a:pt x="21555" y="13030"/>
                  </a:lnTo>
                  <a:lnTo>
                    <a:pt x="21515" y="12730"/>
                  </a:lnTo>
                  <a:lnTo>
                    <a:pt x="21490" y="12580"/>
                  </a:lnTo>
                  <a:lnTo>
                    <a:pt x="21459" y="12397"/>
                  </a:lnTo>
                  <a:lnTo>
                    <a:pt x="21383" y="12043"/>
                  </a:lnTo>
                  <a:lnTo>
                    <a:pt x="21291" y="11704"/>
                  </a:lnTo>
                  <a:lnTo>
                    <a:pt x="21183" y="11380"/>
                  </a:lnTo>
                  <a:lnTo>
                    <a:pt x="21057" y="11077"/>
                  </a:lnTo>
                  <a:lnTo>
                    <a:pt x="20910" y="10793"/>
                  </a:lnTo>
                  <a:lnTo>
                    <a:pt x="20740" y="10532"/>
                  </a:lnTo>
                  <a:lnTo>
                    <a:pt x="20549" y="10294"/>
                  </a:lnTo>
                  <a:lnTo>
                    <a:pt x="20442" y="10185"/>
                  </a:lnTo>
                  <a:lnTo>
                    <a:pt x="20368" y="10117"/>
                  </a:lnTo>
                  <a:lnTo>
                    <a:pt x="20215" y="9994"/>
                  </a:lnTo>
                  <a:lnTo>
                    <a:pt x="19971" y="9828"/>
                  </a:lnTo>
                  <a:lnTo>
                    <a:pt x="19809" y="9710"/>
                  </a:lnTo>
                  <a:lnTo>
                    <a:pt x="19836" y="9549"/>
                  </a:lnTo>
                  <a:lnTo>
                    <a:pt x="19881" y="9290"/>
                  </a:lnTo>
                  <a:lnTo>
                    <a:pt x="19904" y="9113"/>
                  </a:lnTo>
                  <a:lnTo>
                    <a:pt x="19914" y="9023"/>
                  </a:lnTo>
                  <a:lnTo>
                    <a:pt x="19928" y="8780"/>
                  </a:lnTo>
                  <a:lnTo>
                    <a:pt x="19933" y="8306"/>
                  </a:lnTo>
                  <a:lnTo>
                    <a:pt x="19914" y="7842"/>
                  </a:lnTo>
                  <a:lnTo>
                    <a:pt x="19865" y="7387"/>
                  </a:lnTo>
                  <a:lnTo>
                    <a:pt x="19789" y="6942"/>
                  </a:lnTo>
                  <a:lnTo>
                    <a:pt x="19686" y="6508"/>
                  </a:lnTo>
                  <a:lnTo>
                    <a:pt x="19558" y="6085"/>
                  </a:lnTo>
                  <a:lnTo>
                    <a:pt x="19401" y="5674"/>
                  </a:lnTo>
                  <a:lnTo>
                    <a:pt x="19312" y="5472"/>
                  </a:lnTo>
                  <a:lnTo>
                    <a:pt x="19215" y="5264"/>
                  </a:lnTo>
                  <a:lnTo>
                    <a:pt x="19000" y="4880"/>
                  </a:lnTo>
                  <a:lnTo>
                    <a:pt x="18765" y="4536"/>
                  </a:lnTo>
                  <a:lnTo>
                    <a:pt x="18514" y="4228"/>
                  </a:lnTo>
                  <a:lnTo>
                    <a:pt x="18247" y="3955"/>
                  </a:lnTo>
                  <a:lnTo>
                    <a:pt x="17965" y="3710"/>
                  </a:lnTo>
                  <a:lnTo>
                    <a:pt x="17671" y="3494"/>
                  </a:lnTo>
                  <a:lnTo>
                    <a:pt x="17366" y="3303"/>
                  </a:lnTo>
                  <a:lnTo>
                    <a:pt x="17207" y="3219"/>
                  </a:lnTo>
                  <a:lnTo>
                    <a:pt x="17077" y="3150"/>
                  </a:lnTo>
                  <a:lnTo>
                    <a:pt x="16817" y="3039"/>
                  </a:lnTo>
                  <a:lnTo>
                    <a:pt x="16557" y="2959"/>
                  </a:lnTo>
                  <a:lnTo>
                    <a:pt x="16297" y="2916"/>
                  </a:lnTo>
                  <a:lnTo>
                    <a:pt x="16035" y="2913"/>
                  </a:lnTo>
                  <a:lnTo>
                    <a:pt x="15772" y="2954"/>
                  </a:lnTo>
                  <a:lnTo>
                    <a:pt x="15508" y="3039"/>
                  </a:lnTo>
                  <a:lnTo>
                    <a:pt x="15243" y="3178"/>
                  </a:lnTo>
                  <a:lnTo>
                    <a:pt x="15109" y="3268"/>
                  </a:lnTo>
                  <a:lnTo>
                    <a:pt x="15109" y="2886"/>
                  </a:lnTo>
                  <a:lnTo>
                    <a:pt x="15104" y="2730"/>
                  </a:lnTo>
                  <a:lnTo>
                    <a:pt x="15073" y="2433"/>
                  </a:lnTo>
                  <a:lnTo>
                    <a:pt x="15013" y="2149"/>
                  </a:lnTo>
                  <a:lnTo>
                    <a:pt x="14928" y="1882"/>
                  </a:lnTo>
                  <a:lnTo>
                    <a:pt x="14876" y="1757"/>
                  </a:lnTo>
                  <a:lnTo>
                    <a:pt x="14802" y="1593"/>
                  </a:lnTo>
                  <a:lnTo>
                    <a:pt x="14647" y="1293"/>
                  </a:lnTo>
                  <a:lnTo>
                    <a:pt x="14475" y="1017"/>
                  </a:lnTo>
                  <a:lnTo>
                    <a:pt x="14289" y="775"/>
                  </a:lnTo>
                  <a:lnTo>
                    <a:pt x="14091" y="562"/>
                  </a:lnTo>
                  <a:lnTo>
                    <a:pt x="13876" y="382"/>
                  </a:lnTo>
                  <a:lnTo>
                    <a:pt x="13648" y="237"/>
                  </a:lnTo>
                  <a:lnTo>
                    <a:pt x="13408" y="128"/>
                  </a:lnTo>
                  <a:lnTo>
                    <a:pt x="13280" y="90"/>
                  </a:lnTo>
                  <a:lnTo>
                    <a:pt x="13182" y="63"/>
                  </a:lnTo>
                  <a:lnTo>
                    <a:pt x="12989" y="25"/>
                  </a:lnTo>
                  <a:lnTo>
                    <a:pt x="12798" y="3"/>
                  </a:lnTo>
                  <a:lnTo>
                    <a:pt x="12612" y="0"/>
                  </a:lnTo>
                  <a:close/>
                </a:path>
              </a:pathLst>
            </a:custGeom>
            <a:solidFill>
              <a:srgbClr val="3D85C6"/>
            </a:solidFill>
            <a:ln w="38100" cap="flat">
              <a:solidFill>
                <a:schemeClr val="accent6"/>
              </a:solidFill>
              <a:prstDash val="solid"/>
              <a:round/>
            </a:ln>
            <a:effectLst/>
          </p:spPr>
          <p:txBody>
            <a:bodyPr wrap="square" lIns="45719" tIns="45719" rIns="45719" bIns="45719" numCol="1" anchor="ctr">
              <a:noAutofit/>
            </a:bodyPr>
            <a:lstStyle/>
            <a:p>
              <a:pPr/>
            </a:p>
          </p:txBody>
        </p:sp>
        <p:sp>
          <p:nvSpPr>
            <p:cNvPr id="1466" name="صفحة ٢٣"/>
            <p:cNvSpPr txBox="1"/>
            <p:nvPr/>
          </p:nvSpPr>
          <p:spPr>
            <a:xfrm rot="18900000">
              <a:off x="-86606" y="429871"/>
              <a:ext cx="1335169" cy="2880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rtl="0">
                <a:defRPr>
                  <a:solidFill>
                    <a:schemeClr val="accent1">
                      <a:lumOff val="44000"/>
                    </a:schemeClr>
                  </a:solidFill>
                  <a:latin typeface="Nahdi-Black"/>
                  <a:ea typeface="Nahdi-Black"/>
                  <a:cs typeface="Nahdi-Black"/>
                  <a:sym typeface="Nahdi-Black"/>
                </a:defRPr>
              </a:lvl1pPr>
            </a:lstStyle>
            <a:p>
              <a:pPr/>
              <a:r>
                <a:t>صفحة ٢٣</a:t>
              </a:r>
            </a:p>
          </p:txBody>
        </p:sp>
      </p:grpSp>
      <p:pic>
        <p:nvPicPr>
          <p:cNvPr id="1468" name="IMG_6523.png" descr="IMG_6523.png"/>
          <p:cNvPicPr>
            <a:picLocks noChangeAspect="1"/>
          </p:cNvPicPr>
          <p:nvPr/>
        </p:nvPicPr>
        <p:blipFill>
          <a:blip r:embed="rId3">
            <a:extLst/>
          </a:blip>
          <a:srcRect l="5710" t="39525" r="70266" b="37956"/>
          <a:stretch>
            <a:fillRect/>
          </a:stretch>
        </p:blipFill>
        <p:spPr>
          <a:xfrm>
            <a:off x="45206" y="2218962"/>
            <a:ext cx="2273524" cy="1597576"/>
          </a:xfrm>
          <a:prstGeom prst="rect">
            <a:avLst/>
          </a:prstGeom>
          <a:ln w="12700">
            <a:miter lim="400000"/>
          </a:ln>
        </p:spPr>
      </p:pic>
      <p:pic>
        <p:nvPicPr>
          <p:cNvPr id="1469" name="IMG_6523.png" descr="IMG_6523.png"/>
          <p:cNvPicPr>
            <a:picLocks noChangeAspect="1"/>
          </p:cNvPicPr>
          <p:nvPr/>
        </p:nvPicPr>
        <p:blipFill>
          <a:blip r:embed="rId3">
            <a:extLst/>
          </a:blip>
          <a:srcRect l="83219" t="71431" r="5835" b="22692"/>
          <a:stretch>
            <a:fillRect/>
          </a:stretch>
        </p:blipFill>
        <p:spPr>
          <a:xfrm>
            <a:off x="6434209" y="1832485"/>
            <a:ext cx="1087560" cy="437698"/>
          </a:xfrm>
          <a:prstGeom prst="rect">
            <a:avLst/>
          </a:prstGeom>
          <a:ln w="12700">
            <a:miter lim="400000"/>
          </a:ln>
        </p:spPr>
      </p:pic>
      <p:pic>
        <p:nvPicPr>
          <p:cNvPr id="1470" name="IMG_6523.png" descr="IMG_6523.png"/>
          <p:cNvPicPr>
            <a:picLocks noChangeAspect="1"/>
          </p:cNvPicPr>
          <p:nvPr/>
        </p:nvPicPr>
        <p:blipFill>
          <a:blip r:embed="rId3">
            <a:extLst/>
          </a:blip>
          <a:srcRect l="56415" t="71431" r="35210" b="23149"/>
          <a:stretch>
            <a:fillRect/>
          </a:stretch>
        </p:blipFill>
        <p:spPr>
          <a:xfrm>
            <a:off x="6500686" y="2700956"/>
            <a:ext cx="954622" cy="463104"/>
          </a:xfrm>
          <a:prstGeom prst="rect">
            <a:avLst/>
          </a:prstGeom>
          <a:ln w="12700">
            <a:miter lim="400000"/>
          </a:ln>
        </p:spPr>
      </p:pic>
      <p:pic>
        <p:nvPicPr>
          <p:cNvPr id="1471" name="IMG_6523.png" descr="IMG_6523.png"/>
          <p:cNvPicPr>
            <a:picLocks noChangeAspect="1"/>
          </p:cNvPicPr>
          <p:nvPr/>
        </p:nvPicPr>
        <p:blipFill>
          <a:blip r:embed="rId3">
            <a:extLst/>
          </a:blip>
          <a:srcRect l="28173" t="71431" r="64449" b="23548"/>
          <a:stretch>
            <a:fillRect/>
          </a:stretch>
        </p:blipFill>
        <p:spPr>
          <a:xfrm>
            <a:off x="6557439" y="3884950"/>
            <a:ext cx="841047" cy="429031"/>
          </a:xfrm>
          <a:prstGeom prst="rect">
            <a:avLst/>
          </a:prstGeom>
          <a:ln w="12700">
            <a:miter lim="400000"/>
          </a:ln>
        </p:spPr>
      </p:pic>
      <p:grpSp>
        <p:nvGrpSpPr>
          <p:cNvPr id="1474" name="تجميع"/>
          <p:cNvGrpSpPr/>
          <p:nvPr/>
        </p:nvGrpSpPr>
        <p:grpSpPr>
          <a:xfrm>
            <a:off x="110082" y="4585530"/>
            <a:ext cx="1761445" cy="403441"/>
            <a:chOff x="0" y="0"/>
            <a:chExt cx="1761443" cy="403439"/>
          </a:xfrm>
        </p:grpSpPr>
        <p:sp>
          <p:nvSpPr>
            <p:cNvPr id="1472"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473" name="IMG_6270.jpeg" descr="IMG_6270.jpeg"/>
            <p:cNvPicPr>
              <a:picLocks noChangeAspect="1"/>
            </p:cNvPicPr>
            <p:nvPr/>
          </p:nvPicPr>
          <p:blipFill>
            <a:blip r:embed="rId4">
              <a:extLst/>
            </a:blip>
            <a:srcRect l="63842" t="5958" r="26207" b="69272"/>
            <a:stretch>
              <a:fillRect/>
            </a:stretch>
          </p:blipFill>
          <p:spPr>
            <a:xfrm>
              <a:off x="0" y="0"/>
              <a:ext cx="388783" cy="403440"/>
            </a:xfrm>
            <a:prstGeom prst="rect">
              <a:avLst/>
            </a:prstGeom>
            <a:ln w="12700" cap="flat">
              <a:noFill/>
              <a:miter lim="400000"/>
            </a:ln>
            <a:effectLst/>
          </p:spPr>
        </p:pic>
      </p:grpSp>
      <p:pic>
        <p:nvPicPr>
          <p:cNvPr id="1475" name="IMG_4357.jpeg" descr="IMG_4357.jpeg"/>
          <p:cNvPicPr>
            <a:picLocks noChangeAspect="1"/>
          </p:cNvPicPr>
          <p:nvPr/>
        </p:nvPicPr>
        <p:blipFill>
          <a:blip r:embed="rId5">
            <a:alphaModFix amt="28082"/>
            <a:extLst/>
          </a:blip>
          <a:srcRect l="0" t="18013" r="0" b="18013"/>
          <a:stretch>
            <a:fillRect/>
          </a:stretch>
        </p:blipFill>
        <p:spPr>
          <a:xfrm>
            <a:off x="524476" y="3942251"/>
            <a:ext cx="932521" cy="596565"/>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69D34"/>
        </a:solidFill>
      </p:bgPr>
    </p:bg>
    <p:spTree>
      <p:nvGrpSpPr>
        <p:cNvPr id="1" name=""/>
        <p:cNvGrpSpPr/>
        <p:nvPr/>
      </p:nvGrpSpPr>
      <p:grpSpPr>
        <a:xfrm>
          <a:off x="0" y="0"/>
          <a:ext cx="0" cy="0"/>
          <a:chOff x="0" y="0"/>
          <a:chExt cx="0" cy="0"/>
        </a:xfrm>
      </p:grpSpPr>
      <p:grpSp>
        <p:nvGrpSpPr>
          <p:cNvPr id="1482" name="تجميع"/>
          <p:cNvGrpSpPr/>
          <p:nvPr/>
        </p:nvGrpSpPr>
        <p:grpSpPr>
          <a:xfrm>
            <a:off x="7416241" y="1307374"/>
            <a:ext cx="1526297" cy="510675"/>
            <a:chOff x="0" y="0"/>
            <a:chExt cx="1526295" cy="510674"/>
          </a:xfrm>
        </p:grpSpPr>
        <p:grpSp>
          <p:nvGrpSpPr>
            <p:cNvPr id="1480" name="تجميع"/>
            <p:cNvGrpSpPr/>
            <p:nvPr/>
          </p:nvGrpSpPr>
          <p:grpSpPr>
            <a:xfrm>
              <a:off x="27108" y="0"/>
              <a:ext cx="1499188" cy="499776"/>
              <a:chOff x="0" y="0"/>
              <a:chExt cx="1499187" cy="499775"/>
            </a:xfrm>
          </p:grpSpPr>
          <p:sp>
            <p:nvSpPr>
              <p:cNvPr id="1477" name="مستطيل مستدير الزوايا"/>
              <p:cNvSpPr/>
              <p:nvPr/>
            </p:nvSpPr>
            <p:spPr>
              <a:xfrm>
                <a:off x="0" y="0"/>
                <a:ext cx="1499188" cy="499776"/>
              </a:xfrm>
              <a:prstGeom prst="roundRect">
                <a:avLst>
                  <a:gd name="adj" fmla="val 14004"/>
                </a:avLst>
              </a:prstGeom>
              <a:solidFill>
                <a:srgbClr val="649935"/>
              </a:solidFill>
              <a:ln w="12700" cap="flat">
                <a:noFill/>
                <a:miter lim="400000"/>
              </a:ln>
              <a:effectLst/>
            </p:spPr>
            <p:txBody>
              <a:bodyPr wrap="square" lIns="0" tIns="0" rIns="0" bIns="0" numCol="1" anchor="t">
                <a:noAutofit/>
              </a:bodyPr>
              <a:lstStyle/>
              <a:p>
                <a:pPr rtl="0">
                  <a:defRPr>
                    <a:solidFill>
                      <a:srgbClr val="B14341"/>
                    </a:solidFill>
                  </a:defRPr>
                </a:pPr>
              </a:p>
            </p:txBody>
          </p:sp>
          <p:sp>
            <p:nvSpPr>
              <p:cNvPr id="1478" name="مستطيل مستدير الزوايا"/>
              <p:cNvSpPr/>
              <p:nvPr/>
            </p:nvSpPr>
            <p:spPr>
              <a:xfrm>
                <a:off x="708704" y="64299"/>
                <a:ext cx="717797" cy="371178"/>
              </a:xfrm>
              <a:prstGeom prst="roundRect">
                <a:avLst>
                  <a:gd name="adj" fmla="val 15567"/>
                </a:avLst>
              </a:prstGeom>
              <a:solidFill>
                <a:schemeClr val="accent1">
                  <a:lumOff val="44000"/>
                </a:schemeClr>
              </a:solidFill>
              <a:ln w="12700" cap="flat">
                <a:solidFill>
                  <a:schemeClr val="accent6"/>
                </a:solidFill>
                <a:prstDash val="sysDot"/>
                <a:miter lim="400000"/>
              </a:ln>
              <a:effectLst/>
            </p:spPr>
            <p:txBody>
              <a:bodyPr wrap="square" lIns="0" tIns="0" rIns="0" bIns="0" numCol="1" anchor="t">
                <a:noAutofit/>
              </a:bodyPr>
              <a:lstStyle/>
              <a:p>
                <a:pPr/>
              </a:p>
            </p:txBody>
          </p:sp>
          <p:sp>
            <p:nvSpPr>
              <p:cNvPr id="1479" name="تأكد"/>
              <p:cNvSpPr/>
              <p:nvPr/>
            </p:nvSpPr>
            <p:spPr>
              <a:xfrm>
                <a:off x="629639" y="141374"/>
                <a:ext cx="62606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solidFill>
                      <a:srgbClr val="649935"/>
                    </a:solidFill>
                    <a:latin typeface="Nahdi-Black"/>
                    <a:ea typeface="Nahdi-Black"/>
                    <a:cs typeface="Nahdi-Black"/>
                    <a:sym typeface="Nahdi-Black"/>
                  </a:defRPr>
                </a:lvl1pPr>
              </a:lstStyle>
              <a:p>
                <a:pPr rtl="0">
                  <a:defRPr/>
                </a:pPr>
                <a:r>
                  <a:t>تأكد</a:t>
                </a:r>
              </a:p>
            </p:txBody>
          </p:sp>
        </p:grpSp>
        <p:sp>
          <p:nvSpPr>
            <p:cNvPr id="1481" name="صفحة 24"/>
            <p:cNvSpPr txBox="1"/>
            <p:nvPr/>
          </p:nvSpPr>
          <p:spPr>
            <a:xfrm>
              <a:off x="0" y="157106"/>
              <a:ext cx="688529" cy="3535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sz="1200">
                  <a:solidFill>
                    <a:schemeClr val="accent1">
                      <a:lumOff val="44000"/>
                    </a:schemeClr>
                  </a:solidFill>
                  <a:latin typeface="Nahdi-Black"/>
                  <a:ea typeface="Nahdi-Black"/>
                  <a:cs typeface="Nahdi-Black"/>
                  <a:sym typeface="Nahdi-Black"/>
                </a:defRPr>
              </a:lvl1pPr>
            </a:lstStyle>
            <a:p>
              <a:pPr rtl="0">
                <a:defRPr/>
              </a:pPr>
              <a:r>
                <a:t>صفحة 24</a:t>
              </a:r>
            </a:p>
          </p:txBody>
        </p:sp>
      </p:grpSp>
      <p:grpSp>
        <p:nvGrpSpPr>
          <p:cNvPr id="1487" name="Google Shape;4104;p34"/>
          <p:cNvGrpSpPr/>
          <p:nvPr/>
        </p:nvGrpSpPr>
        <p:grpSpPr>
          <a:xfrm>
            <a:off x="8352595" y="439635"/>
            <a:ext cx="560202" cy="561482"/>
            <a:chOff x="0" y="0"/>
            <a:chExt cx="560200" cy="561481"/>
          </a:xfrm>
        </p:grpSpPr>
        <p:sp>
          <p:nvSpPr>
            <p:cNvPr id="1483"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484"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485"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486"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488"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489"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490"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491"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492"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pic>
        <p:nvPicPr>
          <p:cNvPr id="1493" name="IMG_6524.png" descr="IMG_6524.png"/>
          <p:cNvPicPr>
            <a:picLocks noChangeAspect="1"/>
          </p:cNvPicPr>
          <p:nvPr/>
        </p:nvPicPr>
        <p:blipFill>
          <a:blip r:embed="rId2">
            <a:extLst/>
          </a:blip>
          <a:srcRect l="29877" t="14352" r="11586" b="77063"/>
          <a:stretch>
            <a:fillRect/>
          </a:stretch>
        </p:blipFill>
        <p:spPr>
          <a:xfrm>
            <a:off x="3384422" y="1369997"/>
            <a:ext cx="4016307" cy="441514"/>
          </a:xfrm>
          <a:prstGeom prst="rect">
            <a:avLst/>
          </a:prstGeom>
          <a:ln w="12700">
            <a:miter lim="400000"/>
          </a:ln>
        </p:spPr>
      </p:pic>
      <p:pic>
        <p:nvPicPr>
          <p:cNvPr id="1494" name="IMG_6524.png" descr="IMG_6524.png"/>
          <p:cNvPicPr>
            <a:picLocks noChangeAspect="1"/>
          </p:cNvPicPr>
          <p:nvPr/>
        </p:nvPicPr>
        <p:blipFill>
          <a:blip r:embed="rId2">
            <a:extLst/>
          </a:blip>
          <a:srcRect l="56279" t="23295" r="12993" b="49461"/>
          <a:stretch>
            <a:fillRect/>
          </a:stretch>
        </p:blipFill>
        <p:spPr>
          <a:xfrm>
            <a:off x="6741384" y="1919895"/>
            <a:ext cx="2223343" cy="1477711"/>
          </a:xfrm>
          <a:prstGeom prst="rect">
            <a:avLst/>
          </a:prstGeom>
          <a:ln w="12700">
            <a:miter lim="400000"/>
          </a:ln>
        </p:spPr>
      </p:pic>
      <p:pic>
        <p:nvPicPr>
          <p:cNvPr id="1495" name="IMG_6524.png" descr="IMG_6524.png"/>
          <p:cNvPicPr>
            <a:picLocks noChangeAspect="1"/>
          </p:cNvPicPr>
          <p:nvPr/>
        </p:nvPicPr>
        <p:blipFill>
          <a:blip r:embed="rId2">
            <a:extLst/>
          </a:blip>
          <a:srcRect l="8720" t="23295" r="62200" b="44227"/>
          <a:stretch>
            <a:fillRect/>
          </a:stretch>
        </p:blipFill>
        <p:spPr>
          <a:xfrm>
            <a:off x="3255795" y="1777877"/>
            <a:ext cx="2104090" cy="1761648"/>
          </a:xfrm>
          <a:prstGeom prst="rect">
            <a:avLst/>
          </a:prstGeom>
          <a:ln w="12700">
            <a:miter lim="400000"/>
          </a:ln>
        </p:spPr>
      </p:pic>
      <p:sp>
        <p:nvSpPr>
          <p:cNvPr id="1496" name="خط"/>
          <p:cNvSpPr/>
          <p:nvPr/>
        </p:nvSpPr>
        <p:spPr>
          <a:xfrm flipV="1">
            <a:off x="5585049" y="1948616"/>
            <a:ext cx="1" cy="2745314"/>
          </a:xfrm>
          <a:prstGeom prst="line">
            <a:avLst/>
          </a:prstGeom>
          <a:ln w="25400">
            <a:solidFill>
              <a:schemeClr val="accent6"/>
            </a:solidFill>
          </a:ln>
          <a:effectLst>
            <a:outerShdw sx="100000" sy="100000" kx="0" ky="0" algn="b" rotWithShape="0" blurRad="38100" dist="20000" dir="5400000">
              <a:schemeClr val="accent6">
                <a:alpha val="38000"/>
              </a:schemeClr>
            </a:outerShdw>
          </a:effectLst>
        </p:spPr>
        <p:txBody>
          <a:bodyPr lIns="0" tIns="0" rIns="0" bIns="0"/>
          <a:lstStyle/>
          <a:p>
            <a:pPr/>
          </a:p>
        </p:txBody>
      </p:sp>
      <p:grpSp>
        <p:nvGrpSpPr>
          <p:cNvPr id="1499" name="تجميع"/>
          <p:cNvGrpSpPr/>
          <p:nvPr/>
        </p:nvGrpSpPr>
        <p:grpSpPr>
          <a:xfrm>
            <a:off x="110082" y="4585530"/>
            <a:ext cx="1761445" cy="403441"/>
            <a:chOff x="0" y="0"/>
            <a:chExt cx="1761443" cy="403439"/>
          </a:xfrm>
        </p:grpSpPr>
        <p:sp>
          <p:nvSpPr>
            <p:cNvPr id="1497"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498" name="IMG_6270.jpeg" descr="IMG_6270.jpeg"/>
            <p:cNvPicPr>
              <a:picLocks noChangeAspect="1"/>
            </p:cNvPicPr>
            <p:nvPr/>
          </p:nvPicPr>
          <p:blipFill>
            <a:blip r:embed="rId3">
              <a:extLst/>
            </a:blip>
            <a:srcRect l="63842" t="5958" r="26207" b="69272"/>
            <a:stretch>
              <a:fillRect/>
            </a:stretch>
          </p:blipFill>
          <p:spPr>
            <a:xfrm>
              <a:off x="0" y="0"/>
              <a:ext cx="388783" cy="403440"/>
            </a:xfrm>
            <a:prstGeom prst="rect">
              <a:avLst/>
            </a:prstGeom>
            <a:ln w="12700" cap="flat">
              <a:noFill/>
              <a:miter lim="400000"/>
            </a:ln>
            <a:effectLst/>
          </p:spPr>
        </p:pic>
      </p:grpSp>
      <p:pic>
        <p:nvPicPr>
          <p:cNvPr id="1500" name="IMG_4357.jpeg" descr="IMG_4357.jpeg"/>
          <p:cNvPicPr>
            <a:picLocks noChangeAspect="1"/>
          </p:cNvPicPr>
          <p:nvPr/>
        </p:nvPicPr>
        <p:blipFill>
          <a:blip r:embed="rId4">
            <a:alphaModFix amt="28082"/>
            <a:extLst/>
          </a:blip>
          <a:srcRect l="0" t="18013" r="0" b="18013"/>
          <a:stretch>
            <a:fillRect/>
          </a:stretch>
        </p:blipFill>
        <p:spPr>
          <a:xfrm>
            <a:off x="524476" y="3942251"/>
            <a:ext cx="932521" cy="596565"/>
          </a:xfrm>
          <a:prstGeom prst="rect">
            <a:avLst/>
          </a:prstGeom>
          <a:ln w="12700">
            <a:miter lim="400000"/>
          </a:ln>
        </p:spPr>
      </p:pic>
      <p:sp>
        <p:nvSpPr>
          <p:cNvPr id="1501" name="مربع نص 5"/>
          <p:cNvSpPr txBox="1"/>
          <p:nvPr/>
        </p:nvSpPr>
        <p:spPr>
          <a:xfrm>
            <a:off x="6415121" y="3844800"/>
            <a:ext cx="2476941" cy="222201"/>
          </a:xfrm>
          <a:prstGeom prst="rect">
            <a:avLst/>
          </a:prstGeom>
          <a:ln w="12700">
            <a:miter lim="400000"/>
          </a:ln>
        </p:spPr>
        <p:txBody>
          <a:bodyPr wrap="none" lIns="0" tIns="0" rIns="0" bIns="0">
            <a:spAutoFit/>
          </a:bodyPr>
          <a:lstStyle/>
          <a:p>
            <a:pPr rtl="0" latinLnBrk="1">
              <a:defRPr sz="1800">
                <a:solidFill>
                  <a:srgbClr val="000000"/>
                </a:solidFill>
              </a:defRPr>
            </a:pPr>
            <a14:m>
              <m:oMathPara>
                <m:oMathParaPr>
                  <m:jc m:val="centerGroup"/>
                </m:oMathParaPr>
                <m:oMath>
                  <m:r>
                    <a:rPr xmlns:a="http://schemas.openxmlformats.org/drawingml/2006/main" sz="2400" i="1">
                      <a:solidFill>
                        <a:srgbClr val="0070C0"/>
                      </a:solidFill>
                      <a:latin typeface="Cambria Math" panose="02040503050406030204" pitchFamily="18" charset="0"/>
                    </a:rPr>
                    <m:t>63</m:t>
                  </m:r>
                  <m:r>
                    <a:rPr xmlns:a="http://schemas.openxmlformats.org/drawingml/2006/main" sz="2400" i="1">
                      <a:solidFill>
                        <a:srgbClr val="0070C0"/>
                      </a:solidFill>
                      <a:latin typeface="Cambria Math" panose="02040503050406030204" pitchFamily="18" charset="0"/>
                    </a:rPr>
                    <m:t>+</m:t>
                  </m:r>
                  <m:r>
                    <a:rPr xmlns:a="http://schemas.openxmlformats.org/drawingml/2006/main" sz="2400" i="1">
                      <a:solidFill>
                        <a:srgbClr val="0070C0"/>
                      </a:solidFill>
                      <a:latin typeface="Cambria Math" panose="02040503050406030204" pitchFamily="18" charset="0"/>
                    </a:rPr>
                    <m:t>59</m:t>
                  </m:r>
                  <m:r>
                    <a:rPr xmlns:a="http://schemas.openxmlformats.org/drawingml/2006/main" sz="2400" i="1">
                      <a:solidFill>
                        <a:srgbClr val="0070C0"/>
                      </a:solidFill>
                      <a:latin typeface="Cambria Math" panose="02040503050406030204" pitchFamily="18" charset="0"/>
                    </a:rPr>
                    <m:t>+</m:t>
                  </m:r>
                  <m:r>
                    <a:rPr xmlns:a="http://schemas.openxmlformats.org/drawingml/2006/main" sz="2400" i="1">
                      <a:solidFill>
                        <a:srgbClr val="0070C0"/>
                      </a:solidFill>
                      <a:latin typeface="Cambria Math" panose="02040503050406030204" pitchFamily="18" charset="0"/>
                    </a:rPr>
                    <m:t>∠</m:t>
                  </m:r>
                  <m:r>
                    <a:rPr xmlns:a="http://schemas.openxmlformats.org/drawingml/2006/main" sz="2400" i="1">
                      <a:solidFill>
                        <a:srgbClr val="0070C0"/>
                      </a:solidFill>
                      <a:latin typeface="Cambria Math" panose="02040503050406030204" pitchFamily="18" charset="0"/>
                    </a:rPr>
                    <m:t>1</m:t>
                  </m:r>
                  <m:r>
                    <a:rPr xmlns:a="http://schemas.openxmlformats.org/drawingml/2006/main" sz="2400" i="1">
                      <a:solidFill>
                        <a:srgbClr val="0070C0"/>
                      </a:solidFill>
                      <a:latin typeface="Cambria Math" panose="02040503050406030204" pitchFamily="18" charset="0"/>
                    </a:rPr>
                    <m:t>=</m:t>
                  </m:r>
                  <m:r>
                    <a:rPr xmlns:a="http://schemas.openxmlformats.org/drawingml/2006/main" sz="2400" i="1">
                      <a:solidFill>
                        <a:srgbClr val="FF0000"/>
                      </a:solidFill>
                      <a:latin typeface="Cambria Math" panose="02040503050406030204" pitchFamily="18" charset="0"/>
                    </a:rPr>
                    <m:t>180</m:t>
                  </m:r>
                </m:oMath>
              </m:oMathPara>
            </a14:m>
            <a:endParaRPr sz="2400">
              <a:solidFill>
                <a:srgbClr val="0070C0"/>
              </a:solidFill>
            </a:endParaRPr>
          </a:p>
        </p:txBody>
      </p:sp>
      <p:sp>
        <p:nvSpPr>
          <p:cNvPr id="1502" name="مربع نص 6"/>
          <p:cNvSpPr txBox="1"/>
          <p:nvPr/>
        </p:nvSpPr>
        <p:spPr>
          <a:xfrm>
            <a:off x="6662075" y="4214133"/>
            <a:ext cx="1983030" cy="210313"/>
          </a:xfrm>
          <a:prstGeom prst="rect">
            <a:avLst/>
          </a:prstGeom>
          <a:ln w="12700">
            <a:miter lim="400000"/>
          </a:ln>
        </p:spPr>
        <p:txBody>
          <a:bodyPr wrap="none" lIns="0" tIns="0" rIns="0" bIns="0">
            <a:spAutoFit/>
          </a:bodyPr>
          <a:lstStyle/>
          <a:p>
            <a:pPr rtl="0" latinLnBrk="1">
              <a:defRPr sz="1800">
                <a:solidFill>
                  <a:srgbClr val="000000"/>
                </a:solidFill>
              </a:defRPr>
            </a:pPr>
            <a14:m>
              <m:oMathPara>
                <m:oMathParaPr>
                  <m:jc m:val="centerGroup"/>
                </m:oMathParaPr>
                <m:oMath>
                  <m:r>
                    <a:rPr xmlns:a="http://schemas.openxmlformats.org/drawingml/2006/main" sz="2400" i="1">
                      <a:solidFill>
                        <a:srgbClr val="0070C0"/>
                      </a:solidFill>
                      <a:latin typeface="Cambria Math" panose="02040503050406030204" pitchFamily="18" charset="0"/>
                    </a:rPr>
                    <m:t>∠</m:t>
                  </m:r>
                  <m:r>
                    <a:rPr xmlns:a="http://schemas.openxmlformats.org/drawingml/2006/main" sz="2400" i="1">
                      <a:solidFill>
                        <a:srgbClr val="0070C0"/>
                      </a:solidFill>
                      <a:latin typeface="Cambria Math" panose="02040503050406030204" pitchFamily="18" charset="0"/>
                    </a:rPr>
                    <m:t>1</m:t>
                  </m:r>
                  <m:r>
                    <a:rPr xmlns:a="http://schemas.openxmlformats.org/drawingml/2006/main" sz="2400" i="1">
                      <a:solidFill>
                        <a:srgbClr val="0070C0"/>
                      </a:solidFill>
                      <a:latin typeface="Cambria Math" panose="02040503050406030204" pitchFamily="18" charset="0"/>
                    </a:rPr>
                    <m:t>=</m:t>
                  </m:r>
                  <m:r>
                    <a:rPr xmlns:a="http://schemas.openxmlformats.org/drawingml/2006/main" sz="2400" i="1">
                      <a:solidFill>
                        <a:srgbClr val="FF0000"/>
                      </a:solidFill>
                      <a:latin typeface="Cambria Math" panose="02040503050406030204" pitchFamily="18" charset="0"/>
                    </a:rPr>
                    <m:t>180</m:t>
                  </m:r>
                  <m:r>
                    <a:rPr xmlns:a="http://schemas.openxmlformats.org/drawingml/2006/main" sz="2400" i="1">
                      <a:solidFill>
                        <a:srgbClr val="FF0000"/>
                      </a:solidFill>
                      <a:latin typeface="Cambria Math" panose="02040503050406030204" pitchFamily="18" charset="0"/>
                    </a:rPr>
                    <m:t>−</m:t>
                  </m:r>
                  <m:r>
                    <a:rPr xmlns:a="http://schemas.openxmlformats.org/drawingml/2006/main" sz="2400" i="1">
                      <a:solidFill>
                        <a:srgbClr val="FF0000"/>
                      </a:solidFill>
                      <a:latin typeface="Cambria Math" panose="02040503050406030204" pitchFamily="18" charset="0"/>
                    </a:rPr>
                    <m:t>122</m:t>
                  </m:r>
                </m:oMath>
              </m:oMathPara>
            </a14:m>
            <a:endParaRPr sz="2400">
              <a:solidFill>
                <a:srgbClr val="0070C0"/>
              </a:solidFill>
            </a:endParaRPr>
          </a:p>
        </p:txBody>
      </p:sp>
      <p:sp>
        <p:nvSpPr>
          <p:cNvPr id="1503" name="مربع نص 7"/>
          <p:cNvSpPr txBox="1"/>
          <p:nvPr/>
        </p:nvSpPr>
        <p:spPr>
          <a:xfrm>
            <a:off x="7143422" y="4583464"/>
            <a:ext cx="1020336" cy="213970"/>
          </a:xfrm>
          <a:prstGeom prst="rect">
            <a:avLst/>
          </a:prstGeom>
          <a:ln w="12700">
            <a:miter lim="400000"/>
          </a:ln>
        </p:spPr>
        <p:txBody>
          <a:bodyPr wrap="none" lIns="0" tIns="0" rIns="0" bIns="0">
            <a:spAutoFit/>
          </a:bodyPr>
          <a:lstStyle/>
          <a:p>
            <a:pPr rtl="0" latinLnBrk="1">
              <a:defRPr sz="1800">
                <a:solidFill>
                  <a:srgbClr val="000000"/>
                </a:solidFill>
              </a:defRPr>
            </a:pPr>
            <a14:m>
              <m:oMathPara>
                <m:oMathParaPr>
                  <m:jc m:val="centerGroup"/>
                </m:oMathParaPr>
                <m:oMath>
                  <m:r>
                    <a:rPr xmlns:a="http://schemas.openxmlformats.org/drawingml/2006/main" sz="2400" i="1">
                      <a:solidFill>
                        <a:srgbClr val="0070C0"/>
                      </a:solidFill>
                      <a:latin typeface="Cambria Math" panose="02040503050406030204" pitchFamily="18" charset="0"/>
                    </a:rPr>
                    <m:t>∠</m:t>
                  </m:r>
                  <m:r>
                    <a:rPr xmlns:a="http://schemas.openxmlformats.org/drawingml/2006/main" sz="2400" i="1">
                      <a:solidFill>
                        <a:srgbClr val="0070C0"/>
                      </a:solidFill>
                      <a:latin typeface="Cambria Math" panose="02040503050406030204" pitchFamily="18" charset="0"/>
                    </a:rPr>
                    <m:t>1</m:t>
                  </m:r>
                  <m:r>
                    <a:rPr xmlns:a="http://schemas.openxmlformats.org/drawingml/2006/main" sz="2400" i="1">
                      <a:solidFill>
                        <a:srgbClr val="0070C0"/>
                      </a:solidFill>
                      <a:latin typeface="Cambria Math" panose="02040503050406030204" pitchFamily="18" charset="0"/>
                    </a:rPr>
                    <m:t>=</m:t>
                  </m:r>
                  <m:r>
                    <a:rPr xmlns:a="http://schemas.openxmlformats.org/drawingml/2006/main" sz="2400" i="1">
                      <a:solidFill>
                        <a:srgbClr val="FF0000"/>
                      </a:solidFill>
                      <a:latin typeface="Cambria Math" panose="02040503050406030204" pitchFamily="18" charset="0"/>
                    </a:rPr>
                    <m:t>58</m:t>
                  </m:r>
                </m:oMath>
              </m:oMathPara>
            </a14:m>
            <a:endParaRPr sz="2400">
              <a:solidFill>
                <a:srgbClr val="0070C0"/>
              </a:solidFill>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501"/>
                                        </p:tgtEl>
                                        <p:attrNameLst>
                                          <p:attrName>style.visibility</p:attrName>
                                        </p:attrNameLst>
                                      </p:cBhvr>
                                      <p:to>
                                        <p:strVal val="visible"/>
                                      </p:to>
                                    </p:set>
                                    <p:anim calcmode="lin" valueType="num">
                                      <p:cBhvr>
                                        <p:cTn id="7" dur="1000" fill="hold"/>
                                        <p:tgtEl>
                                          <p:spTgt spid="1501"/>
                                        </p:tgtEl>
                                        <p:attrNameLst>
                                          <p:attrName>ppt_x</p:attrName>
                                        </p:attrNameLst>
                                      </p:cBhvr>
                                      <p:tavLst>
                                        <p:tav tm="0">
                                          <p:val>
                                            <p:strVal val="#ppt_x"/>
                                          </p:val>
                                        </p:tav>
                                        <p:tav tm="100000">
                                          <p:val>
                                            <p:strVal val="#ppt_x"/>
                                          </p:val>
                                        </p:tav>
                                      </p:tavLst>
                                    </p:anim>
                                    <p:anim calcmode="lin" valueType="num">
                                      <p:cBhvr>
                                        <p:cTn id="8" dur="1000" fill="hold"/>
                                        <p:tgtEl>
                                          <p:spTgt spid="15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1502"/>
                                        </p:tgtEl>
                                        <p:attrNameLst>
                                          <p:attrName>style.visibility</p:attrName>
                                        </p:attrNameLst>
                                      </p:cBhvr>
                                      <p:to>
                                        <p:strVal val="visible"/>
                                      </p:to>
                                    </p:set>
                                    <p:anim calcmode="lin" valueType="num">
                                      <p:cBhvr>
                                        <p:cTn id="13" dur="1000" fill="hold"/>
                                        <p:tgtEl>
                                          <p:spTgt spid="1502"/>
                                        </p:tgtEl>
                                        <p:attrNameLst>
                                          <p:attrName>ppt_x</p:attrName>
                                        </p:attrNameLst>
                                      </p:cBhvr>
                                      <p:tavLst>
                                        <p:tav tm="0">
                                          <p:val>
                                            <p:strVal val="#ppt_x"/>
                                          </p:val>
                                        </p:tav>
                                        <p:tav tm="100000">
                                          <p:val>
                                            <p:strVal val="#ppt_x"/>
                                          </p:val>
                                        </p:tav>
                                      </p:tavLst>
                                    </p:anim>
                                    <p:anim calcmode="lin" valueType="num">
                                      <p:cBhvr>
                                        <p:cTn id="14" dur="1000" fill="hold"/>
                                        <p:tgtEl>
                                          <p:spTgt spid="150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1503"/>
                                        </p:tgtEl>
                                        <p:attrNameLst>
                                          <p:attrName>style.visibility</p:attrName>
                                        </p:attrNameLst>
                                      </p:cBhvr>
                                      <p:to>
                                        <p:strVal val="visible"/>
                                      </p:to>
                                    </p:set>
                                    <p:anim calcmode="lin" valueType="num">
                                      <p:cBhvr>
                                        <p:cTn id="19" dur="1000" fill="hold"/>
                                        <p:tgtEl>
                                          <p:spTgt spid="1503"/>
                                        </p:tgtEl>
                                        <p:attrNameLst>
                                          <p:attrName>ppt_x</p:attrName>
                                        </p:attrNameLst>
                                      </p:cBhvr>
                                      <p:tavLst>
                                        <p:tav tm="0">
                                          <p:val>
                                            <p:strVal val="#ppt_x"/>
                                          </p:val>
                                        </p:tav>
                                        <p:tav tm="100000">
                                          <p:val>
                                            <p:strVal val="#ppt_x"/>
                                          </p:val>
                                        </p:tav>
                                      </p:tavLst>
                                    </p:anim>
                                    <p:anim calcmode="lin" valueType="num">
                                      <p:cBhvr>
                                        <p:cTn id="20" dur="1000" fill="hold"/>
                                        <p:tgtEl>
                                          <p:spTgt spid="1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1" grpId="1"/>
      <p:bldP build="whole" bldLvl="1" animBg="1" rev="0" advAuto="0" spid="1502" grpId="2"/>
      <p:bldP build="whole" bldLvl="1" animBg="1" rev="0" advAuto="0" spid="1503" grpId="3"/>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FC161"/>
        </a:solidFill>
      </p:bgPr>
    </p:bg>
    <p:spTree>
      <p:nvGrpSpPr>
        <p:cNvPr id="1" name=""/>
        <p:cNvGrpSpPr/>
        <p:nvPr/>
      </p:nvGrpSpPr>
      <p:grpSpPr>
        <a:xfrm>
          <a:off x="0" y="0"/>
          <a:ext cx="0" cy="0"/>
          <a:chOff x="0" y="0"/>
          <a:chExt cx="0" cy="0"/>
        </a:xfrm>
      </p:grpSpPr>
      <p:sp>
        <p:nvSpPr>
          <p:cNvPr id="507" name="جدول التعلم"/>
          <p:cNvSpPr txBox="1"/>
          <p:nvPr/>
        </p:nvSpPr>
        <p:spPr>
          <a:xfrm>
            <a:off x="215615" y="314032"/>
            <a:ext cx="1396479" cy="5086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rtl="0">
              <a:defRPr sz="2000">
                <a:latin typeface="FF Hekaya Light"/>
                <a:ea typeface="FF Hekaya Light"/>
                <a:cs typeface="FF Hekaya Light"/>
                <a:sym typeface="FF Hekaya Light"/>
              </a:defRPr>
            </a:lvl1pPr>
          </a:lstStyle>
          <a:p>
            <a:pPr/>
            <a:r>
              <a:t>جدول التعلم </a:t>
            </a:r>
          </a:p>
        </p:txBody>
      </p:sp>
      <p:pic>
        <p:nvPicPr>
          <p:cNvPr id="508" name="IMG_2027.png" descr="IMG_2027.png"/>
          <p:cNvPicPr>
            <a:picLocks noChangeAspect="1"/>
          </p:cNvPicPr>
          <p:nvPr/>
        </p:nvPicPr>
        <p:blipFill>
          <a:blip r:embed="rId2">
            <a:extLst/>
          </a:blip>
          <a:srcRect l="21791" t="3699" r="21711" b="3564"/>
          <a:stretch>
            <a:fillRect/>
          </a:stretch>
        </p:blipFill>
        <p:spPr>
          <a:xfrm>
            <a:off x="400584" y="739445"/>
            <a:ext cx="1026541" cy="958570"/>
          </a:xfrm>
          <a:custGeom>
            <a:avLst/>
            <a:gdLst/>
            <a:ahLst/>
            <a:cxnLst>
              <a:cxn ang="0">
                <a:pos x="wd2" y="hd2"/>
              </a:cxn>
              <a:cxn ang="5400000">
                <a:pos x="wd2" y="hd2"/>
              </a:cxn>
              <a:cxn ang="10800000">
                <a:pos x="wd2" y="hd2"/>
              </a:cxn>
              <a:cxn ang="16200000">
                <a:pos x="wd2" y="hd2"/>
              </a:cxn>
            </a:cxnLst>
            <a:rect l="0" t="0" r="r" b="b"/>
            <a:pathLst>
              <a:path w="21572" h="21591" fill="norm" stroke="1" extrusionOk="0">
                <a:moveTo>
                  <a:pt x="15409" y="1"/>
                </a:moveTo>
                <a:cubicBezTo>
                  <a:pt x="14060" y="-1"/>
                  <a:pt x="12451" y="0"/>
                  <a:pt x="10555" y="10"/>
                </a:cubicBezTo>
                <a:lnTo>
                  <a:pt x="96" y="63"/>
                </a:lnTo>
                <a:cubicBezTo>
                  <a:pt x="87" y="70"/>
                  <a:pt x="81" y="76"/>
                  <a:pt x="71" y="81"/>
                </a:cubicBezTo>
                <a:lnTo>
                  <a:pt x="21" y="8672"/>
                </a:lnTo>
                <a:cubicBezTo>
                  <a:pt x="-28" y="17046"/>
                  <a:pt x="-20" y="17288"/>
                  <a:pt x="346" y="17432"/>
                </a:cubicBezTo>
                <a:cubicBezTo>
                  <a:pt x="468" y="17480"/>
                  <a:pt x="1941" y="17516"/>
                  <a:pt x="3999" y="17540"/>
                </a:cubicBezTo>
                <a:cubicBezTo>
                  <a:pt x="4118" y="17489"/>
                  <a:pt x="4214" y="17488"/>
                  <a:pt x="4316" y="17540"/>
                </a:cubicBezTo>
                <a:cubicBezTo>
                  <a:pt x="4638" y="17543"/>
                  <a:pt x="4935" y="17555"/>
                  <a:pt x="5284" y="17558"/>
                </a:cubicBezTo>
                <a:cubicBezTo>
                  <a:pt x="5344" y="17535"/>
                  <a:pt x="5406" y="17534"/>
                  <a:pt x="5467" y="17558"/>
                </a:cubicBezTo>
                <a:cubicBezTo>
                  <a:pt x="5772" y="17560"/>
                  <a:pt x="6080" y="17556"/>
                  <a:pt x="6401" y="17558"/>
                </a:cubicBezTo>
                <a:cubicBezTo>
                  <a:pt x="6522" y="17488"/>
                  <a:pt x="6636" y="17491"/>
                  <a:pt x="6777" y="17558"/>
                </a:cubicBezTo>
                <a:cubicBezTo>
                  <a:pt x="7115" y="17559"/>
                  <a:pt x="7459" y="17566"/>
                  <a:pt x="7811" y="17567"/>
                </a:cubicBezTo>
                <a:cubicBezTo>
                  <a:pt x="7977" y="17478"/>
                  <a:pt x="8096" y="17478"/>
                  <a:pt x="8211" y="17567"/>
                </a:cubicBezTo>
                <a:cubicBezTo>
                  <a:pt x="8449" y="17567"/>
                  <a:pt x="8661" y="17567"/>
                  <a:pt x="8903" y="17567"/>
                </a:cubicBezTo>
                <a:cubicBezTo>
                  <a:pt x="9022" y="17496"/>
                  <a:pt x="9137" y="17495"/>
                  <a:pt x="9287" y="17567"/>
                </a:cubicBezTo>
                <a:lnTo>
                  <a:pt x="10254" y="17567"/>
                </a:lnTo>
                <a:cubicBezTo>
                  <a:pt x="10375" y="17494"/>
                  <a:pt x="10490" y="17485"/>
                  <a:pt x="10638" y="17558"/>
                </a:cubicBezTo>
                <a:lnTo>
                  <a:pt x="11622" y="17558"/>
                </a:lnTo>
                <a:cubicBezTo>
                  <a:pt x="11693" y="17526"/>
                  <a:pt x="11759" y="17528"/>
                  <a:pt x="11831" y="17558"/>
                </a:cubicBezTo>
                <a:lnTo>
                  <a:pt x="12773" y="17558"/>
                </a:lnTo>
                <a:cubicBezTo>
                  <a:pt x="12891" y="17490"/>
                  <a:pt x="12992" y="17492"/>
                  <a:pt x="13132" y="17558"/>
                </a:cubicBezTo>
                <a:lnTo>
                  <a:pt x="14149" y="17558"/>
                </a:lnTo>
                <a:cubicBezTo>
                  <a:pt x="14209" y="17535"/>
                  <a:pt x="14264" y="17536"/>
                  <a:pt x="14324" y="17558"/>
                </a:cubicBezTo>
                <a:lnTo>
                  <a:pt x="15284" y="17549"/>
                </a:lnTo>
                <a:cubicBezTo>
                  <a:pt x="15398" y="17486"/>
                  <a:pt x="15502" y="17489"/>
                  <a:pt x="15634" y="17549"/>
                </a:cubicBezTo>
                <a:lnTo>
                  <a:pt x="16710" y="17549"/>
                </a:lnTo>
                <a:cubicBezTo>
                  <a:pt x="16842" y="17488"/>
                  <a:pt x="16942" y="17488"/>
                  <a:pt x="17052" y="17549"/>
                </a:cubicBezTo>
                <a:lnTo>
                  <a:pt x="17352" y="17549"/>
                </a:lnTo>
                <a:lnTo>
                  <a:pt x="19462" y="15305"/>
                </a:lnTo>
                <a:lnTo>
                  <a:pt x="21572" y="13052"/>
                </a:lnTo>
                <a:lnTo>
                  <a:pt x="21572" y="6741"/>
                </a:lnTo>
                <a:cubicBezTo>
                  <a:pt x="21572" y="1662"/>
                  <a:pt x="21517" y="376"/>
                  <a:pt x="21305" y="189"/>
                </a:cubicBezTo>
                <a:cubicBezTo>
                  <a:pt x="21163" y="62"/>
                  <a:pt x="19454" y="7"/>
                  <a:pt x="15409" y="1"/>
                </a:cubicBezTo>
                <a:close/>
                <a:moveTo>
                  <a:pt x="4308" y="18916"/>
                </a:moveTo>
                <a:lnTo>
                  <a:pt x="3107" y="19480"/>
                </a:lnTo>
                <a:cubicBezTo>
                  <a:pt x="2444" y="19788"/>
                  <a:pt x="1898" y="20151"/>
                  <a:pt x="1898" y="20284"/>
                </a:cubicBezTo>
                <a:cubicBezTo>
                  <a:pt x="1898" y="20417"/>
                  <a:pt x="2444" y="20763"/>
                  <a:pt x="3107" y="21053"/>
                </a:cubicBezTo>
                <a:lnTo>
                  <a:pt x="4308" y="21580"/>
                </a:lnTo>
                <a:lnTo>
                  <a:pt x="11689" y="21589"/>
                </a:lnTo>
                <a:cubicBezTo>
                  <a:pt x="18892" y="21599"/>
                  <a:pt x="19073" y="21585"/>
                  <a:pt x="19462" y="21169"/>
                </a:cubicBezTo>
                <a:cubicBezTo>
                  <a:pt x="19772" y="20837"/>
                  <a:pt x="19831" y="20599"/>
                  <a:pt x="19729" y="20087"/>
                </a:cubicBezTo>
                <a:cubicBezTo>
                  <a:pt x="19660" y="19743"/>
                  <a:pt x="19525" y="19360"/>
                  <a:pt x="19420" y="19202"/>
                </a:cubicBezTo>
                <a:cubicBezTo>
                  <a:pt x="19408" y="19193"/>
                  <a:pt x="19397" y="19179"/>
                  <a:pt x="19387" y="19167"/>
                </a:cubicBezTo>
                <a:cubicBezTo>
                  <a:pt x="19192" y="18976"/>
                  <a:pt x="17398" y="18916"/>
                  <a:pt x="11756" y="18916"/>
                </a:cubicBezTo>
                <a:lnTo>
                  <a:pt x="4308" y="18916"/>
                </a:lnTo>
                <a:close/>
              </a:path>
            </a:pathLst>
          </a:custGeom>
          <a:ln w="12700">
            <a:miter lim="400000"/>
          </a:ln>
        </p:spPr>
      </p:pic>
      <p:graphicFrame>
        <p:nvGraphicFramePr>
          <p:cNvPr id="509" name="الجدول ١"/>
          <p:cNvGraphicFramePr/>
          <p:nvPr/>
        </p:nvGraphicFramePr>
        <p:xfrm>
          <a:off x="7397221" y="1836025"/>
          <a:ext cx="5739499" cy="2539674"/>
        </p:xfrm>
        <a:graphic xmlns:a="http://schemas.openxmlformats.org/drawingml/2006/main">
          <a:graphicData uri="http://schemas.openxmlformats.org/drawingml/2006/table">
            <a:tbl>
              <a:tblPr firstCol="0" firstRow="1" lastCol="0" lastRow="0" bandCol="0" bandRow="0" rtl="1">
                <a:tableStyleId>{2708684C-4D16-4618-839F-0558EEFCDFE6}</a:tableStyleId>
              </a:tblPr>
              <a:tblGrid>
                <a:gridCol w="1425349"/>
                <a:gridCol w="1425349"/>
                <a:gridCol w="1425349"/>
                <a:gridCol w="1425349"/>
              </a:tblGrid>
              <a:tr h="608512">
                <a:tc>
                  <a:txBody>
                    <a:bodyPr/>
                    <a:lstStyle/>
                    <a:p>
                      <a:pPr algn="ctr" rtl="0">
                        <a:defRPr b="0" sz="1800">
                          <a:solidFill>
                            <a:srgbClr val="000000"/>
                          </a:solidFill>
                        </a:defRPr>
                      </a:pPr>
                      <a:r>
                        <a:rPr sz="2000">
                          <a:solidFill>
                            <a:schemeClr val="accent6"/>
                          </a:solidFill>
                          <a:latin typeface="Abdo Logo"/>
                          <a:ea typeface="Abdo Logo"/>
                          <a:cs typeface="Abdo Logo"/>
                          <a:sym typeface="Abdo Logo"/>
                        </a:rPr>
                        <a:t>ماذا أعرف ؟</a:t>
                      </a:r>
                    </a:p>
                  </a:txBody>
                  <a:tcPr marL="0" marR="0" marT="0" marB="0" anchor="t" anchorCtr="0" horzOverflow="overflow">
                    <a:lnL w="38100">
                      <a:solidFill>
                        <a:schemeClr val="accent6"/>
                      </a:solidFill>
                    </a:lnL>
                    <a:lnR w="38100">
                      <a:solidFill>
                        <a:schemeClr val="accent6"/>
                      </a:solidFill>
                    </a:lnR>
                    <a:lnT w="38100">
                      <a:solidFill>
                        <a:schemeClr val="accent6"/>
                      </a:solidFill>
                    </a:lnT>
                    <a:lnB w="38100">
                      <a:solidFill>
                        <a:schemeClr val="accent6"/>
                      </a:solidFill>
                    </a:lnB>
                    <a:solidFill>
                      <a:srgbClr val="9FDFCD"/>
                    </a:solidFill>
                  </a:tcPr>
                </a:tc>
                <a:tc>
                  <a:txBody>
                    <a:bodyPr/>
                    <a:lstStyle/>
                    <a:p>
                      <a:pPr algn="ctr" rtl="0">
                        <a:defRPr b="0" sz="1800">
                          <a:solidFill>
                            <a:srgbClr val="000000"/>
                          </a:solidFill>
                        </a:defRPr>
                      </a:pPr>
                      <a:r>
                        <a:rPr sz="2000">
                          <a:solidFill>
                            <a:schemeClr val="accent6"/>
                          </a:solidFill>
                          <a:latin typeface="Abdo Logo"/>
                          <a:ea typeface="Abdo Logo"/>
                          <a:cs typeface="Abdo Logo"/>
                          <a:sym typeface="Abdo Logo"/>
                        </a:rPr>
                        <a:t>ماذا أريد أن أعرف ؟</a:t>
                      </a:r>
                    </a:p>
                  </a:txBody>
                  <a:tcPr marL="0" marR="0" marT="0" marB="0" anchor="t" anchorCtr="0" horzOverflow="overflow">
                    <a:lnL w="38100">
                      <a:solidFill>
                        <a:schemeClr val="accent6"/>
                      </a:solidFill>
                    </a:lnL>
                    <a:lnR w="38100">
                      <a:solidFill>
                        <a:schemeClr val="accent6"/>
                      </a:solidFill>
                    </a:lnR>
                    <a:lnT w="38100">
                      <a:solidFill>
                        <a:schemeClr val="accent6"/>
                      </a:solidFill>
                    </a:lnT>
                    <a:lnB w="38100">
                      <a:solidFill>
                        <a:schemeClr val="accent6"/>
                      </a:solidFill>
                    </a:lnB>
                    <a:solidFill>
                      <a:srgbClr val="F5E1A4"/>
                    </a:solidFill>
                  </a:tcPr>
                </a:tc>
                <a:tc>
                  <a:txBody>
                    <a:bodyPr/>
                    <a:lstStyle/>
                    <a:p>
                      <a:pPr algn="ctr" rtl="0">
                        <a:defRPr b="0" sz="1800">
                          <a:solidFill>
                            <a:srgbClr val="000000"/>
                          </a:solidFill>
                        </a:defRPr>
                      </a:pPr>
                      <a:r>
                        <a:rPr sz="2000">
                          <a:solidFill>
                            <a:schemeClr val="accent6"/>
                          </a:solidFill>
                          <a:latin typeface="Abdo Logo"/>
                          <a:ea typeface="Abdo Logo"/>
                          <a:cs typeface="Abdo Logo"/>
                          <a:sym typeface="Abdo Logo"/>
                        </a:rPr>
                        <a:t> ماذا تعلمت ؟</a:t>
                      </a:r>
                    </a:p>
                  </a:txBody>
                  <a:tcPr marL="0" marR="0" marT="0" marB="0" anchor="t" anchorCtr="0" horzOverflow="overflow">
                    <a:lnL w="38100">
                      <a:solidFill>
                        <a:schemeClr val="accent6"/>
                      </a:solidFill>
                    </a:lnL>
                    <a:lnR w="38100">
                      <a:solidFill>
                        <a:schemeClr val="accent6"/>
                      </a:solidFill>
                    </a:lnR>
                    <a:lnT w="38100">
                      <a:solidFill>
                        <a:schemeClr val="accent6"/>
                      </a:solidFill>
                    </a:lnT>
                    <a:lnB w="38100">
                      <a:solidFill>
                        <a:schemeClr val="accent6"/>
                      </a:solidFill>
                    </a:lnB>
                    <a:solidFill>
                      <a:srgbClr val="F57D94"/>
                    </a:solidFill>
                  </a:tcPr>
                </a:tc>
                <a:tc>
                  <a:txBody>
                    <a:bodyPr/>
                    <a:lstStyle/>
                    <a:p>
                      <a:pPr algn="ctr" rtl="0">
                        <a:defRPr b="0" sz="1800">
                          <a:solidFill>
                            <a:srgbClr val="000000"/>
                          </a:solidFill>
                        </a:defRPr>
                      </a:pPr>
                      <a:r>
                        <a:rPr sz="2000">
                          <a:solidFill>
                            <a:schemeClr val="accent6"/>
                          </a:solidFill>
                          <a:latin typeface="Abdo Logo"/>
                          <a:ea typeface="Abdo Logo"/>
                          <a:cs typeface="Abdo Logo"/>
                          <a:sym typeface="Abdo Logo"/>
                        </a:rPr>
                        <a:t>مازلت أريد أن أعرف ..</a:t>
                      </a:r>
                    </a:p>
                  </a:txBody>
                  <a:tcPr marL="0" marR="0" marT="0" marB="0" anchor="t" anchorCtr="0" horzOverflow="overflow">
                    <a:lnL w="38100">
                      <a:solidFill>
                        <a:schemeClr val="accent6"/>
                      </a:solidFill>
                    </a:lnL>
                    <a:lnR w="38100">
                      <a:solidFill>
                        <a:schemeClr val="accent6"/>
                      </a:solidFill>
                    </a:lnR>
                    <a:lnT w="38100">
                      <a:solidFill>
                        <a:schemeClr val="accent6"/>
                      </a:solidFill>
                    </a:lnT>
                    <a:lnB w="38100">
                      <a:solidFill>
                        <a:schemeClr val="accent6"/>
                      </a:solidFill>
                    </a:lnB>
                    <a:solidFill>
                      <a:srgbClr val="C6EDF5"/>
                    </a:solidFill>
                  </a:tcPr>
                </a:tc>
              </a:tr>
              <a:tr h="473265">
                <a:tc>
                  <a:txBody>
                    <a:bodyPr/>
                    <a:lstStyle/>
                    <a:p>
                      <a:pPr algn="l">
                        <a:defRPr sz="1400"/>
                      </a:pPr>
                    </a:p>
                  </a:txBody>
                  <a:tcPr marL="0" marR="0" marT="0" marB="0" anchor="t" anchorCtr="0" horzOverflow="overflow">
                    <a:lnL w="38100">
                      <a:solidFill>
                        <a:schemeClr val="accent6"/>
                      </a:solidFill>
                    </a:lnL>
                    <a:lnR w="38100">
                      <a:solidFill>
                        <a:schemeClr val="accent6"/>
                      </a:solidFill>
                    </a:lnR>
                    <a:lnT w="38100">
                      <a:solidFill>
                        <a:schemeClr val="accent6"/>
                      </a:solidFill>
                    </a:lnT>
                    <a:solidFill>
                      <a:schemeClr val="accent1">
                        <a:lumOff val="44000"/>
                      </a:schemeClr>
                    </a:solidFill>
                  </a:tcPr>
                </a:tc>
                <a:tc>
                  <a:txBody>
                    <a:bodyPr/>
                    <a:lstStyle/>
                    <a:p>
                      <a:pPr algn="l">
                        <a:defRPr sz="1400"/>
                      </a:pPr>
                    </a:p>
                  </a:txBody>
                  <a:tcPr marL="0" marR="0" marT="0" marB="0" anchor="t" anchorCtr="0" horzOverflow="overflow">
                    <a:lnL w="38100">
                      <a:solidFill>
                        <a:schemeClr val="accent6"/>
                      </a:solidFill>
                    </a:lnL>
                    <a:lnR w="38100">
                      <a:solidFill>
                        <a:schemeClr val="accent6"/>
                      </a:solidFill>
                    </a:lnR>
                    <a:lnT w="38100">
                      <a:solidFill>
                        <a:schemeClr val="accent6"/>
                      </a:solidFill>
                    </a:lnT>
                    <a:solidFill>
                      <a:schemeClr val="accent1">
                        <a:lumOff val="44000"/>
                      </a:schemeClr>
                    </a:solidFill>
                  </a:tcPr>
                </a:tc>
                <a:tc>
                  <a:txBody>
                    <a:bodyPr/>
                    <a:lstStyle/>
                    <a:p>
                      <a:pPr algn="l">
                        <a:defRPr sz="1400"/>
                      </a:pPr>
                    </a:p>
                  </a:txBody>
                  <a:tcPr marL="0" marR="0" marT="0" marB="0" anchor="t" anchorCtr="0" horzOverflow="overflow">
                    <a:lnL w="38100">
                      <a:solidFill>
                        <a:schemeClr val="accent6"/>
                      </a:solidFill>
                    </a:lnL>
                    <a:lnR w="38100">
                      <a:solidFill>
                        <a:schemeClr val="accent6"/>
                      </a:solidFill>
                    </a:lnR>
                    <a:lnT w="38100">
                      <a:solidFill>
                        <a:schemeClr val="accent6"/>
                      </a:solidFill>
                    </a:lnT>
                    <a:solidFill>
                      <a:schemeClr val="accent1">
                        <a:lumOff val="44000"/>
                      </a:schemeClr>
                    </a:solidFill>
                  </a:tcPr>
                </a:tc>
                <a:tc>
                  <a:txBody>
                    <a:bodyPr/>
                    <a:lstStyle/>
                    <a:p>
                      <a:pPr algn="l">
                        <a:defRPr sz="1400"/>
                      </a:pPr>
                    </a:p>
                  </a:txBody>
                  <a:tcPr marL="0" marR="0" marT="0" marB="0" anchor="t" anchorCtr="0" horzOverflow="overflow">
                    <a:lnL w="38100">
                      <a:solidFill>
                        <a:schemeClr val="accent6"/>
                      </a:solidFill>
                    </a:lnL>
                    <a:lnR w="38100">
                      <a:solidFill>
                        <a:schemeClr val="accent6"/>
                      </a:solidFill>
                    </a:lnR>
                    <a:lnT w="38100">
                      <a:solidFill>
                        <a:schemeClr val="accent6"/>
                      </a:solidFill>
                    </a:lnT>
                    <a:solidFill>
                      <a:schemeClr val="accent1">
                        <a:lumOff val="44000"/>
                      </a:schemeClr>
                    </a:solidFill>
                  </a:tcPr>
                </a:tc>
              </a:tr>
              <a:tr h="473265">
                <a:tc>
                  <a:txBody>
                    <a:bodyPr/>
                    <a:lstStyle/>
                    <a:p>
                      <a:pPr algn="l">
                        <a:defRPr sz="1400"/>
                      </a:pPr>
                    </a:p>
                  </a:txBody>
                  <a:tcPr marL="0" marR="0" marT="0" marB="0" anchor="t" anchorCtr="0" horzOverflow="overflow">
                    <a:lnL w="38100">
                      <a:solidFill>
                        <a:schemeClr val="accent6"/>
                      </a:solidFill>
                    </a:lnL>
                    <a:lnR w="38100">
                      <a:solidFill>
                        <a:schemeClr val="accent6"/>
                      </a:solidFill>
                    </a:lnR>
                    <a:solidFill>
                      <a:schemeClr val="accent1">
                        <a:lumOff val="44000"/>
                      </a:schemeClr>
                    </a:solidFill>
                  </a:tcPr>
                </a:tc>
                <a:tc>
                  <a:txBody>
                    <a:bodyPr/>
                    <a:lstStyle/>
                    <a:p>
                      <a:pPr algn="l">
                        <a:defRPr sz="1400"/>
                      </a:pPr>
                    </a:p>
                  </a:txBody>
                  <a:tcPr marL="0" marR="0" marT="0" marB="0" anchor="t" anchorCtr="0" horzOverflow="overflow">
                    <a:lnL w="38100">
                      <a:solidFill>
                        <a:schemeClr val="accent6"/>
                      </a:solidFill>
                    </a:lnL>
                    <a:lnR w="38100">
                      <a:solidFill>
                        <a:schemeClr val="accent6"/>
                      </a:solidFill>
                    </a:lnR>
                    <a:solidFill>
                      <a:schemeClr val="accent1">
                        <a:lumOff val="44000"/>
                      </a:schemeClr>
                    </a:solidFill>
                  </a:tcPr>
                </a:tc>
                <a:tc>
                  <a:txBody>
                    <a:bodyPr/>
                    <a:lstStyle/>
                    <a:p>
                      <a:pPr algn="l">
                        <a:defRPr sz="1400"/>
                      </a:pPr>
                    </a:p>
                  </a:txBody>
                  <a:tcPr marL="0" marR="0" marT="0" marB="0" anchor="t" anchorCtr="0" horzOverflow="overflow">
                    <a:lnL w="38100">
                      <a:solidFill>
                        <a:schemeClr val="accent6"/>
                      </a:solidFill>
                    </a:lnL>
                    <a:lnR w="38100">
                      <a:solidFill>
                        <a:schemeClr val="accent6"/>
                      </a:solidFill>
                    </a:lnR>
                    <a:solidFill>
                      <a:schemeClr val="accent1">
                        <a:lumOff val="44000"/>
                      </a:schemeClr>
                    </a:solidFill>
                  </a:tcPr>
                </a:tc>
                <a:tc>
                  <a:txBody>
                    <a:bodyPr/>
                    <a:lstStyle/>
                    <a:p>
                      <a:pPr algn="l">
                        <a:defRPr sz="1400"/>
                      </a:pPr>
                    </a:p>
                  </a:txBody>
                  <a:tcPr marL="0" marR="0" marT="0" marB="0" anchor="t" anchorCtr="0" horzOverflow="overflow">
                    <a:lnL w="38100">
                      <a:solidFill>
                        <a:schemeClr val="accent6"/>
                      </a:solidFill>
                    </a:lnL>
                    <a:lnR w="38100">
                      <a:solidFill>
                        <a:schemeClr val="accent6"/>
                      </a:solidFill>
                    </a:lnR>
                    <a:solidFill>
                      <a:schemeClr val="accent1">
                        <a:lumOff val="44000"/>
                      </a:schemeClr>
                    </a:solidFill>
                  </a:tcPr>
                </a:tc>
              </a:tr>
              <a:tr h="473265">
                <a:tc>
                  <a:txBody>
                    <a:bodyPr/>
                    <a:lstStyle/>
                    <a:p>
                      <a:pPr algn="l">
                        <a:defRPr sz="1400"/>
                      </a:pPr>
                    </a:p>
                  </a:txBody>
                  <a:tcPr marL="0" marR="0" marT="0" marB="0" anchor="t" anchorCtr="0" horzOverflow="overflow">
                    <a:lnL w="38100">
                      <a:solidFill>
                        <a:schemeClr val="accent6"/>
                      </a:solidFill>
                    </a:lnL>
                    <a:lnR w="38100">
                      <a:solidFill>
                        <a:schemeClr val="accent6"/>
                      </a:solidFill>
                    </a:lnR>
                    <a:solidFill>
                      <a:schemeClr val="accent1">
                        <a:lumOff val="44000"/>
                      </a:schemeClr>
                    </a:solidFill>
                  </a:tcPr>
                </a:tc>
                <a:tc>
                  <a:txBody>
                    <a:bodyPr/>
                    <a:lstStyle/>
                    <a:p>
                      <a:pPr algn="l">
                        <a:defRPr sz="1400"/>
                      </a:pPr>
                    </a:p>
                  </a:txBody>
                  <a:tcPr marL="0" marR="0" marT="0" marB="0" anchor="t" anchorCtr="0" horzOverflow="overflow">
                    <a:lnL w="38100">
                      <a:solidFill>
                        <a:schemeClr val="accent6"/>
                      </a:solidFill>
                    </a:lnL>
                    <a:lnR w="38100">
                      <a:solidFill>
                        <a:schemeClr val="accent6"/>
                      </a:solidFill>
                    </a:lnR>
                    <a:solidFill>
                      <a:schemeClr val="accent1">
                        <a:lumOff val="44000"/>
                      </a:schemeClr>
                    </a:solidFill>
                  </a:tcPr>
                </a:tc>
                <a:tc>
                  <a:txBody>
                    <a:bodyPr/>
                    <a:lstStyle/>
                    <a:p>
                      <a:pPr algn="l">
                        <a:defRPr sz="1400"/>
                      </a:pPr>
                    </a:p>
                  </a:txBody>
                  <a:tcPr marL="0" marR="0" marT="0" marB="0" anchor="t" anchorCtr="0" horzOverflow="overflow">
                    <a:lnL w="38100">
                      <a:solidFill>
                        <a:schemeClr val="accent6"/>
                      </a:solidFill>
                    </a:lnL>
                    <a:lnR w="38100">
                      <a:solidFill>
                        <a:schemeClr val="accent6"/>
                      </a:solidFill>
                    </a:lnR>
                    <a:solidFill>
                      <a:schemeClr val="accent1">
                        <a:lumOff val="44000"/>
                      </a:schemeClr>
                    </a:solidFill>
                  </a:tcPr>
                </a:tc>
                <a:tc>
                  <a:txBody>
                    <a:bodyPr/>
                    <a:lstStyle/>
                    <a:p>
                      <a:pPr algn="l">
                        <a:defRPr sz="1400"/>
                      </a:pPr>
                    </a:p>
                  </a:txBody>
                  <a:tcPr marL="0" marR="0" marT="0" marB="0" anchor="t" anchorCtr="0" horzOverflow="overflow">
                    <a:lnL w="38100">
                      <a:solidFill>
                        <a:schemeClr val="accent6"/>
                      </a:solidFill>
                    </a:lnL>
                    <a:lnR w="38100">
                      <a:solidFill>
                        <a:schemeClr val="accent6"/>
                      </a:solidFill>
                    </a:lnR>
                    <a:solidFill>
                      <a:schemeClr val="accent1">
                        <a:lumOff val="44000"/>
                      </a:schemeClr>
                    </a:solidFill>
                  </a:tcPr>
                </a:tc>
              </a:tr>
              <a:tr h="473265">
                <a:tc>
                  <a:txBody>
                    <a:bodyPr/>
                    <a:lstStyle/>
                    <a:p>
                      <a:pPr algn="l">
                        <a:defRPr sz="1400"/>
                      </a:pPr>
                    </a:p>
                  </a:txBody>
                  <a:tcPr marL="0" marR="0" marT="0" marB="0" anchor="t" anchorCtr="0" horzOverflow="overflow">
                    <a:lnL w="38100">
                      <a:solidFill>
                        <a:schemeClr val="accent6"/>
                      </a:solidFill>
                    </a:lnL>
                    <a:lnR w="38100">
                      <a:solidFill>
                        <a:schemeClr val="accent6"/>
                      </a:solidFill>
                    </a:lnR>
                    <a:lnB w="38100">
                      <a:solidFill>
                        <a:schemeClr val="accent6"/>
                      </a:solidFill>
                    </a:lnB>
                    <a:solidFill>
                      <a:schemeClr val="accent1">
                        <a:lumOff val="44000"/>
                      </a:schemeClr>
                    </a:solidFill>
                  </a:tcPr>
                </a:tc>
                <a:tc>
                  <a:txBody>
                    <a:bodyPr/>
                    <a:lstStyle/>
                    <a:p>
                      <a:pPr algn="l">
                        <a:defRPr sz="1400"/>
                      </a:pPr>
                    </a:p>
                  </a:txBody>
                  <a:tcPr marL="0" marR="0" marT="0" marB="0" anchor="t" anchorCtr="0" horzOverflow="overflow">
                    <a:lnL w="38100">
                      <a:solidFill>
                        <a:schemeClr val="accent6"/>
                      </a:solidFill>
                    </a:lnL>
                    <a:lnR w="38100">
                      <a:solidFill>
                        <a:schemeClr val="accent6"/>
                      </a:solidFill>
                    </a:lnR>
                    <a:lnB w="38100">
                      <a:solidFill>
                        <a:schemeClr val="accent6"/>
                      </a:solidFill>
                    </a:lnB>
                    <a:solidFill>
                      <a:schemeClr val="accent1">
                        <a:lumOff val="44000"/>
                      </a:schemeClr>
                    </a:solidFill>
                  </a:tcPr>
                </a:tc>
                <a:tc>
                  <a:txBody>
                    <a:bodyPr/>
                    <a:lstStyle/>
                    <a:p>
                      <a:pPr algn="l">
                        <a:defRPr sz="1400"/>
                      </a:pPr>
                    </a:p>
                  </a:txBody>
                  <a:tcPr marL="0" marR="0" marT="0" marB="0" anchor="t" anchorCtr="0" horzOverflow="overflow">
                    <a:lnL w="38100">
                      <a:solidFill>
                        <a:schemeClr val="accent6"/>
                      </a:solidFill>
                    </a:lnL>
                    <a:lnR w="38100">
                      <a:solidFill>
                        <a:schemeClr val="accent6"/>
                      </a:solidFill>
                    </a:lnR>
                    <a:lnB w="38100">
                      <a:solidFill>
                        <a:schemeClr val="accent6"/>
                      </a:solidFill>
                    </a:lnB>
                    <a:solidFill>
                      <a:schemeClr val="accent1">
                        <a:lumOff val="44000"/>
                      </a:schemeClr>
                    </a:solidFill>
                  </a:tcPr>
                </a:tc>
                <a:tc>
                  <a:txBody>
                    <a:bodyPr/>
                    <a:lstStyle/>
                    <a:p>
                      <a:pPr algn="l">
                        <a:defRPr sz="1400"/>
                      </a:pPr>
                    </a:p>
                  </a:txBody>
                  <a:tcPr marL="0" marR="0" marT="0" marB="0" anchor="t" anchorCtr="0" horzOverflow="overflow">
                    <a:lnL w="38100">
                      <a:solidFill>
                        <a:schemeClr val="accent6"/>
                      </a:solidFill>
                    </a:lnL>
                    <a:lnR w="38100">
                      <a:solidFill>
                        <a:schemeClr val="accent6"/>
                      </a:solidFill>
                    </a:lnR>
                    <a:lnB w="38100">
                      <a:solidFill>
                        <a:schemeClr val="accent6"/>
                      </a:solidFill>
                    </a:lnB>
                    <a:solidFill>
                      <a:schemeClr val="accent1">
                        <a:lumOff val="44000"/>
                      </a:schemeClr>
                    </a:solidFill>
                  </a:tcPr>
                </a:tc>
              </a:tr>
            </a:tbl>
          </a:graphicData>
        </a:graphic>
      </p:graphicFrame>
      <p:grpSp>
        <p:nvGrpSpPr>
          <p:cNvPr id="521" name="تجميع"/>
          <p:cNvGrpSpPr/>
          <p:nvPr/>
        </p:nvGrpSpPr>
        <p:grpSpPr>
          <a:xfrm>
            <a:off x="7540855" y="2606694"/>
            <a:ext cx="1387530" cy="2249464"/>
            <a:chOff x="0" y="-36577"/>
            <a:chExt cx="1387529" cy="2249463"/>
          </a:xfrm>
        </p:grpSpPr>
        <p:pic>
          <p:nvPicPr>
            <p:cNvPr id="510" name="الشكل الشكل" descr="الشكل الشكل"/>
            <p:cNvPicPr>
              <a:picLocks noChangeAspect="0"/>
            </p:cNvPicPr>
            <p:nvPr/>
          </p:nvPicPr>
          <p:blipFill>
            <a:blip r:embed="rId3">
              <a:extLst/>
            </a:blip>
            <a:stretch>
              <a:fillRect/>
            </a:stretch>
          </p:blipFill>
          <p:spPr>
            <a:xfrm flipH="1" rot="179390">
              <a:off x="632437" y="504308"/>
              <a:ext cx="462406" cy="861009"/>
            </a:xfrm>
            <a:prstGeom prst="rect">
              <a:avLst/>
            </a:prstGeom>
            <a:effectLst/>
          </p:spPr>
        </p:pic>
        <p:pic>
          <p:nvPicPr>
            <p:cNvPr id="512" name="خط الشكل" descr="خط الشكل"/>
            <p:cNvPicPr>
              <a:picLocks noChangeAspect="0"/>
            </p:cNvPicPr>
            <p:nvPr/>
          </p:nvPicPr>
          <p:blipFill>
            <a:blip r:embed="rId4">
              <a:extLst/>
            </a:blip>
            <a:stretch>
              <a:fillRect/>
            </a:stretch>
          </p:blipFill>
          <p:spPr>
            <a:xfrm flipH="1" rot="179390">
              <a:off x="373176" y="1258899"/>
              <a:ext cx="345460" cy="903334"/>
            </a:xfrm>
            <a:prstGeom prst="rect">
              <a:avLst/>
            </a:prstGeom>
            <a:effectLst/>
          </p:spPr>
        </p:pic>
        <p:pic>
          <p:nvPicPr>
            <p:cNvPr id="514" name="خط الشكل" descr="خط الشكل"/>
            <p:cNvPicPr>
              <a:picLocks noChangeAspect="0"/>
            </p:cNvPicPr>
            <p:nvPr/>
          </p:nvPicPr>
          <p:blipFill>
            <a:blip r:embed="rId5">
              <a:extLst/>
            </a:blip>
            <a:stretch>
              <a:fillRect/>
            </a:stretch>
          </p:blipFill>
          <p:spPr>
            <a:xfrm rot="179390">
              <a:off x="871388" y="1294623"/>
              <a:ext cx="359331" cy="909512"/>
            </a:xfrm>
            <a:prstGeom prst="rect">
              <a:avLst/>
            </a:prstGeom>
            <a:effectLst/>
          </p:spPr>
        </p:pic>
        <p:grpSp>
          <p:nvGrpSpPr>
            <p:cNvPr id="518" name="الشكل"/>
            <p:cNvGrpSpPr/>
            <p:nvPr/>
          </p:nvGrpSpPr>
          <p:grpSpPr>
            <a:xfrm flipH="1" rot="21027065">
              <a:off x="694048" y="-7821"/>
              <a:ext cx="388897" cy="505309"/>
              <a:chOff x="0" y="0"/>
              <a:chExt cx="388896" cy="505308"/>
            </a:xfrm>
          </p:grpSpPr>
          <p:sp>
            <p:nvSpPr>
              <p:cNvPr id="517" name="الشكل"/>
              <p:cNvSpPr/>
              <p:nvPr/>
            </p:nvSpPr>
            <p:spPr>
              <a:xfrm>
                <a:off x="31749" y="31749"/>
                <a:ext cx="325398" cy="441810"/>
              </a:xfrm>
              <a:custGeom>
                <a:avLst/>
                <a:gdLst/>
                <a:ahLst/>
                <a:cxnLst>
                  <a:cxn ang="0">
                    <a:pos x="wd2" y="hd2"/>
                  </a:cxn>
                  <a:cxn ang="5400000">
                    <a:pos x="wd2" y="hd2"/>
                  </a:cxn>
                  <a:cxn ang="10800000">
                    <a:pos x="wd2" y="hd2"/>
                  </a:cxn>
                  <a:cxn ang="16200000">
                    <a:pos x="wd2" y="hd2"/>
                  </a:cxn>
                </a:cxnLst>
                <a:rect l="0" t="0" r="r" b="b"/>
                <a:pathLst>
                  <a:path w="19513" h="19572" fill="norm" stroke="1" extrusionOk="0">
                    <a:moveTo>
                      <a:pt x="16436" y="3002"/>
                    </a:moveTo>
                    <a:cubicBezTo>
                      <a:pt x="20363" y="6898"/>
                      <a:pt x="20556" y="13093"/>
                      <a:pt x="16867" y="16840"/>
                    </a:cubicBezTo>
                    <a:cubicBezTo>
                      <a:pt x="13177" y="20586"/>
                      <a:pt x="7003" y="20465"/>
                      <a:pt x="3076" y="16570"/>
                    </a:cubicBezTo>
                    <a:cubicBezTo>
                      <a:pt x="-851" y="12674"/>
                      <a:pt x="-1044" y="6479"/>
                      <a:pt x="2645" y="2732"/>
                    </a:cubicBezTo>
                    <a:cubicBezTo>
                      <a:pt x="6335" y="-1014"/>
                      <a:pt x="12509" y="-893"/>
                      <a:pt x="16436" y="3002"/>
                    </a:cubicBezTo>
                    <a:close/>
                  </a:path>
                </a:pathLst>
              </a:custGeom>
              <a:solidFill>
                <a:schemeClr val="accent1">
                  <a:lumOff val="44000"/>
                </a:schemeClr>
              </a:solidFill>
              <a:ln>
                <a:noFill/>
              </a:ln>
              <a:effectLst/>
            </p:spPr>
            <p:txBody>
              <a:bodyPr wrap="square" lIns="50800" tIns="50800" rIns="50800" bIns="50800" numCol="1" anchor="ctr">
                <a:noAutofit/>
              </a:bodyPr>
              <a:lstStyle/>
              <a:p>
                <a:pPr algn="ctr" defTabSz="584200">
                  <a:defRPr b="1" sz="2200">
                    <a:solidFill>
                      <a:schemeClr val="accent1">
                        <a:lumOff val="44000"/>
                      </a:schemeClr>
                    </a:solidFill>
                    <a:latin typeface="Helvetica Neue"/>
                    <a:ea typeface="Helvetica Neue"/>
                    <a:cs typeface="Helvetica Neue"/>
                    <a:sym typeface="Helvetica Neue"/>
                  </a:defRPr>
                </a:pPr>
              </a:p>
            </p:txBody>
          </p:sp>
          <p:pic>
            <p:nvPicPr>
              <p:cNvPr id="516" name="الشكل الشكل" descr="الشكل الشكل"/>
              <p:cNvPicPr>
                <a:picLocks noChangeAspect="0"/>
              </p:cNvPicPr>
              <p:nvPr/>
            </p:nvPicPr>
            <p:blipFill>
              <a:blip r:embed="rId6">
                <a:extLst/>
              </a:blip>
              <a:stretch>
                <a:fillRect/>
              </a:stretch>
            </p:blipFill>
            <p:spPr>
              <a:xfrm>
                <a:off x="-1" y="-1"/>
                <a:ext cx="388898" cy="505310"/>
              </a:xfrm>
              <a:prstGeom prst="rect">
                <a:avLst/>
              </a:prstGeom>
              <a:effectLst/>
            </p:spPr>
          </p:pic>
        </p:grpSp>
        <p:sp>
          <p:nvSpPr>
            <p:cNvPr id="519" name="خط"/>
            <p:cNvSpPr/>
            <p:nvPr/>
          </p:nvSpPr>
          <p:spPr>
            <a:xfrm flipH="1" rot="19346653">
              <a:off x="98034" y="340760"/>
              <a:ext cx="571772" cy="516071"/>
            </a:xfrm>
            <a:custGeom>
              <a:avLst/>
              <a:gdLst/>
              <a:ahLst/>
              <a:cxnLst>
                <a:cxn ang="0">
                  <a:pos x="wd2" y="hd2"/>
                </a:cxn>
                <a:cxn ang="5400000">
                  <a:pos x="wd2" y="hd2"/>
                </a:cxn>
                <a:cxn ang="10800000">
                  <a:pos x="wd2" y="hd2"/>
                </a:cxn>
                <a:cxn ang="16200000">
                  <a:pos x="wd2" y="hd2"/>
                </a:cxn>
              </a:cxnLst>
              <a:rect l="0" t="0" r="r" b="b"/>
              <a:pathLst>
                <a:path w="21569" h="21600" fill="norm" stroke="1" extrusionOk="0">
                  <a:moveTo>
                    <a:pt x="0" y="15728"/>
                  </a:moveTo>
                  <a:lnTo>
                    <a:pt x="13473" y="21600"/>
                  </a:lnTo>
                  <a:cubicBezTo>
                    <a:pt x="14580" y="15180"/>
                    <a:pt x="16544" y="9129"/>
                    <a:pt x="19301" y="3646"/>
                  </a:cubicBezTo>
                  <a:cubicBezTo>
                    <a:pt x="19396" y="3458"/>
                    <a:pt x="19491" y="3271"/>
                    <a:pt x="19587" y="3084"/>
                  </a:cubicBezTo>
                  <a:cubicBezTo>
                    <a:pt x="20115" y="2051"/>
                    <a:pt x="20650" y="1023"/>
                    <a:pt x="21191" y="0"/>
                  </a:cubicBezTo>
                  <a:cubicBezTo>
                    <a:pt x="20987" y="378"/>
                    <a:pt x="20804" y="773"/>
                    <a:pt x="20643" y="1182"/>
                  </a:cubicBezTo>
                  <a:cubicBezTo>
                    <a:pt x="20379" y="1854"/>
                    <a:pt x="20174" y="2561"/>
                    <a:pt x="20032" y="3296"/>
                  </a:cubicBezTo>
                  <a:cubicBezTo>
                    <a:pt x="21038" y="4190"/>
                    <a:pt x="21511" y="5566"/>
                    <a:pt x="21566" y="6926"/>
                  </a:cubicBezTo>
                  <a:cubicBezTo>
                    <a:pt x="21600" y="7755"/>
                    <a:pt x="21328" y="8442"/>
                    <a:pt x="20931" y="8989"/>
                  </a:cubicBezTo>
                  <a:cubicBezTo>
                    <a:pt x="20534" y="9535"/>
                    <a:pt x="19989" y="9976"/>
                    <a:pt x="19321" y="9936"/>
                  </a:cubicBezTo>
                  <a:cubicBezTo>
                    <a:pt x="18706" y="9900"/>
                    <a:pt x="18151" y="9405"/>
                    <a:pt x="17560" y="9121"/>
                  </a:cubicBezTo>
                  <a:cubicBezTo>
                    <a:pt x="17313" y="9002"/>
                    <a:pt x="17058" y="8917"/>
                    <a:pt x="16810" y="8801"/>
                  </a:cubicBezTo>
                </a:path>
              </a:pathLst>
            </a:custGeom>
            <a:noFill/>
            <a:ln w="38100" cap="flat">
              <a:solidFill>
                <a:schemeClr val="accent6"/>
              </a:solidFill>
              <a:prstDash val="solid"/>
              <a:miter lim="400000"/>
            </a:ln>
            <a:effectLst/>
          </p:spPr>
          <p:txBody>
            <a:bodyPr wrap="square" lIns="50800" tIns="50800" rIns="50800" bIns="50800" numCol="1" anchor="ctr">
              <a:noAutofit/>
            </a:bodyPr>
            <a:lstStyle/>
            <a:p>
              <a:pPr algn="ctr" defTabSz="584200">
                <a:defRPr b="1" sz="2200">
                  <a:solidFill>
                    <a:schemeClr val="accent1">
                      <a:lumOff val="44000"/>
                    </a:schemeClr>
                  </a:solidFill>
                  <a:latin typeface="Helvetica Neue"/>
                  <a:ea typeface="Helvetica Neue"/>
                  <a:cs typeface="Helvetica Neue"/>
                  <a:sym typeface="Helvetica Neue"/>
                </a:defRPr>
              </a:pPr>
            </a:p>
          </p:txBody>
        </p:sp>
        <p:sp>
          <p:nvSpPr>
            <p:cNvPr id="520" name="خط"/>
            <p:cNvSpPr/>
            <p:nvPr/>
          </p:nvSpPr>
          <p:spPr>
            <a:xfrm flipH="1" rot="14941694">
              <a:off x="801462" y="686291"/>
              <a:ext cx="602758" cy="378735"/>
            </a:xfrm>
            <a:custGeom>
              <a:avLst/>
              <a:gdLst/>
              <a:ahLst/>
              <a:cxnLst>
                <a:cxn ang="0">
                  <a:pos x="wd2" y="hd2"/>
                </a:cxn>
                <a:cxn ang="5400000">
                  <a:pos x="wd2" y="hd2"/>
                </a:cxn>
                <a:cxn ang="10800000">
                  <a:pos x="wd2" y="hd2"/>
                </a:cxn>
                <a:cxn ang="16200000">
                  <a:pos x="wd2" y="hd2"/>
                </a:cxn>
              </a:cxnLst>
              <a:rect l="0" t="0" r="r" b="b"/>
              <a:pathLst>
                <a:path w="21482" h="21577" fill="norm" stroke="1" extrusionOk="0">
                  <a:moveTo>
                    <a:pt x="0" y="15329"/>
                  </a:moveTo>
                  <a:lnTo>
                    <a:pt x="12056" y="21577"/>
                  </a:lnTo>
                  <a:cubicBezTo>
                    <a:pt x="13361" y="15963"/>
                    <a:pt x="14581" y="10328"/>
                    <a:pt x="15708" y="4671"/>
                  </a:cubicBezTo>
                  <a:cubicBezTo>
                    <a:pt x="15919" y="3613"/>
                    <a:pt x="16127" y="2552"/>
                    <a:pt x="16273" y="1480"/>
                  </a:cubicBezTo>
                  <a:cubicBezTo>
                    <a:pt x="16297" y="1298"/>
                    <a:pt x="16320" y="1116"/>
                    <a:pt x="16353" y="936"/>
                  </a:cubicBezTo>
                  <a:cubicBezTo>
                    <a:pt x="16431" y="506"/>
                    <a:pt x="16600" y="75"/>
                    <a:pt x="16890" y="8"/>
                  </a:cubicBezTo>
                  <a:cubicBezTo>
                    <a:pt x="17023" y="-23"/>
                    <a:pt x="17146" y="45"/>
                    <a:pt x="17265" y="110"/>
                  </a:cubicBezTo>
                  <a:cubicBezTo>
                    <a:pt x="17867" y="442"/>
                    <a:pt x="18476" y="749"/>
                    <a:pt x="19060" y="1131"/>
                  </a:cubicBezTo>
                  <a:cubicBezTo>
                    <a:pt x="20379" y="1995"/>
                    <a:pt x="21218" y="3506"/>
                    <a:pt x="21431" y="5074"/>
                  </a:cubicBezTo>
                  <a:cubicBezTo>
                    <a:pt x="21600" y="6311"/>
                    <a:pt x="21353" y="7530"/>
                    <a:pt x="20583" y="8231"/>
                  </a:cubicBezTo>
                  <a:cubicBezTo>
                    <a:pt x="19270" y="9427"/>
                    <a:pt x="17861" y="7826"/>
                    <a:pt x="17223" y="5589"/>
                  </a:cubicBezTo>
                  <a:cubicBezTo>
                    <a:pt x="16807" y="4127"/>
                    <a:pt x="16511" y="2634"/>
                    <a:pt x="16475" y="1009"/>
                  </a:cubicBezTo>
                </a:path>
              </a:pathLst>
            </a:custGeom>
            <a:noFill/>
            <a:ln w="38100" cap="flat">
              <a:solidFill>
                <a:schemeClr val="accent6"/>
              </a:solidFill>
              <a:prstDash val="solid"/>
              <a:miter lim="400000"/>
            </a:ln>
            <a:effectLst/>
          </p:spPr>
          <p:txBody>
            <a:bodyPr wrap="square" lIns="50800" tIns="50800" rIns="50800" bIns="50800" numCol="1" anchor="ctr">
              <a:noAutofit/>
            </a:bodyPr>
            <a:lstStyle/>
            <a:p>
              <a:pPr algn="ctr" defTabSz="584200">
                <a:defRPr b="1" sz="2200">
                  <a:solidFill>
                    <a:schemeClr val="accent1">
                      <a:lumOff val="44000"/>
                    </a:schemeClr>
                  </a:solidFill>
                  <a:latin typeface="Helvetica Neue"/>
                  <a:ea typeface="Helvetica Neue"/>
                  <a:cs typeface="Helvetica Neue"/>
                  <a:sym typeface="Helvetica Neue"/>
                </a:defRPr>
              </a:pPr>
            </a:p>
          </p:txBody>
        </p:sp>
      </p:grpSp>
      <p:pic>
        <p:nvPicPr>
          <p:cNvPr id="522" name="IMG_4567.jpeg" descr="IMG_4567.jpeg"/>
          <p:cNvPicPr>
            <a:picLocks noChangeAspect="1"/>
          </p:cNvPicPr>
          <p:nvPr/>
        </p:nvPicPr>
        <p:blipFill>
          <a:blip r:embed="rId7">
            <a:extLst/>
          </a:blip>
          <a:srcRect l="74303" t="25614" r="4416" b="54761"/>
          <a:stretch>
            <a:fillRect/>
          </a:stretch>
        </p:blipFill>
        <p:spPr>
          <a:xfrm>
            <a:off x="7814727" y="1771220"/>
            <a:ext cx="839921" cy="774558"/>
          </a:xfrm>
          <a:prstGeom prst="rect">
            <a:avLst/>
          </a:prstGeom>
          <a:ln w="12700">
            <a:miter lim="400000"/>
          </a:ln>
        </p:spPr>
      </p:pic>
      <p:sp>
        <p:nvSpPr>
          <p:cNvPr id="523" name="مستطيل مستدير الزوايا"/>
          <p:cNvSpPr/>
          <p:nvPr/>
        </p:nvSpPr>
        <p:spPr>
          <a:xfrm>
            <a:off x="2959100" y="538226"/>
            <a:ext cx="3290610" cy="364300"/>
          </a:xfrm>
          <a:prstGeom prst="roundRect">
            <a:avLst>
              <a:gd name="adj" fmla="val 50000"/>
            </a:avLst>
          </a:prstGeom>
          <a:solidFill>
            <a:srgbClr val="A7A7A7"/>
          </a:solidFill>
          <a:ln w="12700">
            <a:miter lim="400000"/>
          </a:ln>
        </p:spPr>
        <p:txBody>
          <a:bodyPr lIns="0" tIns="0" rIns="0" bIns="0"/>
          <a:lstStyle/>
          <a:p>
            <a:pPr/>
          </a:p>
        </p:txBody>
      </p:sp>
      <p:grpSp>
        <p:nvGrpSpPr>
          <p:cNvPr id="528" name="Google Shape;4104;p34"/>
          <p:cNvGrpSpPr/>
          <p:nvPr/>
        </p:nvGrpSpPr>
        <p:grpSpPr>
          <a:xfrm>
            <a:off x="8352595" y="439635"/>
            <a:ext cx="560202" cy="561482"/>
            <a:chOff x="0" y="0"/>
            <a:chExt cx="560200" cy="561481"/>
          </a:xfrm>
        </p:grpSpPr>
        <p:sp>
          <p:nvSpPr>
            <p:cNvPr id="524"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25"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26"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27"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529"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530" name="مستطيل مستدير الزوايا"/>
          <p:cNvSpPr/>
          <p:nvPr/>
        </p:nvSpPr>
        <p:spPr>
          <a:xfrm>
            <a:off x="2926695" y="495300"/>
            <a:ext cx="3290610"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531"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532" name="الموضوع / زوايا المثلث"/>
          <p:cNvSpPr txBox="1"/>
          <p:nvPr/>
        </p:nvSpPr>
        <p:spPr>
          <a:xfrm>
            <a:off x="3021667" y="560926"/>
            <a:ext cx="3049730"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69D34"/>
        </a:solidFill>
      </p:bgPr>
    </p:bg>
    <p:spTree>
      <p:nvGrpSpPr>
        <p:cNvPr id="1" name=""/>
        <p:cNvGrpSpPr/>
        <p:nvPr/>
      </p:nvGrpSpPr>
      <p:grpSpPr>
        <a:xfrm>
          <a:off x="0" y="0"/>
          <a:ext cx="0" cy="0"/>
          <a:chOff x="0" y="0"/>
          <a:chExt cx="0" cy="0"/>
        </a:xfrm>
      </p:grpSpPr>
      <p:grpSp>
        <p:nvGrpSpPr>
          <p:cNvPr id="1510" name="تجميع"/>
          <p:cNvGrpSpPr/>
          <p:nvPr/>
        </p:nvGrpSpPr>
        <p:grpSpPr>
          <a:xfrm>
            <a:off x="7416241" y="1307374"/>
            <a:ext cx="1526297" cy="510675"/>
            <a:chOff x="0" y="0"/>
            <a:chExt cx="1526295" cy="510674"/>
          </a:xfrm>
        </p:grpSpPr>
        <p:grpSp>
          <p:nvGrpSpPr>
            <p:cNvPr id="1508" name="تجميع"/>
            <p:cNvGrpSpPr/>
            <p:nvPr/>
          </p:nvGrpSpPr>
          <p:grpSpPr>
            <a:xfrm>
              <a:off x="27108" y="0"/>
              <a:ext cx="1499188" cy="499776"/>
              <a:chOff x="0" y="0"/>
              <a:chExt cx="1499187" cy="499775"/>
            </a:xfrm>
          </p:grpSpPr>
          <p:sp>
            <p:nvSpPr>
              <p:cNvPr id="1505" name="مستطيل مستدير الزوايا"/>
              <p:cNvSpPr/>
              <p:nvPr/>
            </p:nvSpPr>
            <p:spPr>
              <a:xfrm>
                <a:off x="0" y="0"/>
                <a:ext cx="1499188" cy="499776"/>
              </a:xfrm>
              <a:prstGeom prst="roundRect">
                <a:avLst>
                  <a:gd name="adj" fmla="val 14004"/>
                </a:avLst>
              </a:prstGeom>
              <a:solidFill>
                <a:srgbClr val="649935"/>
              </a:solidFill>
              <a:ln w="12700" cap="flat">
                <a:noFill/>
                <a:miter lim="400000"/>
              </a:ln>
              <a:effectLst/>
            </p:spPr>
            <p:txBody>
              <a:bodyPr wrap="square" lIns="0" tIns="0" rIns="0" bIns="0" numCol="1" anchor="t">
                <a:noAutofit/>
              </a:bodyPr>
              <a:lstStyle/>
              <a:p>
                <a:pPr rtl="0">
                  <a:defRPr>
                    <a:solidFill>
                      <a:srgbClr val="B14341"/>
                    </a:solidFill>
                  </a:defRPr>
                </a:pPr>
              </a:p>
            </p:txBody>
          </p:sp>
          <p:sp>
            <p:nvSpPr>
              <p:cNvPr id="1506" name="مستطيل مستدير الزوايا"/>
              <p:cNvSpPr/>
              <p:nvPr/>
            </p:nvSpPr>
            <p:spPr>
              <a:xfrm>
                <a:off x="708704" y="64299"/>
                <a:ext cx="717797" cy="371178"/>
              </a:xfrm>
              <a:prstGeom prst="roundRect">
                <a:avLst>
                  <a:gd name="adj" fmla="val 15567"/>
                </a:avLst>
              </a:prstGeom>
              <a:solidFill>
                <a:schemeClr val="accent1">
                  <a:lumOff val="44000"/>
                </a:schemeClr>
              </a:solidFill>
              <a:ln w="12700" cap="flat">
                <a:solidFill>
                  <a:schemeClr val="accent6"/>
                </a:solidFill>
                <a:prstDash val="sysDot"/>
                <a:miter lim="400000"/>
              </a:ln>
              <a:effectLst/>
            </p:spPr>
            <p:txBody>
              <a:bodyPr wrap="square" lIns="0" tIns="0" rIns="0" bIns="0" numCol="1" anchor="t">
                <a:noAutofit/>
              </a:bodyPr>
              <a:lstStyle/>
              <a:p>
                <a:pPr/>
              </a:p>
            </p:txBody>
          </p:sp>
          <p:sp>
            <p:nvSpPr>
              <p:cNvPr id="1507" name="تأكد"/>
              <p:cNvSpPr/>
              <p:nvPr/>
            </p:nvSpPr>
            <p:spPr>
              <a:xfrm>
                <a:off x="629639" y="141374"/>
                <a:ext cx="62606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solidFill>
                      <a:srgbClr val="649935"/>
                    </a:solidFill>
                    <a:latin typeface="Nahdi-Black"/>
                    <a:ea typeface="Nahdi-Black"/>
                    <a:cs typeface="Nahdi-Black"/>
                    <a:sym typeface="Nahdi-Black"/>
                  </a:defRPr>
                </a:lvl1pPr>
              </a:lstStyle>
              <a:p>
                <a:pPr rtl="0">
                  <a:defRPr/>
                </a:pPr>
                <a:r>
                  <a:t>تأكد</a:t>
                </a:r>
              </a:p>
            </p:txBody>
          </p:sp>
        </p:grpSp>
        <p:sp>
          <p:nvSpPr>
            <p:cNvPr id="1509" name="صفحة 24"/>
            <p:cNvSpPr txBox="1"/>
            <p:nvPr/>
          </p:nvSpPr>
          <p:spPr>
            <a:xfrm>
              <a:off x="0" y="157106"/>
              <a:ext cx="688529" cy="3535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sz="1200">
                  <a:solidFill>
                    <a:schemeClr val="accent1">
                      <a:lumOff val="44000"/>
                    </a:schemeClr>
                  </a:solidFill>
                  <a:latin typeface="Nahdi-Black"/>
                  <a:ea typeface="Nahdi-Black"/>
                  <a:cs typeface="Nahdi-Black"/>
                  <a:sym typeface="Nahdi-Black"/>
                </a:defRPr>
              </a:lvl1pPr>
            </a:lstStyle>
            <a:p>
              <a:pPr rtl="0">
                <a:defRPr/>
              </a:pPr>
              <a:r>
                <a:t>صفحة 24</a:t>
              </a:r>
            </a:p>
          </p:txBody>
        </p:sp>
      </p:grpSp>
      <p:grpSp>
        <p:nvGrpSpPr>
          <p:cNvPr id="1515" name="Google Shape;4104;p34"/>
          <p:cNvGrpSpPr/>
          <p:nvPr/>
        </p:nvGrpSpPr>
        <p:grpSpPr>
          <a:xfrm>
            <a:off x="8352595" y="439635"/>
            <a:ext cx="560202" cy="561482"/>
            <a:chOff x="0" y="0"/>
            <a:chExt cx="560200" cy="561481"/>
          </a:xfrm>
        </p:grpSpPr>
        <p:sp>
          <p:nvSpPr>
            <p:cNvPr id="1511"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512"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513"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514"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516"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517"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518"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519"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520"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pic>
        <p:nvPicPr>
          <p:cNvPr id="1521" name="IMG_6526.png" descr="IMG_6526.png"/>
          <p:cNvPicPr>
            <a:picLocks noChangeAspect="1"/>
          </p:cNvPicPr>
          <p:nvPr/>
        </p:nvPicPr>
        <p:blipFill>
          <a:blip r:embed="rId2">
            <a:extLst/>
          </a:blip>
          <a:srcRect l="11090" t="15015" r="59341" b="45487"/>
          <a:stretch>
            <a:fillRect/>
          </a:stretch>
        </p:blipFill>
        <p:spPr>
          <a:xfrm>
            <a:off x="437163" y="1771740"/>
            <a:ext cx="2420353" cy="2423700"/>
          </a:xfrm>
          <a:prstGeom prst="rect">
            <a:avLst/>
          </a:prstGeom>
          <a:ln w="12700">
            <a:solidFill>
              <a:schemeClr val="accent6"/>
            </a:solidFill>
            <a:miter lim="400000"/>
          </a:ln>
        </p:spPr>
      </p:pic>
      <p:pic>
        <p:nvPicPr>
          <p:cNvPr id="1522" name="IMG_6527.png" descr="IMG_6527.png"/>
          <p:cNvPicPr>
            <a:picLocks noChangeAspect="1"/>
          </p:cNvPicPr>
          <p:nvPr/>
        </p:nvPicPr>
        <p:blipFill>
          <a:blip r:embed="rId3">
            <a:extLst/>
          </a:blip>
          <a:srcRect l="42540" t="15788" r="5048" b="75073"/>
          <a:stretch>
            <a:fillRect/>
          </a:stretch>
        </p:blipFill>
        <p:spPr>
          <a:xfrm>
            <a:off x="2885249" y="1265258"/>
            <a:ext cx="4509802" cy="589485"/>
          </a:xfrm>
          <a:prstGeom prst="rect">
            <a:avLst/>
          </a:prstGeom>
          <a:ln w="12700">
            <a:miter lim="400000"/>
          </a:ln>
        </p:spPr>
      </p:pic>
      <p:pic>
        <p:nvPicPr>
          <p:cNvPr id="1523" name="IMG_6527.png" descr="IMG_6527.png"/>
          <p:cNvPicPr>
            <a:picLocks noChangeAspect="1"/>
          </p:cNvPicPr>
          <p:nvPr/>
        </p:nvPicPr>
        <p:blipFill>
          <a:blip r:embed="rId3">
            <a:extLst/>
          </a:blip>
          <a:srcRect l="52435" t="34011" r="5185" b="60547"/>
          <a:stretch>
            <a:fillRect/>
          </a:stretch>
        </p:blipFill>
        <p:spPr>
          <a:xfrm>
            <a:off x="4397136" y="2180202"/>
            <a:ext cx="4553509" cy="438263"/>
          </a:xfrm>
          <a:prstGeom prst="rect">
            <a:avLst/>
          </a:prstGeom>
          <a:ln w="12700">
            <a:miter lim="400000"/>
          </a:ln>
        </p:spPr>
      </p:pic>
      <p:grpSp>
        <p:nvGrpSpPr>
          <p:cNvPr id="1526" name="تجميع"/>
          <p:cNvGrpSpPr/>
          <p:nvPr/>
        </p:nvGrpSpPr>
        <p:grpSpPr>
          <a:xfrm>
            <a:off x="110082" y="4585530"/>
            <a:ext cx="1761445" cy="403441"/>
            <a:chOff x="0" y="0"/>
            <a:chExt cx="1761443" cy="403439"/>
          </a:xfrm>
        </p:grpSpPr>
        <p:sp>
          <p:nvSpPr>
            <p:cNvPr id="1524"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525" name="IMG_6270.jpeg" descr="IMG_6270.jpeg"/>
            <p:cNvPicPr>
              <a:picLocks noChangeAspect="1"/>
            </p:cNvPicPr>
            <p:nvPr/>
          </p:nvPicPr>
          <p:blipFill>
            <a:blip r:embed="rId4">
              <a:extLst/>
            </a:blip>
            <a:srcRect l="63842" t="5958" r="26207" b="69272"/>
            <a:stretch>
              <a:fillRect/>
            </a:stretch>
          </p:blipFill>
          <p:spPr>
            <a:xfrm>
              <a:off x="0" y="0"/>
              <a:ext cx="388783" cy="403440"/>
            </a:xfrm>
            <a:prstGeom prst="rect">
              <a:avLst/>
            </a:prstGeom>
            <a:ln w="12700" cap="flat">
              <a:noFill/>
              <a:miter lim="400000"/>
            </a:ln>
            <a:effectLst/>
          </p:spPr>
        </p:pic>
      </p:grpSp>
      <p:pic>
        <p:nvPicPr>
          <p:cNvPr id="1527" name="IMG_4357.jpeg" descr="IMG_4357.jpeg"/>
          <p:cNvPicPr>
            <a:picLocks noChangeAspect="1"/>
          </p:cNvPicPr>
          <p:nvPr/>
        </p:nvPicPr>
        <p:blipFill>
          <a:blip r:embed="rId5">
            <a:alphaModFix amt="28082"/>
            <a:extLst/>
          </a:blip>
          <a:srcRect l="0" t="18013" r="0" b="18013"/>
          <a:stretch>
            <a:fillRect/>
          </a:stretch>
        </p:blipFill>
        <p:spPr>
          <a:xfrm>
            <a:off x="308684" y="447622"/>
            <a:ext cx="932521" cy="596565"/>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69D34"/>
        </a:solidFill>
      </p:bgPr>
    </p:bg>
    <p:spTree>
      <p:nvGrpSpPr>
        <p:cNvPr id="1" name=""/>
        <p:cNvGrpSpPr/>
        <p:nvPr/>
      </p:nvGrpSpPr>
      <p:grpSpPr>
        <a:xfrm>
          <a:off x="0" y="0"/>
          <a:ext cx="0" cy="0"/>
          <a:chOff x="0" y="0"/>
          <a:chExt cx="0" cy="0"/>
        </a:xfrm>
      </p:grpSpPr>
      <p:sp>
        <p:nvSpPr>
          <p:cNvPr id="1529" name="مستطيل مستدير الزوايا"/>
          <p:cNvSpPr/>
          <p:nvPr/>
        </p:nvSpPr>
        <p:spPr>
          <a:xfrm>
            <a:off x="6546110" y="1307374"/>
            <a:ext cx="2396428" cy="437310"/>
          </a:xfrm>
          <a:prstGeom prst="roundRect">
            <a:avLst>
              <a:gd name="adj" fmla="val 16004"/>
            </a:avLst>
          </a:prstGeom>
          <a:solidFill>
            <a:srgbClr val="649935"/>
          </a:solidFill>
          <a:ln w="12700">
            <a:miter lim="400000"/>
          </a:ln>
        </p:spPr>
        <p:txBody>
          <a:bodyPr lIns="0" tIns="0" rIns="0" bIns="0"/>
          <a:lstStyle/>
          <a:p>
            <a:pPr rtl="0">
              <a:defRPr>
                <a:solidFill>
                  <a:srgbClr val="B14341"/>
                </a:solidFill>
              </a:defRPr>
            </a:pPr>
          </a:p>
        </p:txBody>
      </p:sp>
      <p:sp>
        <p:nvSpPr>
          <p:cNvPr id="1530" name="مستطيل مستدير الزوايا"/>
          <p:cNvSpPr/>
          <p:nvPr/>
        </p:nvSpPr>
        <p:spPr>
          <a:xfrm>
            <a:off x="7357032" y="1363020"/>
            <a:ext cx="1512819" cy="326018"/>
          </a:xfrm>
          <a:prstGeom prst="roundRect">
            <a:avLst>
              <a:gd name="adj" fmla="val 17724"/>
            </a:avLst>
          </a:prstGeom>
          <a:solidFill>
            <a:schemeClr val="accent1">
              <a:lumOff val="44000"/>
            </a:schemeClr>
          </a:solidFill>
          <a:ln w="12700">
            <a:solidFill>
              <a:schemeClr val="accent6"/>
            </a:solidFill>
            <a:prstDash val="sysDot"/>
            <a:miter lim="400000"/>
          </a:ln>
        </p:spPr>
        <p:txBody>
          <a:bodyPr lIns="0" tIns="0" rIns="0" bIns="0"/>
          <a:lstStyle/>
          <a:p>
            <a:pPr/>
          </a:p>
        </p:txBody>
      </p:sp>
      <p:sp>
        <p:nvSpPr>
          <p:cNvPr id="1531" name="تدرب وحل المسائل"/>
          <p:cNvSpPr txBox="1"/>
          <p:nvPr/>
        </p:nvSpPr>
        <p:spPr>
          <a:xfrm>
            <a:off x="7402899" y="1391221"/>
            <a:ext cx="1421085"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solidFill>
                  <a:srgbClr val="649935"/>
                </a:solidFill>
                <a:latin typeface="Nahdi-Black"/>
                <a:ea typeface="Nahdi-Black"/>
                <a:cs typeface="Nahdi-Black"/>
                <a:sym typeface="Nahdi-Black"/>
              </a:defRPr>
            </a:lvl1pPr>
          </a:lstStyle>
          <a:p>
            <a:pPr rtl="0">
              <a:defRPr/>
            </a:pPr>
            <a:r>
              <a:t>تدرب وحل المسائل </a:t>
            </a:r>
          </a:p>
        </p:txBody>
      </p:sp>
      <p:sp>
        <p:nvSpPr>
          <p:cNvPr id="1532" name="صفحة 24"/>
          <p:cNvSpPr txBox="1"/>
          <p:nvPr/>
        </p:nvSpPr>
        <p:spPr>
          <a:xfrm>
            <a:off x="6609862" y="1413875"/>
            <a:ext cx="688529" cy="3535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1200">
                <a:solidFill>
                  <a:schemeClr val="accent1">
                    <a:lumOff val="44000"/>
                  </a:schemeClr>
                </a:solidFill>
                <a:latin typeface="Nahdi-Black"/>
                <a:ea typeface="Nahdi-Black"/>
                <a:cs typeface="Nahdi-Black"/>
                <a:sym typeface="Nahdi-Black"/>
              </a:defRPr>
            </a:lvl1pPr>
          </a:lstStyle>
          <a:p>
            <a:pPr rtl="0">
              <a:defRPr/>
            </a:pPr>
            <a:r>
              <a:t>صفحة 24</a:t>
            </a:r>
          </a:p>
        </p:txBody>
      </p:sp>
      <p:grpSp>
        <p:nvGrpSpPr>
          <p:cNvPr id="1537" name="Google Shape;4104;p34"/>
          <p:cNvGrpSpPr/>
          <p:nvPr/>
        </p:nvGrpSpPr>
        <p:grpSpPr>
          <a:xfrm>
            <a:off x="8352595" y="439635"/>
            <a:ext cx="560202" cy="561482"/>
            <a:chOff x="0" y="0"/>
            <a:chExt cx="560200" cy="561481"/>
          </a:xfrm>
        </p:grpSpPr>
        <p:sp>
          <p:nvSpPr>
            <p:cNvPr id="1533"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534"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535"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536"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538"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539"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540"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541"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542"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pic>
        <p:nvPicPr>
          <p:cNvPr id="1543" name="IMG_6528.png" descr="IMG_6528.png"/>
          <p:cNvPicPr>
            <a:picLocks noChangeAspect="1"/>
          </p:cNvPicPr>
          <p:nvPr/>
        </p:nvPicPr>
        <p:blipFill>
          <a:blip r:embed="rId2">
            <a:extLst/>
          </a:blip>
          <a:srcRect l="7531" t="27491" r="7531" b="61716"/>
          <a:stretch>
            <a:fillRect/>
          </a:stretch>
        </p:blipFill>
        <p:spPr>
          <a:xfrm>
            <a:off x="2175306" y="1786245"/>
            <a:ext cx="6703864" cy="638531"/>
          </a:xfrm>
          <a:prstGeom prst="rect">
            <a:avLst/>
          </a:prstGeom>
          <a:ln w="12700">
            <a:miter lim="400000"/>
          </a:ln>
        </p:spPr>
      </p:pic>
      <p:pic>
        <p:nvPicPr>
          <p:cNvPr id="1544" name="IMG_6528.png" descr="IMG_6528.png"/>
          <p:cNvPicPr>
            <a:picLocks noChangeAspect="1"/>
          </p:cNvPicPr>
          <p:nvPr/>
        </p:nvPicPr>
        <p:blipFill>
          <a:blip r:embed="rId2">
            <a:extLst/>
          </a:blip>
          <a:srcRect l="8441" t="38310" r="11586" b="35881"/>
          <a:stretch>
            <a:fillRect/>
          </a:stretch>
        </p:blipFill>
        <p:spPr>
          <a:xfrm>
            <a:off x="2186211" y="2396485"/>
            <a:ext cx="5487098" cy="1327397"/>
          </a:xfrm>
          <a:prstGeom prst="rect">
            <a:avLst/>
          </a:prstGeom>
          <a:ln w="12700">
            <a:miter lim="400000"/>
          </a:ln>
        </p:spPr>
      </p:pic>
      <p:pic>
        <p:nvPicPr>
          <p:cNvPr id="1545" name="IMG_6528.png" descr="IMG_6528.png"/>
          <p:cNvPicPr>
            <a:picLocks noChangeAspect="1"/>
          </p:cNvPicPr>
          <p:nvPr/>
        </p:nvPicPr>
        <p:blipFill>
          <a:blip r:embed="rId2">
            <a:extLst/>
          </a:blip>
          <a:srcRect l="51313" t="66353" r="10676" b="28153"/>
          <a:stretch>
            <a:fillRect/>
          </a:stretch>
        </p:blipFill>
        <p:spPr>
          <a:xfrm>
            <a:off x="5850120" y="3785820"/>
            <a:ext cx="3123617" cy="338367"/>
          </a:xfrm>
          <a:prstGeom prst="rect">
            <a:avLst/>
          </a:prstGeom>
          <a:ln w="12700">
            <a:miter lim="400000"/>
          </a:ln>
        </p:spPr>
      </p:pic>
      <p:pic>
        <p:nvPicPr>
          <p:cNvPr id="1546" name="IMG_6528.png" descr="IMG_6528.png"/>
          <p:cNvPicPr>
            <a:picLocks noChangeAspect="1"/>
          </p:cNvPicPr>
          <p:nvPr/>
        </p:nvPicPr>
        <p:blipFill>
          <a:blip r:embed="rId2">
            <a:extLst/>
          </a:blip>
          <a:srcRect l="34383" t="71423" r="10676" b="22530"/>
          <a:stretch>
            <a:fillRect/>
          </a:stretch>
        </p:blipFill>
        <p:spPr>
          <a:xfrm>
            <a:off x="4463846" y="4304100"/>
            <a:ext cx="4514906" cy="372439"/>
          </a:xfrm>
          <a:prstGeom prst="rect">
            <a:avLst/>
          </a:prstGeom>
          <a:ln w="12700">
            <a:miter lim="400000"/>
          </a:ln>
        </p:spPr>
      </p:pic>
      <p:grpSp>
        <p:nvGrpSpPr>
          <p:cNvPr id="1549" name="تجميع"/>
          <p:cNvGrpSpPr/>
          <p:nvPr/>
        </p:nvGrpSpPr>
        <p:grpSpPr>
          <a:xfrm>
            <a:off x="110082" y="4585530"/>
            <a:ext cx="1761445" cy="403441"/>
            <a:chOff x="0" y="0"/>
            <a:chExt cx="1761443" cy="403439"/>
          </a:xfrm>
        </p:grpSpPr>
        <p:sp>
          <p:nvSpPr>
            <p:cNvPr id="1547"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548" name="IMG_6270.jpeg" descr="IMG_6270.jpeg"/>
            <p:cNvPicPr>
              <a:picLocks noChangeAspect="1"/>
            </p:cNvPicPr>
            <p:nvPr/>
          </p:nvPicPr>
          <p:blipFill>
            <a:blip r:embed="rId3">
              <a:extLst/>
            </a:blip>
            <a:srcRect l="63842" t="5958" r="26207" b="69272"/>
            <a:stretch>
              <a:fillRect/>
            </a:stretch>
          </p:blipFill>
          <p:spPr>
            <a:xfrm>
              <a:off x="0" y="0"/>
              <a:ext cx="388783" cy="403440"/>
            </a:xfrm>
            <a:prstGeom prst="rect">
              <a:avLst/>
            </a:prstGeom>
            <a:ln w="12700" cap="flat">
              <a:noFill/>
              <a:miter lim="400000"/>
            </a:ln>
            <a:effectLst/>
          </p:spPr>
        </p:pic>
      </p:grpSp>
      <p:pic>
        <p:nvPicPr>
          <p:cNvPr id="1550" name="IMG_4357.jpeg" descr="IMG_4357.jpeg"/>
          <p:cNvPicPr>
            <a:picLocks noChangeAspect="1"/>
          </p:cNvPicPr>
          <p:nvPr/>
        </p:nvPicPr>
        <p:blipFill>
          <a:blip r:embed="rId4">
            <a:alphaModFix amt="28082"/>
            <a:extLst/>
          </a:blip>
          <a:srcRect l="0" t="18013" r="0" b="18013"/>
          <a:stretch>
            <a:fillRect/>
          </a:stretch>
        </p:blipFill>
        <p:spPr>
          <a:xfrm>
            <a:off x="524476" y="3942251"/>
            <a:ext cx="932521" cy="596565"/>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69D34"/>
        </a:solidFill>
      </p:bgPr>
    </p:bg>
    <p:spTree>
      <p:nvGrpSpPr>
        <p:cNvPr id="1" name=""/>
        <p:cNvGrpSpPr/>
        <p:nvPr/>
      </p:nvGrpSpPr>
      <p:grpSpPr>
        <a:xfrm>
          <a:off x="0" y="0"/>
          <a:ext cx="0" cy="0"/>
          <a:chOff x="0" y="0"/>
          <a:chExt cx="0" cy="0"/>
        </a:xfrm>
      </p:grpSpPr>
      <p:sp>
        <p:nvSpPr>
          <p:cNvPr id="1552" name="مستطيل مستدير الزوايا"/>
          <p:cNvSpPr/>
          <p:nvPr/>
        </p:nvSpPr>
        <p:spPr>
          <a:xfrm>
            <a:off x="6546110" y="1307374"/>
            <a:ext cx="2396428" cy="437310"/>
          </a:xfrm>
          <a:prstGeom prst="roundRect">
            <a:avLst>
              <a:gd name="adj" fmla="val 16004"/>
            </a:avLst>
          </a:prstGeom>
          <a:solidFill>
            <a:srgbClr val="649935"/>
          </a:solidFill>
          <a:ln w="12700">
            <a:miter lim="400000"/>
          </a:ln>
        </p:spPr>
        <p:txBody>
          <a:bodyPr lIns="0" tIns="0" rIns="0" bIns="0"/>
          <a:lstStyle/>
          <a:p>
            <a:pPr rtl="0">
              <a:defRPr>
                <a:solidFill>
                  <a:srgbClr val="B14341"/>
                </a:solidFill>
              </a:defRPr>
            </a:pPr>
          </a:p>
        </p:txBody>
      </p:sp>
      <p:sp>
        <p:nvSpPr>
          <p:cNvPr id="1553" name="مستطيل مستدير الزوايا"/>
          <p:cNvSpPr/>
          <p:nvPr/>
        </p:nvSpPr>
        <p:spPr>
          <a:xfrm>
            <a:off x="7357032" y="1363020"/>
            <a:ext cx="1512819" cy="326018"/>
          </a:xfrm>
          <a:prstGeom prst="roundRect">
            <a:avLst>
              <a:gd name="adj" fmla="val 17724"/>
            </a:avLst>
          </a:prstGeom>
          <a:solidFill>
            <a:schemeClr val="accent1">
              <a:lumOff val="44000"/>
            </a:schemeClr>
          </a:solidFill>
          <a:ln w="12700">
            <a:solidFill>
              <a:schemeClr val="accent6"/>
            </a:solidFill>
            <a:prstDash val="sysDot"/>
            <a:miter lim="400000"/>
          </a:ln>
        </p:spPr>
        <p:txBody>
          <a:bodyPr lIns="0" tIns="0" rIns="0" bIns="0"/>
          <a:lstStyle/>
          <a:p>
            <a:pPr/>
          </a:p>
        </p:txBody>
      </p:sp>
      <p:sp>
        <p:nvSpPr>
          <p:cNvPr id="1554" name="تدرب وحل المسائل"/>
          <p:cNvSpPr txBox="1"/>
          <p:nvPr/>
        </p:nvSpPr>
        <p:spPr>
          <a:xfrm>
            <a:off x="7402899" y="1391221"/>
            <a:ext cx="1421085"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solidFill>
                  <a:srgbClr val="649935"/>
                </a:solidFill>
                <a:latin typeface="Nahdi-Black"/>
                <a:ea typeface="Nahdi-Black"/>
                <a:cs typeface="Nahdi-Black"/>
                <a:sym typeface="Nahdi-Black"/>
              </a:defRPr>
            </a:lvl1pPr>
          </a:lstStyle>
          <a:p>
            <a:pPr rtl="0">
              <a:defRPr/>
            </a:pPr>
            <a:r>
              <a:t>تدرب وحل المسائل </a:t>
            </a:r>
          </a:p>
        </p:txBody>
      </p:sp>
      <p:sp>
        <p:nvSpPr>
          <p:cNvPr id="1555" name="صفحة 25"/>
          <p:cNvSpPr txBox="1"/>
          <p:nvPr/>
        </p:nvSpPr>
        <p:spPr>
          <a:xfrm>
            <a:off x="6609862" y="1413875"/>
            <a:ext cx="688529" cy="3535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1200">
                <a:solidFill>
                  <a:schemeClr val="accent1">
                    <a:lumOff val="44000"/>
                  </a:schemeClr>
                </a:solidFill>
                <a:latin typeface="Nahdi-Black"/>
                <a:ea typeface="Nahdi-Black"/>
                <a:cs typeface="Nahdi-Black"/>
                <a:sym typeface="Nahdi-Black"/>
              </a:defRPr>
            </a:lvl1pPr>
          </a:lstStyle>
          <a:p>
            <a:pPr rtl="0">
              <a:defRPr/>
            </a:pPr>
            <a:r>
              <a:t>صفحة 25</a:t>
            </a:r>
          </a:p>
        </p:txBody>
      </p:sp>
      <p:grpSp>
        <p:nvGrpSpPr>
          <p:cNvPr id="1560" name="Google Shape;4104;p34"/>
          <p:cNvGrpSpPr/>
          <p:nvPr/>
        </p:nvGrpSpPr>
        <p:grpSpPr>
          <a:xfrm>
            <a:off x="8352595" y="439635"/>
            <a:ext cx="560202" cy="561482"/>
            <a:chOff x="0" y="0"/>
            <a:chExt cx="560200" cy="561481"/>
          </a:xfrm>
        </p:grpSpPr>
        <p:sp>
          <p:nvSpPr>
            <p:cNvPr id="1556"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557"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558"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559"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561"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562"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563"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564"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565"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pic>
        <p:nvPicPr>
          <p:cNvPr id="1566" name="IMG_6529.png" descr="IMG_6529.png"/>
          <p:cNvPicPr>
            <a:picLocks noChangeAspect="1"/>
          </p:cNvPicPr>
          <p:nvPr/>
        </p:nvPicPr>
        <p:blipFill>
          <a:blip r:embed="rId2">
            <a:extLst/>
          </a:blip>
          <a:srcRect l="49161" t="17554" r="27643" b="65912"/>
          <a:stretch>
            <a:fillRect/>
          </a:stretch>
        </p:blipFill>
        <p:spPr>
          <a:xfrm>
            <a:off x="6108081" y="1877562"/>
            <a:ext cx="2598248" cy="1388324"/>
          </a:xfrm>
          <a:prstGeom prst="rect">
            <a:avLst/>
          </a:prstGeom>
          <a:ln w="12700">
            <a:miter lim="400000"/>
          </a:ln>
        </p:spPr>
      </p:pic>
      <p:pic>
        <p:nvPicPr>
          <p:cNvPr id="1567" name="IMG_6529.png" descr="IMG_6529.png"/>
          <p:cNvPicPr>
            <a:picLocks noChangeAspect="1"/>
          </p:cNvPicPr>
          <p:nvPr/>
        </p:nvPicPr>
        <p:blipFill>
          <a:blip r:embed="rId2">
            <a:extLst/>
          </a:blip>
          <a:srcRect l="26897" t="17554" r="50321" b="62159"/>
          <a:stretch>
            <a:fillRect/>
          </a:stretch>
        </p:blipFill>
        <p:spPr>
          <a:xfrm>
            <a:off x="2163719" y="1847102"/>
            <a:ext cx="2431606" cy="1623240"/>
          </a:xfrm>
          <a:prstGeom prst="rect">
            <a:avLst/>
          </a:prstGeom>
          <a:ln w="12700">
            <a:miter lim="400000"/>
          </a:ln>
        </p:spPr>
      </p:pic>
      <p:grpSp>
        <p:nvGrpSpPr>
          <p:cNvPr id="1570" name="تجميع"/>
          <p:cNvGrpSpPr/>
          <p:nvPr/>
        </p:nvGrpSpPr>
        <p:grpSpPr>
          <a:xfrm>
            <a:off x="110082" y="4585530"/>
            <a:ext cx="1761445" cy="403441"/>
            <a:chOff x="0" y="0"/>
            <a:chExt cx="1761443" cy="403439"/>
          </a:xfrm>
        </p:grpSpPr>
        <p:sp>
          <p:nvSpPr>
            <p:cNvPr id="1568"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569" name="IMG_6270.jpeg" descr="IMG_6270.jpeg"/>
            <p:cNvPicPr>
              <a:picLocks noChangeAspect="1"/>
            </p:cNvPicPr>
            <p:nvPr/>
          </p:nvPicPr>
          <p:blipFill>
            <a:blip r:embed="rId3">
              <a:extLst/>
            </a:blip>
            <a:srcRect l="63842" t="5958" r="26207" b="69272"/>
            <a:stretch>
              <a:fillRect/>
            </a:stretch>
          </p:blipFill>
          <p:spPr>
            <a:xfrm>
              <a:off x="0" y="0"/>
              <a:ext cx="388783" cy="403440"/>
            </a:xfrm>
            <a:prstGeom prst="rect">
              <a:avLst/>
            </a:prstGeom>
            <a:ln w="12700" cap="flat">
              <a:noFill/>
              <a:miter lim="400000"/>
            </a:ln>
            <a:effectLst/>
          </p:spPr>
        </p:pic>
      </p:grpSp>
      <p:pic>
        <p:nvPicPr>
          <p:cNvPr id="1571" name="IMG_4357.jpeg" descr="IMG_4357.jpeg"/>
          <p:cNvPicPr>
            <a:picLocks noChangeAspect="1"/>
          </p:cNvPicPr>
          <p:nvPr/>
        </p:nvPicPr>
        <p:blipFill>
          <a:blip r:embed="rId4">
            <a:alphaModFix amt="28082"/>
            <a:extLst/>
          </a:blip>
          <a:srcRect l="0" t="18013" r="0" b="18013"/>
          <a:stretch>
            <a:fillRect/>
          </a:stretch>
        </p:blipFill>
        <p:spPr>
          <a:xfrm>
            <a:off x="524476" y="3942251"/>
            <a:ext cx="932521" cy="596565"/>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B14341"/>
        </a:solidFill>
      </p:bgPr>
    </p:bg>
    <p:spTree>
      <p:nvGrpSpPr>
        <p:cNvPr id="1" name=""/>
        <p:cNvGrpSpPr/>
        <p:nvPr/>
      </p:nvGrpSpPr>
      <p:grpSpPr>
        <a:xfrm>
          <a:off x="0" y="0"/>
          <a:ext cx="0" cy="0"/>
          <a:chOff x="0" y="0"/>
          <a:chExt cx="0" cy="0"/>
        </a:xfrm>
      </p:grpSpPr>
      <p:grpSp>
        <p:nvGrpSpPr>
          <p:cNvPr id="1576" name="تجميع"/>
          <p:cNvGrpSpPr/>
          <p:nvPr/>
        </p:nvGrpSpPr>
        <p:grpSpPr>
          <a:xfrm>
            <a:off x="5812203" y="1214261"/>
            <a:ext cx="3118977" cy="576863"/>
            <a:chOff x="0" y="0"/>
            <a:chExt cx="3118976" cy="576861"/>
          </a:xfrm>
        </p:grpSpPr>
        <p:sp>
          <p:nvSpPr>
            <p:cNvPr id="1573" name="مستطيل مستدير الزوايا"/>
            <p:cNvSpPr/>
            <p:nvPr/>
          </p:nvSpPr>
          <p:spPr>
            <a:xfrm>
              <a:off x="108879" y="0"/>
              <a:ext cx="3010098" cy="547332"/>
            </a:xfrm>
            <a:prstGeom prst="roundRect">
              <a:avLst>
                <a:gd name="adj" fmla="val 15599"/>
              </a:avLst>
            </a:prstGeom>
            <a:solidFill>
              <a:srgbClr val="B14341"/>
            </a:solidFill>
            <a:ln w="12700" cap="flat">
              <a:noFill/>
              <a:miter lim="400000"/>
            </a:ln>
            <a:effectLst/>
          </p:spPr>
          <p:txBody>
            <a:bodyPr wrap="square" lIns="0" tIns="0" rIns="0" bIns="0" numCol="1" anchor="t">
              <a:noAutofit/>
            </a:bodyPr>
            <a:lstStyle/>
            <a:p>
              <a:pPr/>
            </a:p>
          </p:txBody>
        </p:sp>
        <p:sp>
          <p:nvSpPr>
            <p:cNvPr id="1574" name="مستطيل مستدير الزوايا"/>
            <p:cNvSpPr/>
            <p:nvPr/>
          </p:nvSpPr>
          <p:spPr>
            <a:xfrm>
              <a:off x="0" y="92270"/>
              <a:ext cx="3018142" cy="484592"/>
            </a:xfrm>
            <a:prstGeom prst="roundRect">
              <a:avLst>
                <a:gd name="adj" fmla="val 15975"/>
              </a:avLst>
            </a:prstGeom>
            <a:solidFill>
              <a:schemeClr val="accent1">
                <a:lumOff val="44000"/>
              </a:schemeClr>
            </a:solidFill>
            <a:ln w="25400" cap="flat">
              <a:solidFill>
                <a:schemeClr val="accent6"/>
              </a:solidFill>
              <a:prstDash val="sysDot"/>
              <a:round/>
            </a:ln>
            <a:effectLst/>
          </p:spPr>
          <p:txBody>
            <a:bodyPr wrap="square" lIns="0" tIns="0" rIns="0" bIns="0" numCol="1" anchor="t">
              <a:noAutofit/>
            </a:bodyPr>
            <a:lstStyle/>
            <a:p>
              <a:pPr/>
            </a:p>
          </p:txBody>
        </p:sp>
        <p:sp>
          <p:nvSpPr>
            <p:cNvPr id="1575" name="مهارات التفكير العليا"/>
            <p:cNvSpPr txBox="1"/>
            <p:nvPr/>
          </p:nvSpPr>
          <p:spPr>
            <a:xfrm>
              <a:off x="61906" y="186257"/>
              <a:ext cx="2894330" cy="2966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800">
                  <a:solidFill>
                    <a:srgbClr val="B14341"/>
                  </a:solidFill>
                  <a:latin typeface="Nahdi-Black"/>
                  <a:ea typeface="Nahdi-Black"/>
                  <a:cs typeface="Nahdi-Black"/>
                  <a:sym typeface="Nahdi-Black"/>
                </a:defRPr>
              </a:lvl1pPr>
            </a:lstStyle>
            <a:p>
              <a:pPr rtl="0">
                <a:defRPr/>
              </a:pPr>
              <a:r>
                <a:t>مهارات التفكير العليا</a:t>
              </a:r>
            </a:p>
          </p:txBody>
        </p:sp>
      </p:grpSp>
      <p:pic>
        <p:nvPicPr>
          <p:cNvPr id="1577" name="IMG_1939.jpeg" descr="IMG_1939.jpeg"/>
          <p:cNvPicPr>
            <a:picLocks noChangeAspect="1"/>
          </p:cNvPicPr>
          <p:nvPr/>
        </p:nvPicPr>
        <p:blipFill>
          <a:blip r:embed="rId2">
            <a:extLst/>
          </a:blip>
          <a:srcRect l="0" t="0" r="0" b="16448"/>
          <a:stretch>
            <a:fillRect/>
          </a:stretch>
        </p:blipFill>
        <p:spPr>
          <a:xfrm>
            <a:off x="335311" y="532014"/>
            <a:ext cx="1385139" cy="997063"/>
          </a:xfrm>
          <a:prstGeom prst="rect">
            <a:avLst/>
          </a:prstGeom>
          <a:ln w="12700">
            <a:miter lim="400000"/>
          </a:ln>
        </p:spPr>
      </p:pic>
      <p:sp>
        <p:nvSpPr>
          <p:cNvPr id="1578" name="Google Shape;1478;p39"/>
          <p:cNvSpPr txBox="1"/>
          <p:nvPr/>
        </p:nvSpPr>
        <p:spPr>
          <a:xfrm>
            <a:off x="171895" y="190042"/>
            <a:ext cx="1711926" cy="80477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lstStyle>
            <a:lvl1pPr algn="ctr" rtl="0">
              <a:defRPr sz="1900">
                <a:solidFill>
                  <a:srgbClr val="B14341"/>
                </a:solidFill>
                <a:latin typeface="Nahdi-Black"/>
                <a:ea typeface="Nahdi-Black"/>
                <a:cs typeface="Nahdi-Black"/>
                <a:sym typeface="Nahdi-Black"/>
              </a:defRPr>
            </a:lvl1pPr>
          </a:lstStyle>
          <a:p>
            <a:pPr/>
            <a:r>
              <a:t>التفكير الناقد</a:t>
            </a:r>
          </a:p>
        </p:txBody>
      </p:sp>
      <p:grpSp>
        <p:nvGrpSpPr>
          <p:cNvPr id="1583" name="Google Shape;4104;p34"/>
          <p:cNvGrpSpPr/>
          <p:nvPr/>
        </p:nvGrpSpPr>
        <p:grpSpPr>
          <a:xfrm>
            <a:off x="8352595" y="439635"/>
            <a:ext cx="560202" cy="561482"/>
            <a:chOff x="0" y="0"/>
            <a:chExt cx="560200" cy="561481"/>
          </a:xfrm>
        </p:grpSpPr>
        <p:sp>
          <p:nvSpPr>
            <p:cNvPr id="1579"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580"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581"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582"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584"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585"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586"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587"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588"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pic>
        <p:nvPicPr>
          <p:cNvPr id="1589" name="IMG_6531.png" descr="IMG_6531.png"/>
          <p:cNvPicPr>
            <a:picLocks noChangeAspect="1"/>
          </p:cNvPicPr>
          <p:nvPr/>
        </p:nvPicPr>
        <p:blipFill>
          <a:blip r:embed="rId3">
            <a:extLst/>
          </a:blip>
          <a:srcRect l="12911" t="21749" r="61410" b="50345"/>
          <a:stretch>
            <a:fillRect/>
          </a:stretch>
        </p:blipFill>
        <p:spPr>
          <a:xfrm>
            <a:off x="223528" y="1737953"/>
            <a:ext cx="2918156" cy="2377274"/>
          </a:xfrm>
          <a:prstGeom prst="rect">
            <a:avLst/>
          </a:prstGeom>
          <a:ln w="12700">
            <a:miter lim="400000"/>
          </a:ln>
        </p:spPr>
      </p:pic>
      <p:pic>
        <p:nvPicPr>
          <p:cNvPr id="1590" name="IMG_6530.png" descr="IMG_6530.png"/>
          <p:cNvPicPr>
            <a:picLocks noChangeAspect="1"/>
          </p:cNvPicPr>
          <p:nvPr/>
        </p:nvPicPr>
        <p:blipFill>
          <a:blip r:embed="rId4">
            <a:extLst/>
          </a:blip>
          <a:srcRect l="26650" t="52111" r="12497" b="32680"/>
          <a:stretch>
            <a:fillRect/>
          </a:stretch>
        </p:blipFill>
        <p:spPr>
          <a:xfrm>
            <a:off x="3352726" y="1830888"/>
            <a:ext cx="5586939" cy="1046705"/>
          </a:xfrm>
          <a:prstGeom prst="rect">
            <a:avLst/>
          </a:prstGeom>
          <a:ln w="12700">
            <a:miter lim="400000"/>
          </a:ln>
        </p:spPr>
      </p:pic>
      <p:grpSp>
        <p:nvGrpSpPr>
          <p:cNvPr id="1594" name="تجميع"/>
          <p:cNvGrpSpPr/>
          <p:nvPr/>
        </p:nvGrpSpPr>
        <p:grpSpPr>
          <a:xfrm>
            <a:off x="1904524" y="1071142"/>
            <a:ext cx="1154869" cy="1147780"/>
            <a:chOff x="0" y="0"/>
            <a:chExt cx="1154867" cy="1147778"/>
          </a:xfrm>
        </p:grpSpPr>
        <p:sp>
          <p:nvSpPr>
            <p:cNvPr id="1591" name="مستطيل"/>
            <p:cNvSpPr/>
            <p:nvPr/>
          </p:nvSpPr>
          <p:spPr>
            <a:xfrm>
              <a:off x="0" y="314129"/>
              <a:ext cx="678395" cy="485068"/>
            </a:xfrm>
            <a:prstGeom prst="rect">
              <a:avLst/>
            </a:prstGeom>
            <a:solidFill>
              <a:schemeClr val="accent1">
                <a:lumOff val="44000"/>
              </a:schemeClr>
            </a:solidFill>
            <a:ln w="25400" cap="flat">
              <a:solidFill>
                <a:schemeClr val="accent1">
                  <a:lumOff val="44000"/>
                </a:schemeClr>
              </a:solidFill>
              <a:prstDash val="solid"/>
              <a:round/>
            </a:ln>
            <a:effectLst/>
          </p:spPr>
          <p:txBody>
            <a:bodyPr wrap="square" lIns="0" tIns="0" rIns="0" bIns="0" numCol="1" anchor="t">
              <a:noAutofit/>
            </a:bodyPr>
            <a:lstStyle/>
            <a:p>
              <a:pPr/>
            </a:p>
          </p:txBody>
        </p:sp>
        <p:sp>
          <p:nvSpPr>
            <p:cNvPr id="1592" name="Google Shape;1253;p36"/>
            <p:cNvSpPr/>
            <p:nvPr/>
          </p:nvSpPr>
          <p:spPr>
            <a:xfrm rot="18900000">
              <a:off x="70843" y="344680"/>
              <a:ext cx="948138" cy="4922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12" y="0"/>
                  </a:moveTo>
                  <a:lnTo>
                    <a:pt x="12428" y="11"/>
                  </a:lnTo>
                  <a:lnTo>
                    <a:pt x="12249" y="41"/>
                  </a:lnTo>
                  <a:lnTo>
                    <a:pt x="12074" y="90"/>
                  </a:lnTo>
                  <a:lnTo>
                    <a:pt x="11902" y="155"/>
                  </a:lnTo>
                  <a:lnTo>
                    <a:pt x="11734" y="240"/>
                  </a:lnTo>
                  <a:lnTo>
                    <a:pt x="11572" y="341"/>
                  </a:lnTo>
                  <a:lnTo>
                    <a:pt x="11413" y="461"/>
                  </a:lnTo>
                  <a:lnTo>
                    <a:pt x="11260" y="600"/>
                  </a:lnTo>
                  <a:lnTo>
                    <a:pt x="11111" y="758"/>
                  </a:lnTo>
                  <a:lnTo>
                    <a:pt x="10967" y="938"/>
                  </a:lnTo>
                  <a:lnTo>
                    <a:pt x="10828" y="1135"/>
                  </a:lnTo>
                  <a:lnTo>
                    <a:pt x="10694" y="1350"/>
                  </a:lnTo>
                  <a:lnTo>
                    <a:pt x="10629" y="1468"/>
                  </a:lnTo>
                  <a:lnTo>
                    <a:pt x="10465" y="1296"/>
                  </a:lnTo>
                  <a:lnTo>
                    <a:pt x="10214" y="1028"/>
                  </a:lnTo>
                  <a:lnTo>
                    <a:pt x="10039" y="859"/>
                  </a:lnTo>
                  <a:lnTo>
                    <a:pt x="9950" y="783"/>
                  </a:lnTo>
                  <a:lnTo>
                    <a:pt x="9849" y="701"/>
                  </a:lnTo>
                  <a:lnTo>
                    <a:pt x="9647" y="551"/>
                  </a:lnTo>
                  <a:lnTo>
                    <a:pt x="9439" y="428"/>
                  </a:lnTo>
                  <a:lnTo>
                    <a:pt x="9230" y="327"/>
                  </a:lnTo>
                  <a:lnTo>
                    <a:pt x="9015" y="251"/>
                  </a:lnTo>
                  <a:lnTo>
                    <a:pt x="8797" y="205"/>
                  </a:lnTo>
                  <a:lnTo>
                    <a:pt x="8575" y="185"/>
                  </a:lnTo>
                  <a:lnTo>
                    <a:pt x="8347" y="196"/>
                  </a:lnTo>
                  <a:lnTo>
                    <a:pt x="8233" y="216"/>
                  </a:lnTo>
                  <a:lnTo>
                    <a:pt x="8118" y="240"/>
                  </a:lnTo>
                  <a:lnTo>
                    <a:pt x="7896" y="314"/>
                  </a:lnTo>
                  <a:lnTo>
                    <a:pt x="7684" y="415"/>
                  </a:lnTo>
                  <a:lnTo>
                    <a:pt x="7484" y="543"/>
                  </a:lnTo>
                  <a:lnTo>
                    <a:pt x="7294" y="704"/>
                  </a:lnTo>
                  <a:lnTo>
                    <a:pt x="7116" y="895"/>
                  </a:lnTo>
                  <a:lnTo>
                    <a:pt x="6952" y="1119"/>
                  </a:lnTo>
                  <a:lnTo>
                    <a:pt x="6798" y="1375"/>
                  </a:lnTo>
                  <a:lnTo>
                    <a:pt x="6726" y="1517"/>
                  </a:lnTo>
                  <a:lnTo>
                    <a:pt x="6677" y="1618"/>
                  </a:lnTo>
                  <a:lnTo>
                    <a:pt x="6589" y="1822"/>
                  </a:lnTo>
                  <a:lnTo>
                    <a:pt x="6509" y="2032"/>
                  </a:lnTo>
                  <a:lnTo>
                    <a:pt x="6439" y="2248"/>
                  </a:lnTo>
                  <a:lnTo>
                    <a:pt x="6381" y="2474"/>
                  </a:lnTo>
                  <a:lnTo>
                    <a:pt x="6336" y="2706"/>
                  </a:lnTo>
                  <a:lnTo>
                    <a:pt x="6305" y="2951"/>
                  </a:lnTo>
                  <a:lnTo>
                    <a:pt x="6289" y="3205"/>
                  </a:lnTo>
                  <a:lnTo>
                    <a:pt x="6289" y="3339"/>
                  </a:lnTo>
                  <a:lnTo>
                    <a:pt x="6211" y="3284"/>
                  </a:lnTo>
                  <a:lnTo>
                    <a:pt x="6056" y="3200"/>
                  </a:lnTo>
                  <a:lnTo>
                    <a:pt x="5901" y="3145"/>
                  </a:lnTo>
                  <a:lnTo>
                    <a:pt x="5745" y="3115"/>
                  </a:lnTo>
                  <a:lnTo>
                    <a:pt x="5590" y="3107"/>
                  </a:lnTo>
                  <a:lnTo>
                    <a:pt x="5435" y="3118"/>
                  </a:lnTo>
                  <a:lnTo>
                    <a:pt x="5280" y="3148"/>
                  </a:lnTo>
                  <a:lnTo>
                    <a:pt x="5124" y="3194"/>
                  </a:lnTo>
                  <a:lnTo>
                    <a:pt x="5048" y="3221"/>
                  </a:lnTo>
                  <a:lnTo>
                    <a:pt x="4853" y="3295"/>
                  </a:lnTo>
                  <a:lnTo>
                    <a:pt x="4471" y="3464"/>
                  </a:lnTo>
                  <a:lnTo>
                    <a:pt x="4191" y="3620"/>
                  </a:lnTo>
                  <a:lnTo>
                    <a:pt x="4010" y="3740"/>
                  </a:lnTo>
                  <a:lnTo>
                    <a:pt x="3833" y="3882"/>
                  </a:lnTo>
                  <a:lnTo>
                    <a:pt x="3663" y="4042"/>
                  </a:lnTo>
                  <a:lnTo>
                    <a:pt x="3580" y="4135"/>
                  </a:lnTo>
                  <a:lnTo>
                    <a:pt x="3469" y="4266"/>
                  </a:lnTo>
                  <a:lnTo>
                    <a:pt x="3265" y="4552"/>
                  </a:lnTo>
                  <a:lnTo>
                    <a:pt x="3080" y="4858"/>
                  </a:lnTo>
                  <a:lnTo>
                    <a:pt x="2916" y="5183"/>
                  </a:lnTo>
                  <a:lnTo>
                    <a:pt x="2768" y="5523"/>
                  </a:lnTo>
                  <a:lnTo>
                    <a:pt x="2636" y="5884"/>
                  </a:lnTo>
                  <a:lnTo>
                    <a:pt x="2519" y="6255"/>
                  </a:lnTo>
                  <a:lnTo>
                    <a:pt x="2411" y="6636"/>
                  </a:lnTo>
                  <a:lnTo>
                    <a:pt x="2362" y="6833"/>
                  </a:lnTo>
                  <a:lnTo>
                    <a:pt x="2320" y="7002"/>
                  </a:lnTo>
                  <a:lnTo>
                    <a:pt x="2246" y="7346"/>
                  </a:lnTo>
                  <a:lnTo>
                    <a:pt x="2188" y="7692"/>
                  </a:lnTo>
                  <a:lnTo>
                    <a:pt x="2147" y="8041"/>
                  </a:lnTo>
                  <a:lnTo>
                    <a:pt x="2123" y="8393"/>
                  </a:lnTo>
                  <a:lnTo>
                    <a:pt x="2122" y="8748"/>
                  </a:lnTo>
                  <a:lnTo>
                    <a:pt x="2143" y="9102"/>
                  </a:lnTo>
                  <a:lnTo>
                    <a:pt x="2190" y="9462"/>
                  </a:lnTo>
                  <a:lnTo>
                    <a:pt x="2226" y="9642"/>
                  </a:lnTo>
                  <a:lnTo>
                    <a:pt x="2224" y="9661"/>
                  </a:lnTo>
                  <a:lnTo>
                    <a:pt x="2215" y="9691"/>
                  </a:lnTo>
                  <a:lnTo>
                    <a:pt x="2183" y="9702"/>
                  </a:lnTo>
                  <a:lnTo>
                    <a:pt x="2150" y="9719"/>
                  </a:lnTo>
                  <a:lnTo>
                    <a:pt x="1905" y="9841"/>
                  </a:lnTo>
                  <a:lnTo>
                    <a:pt x="1602" y="10005"/>
                  </a:lnTo>
                  <a:lnTo>
                    <a:pt x="1484" y="10087"/>
                  </a:lnTo>
                  <a:lnTo>
                    <a:pt x="1372" y="10185"/>
                  </a:lnTo>
                  <a:lnTo>
                    <a:pt x="1268" y="10302"/>
                  </a:lnTo>
                  <a:lnTo>
                    <a:pt x="1219" y="10373"/>
                  </a:lnTo>
                  <a:lnTo>
                    <a:pt x="1085" y="10564"/>
                  </a:lnTo>
                  <a:lnTo>
                    <a:pt x="822" y="10954"/>
                  </a:lnTo>
                  <a:lnTo>
                    <a:pt x="701" y="11159"/>
                  </a:lnTo>
                  <a:lnTo>
                    <a:pt x="630" y="11287"/>
                  </a:lnTo>
                  <a:lnTo>
                    <a:pt x="497" y="11546"/>
                  </a:lnTo>
                  <a:lnTo>
                    <a:pt x="377" y="11813"/>
                  </a:lnTo>
                  <a:lnTo>
                    <a:pt x="271" y="12094"/>
                  </a:lnTo>
                  <a:lnTo>
                    <a:pt x="181" y="12381"/>
                  </a:lnTo>
                  <a:lnTo>
                    <a:pt x="105" y="12681"/>
                  </a:lnTo>
                  <a:lnTo>
                    <a:pt x="51" y="12992"/>
                  </a:lnTo>
                  <a:lnTo>
                    <a:pt x="15" y="13314"/>
                  </a:lnTo>
                  <a:lnTo>
                    <a:pt x="5" y="13480"/>
                  </a:lnTo>
                  <a:lnTo>
                    <a:pt x="0" y="13671"/>
                  </a:lnTo>
                  <a:lnTo>
                    <a:pt x="2" y="14047"/>
                  </a:lnTo>
                  <a:lnTo>
                    <a:pt x="23" y="14416"/>
                  </a:lnTo>
                  <a:lnTo>
                    <a:pt x="61" y="14781"/>
                  </a:lnTo>
                  <a:lnTo>
                    <a:pt x="119" y="15141"/>
                  </a:lnTo>
                  <a:lnTo>
                    <a:pt x="191" y="15493"/>
                  </a:lnTo>
                  <a:lnTo>
                    <a:pt x="283" y="15839"/>
                  </a:lnTo>
                  <a:lnTo>
                    <a:pt x="392" y="16178"/>
                  </a:lnTo>
                  <a:lnTo>
                    <a:pt x="453" y="16344"/>
                  </a:lnTo>
                  <a:lnTo>
                    <a:pt x="507" y="16489"/>
                  </a:lnTo>
                  <a:lnTo>
                    <a:pt x="628" y="16759"/>
                  </a:lnTo>
                  <a:lnTo>
                    <a:pt x="762" y="17009"/>
                  </a:lnTo>
                  <a:lnTo>
                    <a:pt x="908" y="17236"/>
                  </a:lnTo>
                  <a:lnTo>
                    <a:pt x="1069" y="17435"/>
                  </a:lnTo>
                  <a:lnTo>
                    <a:pt x="1244" y="17607"/>
                  </a:lnTo>
                  <a:lnTo>
                    <a:pt x="1434" y="17746"/>
                  </a:lnTo>
                  <a:lnTo>
                    <a:pt x="1641" y="17850"/>
                  </a:lnTo>
                  <a:lnTo>
                    <a:pt x="1750" y="17885"/>
                  </a:lnTo>
                  <a:lnTo>
                    <a:pt x="1937" y="17940"/>
                  </a:lnTo>
                  <a:lnTo>
                    <a:pt x="2315" y="18024"/>
                  </a:lnTo>
                  <a:lnTo>
                    <a:pt x="2884" y="18125"/>
                  </a:lnTo>
                  <a:lnTo>
                    <a:pt x="3261" y="18202"/>
                  </a:lnTo>
                  <a:lnTo>
                    <a:pt x="3297" y="18215"/>
                  </a:lnTo>
                  <a:lnTo>
                    <a:pt x="3349" y="18264"/>
                  </a:lnTo>
                  <a:lnTo>
                    <a:pt x="3375" y="18305"/>
                  </a:lnTo>
                  <a:lnTo>
                    <a:pt x="3380" y="18327"/>
                  </a:lnTo>
                  <a:lnTo>
                    <a:pt x="3407" y="18452"/>
                  </a:lnTo>
                  <a:lnTo>
                    <a:pt x="3472" y="18687"/>
                  </a:lnTo>
                  <a:lnTo>
                    <a:pt x="3550" y="18908"/>
                  </a:lnTo>
                  <a:lnTo>
                    <a:pt x="3638" y="19115"/>
                  </a:lnTo>
                  <a:lnTo>
                    <a:pt x="3739" y="19309"/>
                  </a:lnTo>
                  <a:lnTo>
                    <a:pt x="3850" y="19495"/>
                  </a:lnTo>
                  <a:lnTo>
                    <a:pt x="3967" y="19669"/>
                  </a:lnTo>
                  <a:lnTo>
                    <a:pt x="4093" y="19833"/>
                  </a:lnTo>
                  <a:lnTo>
                    <a:pt x="4160" y="19912"/>
                  </a:lnTo>
                  <a:lnTo>
                    <a:pt x="4241" y="20007"/>
                  </a:lnTo>
                  <a:lnTo>
                    <a:pt x="4409" y="20182"/>
                  </a:lnTo>
                  <a:lnTo>
                    <a:pt x="4581" y="20340"/>
                  </a:lnTo>
                  <a:lnTo>
                    <a:pt x="4760" y="20474"/>
                  </a:lnTo>
                  <a:lnTo>
                    <a:pt x="4944" y="20585"/>
                  </a:lnTo>
                  <a:lnTo>
                    <a:pt x="5133" y="20673"/>
                  </a:lnTo>
                  <a:lnTo>
                    <a:pt x="5330" y="20730"/>
                  </a:lnTo>
                  <a:lnTo>
                    <a:pt x="5534" y="20760"/>
                  </a:lnTo>
                  <a:lnTo>
                    <a:pt x="5641" y="20760"/>
                  </a:lnTo>
                  <a:lnTo>
                    <a:pt x="5727" y="20757"/>
                  </a:lnTo>
                  <a:lnTo>
                    <a:pt x="5899" y="20736"/>
                  </a:lnTo>
                  <a:lnTo>
                    <a:pt x="6065" y="20695"/>
                  </a:lnTo>
                  <a:lnTo>
                    <a:pt x="6227" y="20634"/>
                  </a:lnTo>
                  <a:lnTo>
                    <a:pt x="6386" y="20553"/>
                  </a:lnTo>
                  <a:lnTo>
                    <a:pt x="6540" y="20455"/>
                  </a:lnTo>
                  <a:lnTo>
                    <a:pt x="6691" y="20335"/>
                  </a:lnTo>
                  <a:lnTo>
                    <a:pt x="6839" y="20198"/>
                  </a:lnTo>
                  <a:lnTo>
                    <a:pt x="6913" y="20124"/>
                  </a:lnTo>
                  <a:lnTo>
                    <a:pt x="6968" y="20217"/>
                  </a:lnTo>
                  <a:lnTo>
                    <a:pt x="7085" y="20392"/>
                  </a:lnTo>
                  <a:lnTo>
                    <a:pt x="7208" y="20553"/>
                  </a:lnTo>
                  <a:lnTo>
                    <a:pt x="7336" y="20700"/>
                  </a:lnTo>
                  <a:lnTo>
                    <a:pt x="7472" y="20831"/>
                  </a:lnTo>
                  <a:lnTo>
                    <a:pt x="7610" y="20954"/>
                  </a:lnTo>
                  <a:lnTo>
                    <a:pt x="7829" y="21117"/>
                  </a:lnTo>
                  <a:lnTo>
                    <a:pt x="7979" y="21213"/>
                  </a:lnTo>
                  <a:lnTo>
                    <a:pt x="8074" y="21270"/>
                  </a:lnTo>
                  <a:lnTo>
                    <a:pt x="8262" y="21368"/>
                  </a:lnTo>
                  <a:lnTo>
                    <a:pt x="8450" y="21450"/>
                  </a:lnTo>
                  <a:lnTo>
                    <a:pt x="8636" y="21516"/>
                  </a:lnTo>
                  <a:lnTo>
                    <a:pt x="8820" y="21562"/>
                  </a:lnTo>
                  <a:lnTo>
                    <a:pt x="9003" y="21592"/>
                  </a:lnTo>
                  <a:lnTo>
                    <a:pt x="9183" y="21600"/>
                  </a:lnTo>
                  <a:lnTo>
                    <a:pt x="9362" y="21592"/>
                  </a:lnTo>
                  <a:lnTo>
                    <a:pt x="9539" y="21562"/>
                  </a:lnTo>
                  <a:lnTo>
                    <a:pt x="9716" y="21510"/>
                  </a:lnTo>
                  <a:lnTo>
                    <a:pt x="9889" y="21439"/>
                  </a:lnTo>
                  <a:lnTo>
                    <a:pt x="10061" y="21349"/>
                  </a:lnTo>
                  <a:lnTo>
                    <a:pt x="10230" y="21235"/>
                  </a:lnTo>
                  <a:lnTo>
                    <a:pt x="10398" y="21098"/>
                  </a:lnTo>
                  <a:lnTo>
                    <a:pt x="10564" y="20937"/>
                  </a:lnTo>
                  <a:lnTo>
                    <a:pt x="10729" y="20755"/>
                  </a:lnTo>
                  <a:lnTo>
                    <a:pt x="10810" y="20654"/>
                  </a:lnTo>
                  <a:lnTo>
                    <a:pt x="10862" y="20719"/>
                  </a:lnTo>
                  <a:lnTo>
                    <a:pt x="10969" y="20839"/>
                  </a:lnTo>
                  <a:lnTo>
                    <a:pt x="11077" y="20943"/>
                  </a:lnTo>
                  <a:lnTo>
                    <a:pt x="11189" y="21033"/>
                  </a:lnTo>
                  <a:lnTo>
                    <a:pt x="11361" y="21142"/>
                  </a:lnTo>
                  <a:lnTo>
                    <a:pt x="11595" y="21246"/>
                  </a:lnTo>
                  <a:lnTo>
                    <a:pt x="11837" y="21306"/>
                  </a:lnTo>
                  <a:lnTo>
                    <a:pt x="12083" y="21327"/>
                  </a:lnTo>
                  <a:lnTo>
                    <a:pt x="12334" y="21325"/>
                  </a:lnTo>
                  <a:lnTo>
                    <a:pt x="12587" y="21297"/>
                  </a:lnTo>
                  <a:lnTo>
                    <a:pt x="12715" y="21278"/>
                  </a:lnTo>
                  <a:lnTo>
                    <a:pt x="12845" y="21254"/>
                  </a:lnTo>
                  <a:lnTo>
                    <a:pt x="13096" y="21175"/>
                  </a:lnTo>
                  <a:lnTo>
                    <a:pt x="13334" y="21060"/>
                  </a:lnTo>
                  <a:lnTo>
                    <a:pt x="13558" y="20907"/>
                  </a:lnTo>
                  <a:lnTo>
                    <a:pt x="13769" y="20722"/>
                  </a:lnTo>
                  <a:lnTo>
                    <a:pt x="13964" y="20498"/>
                  </a:lnTo>
                  <a:lnTo>
                    <a:pt x="14145" y="20236"/>
                  </a:lnTo>
                  <a:lnTo>
                    <a:pt x="14309" y="19939"/>
                  </a:lnTo>
                  <a:lnTo>
                    <a:pt x="14385" y="19775"/>
                  </a:lnTo>
                  <a:lnTo>
                    <a:pt x="14455" y="19838"/>
                  </a:lnTo>
                  <a:lnTo>
                    <a:pt x="14592" y="19950"/>
                  </a:lnTo>
                  <a:lnTo>
                    <a:pt x="14730" y="20040"/>
                  </a:lnTo>
                  <a:lnTo>
                    <a:pt x="14867" y="20114"/>
                  </a:lnTo>
                  <a:lnTo>
                    <a:pt x="15004" y="20171"/>
                  </a:lnTo>
                  <a:lnTo>
                    <a:pt x="15140" y="20206"/>
                  </a:lnTo>
                  <a:lnTo>
                    <a:pt x="15275" y="20228"/>
                  </a:lnTo>
                  <a:lnTo>
                    <a:pt x="15411" y="20231"/>
                  </a:lnTo>
                  <a:lnTo>
                    <a:pt x="15544" y="20220"/>
                  </a:lnTo>
                  <a:lnTo>
                    <a:pt x="15678" y="20190"/>
                  </a:lnTo>
                  <a:lnTo>
                    <a:pt x="15811" y="20146"/>
                  </a:lnTo>
                  <a:lnTo>
                    <a:pt x="15945" y="20086"/>
                  </a:lnTo>
                  <a:lnTo>
                    <a:pt x="16077" y="20013"/>
                  </a:lnTo>
                  <a:lnTo>
                    <a:pt x="16209" y="19923"/>
                  </a:lnTo>
                  <a:lnTo>
                    <a:pt x="16407" y="19767"/>
                  </a:lnTo>
                  <a:lnTo>
                    <a:pt x="16537" y="19642"/>
                  </a:lnTo>
                  <a:lnTo>
                    <a:pt x="16626" y="19552"/>
                  </a:lnTo>
                  <a:lnTo>
                    <a:pt x="16795" y="19369"/>
                  </a:lnTo>
                  <a:lnTo>
                    <a:pt x="16958" y="19173"/>
                  </a:lnTo>
                  <a:lnTo>
                    <a:pt x="17108" y="18962"/>
                  </a:lnTo>
                  <a:lnTo>
                    <a:pt x="17243" y="18733"/>
                  </a:lnTo>
                  <a:lnTo>
                    <a:pt x="17362" y="18483"/>
                  </a:lnTo>
                  <a:lnTo>
                    <a:pt x="17462" y="18210"/>
                  </a:lnTo>
                  <a:lnTo>
                    <a:pt x="17537" y="17910"/>
                  </a:lnTo>
                  <a:lnTo>
                    <a:pt x="17566" y="17749"/>
                  </a:lnTo>
                  <a:lnTo>
                    <a:pt x="17967" y="17912"/>
                  </a:lnTo>
                  <a:lnTo>
                    <a:pt x="18355" y="18068"/>
                  </a:lnTo>
                  <a:lnTo>
                    <a:pt x="18444" y="18100"/>
                  </a:lnTo>
                  <a:lnTo>
                    <a:pt x="18623" y="18147"/>
                  </a:lnTo>
                  <a:lnTo>
                    <a:pt x="18801" y="18161"/>
                  </a:lnTo>
                  <a:lnTo>
                    <a:pt x="18935" y="18141"/>
                  </a:lnTo>
                  <a:lnTo>
                    <a:pt x="19023" y="18111"/>
                  </a:lnTo>
                  <a:lnTo>
                    <a:pt x="19069" y="18093"/>
                  </a:lnTo>
                  <a:lnTo>
                    <a:pt x="19348" y="17956"/>
                  </a:lnTo>
                  <a:lnTo>
                    <a:pt x="19767" y="17735"/>
                  </a:lnTo>
                  <a:lnTo>
                    <a:pt x="20040" y="17574"/>
                  </a:lnTo>
                  <a:lnTo>
                    <a:pt x="20175" y="17484"/>
                  </a:lnTo>
                  <a:lnTo>
                    <a:pt x="20258" y="17424"/>
                  </a:lnTo>
                  <a:lnTo>
                    <a:pt x="20419" y="17282"/>
                  </a:lnTo>
                  <a:lnTo>
                    <a:pt x="20574" y="17119"/>
                  </a:lnTo>
                  <a:lnTo>
                    <a:pt x="20715" y="16933"/>
                  </a:lnTo>
                  <a:lnTo>
                    <a:pt x="20778" y="16835"/>
                  </a:lnTo>
                  <a:lnTo>
                    <a:pt x="20849" y="16720"/>
                  </a:lnTo>
                  <a:lnTo>
                    <a:pt x="20975" y="16489"/>
                  </a:lnTo>
                  <a:lnTo>
                    <a:pt x="21093" y="16251"/>
                  </a:lnTo>
                  <a:lnTo>
                    <a:pt x="21195" y="16008"/>
                  </a:lnTo>
                  <a:lnTo>
                    <a:pt x="21289" y="15760"/>
                  </a:lnTo>
                  <a:lnTo>
                    <a:pt x="21369" y="15507"/>
                  </a:lnTo>
                  <a:lnTo>
                    <a:pt x="21437" y="15250"/>
                  </a:lnTo>
                  <a:lnTo>
                    <a:pt x="21493" y="14988"/>
                  </a:lnTo>
                  <a:lnTo>
                    <a:pt x="21539" y="14724"/>
                  </a:lnTo>
                  <a:lnTo>
                    <a:pt x="21571" y="14451"/>
                  </a:lnTo>
                  <a:lnTo>
                    <a:pt x="21591" y="14175"/>
                  </a:lnTo>
                  <a:lnTo>
                    <a:pt x="21600" y="13894"/>
                  </a:lnTo>
                  <a:lnTo>
                    <a:pt x="21596" y="13611"/>
                  </a:lnTo>
                  <a:lnTo>
                    <a:pt x="21582" y="13322"/>
                  </a:lnTo>
                  <a:lnTo>
                    <a:pt x="21555" y="13030"/>
                  </a:lnTo>
                  <a:lnTo>
                    <a:pt x="21515" y="12730"/>
                  </a:lnTo>
                  <a:lnTo>
                    <a:pt x="21490" y="12580"/>
                  </a:lnTo>
                  <a:lnTo>
                    <a:pt x="21459" y="12397"/>
                  </a:lnTo>
                  <a:lnTo>
                    <a:pt x="21383" y="12043"/>
                  </a:lnTo>
                  <a:lnTo>
                    <a:pt x="21291" y="11704"/>
                  </a:lnTo>
                  <a:lnTo>
                    <a:pt x="21183" y="11380"/>
                  </a:lnTo>
                  <a:lnTo>
                    <a:pt x="21057" y="11077"/>
                  </a:lnTo>
                  <a:lnTo>
                    <a:pt x="20910" y="10793"/>
                  </a:lnTo>
                  <a:lnTo>
                    <a:pt x="20740" y="10532"/>
                  </a:lnTo>
                  <a:lnTo>
                    <a:pt x="20549" y="10294"/>
                  </a:lnTo>
                  <a:lnTo>
                    <a:pt x="20442" y="10185"/>
                  </a:lnTo>
                  <a:lnTo>
                    <a:pt x="20368" y="10117"/>
                  </a:lnTo>
                  <a:lnTo>
                    <a:pt x="20215" y="9994"/>
                  </a:lnTo>
                  <a:lnTo>
                    <a:pt x="19971" y="9828"/>
                  </a:lnTo>
                  <a:lnTo>
                    <a:pt x="19809" y="9710"/>
                  </a:lnTo>
                  <a:lnTo>
                    <a:pt x="19836" y="9549"/>
                  </a:lnTo>
                  <a:lnTo>
                    <a:pt x="19881" y="9290"/>
                  </a:lnTo>
                  <a:lnTo>
                    <a:pt x="19904" y="9113"/>
                  </a:lnTo>
                  <a:lnTo>
                    <a:pt x="19914" y="9023"/>
                  </a:lnTo>
                  <a:lnTo>
                    <a:pt x="19928" y="8780"/>
                  </a:lnTo>
                  <a:lnTo>
                    <a:pt x="19933" y="8306"/>
                  </a:lnTo>
                  <a:lnTo>
                    <a:pt x="19914" y="7842"/>
                  </a:lnTo>
                  <a:lnTo>
                    <a:pt x="19865" y="7387"/>
                  </a:lnTo>
                  <a:lnTo>
                    <a:pt x="19789" y="6942"/>
                  </a:lnTo>
                  <a:lnTo>
                    <a:pt x="19686" y="6508"/>
                  </a:lnTo>
                  <a:lnTo>
                    <a:pt x="19558" y="6085"/>
                  </a:lnTo>
                  <a:lnTo>
                    <a:pt x="19401" y="5674"/>
                  </a:lnTo>
                  <a:lnTo>
                    <a:pt x="19312" y="5472"/>
                  </a:lnTo>
                  <a:lnTo>
                    <a:pt x="19215" y="5264"/>
                  </a:lnTo>
                  <a:lnTo>
                    <a:pt x="19000" y="4880"/>
                  </a:lnTo>
                  <a:lnTo>
                    <a:pt x="18765" y="4536"/>
                  </a:lnTo>
                  <a:lnTo>
                    <a:pt x="18514" y="4228"/>
                  </a:lnTo>
                  <a:lnTo>
                    <a:pt x="18247" y="3955"/>
                  </a:lnTo>
                  <a:lnTo>
                    <a:pt x="17965" y="3710"/>
                  </a:lnTo>
                  <a:lnTo>
                    <a:pt x="17671" y="3494"/>
                  </a:lnTo>
                  <a:lnTo>
                    <a:pt x="17366" y="3303"/>
                  </a:lnTo>
                  <a:lnTo>
                    <a:pt x="17207" y="3219"/>
                  </a:lnTo>
                  <a:lnTo>
                    <a:pt x="17077" y="3150"/>
                  </a:lnTo>
                  <a:lnTo>
                    <a:pt x="16817" y="3039"/>
                  </a:lnTo>
                  <a:lnTo>
                    <a:pt x="16557" y="2959"/>
                  </a:lnTo>
                  <a:lnTo>
                    <a:pt x="16297" y="2916"/>
                  </a:lnTo>
                  <a:lnTo>
                    <a:pt x="16035" y="2913"/>
                  </a:lnTo>
                  <a:lnTo>
                    <a:pt x="15772" y="2954"/>
                  </a:lnTo>
                  <a:lnTo>
                    <a:pt x="15508" y="3039"/>
                  </a:lnTo>
                  <a:lnTo>
                    <a:pt x="15243" y="3178"/>
                  </a:lnTo>
                  <a:lnTo>
                    <a:pt x="15109" y="3268"/>
                  </a:lnTo>
                  <a:lnTo>
                    <a:pt x="15109" y="2886"/>
                  </a:lnTo>
                  <a:lnTo>
                    <a:pt x="15104" y="2730"/>
                  </a:lnTo>
                  <a:lnTo>
                    <a:pt x="15073" y="2433"/>
                  </a:lnTo>
                  <a:lnTo>
                    <a:pt x="15013" y="2149"/>
                  </a:lnTo>
                  <a:lnTo>
                    <a:pt x="14928" y="1882"/>
                  </a:lnTo>
                  <a:lnTo>
                    <a:pt x="14876" y="1757"/>
                  </a:lnTo>
                  <a:lnTo>
                    <a:pt x="14802" y="1593"/>
                  </a:lnTo>
                  <a:lnTo>
                    <a:pt x="14647" y="1293"/>
                  </a:lnTo>
                  <a:lnTo>
                    <a:pt x="14475" y="1017"/>
                  </a:lnTo>
                  <a:lnTo>
                    <a:pt x="14289" y="775"/>
                  </a:lnTo>
                  <a:lnTo>
                    <a:pt x="14091" y="562"/>
                  </a:lnTo>
                  <a:lnTo>
                    <a:pt x="13876" y="382"/>
                  </a:lnTo>
                  <a:lnTo>
                    <a:pt x="13648" y="237"/>
                  </a:lnTo>
                  <a:lnTo>
                    <a:pt x="13408" y="128"/>
                  </a:lnTo>
                  <a:lnTo>
                    <a:pt x="13280" y="90"/>
                  </a:lnTo>
                  <a:lnTo>
                    <a:pt x="13182" y="63"/>
                  </a:lnTo>
                  <a:lnTo>
                    <a:pt x="12989" y="25"/>
                  </a:lnTo>
                  <a:lnTo>
                    <a:pt x="12798" y="3"/>
                  </a:lnTo>
                  <a:lnTo>
                    <a:pt x="12612" y="0"/>
                  </a:lnTo>
                  <a:close/>
                </a:path>
              </a:pathLst>
            </a:custGeom>
            <a:solidFill>
              <a:srgbClr val="3D85C6"/>
            </a:solidFill>
            <a:ln w="38100" cap="flat">
              <a:solidFill>
                <a:schemeClr val="accent6"/>
              </a:solidFill>
              <a:prstDash val="solid"/>
              <a:round/>
            </a:ln>
            <a:effectLst/>
          </p:spPr>
          <p:txBody>
            <a:bodyPr wrap="square" lIns="45719" tIns="45719" rIns="45719" bIns="45719" numCol="1" anchor="ctr">
              <a:noAutofit/>
            </a:bodyPr>
            <a:lstStyle/>
            <a:p>
              <a:pPr/>
            </a:p>
          </p:txBody>
        </p:sp>
        <p:sp>
          <p:nvSpPr>
            <p:cNvPr id="1593" name="صفحة ٢٦"/>
            <p:cNvSpPr txBox="1"/>
            <p:nvPr/>
          </p:nvSpPr>
          <p:spPr>
            <a:xfrm rot="18900000">
              <a:off x="-86606" y="429871"/>
              <a:ext cx="1335169" cy="2880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rtl="0">
                <a:defRPr>
                  <a:solidFill>
                    <a:schemeClr val="accent1">
                      <a:lumOff val="44000"/>
                    </a:schemeClr>
                  </a:solidFill>
                  <a:latin typeface="Nahdi-Black"/>
                  <a:ea typeface="Nahdi-Black"/>
                  <a:cs typeface="Nahdi-Black"/>
                  <a:sym typeface="Nahdi-Black"/>
                </a:defRPr>
              </a:lvl1pPr>
            </a:lstStyle>
            <a:p>
              <a:pPr/>
              <a:r>
                <a:t>صفحة ٢٦</a:t>
              </a:r>
            </a:p>
          </p:txBody>
        </p:sp>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B14341"/>
        </a:solidFill>
      </p:bgPr>
    </p:bg>
    <p:spTree>
      <p:nvGrpSpPr>
        <p:cNvPr id="1" name=""/>
        <p:cNvGrpSpPr/>
        <p:nvPr/>
      </p:nvGrpSpPr>
      <p:grpSpPr>
        <a:xfrm>
          <a:off x="0" y="0"/>
          <a:ext cx="0" cy="0"/>
          <a:chOff x="0" y="0"/>
          <a:chExt cx="0" cy="0"/>
        </a:xfrm>
      </p:grpSpPr>
      <p:grpSp>
        <p:nvGrpSpPr>
          <p:cNvPr id="1599" name="تجميع"/>
          <p:cNvGrpSpPr/>
          <p:nvPr/>
        </p:nvGrpSpPr>
        <p:grpSpPr>
          <a:xfrm>
            <a:off x="5812203" y="1214261"/>
            <a:ext cx="3118977" cy="576863"/>
            <a:chOff x="0" y="0"/>
            <a:chExt cx="3118976" cy="576861"/>
          </a:xfrm>
        </p:grpSpPr>
        <p:sp>
          <p:nvSpPr>
            <p:cNvPr id="1596" name="مستطيل مستدير الزوايا"/>
            <p:cNvSpPr/>
            <p:nvPr/>
          </p:nvSpPr>
          <p:spPr>
            <a:xfrm>
              <a:off x="108879" y="0"/>
              <a:ext cx="3010098" cy="547332"/>
            </a:xfrm>
            <a:prstGeom prst="roundRect">
              <a:avLst>
                <a:gd name="adj" fmla="val 15599"/>
              </a:avLst>
            </a:prstGeom>
            <a:solidFill>
              <a:srgbClr val="B14341"/>
            </a:solidFill>
            <a:ln w="12700" cap="flat">
              <a:noFill/>
              <a:miter lim="400000"/>
            </a:ln>
            <a:effectLst/>
          </p:spPr>
          <p:txBody>
            <a:bodyPr wrap="square" lIns="0" tIns="0" rIns="0" bIns="0" numCol="1" anchor="t">
              <a:noAutofit/>
            </a:bodyPr>
            <a:lstStyle/>
            <a:p>
              <a:pPr/>
            </a:p>
          </p:txBody>
        </p:sp>
        <p:sp>
          <p:nvSpPr>
            <p:cNvPr id="1597" name="مستطيل مستدير الزوايا"/>
            <p:cNvSpPr/>
            <p:nvPr/>
          </p:nvSpPr>
          <p:spPr>
            <a:xfrm>
              <a:off x="0" y="92270"/>
              <a:ext cx="3018142" cy="484592"/>
            </a:xfrm>
            <a:prstGeom prst="roundRect">
              <a:avLst>
                <a:gd name="adj" fmla="val 15975"/>
              </a:avLst>
            </a:prstGeom>
            <a:solidFill>
              <a:schemeClr val="accent1">
                <a:lumOff val="44000"/>
              </a:schemeClr>
            </a:solidFill>
            <a:ln w="25400" cap="flat">
              <a:solidFill>
                <a:schemeClr val="accent6"/>
              </a:solidFill>
              <a:prstDash val="sysDot"/>
              <a:round/>
            </a:ln>
            <a:effectLst/>
          </p:spPr>
          <p:txBody>
            <a:bodyPr wrap="square" lIns="0" tIns="0" rIns="0" bIns="0" numCol="1" anchor="t">
              <a:noAutofit/>
            </a:bodyPr>
            <a:lstStyle/>
            <a:p>
              <a:pPr/>
            </a:p>
          </p:txBody>
        </p:sp>
        <p:sp>
          <p:nvSpPr>
            <p:cNvPr id="1598" name="مهارات التفكير العليا"/>
            <p:cNvSpPr txBox="1"/>
            <p:nvPr/>
          </p:nvSpPr>
          <p:spPr>
            <a:xfrm>
              <a:off x="61906" y="186257"/>
              <a:ext cx="2894330" cy="2966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800">
                  <a:solidFill>
                    <a:srgbClr val="B14341"/>
                  </a:solidFill>
                  <a:latin typeface="Nahdi-Black"/>
                  <a:ea typeface="Nahdi-Black"/>
                  <a:cs typeface="Nahdi-Black"/>
                  <a:sym typeface="Nahdi-Black"/>
                </a:defRPr>
              </a:lvl1pPr>
            </a:lstStyle>
            <a:p>
              <a:pPr rtl="0">
                <a:defRPr/>
              </a:pPr>
              <a:r>
                <a:t>مهارات التفكير العليا</a:t>
              </a:r>
            </a:p>
          </p:txBody>
        </p:sp>
      </p:grpSp>
      <p:pic>
        <p:nvPicPr>
          <p:cNvPr id="1600" name="IMG_1939.jpeg" descr="IMG_1939.jpeg"/>
          <p:cNvPicPr>
            <a:picLocks noChangeAspect="1"/>
          </p:cNvPicPr>
          <p:nvPr/>
        </p:nvPicPr>
        <p:blipFill>
          <a:blip r:embed="rId2">
            <a:extLst/>
          </a:blip>
          <a:srcRect l="0" t="0" r="0" b="16448"/>
          <a:stretch>
            <a:fillRect/>
          </a:stretch>
        </p:blipFill>
        <p:spPr>
          <a:xfrm>
            <a:off x="335311" y="532014"/>
            <a:ext cx="1385139" cy="997063"/>
          </a:xfrm>
          <a:prstGeom prst="rect">
            <a:avLst/>
          </a:prstGeom>
          <a:ln w="12700">
            <a:miter lim="400000"/>
          </a:ln>
        </p:spPr>
      </p:pic>
      <p:sp>
        <p:nvSpPr>
          <p:cNvPr id="1601" name="Google Shape;1478;p39"/>
          <p:cNvSpPr txBox="1"/>
          <p:nvPr/>
        </p:nvSpPr>
        <p:spPr>
          <a:xfrm>
            <a:off x="171895" y="190042"/>
            <a:ext cx="1711926" cy="80477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lstStyle>
            <a:lvl1pPr algn="ctr" rtl="0">
              <a:defRPr sz="1900">
                <a:solidFill>
                  <a:srgbClr val="B14341"/>
                </a:solidFill>
                <a:latin typeface="Nahdi-Black"/>
                <a:ea typeface="Nahdi-Black"/>
                <a:cs typeface="Nahdi-Black"/>
                <a:sym typeface="Nahdi-Black"/>
              </a:defRPr>
            </a:lvl1pPr>
          </a:lstStyle>
          <a:p>
            <a:pPr/>
            <a:r>
              <a:t>التفكير الناقد</a:t>
            </a:r>
          </a:p>
        </p:txBody>
      </p:sp>
      <p:grpSp>
        <p:nvGrpSpPr>
          <p:cNvPr id="1606" name="Google Shape;4104;p34"/>
          <p:cNvGrpSpPr/>
          <p:nvPr/>
        </p:nvGrpSpPr>
        <p:grpSpPr>
          <a:xfrm>
            <a:off x="8352595" y="439635"/>
            <a:ext cx="560202" cy="561482"/>
            <a:chOff x="0" y="0"/>
            <a:chExt cx="560200" cy="561481"/>
          </a:xfrm>
        </p:grpSpPr>
        <p:sp>
          <p:nvSpPr>
            <p:cNvPr id="1602"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603"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604"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605"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607"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608"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609"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610"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611"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pic>
        <p:nvPicPr>
          <p:cNvPr id="1612" name="IMG_6531.png" descr="IMG_6531.png"/>
          <p:cNvPicPr>
            <a:picLocks noChangeAspect="1"/>
          </p:cNvPicPr>
          <p:nvPr/>
        </p:nvPicPr>
        <p:blipFill>
          <a:blip r:embed="rId3">
            <a:extLst/>
          </a:blip>
          <a:srcRect l="13159" t="49351" r="54541" b="23185"/>
          <a:stretch>
            <a:fillRect/>
          </a:stretch>
        </p:blipFill>
        <p:spPr>
          <a:xfrm>
            <a:off x="335278" y="1845586"/>
            <a:ext cx="3255026" cy="2074757"/>
          </a:xfrm>
          <a:prstGeom prst="rect">
            <a:avLst/>
          </a:prstGeom>
          <a:ln w="12700">
            <a:miter lim="400000"/>
          </a:ln>
        </p:spPr>
      </p:pic>
      <p:pic>
        <p:nvPicPr>
          <p:cNvPr id="1613" name="IMG_6530.png" descr="IMG_6530.png"/>
          <p:cNvPicPr>
            <a:picLocks noChangeAspect="1"/>
          </p:cNvPicPr>
          <p:nvPr/>
        </p:nvPicPr>
        <p:blipFill>
          <a:blip r:embed="rId4">
            <a:extLst/>
          </a:blip>
          <a:srcRect l="30622" t="67789" r="12497" b="25503"/>
          <a:stretch>
            <a:fillRect/>
          </a:stretch>
        </p:blipFill>
        <p:spPr>
          <a:xfrm>
            <a:off x="3466113" y="1901307"/>
            <a:ext cx="5394049" cy="476800"/>
          </a:xfrm>
          <a:prstGeom prst="rect">
            <a:avLst/>
          </a:prstGeom>
          <a:ln w="12700">
            <a:miter lim="400000"/>
          </a:ln>
        </p:spPr>
      </p:pic>
      <p:grpSp>
        <p:nvGrpSpPr>
          <p:cNvPr id="1617" name="تجميع"/>
          <p:cNvGrpSpPr/>
          <p:nvPr/>
        </p:nvGrpSpPr>
        <p:grpSpPr>
          <a:xfrm>
            <a:off x="1904524" y="1071142"/>
            <a:ext cx="1154869" cy="1147780"/>
            <a:chOff x="0" y="0"/>
            <a:chExt cx="1154867" cy="1147778"/>
          </a:xfrm>
        </p:grpSpPr>
        <p:sp>
          <p:nvSpPr>
            <p:cNvPr id="1614" name="مستطيل"/>
            <p:cNvSpPr/>
            <p:nvPr/>
          </p:nvSpPr>
          <p:spPr>
            <a:xfrm>
              <a:off x="0" y="314129"/>
              <a:ext cx="678395" cy="485068"/>
            </a:xfrm>
            <a:prstGeom prst="rect">
              <a:avLst/>
            </a:prstGeom>
            <a:solidFill>
              <a:schemeClr val="accent1">
                <a:lumOff val="44000"/>
              </a:schemeClr>
            </a:solidFill>
            <a:ln w="25400" cap="flat">
              <a:solidFill>
                <a:schemeClr val="accent1">
                  <a:lumOff val="44000"/>
                </a:schemeClr>
              </a:solidFill>
              <a:prstDash val="solid"/>
              <a:round/>
            </a:ln>
            <a:effectLst/>
          </p:spPr>
          <p:txBody>
            <a:bodyPr wrap="square" lIns="0" tIns="0" rIns="0" bIns="0" numCol="1" anchor="t">
              <a:noAutofit/>
            </a:bodyPr>
            <a:lstStyle/>
            <a:p>
              <a:pPr/>
            </a:p>
          </p:txBody>
        </p:sp>
        <p:sp>
          <p:nvSpPr>
            <p:cNvPr id="1615" name="Google Shape;1253;p36"/>
            <p:cNvSpPr/>
            <p:nvPr/>
          </p:nvSpPr>
          <p:spPr>
            <a:xfrm rot="18900000">
              <a:off x="70843" y="344680"/>
              <a:ext cx="948138" cy="4922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12" y="0"/>
                  </a:moveTo>
                  <a:lnTo>
                    <a:pt x="12428" y="11"/>
                  </a:lnTo>
                  <a:lnTo>
                    <a:pt x="12249" y="41"/>
                  </a:lnTo>
                  <a:lnTo>
                    <a:pt x="12074" y="90"/>
                  </a:lnTo>
                  <a:lnTo>
                    <a:pt x="11902" y="155"/>
                  </a:lnTo>
                  <a:lnTo>
                    <a:pt x="11734" y="240"/>
                  </a:lnTo>
                  <a:lnTo>
                    <a:pt x="11572" y="341"/>
                  </a:lnTo>
                  <a:lnTo>
                    <a:pt x="11413" y="461"/>
                  </a:lnTo>
                  <a:lnTo>
                    <a:pt x="11260" y="600"/>
                  </a:lnTo>
                  <a:lnTo>
                    <a:pt x="11111" y="758"/>
                  </a:lnTo>
                  <a:lnTo>
                    <a:pt x="10967" y="938"/>
                  </a:lnTo>
                  <a:lnTo>
                    <a:pt x="10828" y="1135"/>
                  </a:lnTo>
                  <a:lnTo>
                    <a:pt x="10694" y="1350"/>
                  </a:lnTo>
                  <a:lnTo>
                    <a:pt x="10629" y="1468"/>
                  </a:lnTo>
                  <a:lnTo>
                    <a:pt x="10465" y="1296"/>
                  </a:lnTo>
                  <a:lnTo>
                    <a:pt x="10214" y="1028"/>
                  </a:lnTo>
                  <a:lnTo>
                    <a:pt x="10039" y="859"/>
                  </a:lnTo>
                  <a:lnTo>
                    <a:pt x="9950" y="783"/>
                  </a:lnTo>
                  <a:lnTo>
                    <a:pt x="9849" y="701"/>
                  </a:lnTo>
                  <a:lnTo>
                    <a:pt x="9647" y="551"/>
                  </a:lnTo>
                  <a:lnTo>
                    <a:pt x="9439" y="428"/>
                  </a:lnTo>
                  <a:lnTo>
                    <a:pt x="9230" y="327"/>
                  </a:lnTo>
                  <a:lnTo>
                    <a:pt x="9015" y="251"/>
                  </a:lnTo>
                  <a:lnTo>
                    <a:pt x="8797" y="205"/>
                  </a:lnTo>
                  <a:lnTo>
                    <a:pt x="8575" y="185"/>
                  </a:lnTo>
                  <a:lnTo>
                    <a:pt x="8347" y="196"/>
                  </a:lnTo>
                  <a:lnTo>
                    <a:pt x="8233" y="216"/>
                  </a:lnTo>
                  <a:lnTo>
                    <a:pt x="8118" y="240"/>
                  </a:lnTo>
                  <a:lnTo>
                    <a:pt x="7896" y="314"/>
                  </a:lnTo>
                  <a:lnTo>
                    <a:pt x="7684" y="415"/>
                  </a:lnTo>
                  <a:lnTo>
                    <a:pt x="7484" y="543"/>
                  </a:lnTo>
                  <a:lnTo>
                    <a:pt x="7294" y="704"/>
                  </a:lnTo>
                  <a:lnTo>
                    <a:pt x="7116" y="895"/>
                  </a:lnTo>
                  <a:lnTo>
                    <a:pt x="6952" y="1119"/>
                  </a:lnTo>
                  <a:lnTo>
                    <a:pt x="6798" y="1375"/>
                  </a:lnTo>
                  <a:lnTo>
                    <a:pt x="6726" y="1517"/>
                  </a:lnTo>
                  <a:lnTo>
                    <a:pt x="6677" y="1618"/>
                  </a:lnTo>
                  <a:lnTo>
                    <a:pt x="6589" y="1822"/>
                  </a:lnTo>
                  <a:lnTo>
                    <a:pt x="6509" y="2032"/>
                  </a:lnTo>
                  <a:lnTo>
                    <a:pt x="6439" y="2248"/>
                  </a:lnTo>
                  <a:lnTo>
                    <a:pt x="6381" y="2474"/>
                  </a:lnTo>
                  <a:lnTo>
                    <a:pt x="6336" y="2706"/>
                  </a:lnTo>
                  <a:lnTo>
                    <a:pt x="6305" y="2951"/>
                  </a:lnTo>
                  <a:lnTo>
                    <a:pt x="6289" y="3205"/>
                  </a:lnTo>
                  <a:lnTo>
                    <a:pt x="6289" y="3339"/>
                  </a:lnTo>
                  <a:lnTo>
                    <a:pt x="6211" y="3284"/>
                  </a:lnTo>
                  <a:lnTo>
                    <a:pt x="6056" y="3200"/>
                  </a:lnTo>
                  <a:lnTo>
                    <a:pt x="5901" y="3145"/>
                  </a:lnTo>
                  <a:lnTo>
                    <a:pt x="5745" y="3115"/>
                  </a:lnTo>
                  <a:lnTo>
                    <a:pt x="5590" y="3107"/>
                  </a:lnTo>
                  <a:lnTo>
                    <a:pt x="5435" y="3118"/>
                  </a:lnTo>
                  <a:lnTo>
                    <a:pt x="5280" y="3148"/>
                  </a:lnTo>
                  <a:lnTo>
                    <a:pt x="5124" y="3194"/>
                  </a:lnTo>
                  <a:lnTo>
                    <a:pt x="5048" y="3221"/>
                  </a:lnTo>
                  <a:lnTo>
                    <a:pt x="4853" y="3295"/>
                  </a:lnTo>
                  <a:lnTo>
                    <a:pt x="4471" y="3464"/>
                  </a:lnTo>
                  <a:lnTo>
                    <a:pt x="4191" y="3620"/>
                  </a:lnTo>
                  <a:lnTo>
                    <a:pt x="4010" y="3740"/>
                  </a:lnTo>
                  <a:lnTo>
                    <a:pt x="3833" y="3882"/>
                  </a:lnTo>
                  <a:lnTo>
                    <a:pt x="3663" y="4042"/>
                  </a:lnTo>
                  <a:lnTo>
                    <a:pt x="3580" y="4135"/>
                  </a:lnTo>
                  <a:lnTo>
                    <a:pt x="3469" y="4266"/>
                  </a:lnTo>
                  <a:lnTo>
                    <a:pt x="3265" y="4552"/>
                  </a:lnTo>
                  <a:lnTo>
                    <a:pt x="3080" y="4858"/>
                  </a:lnTo>
                  <a:lnTo>
                    <a:pt x="2916" y="5183"/>
                  </a:lnTo>
                  <a:lnTo>
                    <a:pt x="2768" y="5523"/>
                  </a:lnTo>
                  <a:lnTo>
                    <a:pt x="2636" y="5884"/>
                  </a:lnTo>
                  <a:lnTo>
                    <a:pt x="2519" y="6255"/>
                  </a:lnTo>
                  <a:lnTo>
                    <a:pt x="2411" y="6636"/>
                  </a:lnTo>
                  <a:lnTo>
                    <a:pt x="2362" y="6833"/>
                  </a:lnTo>
                  <a:lnTo>
                    <a:pt x="2320" y="7002"/>
                  </a:lnTo>
                  <a:lnTo>
                    <a:pt x="2246" y="7346"/>
                  </a:lnTo>
                  <a:lnTo>
                    <a:pt x="2188" y="7692"/>
                  </a:lnTo>
                  <a:lnTo>
                    <a:pt x="2147" y="8041"/>
                  </a:lnTo>
                  <a:lnTo>
                    <a:pt x="2123" y="8393"/>
                  </a:lnTo>
                  <a:lnTo>
                    <a:pt x="2122" y="8748"/>
                  </a:lnTo>
                  <a:lnTo>
                    <a:pt x="2143" y="9102"/>
                  </a:lnTo>
                  <a:lnTo>
                    <a:pt x="2190" y="9462"/>
                  </a:lnTo>
                  <a:lnTo>
                    <a:pt x="2226" y="9642"/>
                  </a:lnTo>
                  <a:lnTo>
                    <a:pt x="2224" y="9661"/>
                  </a:lnTo>
                  <a:lnTo>
                    <a:pt x="2215" y="9691"/>
                  </a:lnTo>
                  <a:lnTo>
                    <a:pt x="2183" y="9702"/>
                  </a:lnTo>
                  <a:lnTo>
                    <a:pt x="2150" y="9719"/>
                  </a:lnTo>
                  <a:lnTo>
                    <a:pt x="1905" y="9841"/>
                  </a:lnTo>
                  <a:lnTo>
                    <a:pt x="1602" y="10005"/>
                  </a:lnTo>
                  <a:lnTo>
                    <a:pt x="1484" y="10087"/>
                  </a:lnTo>
                  <a:lnTo>
                    <a:pt x="1372" y="10185"/>
                  </a:lnTo>
                  <a:lnTo>
                    <a:pt x="1268" y="10302"/>
                  </a:lnTo>
                  <a:lnTo>
                    <a:pt x="1219" y="10373"/>
                  </a:lnTo>
                  <a:lnTo>
                    <a:pt x="1085" y="10564"/>
                  </a:lnTo>
                  <a:lnTo>
                    <a:pt x="822" y="10954"/>
                  </a:lnTo>
                  <a:lnTo>
                    <a:pt x="701" y="11159"/>
                  </a:lnTo>
                  <a:lnTo>
                    <a:pt x="630" y="11287"/>
                  </a:lnTo>
                  <a:lnTo>
                    <a:pt x="497" y="11546"/>
                  </a:lnTo>
                  <a:lnTo>
                    <a:pt x="377" y="11813"/>
                  </a:lnTo>
                  <a:lnTo>
                    <a:pt x="271" y="12094"/>
                  </a:lnTo>
                  <a:lnTo>
                    <a:pt x="181" y="12381"/>
                  </a:lnTo>
                  <a:lnTo>
                    <a:pt x="105" y="12681"/>
                  </a:lnTo>
                  <a:lnTo>
                    <a:pt x="51" y="12992"/>
                  </a:lnTo>
                  <a:lnTo>
                    <a:pt x="15" y="13314"/>
                  </a:lnTo>
                  <a:lnTo>
                    <a:pt x="5" y="13480"/>
                  </a:lnTo>
                  <a:lnTo>
                    <a:pt x="0" y="13671"/>
                  </a:lnTo>
                  <a:lnTo>
                    <a:pt x="2" y="14047"/>
                  </a:lnTo>
                  <a:lnTo>
                    <a:pt x="23" y="14416"/>
                  </a:lnTo>
                  <a:lnTo>
                    <a:pt x="61" y="14781"/>
                  </a:lnTo>
                  <a:lnTo>
                    <a:pt x="119" y="15141"/>
                  </a:lnTo>
                  <a:lnTo>
                    <a:pt x="191" y="15493"/>
                  </a:lnTo>
                  <a:lnTo>
                    <a:pt x="283" y="15839"/>
                  </a:lnTo>
                  <a:lnTo>
                    <a:pt x="392" y="16178"/>
                  </a:lnTo>
                  <a:lnTo>
                    <a:pt x="453" y="16344"/>
                  </a:lnTo>
                  <a:lnTo>
                    <a:pt x="507" y="16489"/>
                  </a:lnTo>
                  <a:lnTo>
                    <a:pt x="628" y="16759"/>
                  </a:lnTo>
                  <a:lnTo>
                    <a:pt x="762" y="17009"/>
                  </a:lnTo>
                  <a:lnTo>
                    <a:pt x="908" y="17236"/>
                  </a:lnTo>
                  <a:lnTo>
                    <a:pt x="1069" y="17435"/>
                  </a:lnTo>
                  <a:lnTo>
                    <a:pt x="1244" y="17607"/>
                  </a:lnTo>
                  <a:lnTo>
                    <a:pt x="1434" y="17746"/>
                  </a:lnTo>
                  <a:lnTo>
                    <a:pt x="1641" y="17850"/>
                  </a:lnTo>
                  <a:lnTo>
                    <a:pt x="1750" y="17885"/>
                  </a:lnTo>
                  <a:lnTo>
                    <a:pt x="1937" y="17940"/>
                  </a:lnTo>
                  <a:lnTo>
                    <a:pt x="2315" y="18024"/>
                  </a:lnTo>
                  <a:lnTo>
                    <a:pt x="2884" y="18125"/>
                  </a:lnTo>
                  <a:lnTo>
                    <a:pt x="3261" y="18202"/>
                  </a:lnTo>
                  <a:lnTo>
                    <a:pt x="3297" y="18215"/>
                  </a:lnTo>
                  <a:lnTo>
                    <a:pt x="3349" y="18264"/>
                  </a:lnTo>
                  <a:lnTo>
                    <a:pt x="3375" y="18305"/>
                  </a:lnTo>
                  <a:lnTo>
                    <a:pt x="3380" y="18327"/>
                  </a:lnTo>
                  <a:lnTo>
                    <a:pt x="3407" y="18452"/>
                  </a:lnTo>
                  <a:lnTo>
                    <a:pt x="3472" y="18687"/>
                  </a:lnTo>
                  <a:lnTo>
                    <a:pt x="3550" y="18908"/>
                  </a:lnTo>
                  <a:lnTo>
                    <a:pt x="3638" y="19115"/>
                  </a:lnTo>
                  <a:lnTo>
                    <a:pt x="3739" y="19309"/>
                  </a:lnTo>
                  <a:lnTo>
                    <a:pt x="3850" y="19495"/>
                  </a:lnTo>
                  <a:lnTo>
                    <a:pt x="3967" y="19669"/>
                  </a:lnTo>
                  <a:lnTo>
                    <a:pt x="4093" y="19833"/>
                  </a:lnTo>
                  <a:lnTo>
                    <a:pt x="4160" y="19912"/>
                  </a:lnTo>
                  <a:lnTo>
                    <a:pt x="4241" y="20007"/>
                  </a:lnTo>
                  <a:lnTo>
                    <a:pt x="4409" y="20182"/>
                  </a:lnTo>
                  <a:lnTo>
                    <a:pt x="4581" y="20340"/>
                  </a:lnTo>
                  <a:lnTo>
                    <a:pt x="4760" y="20474"/>
                  </a:lnTo>
                  <a:lnTo>
                    <a:pt x="4944" y="20585"/>
                  </a:lnTo>
                  <a:lnTo>
                    <a:pt x="5133" y="20673"/>
                  </a:lnTo>
                  <a:lnTo>
                    <a:pt x="5330" y="20730"/>
                  </a:lnTo>
                  <a:lnTo>
                    <a:pt x="5534" y="20760"/>
                  </a:lnTo>
                  <a:lnTo>
                    <a:pt x="5641" y="20760"/>
                  </a:lnTo>
                  <a:lnTo>
                    <a:pt x="5727" y="20757"/>
                  </a:lnTo>
                  <a:lnTo>
                    <a:pt x="5899" y="20736"/>
                  </a:lnTo>
                  <a:lnTo>
                    <a:pt x="6065" y="20695"/>
                  </a:lnTo>
                  <a:lnTo>
                    <a:pt x="6227" y="20634"/>
                  </a:lnTo>
                  <a:lnTo>
                    <a:pt x="6386" y="20553"/>
                  </a:lnTo>
                  <a:lnTo>
                    <a:pt x="6540" y="20455"/>
                  </a:lnTo>
                  <a:lnTo>
                    <a:pt x="6691" y="20335"/>
                  </a:lnTo>
                  <a:lnTo>
                    <a:pt x="6839" y="20198"/>
                  </a:lnTo>
                  <a:lnTo>
                    <a:pt x="6913" y="20124"/>
                  </a:lnTo>
                  <a:lnTo>
                    <a:pt x="6968" y="20217"/>
                  </a:lnTo>
                  <a:lnTo>
                    <a:pt x="7085" y="20392"/>
                  </a:lnTo>
                  <a:lnTo>
                    <a:pt x="7208" y="20553"/>
                  </a:lnTo>
                  <a:lnTo>
                    <a:pt x="7336" y="20700"/>
                  </a:lnTo>
                  <a:lnTo>
                    <a:pt x="7472" y="20831"/>
                  </a:lnTo>
                  <a:lnTo>
                    <a:pt x="7610" y="20954"/>
                  </a:lnTo>
                  <a:lnTo>
                    <a:pt x="7829" y="21117"/>
                  </a:lnTo>
                  <a:lnTo>
                    <a:pt x="7979" y="21213"/>
                  </a:lnTo>
                  <a:lnTo>
                    <a:pt x="8074" y="21270"/>
                  </a:lnTo>
                  <a:lnTo>
                    <a:pt x="8262" y="21368"/>
                  </a:lnTo>
                  <a:lnTo>
                    <a:pt x="8450" y="21450"/>
                  </a:lnTo>
                  <a:lnTo>
                    <a:pt x="8636" y="21516"/>
                  </a:lnTo>
                  <a:lnTo>
                    <a:pt x="8820" y="21562"/>
                  </a:lnTo>
                  <a:lnTo>
                    <a:pt x="9003" y="21592"/>
                  </a:lnTo>
                  <a:lnTo>
                    <a:pt x="9183" y="21600"/>
                  </a:lnTo>
                  <a:lnTo>
                    <a:pt x="9362" y="21592"/>
                  </a:lnTo>
                  <a:lnTo>
                    <a:pt x="9539" y="21562"/>
                  </a:lnTo>
                  <a:lnTo>
                    <a:pt x="9716" y="21510"/>
                  </a:lnTo>
                  <a:lnTo>
                    <a:pt x="9889" y="21439"/>
                  </a:lnTo>
                  <a:lnTo>
                    <a:pt x="10061" y="21349"/>
                  </a:lnTo>
                  <a:lnTo>
                    <a:pt x="10230" y="21235"/>
                  </a:lnTo>
                  <a:lnTo>
                    <a:pt x="10398" y="21098"/>
                  </a:lnTo>
                  <a:lnTo>
                    <a:pt x="10564" y="20937"/>
                  </a:lnTo>
                  <a:lnTo>
                    <a:pt x="10729" y="20755"/>
                  </a:lnTo>
                  <a:lnTo>
                    <a:pt x="10810" y="20654"/>
                  </a:lnTo>
                  <a:lnTo>
                    <a:pt x="10862" y="20719"/>
                  </a:lnTo>
                  <a:lnTo>
                    <a:pt x="10969" y="20839"/>
                  </a:lnTo>
                  <a:lnTo>
                    <a:pt x="11077" y="20943"/>
                  </a:lnTo>
                  <a:lnTo>
                    <a:pt x="11189" y="21033"/>
                  </a:lnTo>
                  <a:lnTo>
                    <a:pt x="11361" y="21142"/>
                  </a:lnTo>
                  <a:lnTo>
                    <a:pt x="11595" y="21246"/>
                  </a:lnTo>
                  <a:lnTo>
                    <a:pt x="11837" y="21306"/>
                  </a:lnTo>
                  <a:lnTo>
                    <a:pt x="12083" y="21327"/>
                  </a:lnTo>
                  <a:lnTo>
                    <a:pt x="12334" y="21325"/>
                  </a:lnTo>
                  <a:lnTo>
                    <a:pt x="12587" y="21297"/>
                  </a:lnTo>
                  <a:lnTo>
                    <a:pt x="12715" y="21278"/>
                  </a:lnTo>
                  <a:lnTo>
                    <a:pt x="12845" y="21254"/>
                  </a:lnTo>
                  <a:lnTo>
                    <a:pt x="13096" y="21175"/>
                  </a:lnTo>
                  <a:lnTo>
                    <a:pt x="13334" y="21060"/>
                  </a:lnTo>
                  <a:lnTo>
                    <a:pt x="13558" y="20907"/>
                  </a:lnTo>
                  <a:lnTo>
                    <a:pt x="13769" y="20722"/>
                  </a:lnTo>
                  <a:lnTo>
                    <a:pt x="13964" y="20498"/>
                  </a:lnTo>
                  <a:lnTo>
                    <a:pt x="14145" y="20236"/>
                  </a:lnTo>
                  <a:lnTo>
                    <a:pt x="14309" y="19939"/>
                  </a:lnTo>
                  <a:lnTo>
                    <a:pt x="14385" y="19775"/>
                  </a:lnTo>
                  <a:lnTo>
                    <a:pt x="14455" y="19838"/>
                  </a:lnTo>
                  <a:lnTo>
                    <a:pt x="14592" y="19950"/>
                  </a:lnTo>
                  <a:lnTo>
                    <a:pt x="14730" y="20040"/>
                  </a:lnTo>
                  <a:lnTo>
                    <a:pt x="14867" y="20114"/>
                  </a:lnTo>
                  <a:lnTo>
                    <a:pt x="15004" y="20171"/>
                  </a:lnTo>
                  <a:lnTo>
                    <a:pt x="15140" y="20206"/>
                  </a:lnTo>
                  <a:lnTo>
                    <a:pt x="15275" y="20228"/>
                  </a:lnTo>
                  <a:lnTo>
                    <a:pt x="15411" y="20231"/>
                  </a:lnTo>
                  <a:lnTo>
                    <a:pt x="15544" y="20220"/>
                  </a:lnTo>
                  <a:lnTo>
                    <a:pt x="15678" y="20190"/>
                  </a:lnTo>
                  <a:lnTo>
                    <a:pt x="15811" y="20146"/>
                  </a:lnTo>
                  <a:lnTo>
                    <a:pt x="15945" y="20086"/>
                  </a:lnTo>
                  <a:lnTo>
                    <a:pt x="16077" y="20013"/>
                  </a:lnTo>
                  <a:lnTo>
                    <a:pt x="16209" y="19923"/>
                  </a:lnTo>
                  <a:lnTo>
                    <a:pt x="16407" y="19767"/>
                  </a:lnTo>
                  <a:lnTo>
                    <a:pt x="16537" y="19642"/>
                  </a:lnTo>
                  <a:lnTo>
                    <a:pt x="16626" y="19552"/>
                  </a:lnTo>
                  <a:lnTo>
                    <a:pt x="16795" y="19369"/>
                  </a:lnTo>
                  <a:lnTo>
                    <a:pt x="16958" y="19173"/>
                  </a:lnTo>
                  <a:lnTo>
                    <a:pt x="17108" y="18962"/>
                  </a:lnTo>
                  <a:lnTo>
                    <a:pt x="17243" y="18733"/>
                  </a:lnTo>
                  <a:lnTo>
                    <a:pt x="17362" y="18483"/>
                  </a:lnTo>
                  <a:lnTo>
                    <a:pt x="17462" y="18210"/>
                  </a:lnTo>
                  <a:lnTo>
                    <a:pt x="17537" y="17910"/>
                  </a:lnTo>
                  <a:lnTo>
                    <a:pt x="17566" y="17749"/>
                  </a:lnTo>
                  <a:lnTo>
                    <a:pt x="17967" y="17912"/>
                  </a:lnTo>
                  <a:lnTo>
                    <a:pt x="18355" y="18068"/>
                  </a:lnTo>
                  <a:lnTo>
                    <a:pt x="18444" y="18100"/>
                  </a:lnTo>
                  <a:lnTo>
                    <a:pt x="18623" y="18147"/>
                  </a:lnTo>
                  <a:lnTo>
                    <a:pt x="18801" y="18161"/>
                  </a:lnTo>
                  <a:lnTo>
                    <a:pt x="18935" y="18141"/>
                  </a:lnTo>
                  <a:lnTo>
                    <a:pt x="19023" y="18111"/>
                  </a:lnTo>
                  <a:lnTo>
                    <a:pt x="19069" y="18093"/>
                  </a:lnTo>
                  <a:lnTo>
                    <a:pt x="19348" y="17956"/>
                  </a:lnTo>
                  <a:lnTo>
                    <a:pt x="19767" y="17735"/>
                  </a:lnTo>
                  <a:lnTo>
                    <a:pt x="20040" y="17574"/>
                  </a:lnTo>
                  <a:lnTo>
                    <a:pt x="20175" y="17484"/>
                  </a:lnTo>
                  <a:lnTo>
                    <a:pt x="20258" y="17424"/>
                  </a:lnTo>
                  <a:lnTo>
                    <a:pt x="20419" y="17282"/>
                  </a:lnTo>
                  <a:lnTo>
                    <a:pt x="20574" y="17119"/>
                  </a:lnTo>
                  <a:lnTo>
                    <a:pt x="20715" y="16933"/>
                  </a:lnTo>
                  <a:lnTo>
                    <a:pt x="20778" y="16835"/>
                  </a:lnTo>
                  <a:lnTo>
                    <a:pt x="20849" y="16720"/>
                  </a:lnTo>
                  <a:lnTo>
                    <a:pt x="20975" y="16489"/>
                  </a:lnTo>
                  <a:lnTo>
                    <a:pt x="21093" y="16251"/>
                  </a:lnTo>
                  <a:lnTo>
                    <a:pt x="21195" y="16008"/>
                  </a:lnTo>
                  <a:lnTo>
                    <a:pt x="21289" y="15760"/>
                  </a:lnTo>
                  <a:lnTo>
                    <a:pt x="21369" y="15507"/>
                  </a:lnTo>
                  <a:lnTo>
                    <a:pt x="21437" y="15250"/>
                  </a:lnTo>
                  <a:lnTo>
                    <a:pt x="21493" y="14988"/>
                  </a:lnTo>
                  <a:lnTo>
                    <a:pt x="21539" y="14724"/>
                  </a:lnTo>
                  <a:lnTo>
                    <a:pt x="21571" y="14451"/>
                  </a:lnTo>
                  <a:lnTo>
                    <a:pt x="21591" y="14175"/>
                  </a:lnTo>
                  <a:lnTo>
                    <a:pt x="21600" y="13894"/>
                  </a:lnTo>
                  <a:lnTo>
                    <a:pt x="21596" y="13611"/>
                  </a:lnTo>
                  <a:lnTo>
                    <a:pt x="21582" y="13322"/>
                  </a:lnTo>
                  <a:lnTo>
                    <a:pt x="21555" y="13030"/>
                  </a:lnTo>
                  <a:lnTo>
                    <a:pt x="21515" y="12730"/>
                  </a:lnTo>
                  <a:lnTo>
                    <a:pt x="21490" y="12580"/>
                  </a:lnTo>
                  <a:lnTo>
                    <a:pt x="21459" y="12397"/>
                  </a:lnTo>
                  <a:lnTo>
                    <a:pt x="21383" y="12043"/>
                  </a:lnTo>
                  <a:lnTo>
                    <a:pt x="21291" y="11704"/>
                  </a:lnTo>
                  <a:lnTo>
                    <a:pt x="21183" y="11380"/>
                  </a:lnTo>
                  <a:lnTo>
                    <a:pt x="21057" y="11077"/>
                  </a:lnTo>
                  <a:lnTo>
                    <a:pt x="20910" y="10793"/>
                  </a:lnTo>
                  <a:lnTo>
                    <a:pt x="20740" y="10532"/>
                  </a:lnTo>
                  <a:lnTo>
                    <a:pt x="20549" y="10294"/>
                  </a:lnTo>
                  <a:lnTo>
                    <a:pt x="20442" y="10185"/>
                  </a:lnTo>
                  <a:lnTo>
                    <a:pt x="20368" y="10117"/>
                  </a:lnTo>
                  <a:lnTo>
                    <a:pt x="20215" y="9994"/>
                  </a:lnTo>
                  <a:lnTo>
                    <a:pt x="19971" y="9828"/>
                  </a:lnTo>
                  <a:lnTo>
                    <a:pt x="19809" y="9710"/>
                  </a:lnTo>
                  <a:lnTo>
                    <a:pt x="19836" y="9549"/>
                  </a:lnTo>
                  <a:lnTo>
                    <a:pt x="19881" y="9290"/>
                  </a:lnTo>
                  <a:lnTo>
                    <a:pt x="19904" y="9113"/>
                  </a:lnTo>
                  <a:lnTo>
                    <a:pt x="19914" y="9023"/>
                  </a:lnTo>
                  <a:lnTo>
                    <a:pt x="19928" y="8780"/>
                  </a:lnTo>
                  <a:lnTo>
                    <a:pt x="19933" y="8306"/>
                  </a:lnTo>
                  <a:lnTo>
                    <a:pt x="19914" y="7842"/>
                  </a:lnTo>
                  <a:lnTo>
                    <a:pt x="19865" y="7387"/>
                  </a:lnTo>
                  <a:lnTo>
                    <a:pt x="19789" y="6942"/>
                  </a:lnTo>
                  <a:lnTo>
                    <a:pt x="19686" y="6508"/>
                  </a:lnTo>
                  <a:lnTo>
                    <a:pt x="19558" y="6085"/>
                  </a:lnTo>
                  <a:lnTo>
                    <a:pt x="19401" y="5674"/>
                  </a:lnTo>
                  <a:lnTo>
                    <a:pt x="19312" y="5472"/>
                  </a:lnTo>
                  <a:lnTo>
                    <a:pt x="19215" y="5264"/>
                  </a:lnTo>
                  <a:lnTo>
                    <a:pt x="19000" y="4880"/>
                  </a:lnTo>
                  <a:lnTo>
                    <a:pt x="18765" y="4536"/>
                  </a:lnTo>
                  <a:lnTo>
                    <a:pt x="18514" y="4228"/>
                  </a:lnTo>
                  <a:lnTo>
                    <a:pt x="18247" y="3955"/>
                  </a:lnTo>
                  <a:lnTo>
                    <a:pt x="17965" y="3710"/>
                  </a:lnTo>
                  <a:lnTo>
                    <a:pt x="17671" y="3494"/>
                  </a:lnTo>
                  <a:lnTo>
                    <a:pt x="17366" y="3303"/>
                  </a:lnTo>
                  <a:lnTo>
                    <a:pt x="17207" y="3219"/>
                  </a:lnTo>
                  <a:lnTo>
                    <a:pt x="17077" y="3150"/>
                  </a:lnTo>
                  <a:lnTo>
                    <a:pt x="16817" y="3039"/>
                  </a:lnTo>
                  <a:lnTo>
                    <a:pt x="16557" y="2959"/>
                  </a:lnTo>
                  <a:lnTo>
                    <a:pt x="16297" y="2916"/>
                  </a:lnTo>
                  <a:lnTo>
                    <a:pt x="16035" y="2913"/>
                  </a:lnTo>
                  <a:lnTo>
                    <a:pt x="15772" y="2954"/>
                  </a:lnTo>
                  <a:lnTo>
                    <a:pt x="15508" y="3039"/>
                  </a:lnTo>
                  <a:lnTo>
                    <a:pt x="15243" y="3178"/>
                  </a:lnTo>
                  <a:lnTo>
                    <a:pt x="15109" y="3268"/>
                  </a:lnTo>
                  <a:lnTo>
                    <a:pt x="15109" y="2886"/>
                  </a:lnTo>
                  <a:lnTo>
                    <a:pt x="15104" y="2730"/>
                  </a:lnTo>
                  <a:lnTo>
                    <a:pt x="15073" y="2433"/>
                  </a:lnTo>
                  <a:lnTo>
                    <a:pt x="15013" y="2149"/>
                  </a:lnTo>
                  <a:lnTo>
                    <a:pt x="14928" y="1882"/>
                  </a:lnTo>
                  <a:lnTo>
                    <a:pt x="14876" y="1757"/>
                  </a:lnTo>
                  <a:lnTo>
                    <a:pt x="14802" y="1593"/>
                  </a:lnTo>
                  <a:lnTo>
                    <a:pt x="14647" y="1293"/>
                  </a:lnTo>
                  <a:lnTo>
                    <a:pt x="14475" y="1017"/>
                  </a:lnTo>
                  <a:lnTo>
                    <a:pt x="14289" y="775"/>
                  </a:lnTo>
                  <a:lnTo>
                    <a:pt x="14091" y="562"/>
                  </a:lnTo>
                  <a:lnTo>
                    <a:pt x="13876" y="382"/>
                  </a:lnTo>
                  <a:lnTo>
                    <a:pt x="13648" y="237"/>
                  </a:lnTo>
                  <a:lnTo>
                    <a:pt x="13408" y="128"/>
                  </a:lnTo>
                  <a:lnTo>
                    <a:pt x="13280" y="90"/>
                  </a:lnTo>
                  <a:lnTo>
                    <a:pt x="13182" y="63"/>
                  </a:lnTo>
                  <a:lnTo>
                    <a:pt x="12989" y="25"/>
                  </a:lnTo>
                  <a:lnTo>
                    <a:pt x="12798" y="3"/>
                  </a:lnTo>
                  <a:lnTo>
                    <a:pt x="12612" y="0"/>
                  </a:lnTo>
                  <a:close/>
                </a:path>
              </a:pathLst>
            </a:custGeom>
            <a:solidFill>
              <a:srgbClr val="3D85C6"/>
            </a:solidFill>
            <a:ln w="38100" cap="flat">
              <a:solidFill>
                <a:schemeClr val="accent6"/>
              </a:solidFill>
              <a:prstDash val="solid"/>
              <a:round/>
            </a:ln>
            <a:effectLst/>
          </p:spPr>
          <p:txBody>
            <a:bodyPr wrap="square" lIns="45719" tIns="45719" rIns="45719" bIns="45719" numCol="1" anchor="ctr">
              <a:noAutofit/>
            </a:bodyPr>
            <a:lstStyle/>
            <a:p>
              <a:pPr/>
            </a:p>
          </p:txBody>
        </p:sp>
        <p:sp>
          <p:nvSpPr>
            <p:cNvPr id="1616" name="صفحة ٢٦"/>
            <p:cNvSpPr txBox="1"/>
            <p:nvPr/>
          </p:nvSpPr>
          <p:spPr>
            <a:xfrm rot="18900000">
              <a:off x="-86606" y="429871"/>
              <a:ext cx="1335169" cy="2880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rtl="0">
                <a:defRPr>
                  <a:solidFill>
                    <a:schemeClr val="accent1">
                      <a:lumOff val="44000"/>
                    </a:schemeClr>
                  </a:solidFill>
                  <a:latin typeface="Nahdi-Black"/>
                  <a:ea typeface="Nahdi-Black"/>
                  <a:cs typeface="Nahdi-Black"/>
                  <a:sym typeface="Nahdi-Black"/>
                </a:defRPr>
              </a:lvl1pPr>
            </a:lstStyle>
            <a:p>
              <a:pPr/>
              <a:r>
                <a:t>صفحة ٢٦</a:t>
              </a:r>
            </a:p>
          </p:txBody>
        </p:sp>
      </p:grpSp>
      <p:grpSp>
        <p:nvGrpSpPr>
          <p:cNvPr id="1620" name="تجميع"/>
          <p:cNvGrpSpPr/>
          <p:nvPr/>
        </p:nvGrpSpPr>
        <p:grpSpPr>
          <a:xfrm>
            <a:off x="110082" y="4585530"/>
            <a:ext cx="1761445" cy="403441"/>
            <a:chOff x="0" y="0"/>
            <a:chExt cx="1761443" cy="403439"/>
          </a:xfrm>
        </p:grpSpPr>
        <p:sp>
          <p:nvSpPr>
            <p:cNvPr id="1618"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619" name="IMG_6270.jpeg" descr="IMG_6270.jpeg"/>
            <p:cNvPicPr>
              <a:picLocks noChangeAspect="1"/>
            </p:cNvPicPr>
            <p:nvPr/>
          </p:nvPicPr>
          <p:blipFill>
            <a:blip r:embed="rId5">
              <a:extLst/>
            </a:blip>
            <a:srcRect l="63842" t="5958" r="26207" b="69272"/>
            <a:stretch>
              <a:fillRect/>
            </a:stretch>
          </p:blipFill>
          <p:spPr>
            <a:xfrm>
              <a:off x="0" y="0"/>
              <a:ext cx="388783" cy="403440"/>
            </a:xfrm>
            <a:prstGeom prst="rect">
              <a:avLst/>
            </a:prstGeom>
            <a:ln w="12700" cap="flat">
              <a:noFill/>
              <a:miter lim="400000"/>
            </a:ln>
            <a:effectLst/>
          </p:spPr>
        </p:pic>
      </p:grpSp>
      <p:pic>
        <p:nvPicPr>
          <p:cNvPr id="1621" name="IMG_4357.jpeg" descr="IMG_4357.jpeg"/>
          <p:cNvPicPr>
            <a:picLocks noChangeAspect="1"/>
          </p:cNvPicPr>
          <p:nvPr/>
        </p:nvPicPr>
        <p:blipFill>
          <a:blip r:embed="rId6">
            <a:alphaModFix amt="28082"/>
            <a:extLst/>
          </a:blip>
          <a:srcRect l="0" t="18013" r="0" b="18013"/>
          <a:stretch>
            <a:fillRect/>
          </a:stretch>
        </p:blipFill>
        <p:spPr>
          <a:xfrm>
            <a:off x="524476" y="3942251"/>
            <a:ext cx="932521" cy="596565"/>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D85C6"/>
        </a:solidFill>
      </p:bgPr>
    </p:bg>
    <p:spTree>
      <p:nvGrpSpPr>
        <p:cNvPr id="1" name=""/>
        <p:cNvGrpSpPr/>
        <p:nvPr/>
      </p:nvGrpSpPr>
      <p:grpSpPr>
        <a:xfrm>
          <a:off x="0" y="0"/>
          <a:ext cx="0" cy="0"/>
          <a:chOff x="0" y="0"/>
          <a:chExt cx="0" cy="0"/>
        </a:xfrm>
      </p:grpSpPr>
      <p:sp>
        <p:nvSpPr>
          <p:cNvPr id="1623" name="مستطيل مستدير الزوايا"/>
          <p:cNvSpPr/>
          <p:nvPr/>
        </p:nvSpPr>
        <p:spPr>
          <a:xfrm>
            <a:off x="3121391" y="549071"/>
            <a:ext cx="3010098" cy="547333"/>
          </a:xfrm>
          <a:prstGeom prst="roundRect">
            <a:avLst>
              <a:gd name="adj" fmla="val 15599"/>
            </a:avLst>
          </a:prstGeom>
          <a:solidFill>
            <a:srgbClr val="3D85C6"/>
          </a:solidFill>
          <a:ln w="12700">
            <a:miter lim="400000"/>
          </a:ln>
        </p:spPr>
        <p:txBody>
          <a:bodyPr lIns="0" tIns="0" rIns="0" bIns="0"/>
          <a:lstStyle/>
          <a:p>
            <a:pPr/>
          </a:p>
        </p:txBody>
      </p:sp>
      <p:sp>
        <p:nvSpPr>
          <p:cNvPr id="1624" name="مستطيل مستدير الزوايا"/>
          <p:cNvSpPr/>
          <p:nvPr/>
        </p:nvSpPr>
        <p:spPr>
          <a:xfrm>
            <a:off x="3012511" y="641342"/>
            <a:ext cx="3018143" cy="484592"/>
          </a:xfrm>
          <a:prstGeom prst="roundRect">
            <a:avLst>
              <a:gd name="adj" fmla="val 15975"/>
            </a:avLst>
          </a:prstGeom>
          <a:solidFill>
            <a:schemeClr val="accent1">
              <a:lumOff val="44000"/>
            </a:schemeClr>
          </a:solidFill>
          <a:ln w="25400">
            <a:solidFill>
              <a:schemeClr val="accent6"/>
            </a:solidFill>
            <a:prstDash val="sysDot"/>
          </a:ln>
        </p:spPr>
        <p:txBody>
          <a:bodyPr lIns="0" tIns="0" rIns="0" bIns="0"/>
          <a:lstStyle/>
          <a:p>
            <a:pPr/>
          </a:p>
        </p:txBody>
      </p:sp>
      <p:sp>
        <p:nvSpPr>
          <p:cNvPr id="1625" name="تعلمنا في هذا الدرس"/>
          <p:cNvSpPr txBox="1"/>
          <p:nvPr/>
        </p:nvSpPr>
        <p:spPr>
          <a:xfrm>
            <a:off x="3074418" y="735328"/>
            <a:ext cx="2894330" cy="29661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800">
                <a:solidFill>
                  <a:srgbClr val="3D85C6"/>
                </a:solidFill>
                <a:latin typeface="Nahdi-Black"/>
                <a:ea typeface="Nahdi-Black"/>
                <a:cs typeface="Nahdi-Black"/>
                <a:sym typeface="Nahdi-Black"/>
              </a:defRPr>
            </a:lvl1pPr>
          </a:lstStyle>
          <a:p>
            <a:pPr rtl="0">
              <a:defRPr/>
            </a:pPr>
            <a:r>
              <a:t>تعلمنا في هذا الدرس</a:t>
            </a:r>
          </a:p>
        </p:txBody>
      </p:sp>
      <p:sp>
        <p:nvSpPr>
          <p:cNvPr id="1626" name="مستطيل مستدير الزوايا"/>
          <p:cNvSpPr/>
          <p:nvPr/>
        </p:nvSpPr>
        <p:spPr>
          <a:xfrm>
            <a:off x="7020937" y="2419712"/>
            <a:ext cx="1797678" cy="1169941"/>
          </a:xfrm>
          <a:prstGeom prst="roundRect">
            <a:avLst>
              <a:gd name="adj" fmla="val 50000"/>
            </a:avLst>
          </a:prstGeom>
          <a:solidFill>
            <a:schemeClr val="accent1">
              <a:lumOff val="44000"/>
            </a:schemeClr>
          </a:solidFill>
          <a:ln w="12700">
            <a:solidFill>
              <a:schemeClr val="accent6"/>
            </a:solidFill>
          </a:ln>
          <a:effectLst>
            <a:outerShdw sx="100000" sy="100000" kx="0" ky="0" algn="b" rotWithShape="0" blurRad="190500" dist="8455" dir="5400000">
              <a:schemeClr val="accent6"/>
            </a:outerShdw>
          </a:effectLst>
        </p:spPr>
        <p:txBody>
          <a:bodyPr lIns="0" tIns="0" rIns="0" bIns="0"/>
          <a:lstStyle/>
          <a:p>
            <a:pPr/>
          </a:p>
        </p:txBody>
      </p:sp>
      <p:sp>
        <p:nvSpPr>
          <p:cNvPr id="1627" name="مستطيل مستدير الزوايا"/>
          <p:cNvSpPr/>
          <p:nvPr/>
        </p:nvSpPr>
        <p:spPr>
          <a:xfrm>
            <a:off x="7140499" y="2485596"/>
            <a:ext cx="1558555" cy="1038173"/>
          </a:xfrm>
          <a:prstGeom prst="roundRect">
            <a:avLst>
              <a:gd name="adj" fmla="val 50000"/>
            </a:avLst>
          </a:prstGeom>
          <a:solidFill>
            <a:srgbClr val="3D85C6"/>
          </a:solidFill>
          <a:ln w="12700">
            <a:solidFill>
              <a:schemeClr val="accent6"/>
            </a:solidFill>
            <a:prstDash val="sysDot"/>
            <a:miter lim="400000"/>
          </a:ln>
        </p:spPr>
        <p:txBody>
          <a:bodyPr lIns="0" tIns="0" rIns="0" bIns="0"/>
          <a:lstStyle/>
          <a:p>
            <a:pPr/>
          </a:p>
        </p:txBody>
      </p:sp>
      <p:sp>
        <p:nvSpPr>
          <p:cNvPr id="1628" name="نظرية مجموع قياسات زوايا المثلث"/>
          <p:cNvSpPr txBox="1"/>
          <p:nvPr/>
        </p:nvSpPr>
        <p:spPr>
          <a:xfrm>
            <a:off x="7111468" y="2780963"/>
            <a:ext cx="1616616" cy="79634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a:solidFill>
                  <a:schemeClr val="accent1">
                    <a:lumOff val="44000"/>
                  </a:schemeClr>
                </a:solidFill>
                <a:latin typeface="Nahdi-Black"/>
                <a:ea typeface="Nahdi-Black"/>
                <a:cs typeface="Nahdi-Black"/>
                <a:sym typeface="Nahdi-Black"/>
              </a:defRPr>
            </a:lvl1pPr>
          </a:lstStyle>
          <a:p>
            <a:pPr rtl="0">
              <a:defRPr/>
            </a:pPr>
            <a:r>
              <a:t>نظرية مجموع قياسات زوايا المثلث</a:t>
            </a:r>
          </a:p>
        </p:txBody>
      </p:sp>
      <p:sp>
        <p:nvSpPr>
          <p:cNvPr id="1629" name="نظرية الزاوية الخارجية في المثلث"/>
          <p:cNvSpPr txBox="1"/>
          <p:nvPr/>
        </p:nvSpPr>
        <p:spPr>
          <a:xfrm>
            <a:off x="3562637" y="4278228"/>
            <a:ext cx="1900552" cy="79634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700">
                <a:solidFill>
                  <a:schemeClr val="accent1">
                    <a:lumOff val="44000"/>
                  </a:schemeClr>
                </a:solidFill>
                <a:latin typeface="Nahdi-Black"/>
                <a:ea typeface="Nahdi-Black"/>
                <a:cs typeface="Nahdi-Black"/>
                <a:sym typeface="Nahdi-Black"/>
              </a:defRPr>
            </a:lvl1pPr>
          </a:lstStyle>
          <a:p>
            <a:pPr rtl="0">
              <a:defRPr/>
            </a:pPr>
            <a:r>
              <a:t>نظرية الزاوية الخارجية في المثلث</a:t>
            </a:r>
          </a:p>
        </p:txBody>
      </p:sp>
      <p:pic>
        <p:nvPicPr>
          <p:cNvPr id="1630" name="IMG_5993.png" descr="IMG_5993.png"/>
          <p:cNvPicPr>
            <a:picLocks noChangeAspect="1"/>
          </p:cNvPicPr>
          <p:nvPr/>
        </p:nvPicPr>
        <p:blipFill>
          <a:blip r:embed="rId2">
            <a:extLst/>
          </a:blip>
          <a:stretch>
            <a:fillRect/>
          </a:stretch>
        </p:blipFill>
        <p:spPr>
          <a:xfrm>
            <a:off x="7504522" y="1561621"/>
            <a:ext cx="830508" cy="830508"/>
          </a:xfrm>
          <a:prstGeom prst="rect">
            <a:avLst/>
          </a:prstGeom>
          <a:ln w="12700">
            <a:miter lim="400000"/>
          </a:ln>
        </p:spPr>
      </p:pic>
      <p:pic>
        <p:nvPicPr>
          <p:cNvPr id="1631" name="IMG_5993.png" descr="IMG_5993.png"/>
          <p:cNvPicPr>
            <a:picLocks noChangeAspect="1"/>
          </p:cNvPicPr>
          <p:nvPr/>
        </p:nvPicPr>
        <p:blipFill>
          <a:blip r:embed="rId2">
            <a:extLst/>
          </a:blip>
          <a:stretch>
            <a:fillRect/>
          </a:stretch>
        </p:blipFill>
        <p:spPr>
          <a:xfrm>
            <a:off x="5308965" y="1604337"/>
            <a:ext cx="830507" cy="830508"/>
          </a:xfrm>
          <a:prstGeom prst="rect">
            <a:avLst/>
          </a:prstGeom>
          <a:ln w="12700">
            <a:miter lim="400000"/>
          </a:ln>
        </p:spPr>
      </p:pic>
      <p:pic>
        <p:nvPicPr>
          <p:cNvPr id="1632" name="IMG_5993.png" descr="IMG_5993.png"/>
          <p:cNvPicPr>
            <a:picLocks noChangeAspect="1"/>
          </p:cNvPicPr>
          <p:nvPr/>
        </p:nvPicPr>
        <p:blipFill>
          <a:blip r:embed="rId2">
            <a:extLst/>
          </a:blip>
          <a:stretch>
            <a:fillRect/>
          </a:stretch>
        </p:blipFill>
        <p:spPr>
          <a:xfrm>
            <a:off x="3113407" y="1660963"/>
            <a:ext cx="830508" cy="830508"/>
          </a:xfrm>
          <a:prstGeom prst="rect">
            <a:avLst/>
          </a:prstGeom>
          <a:ln w="12700">
            <a:miter lim="400000"/>
          </a:ln>
        </p:spPr>
      </p:pic>
      <p:sp>
        <p:nvSpPr>
          <p:cNvPr id="1633" name="مستطيل مستدير الزوايا"/>
          <p:cNvSpPr/>
          <p:nvPr/>
        </p:nvSpPr>
        <p:spPr>
          <a:xfrm>
            <a:off x="4825380" y="2437361"/>
            <a:ext cx="1797678" cy="1169941"/>
          </a:xfrm>
          <a:prstGeom prst="roundRect">
            <a:avLst>
              <a:gd name="adj" fmla="val 50000"/>
            </a:avLst>
          </a:prstGeom>
          <a:solidFill>
            <a:schemeClr val="accent1">
              <a:lumOff val="44000"/>
            </a:schemeClr>
          </a:solidFill>
          <a:ln w="12700">
            <a:solidFill>
              <a:schemeClr val="accent6"/>
            </a:solidFill>
          </a:ln>
          <a:effectLst>
            <a:outerShdw sx="100000" sy="100000" kx="0" ky="0" algn="b" rotWithShape="0" blurRad="190500" dist="8455" dir="5400000">
              <a:schemeClr val="accent6"/>
            </a:outerShdw>
          </a:effectLst>
        </p:spPr>
        <p:txBody>
          <a:bodyPr lIns="0" tIns="0" rIns="0" bIns="0"/>
          <a:lstStyle/>
          <a:p>
            <a:pPr/>
          </a:p>
        </p:txBody>
      </p:sp>
      <p:sp>
        <p:nvSpPr>
          <p:cNvPr id="1634" name="مستطيل مستدير الزوايا"/>
          <p:cNvSpPr/>
          <p:nvPr/>
        </p:nvSpPr>
        <p:spPr>
          <a:xfrm>
            <a:off x="4944941" y="2503244"/>
            <a:ext cx="1558556" cy="1038174"/>
          </a:xfrm>
          <a:prstGeom prst="roundRect">
            <a:avLst>
              <a:gd name="adj" fmla="val 50000"/>
            </a:avLst>
          </a:prstGeom>
          <a:solidFill>
            <a:srgbClr val="3D85C6"/>
          </a:solidFill>
          <a:ln w="12700">
            <a:solidFill>
              <a:schemeClr val="accent6"/>
            </a:solidFill>
            <a:prstDash val="sysDot"/>
            <a:miter lim="400000"/>
          </a:ln>
        </p:spPr>
        <p:txBody>
          <a:bodyPr lIns="0" tIns="0" rIns="0" bIns="0"/>
          <a:lstStyle/>
          <a:p>
            <a:pPr/>
          </a:p>
        </p:txBody>
      </p:sp>
      <p:sp>
        <p:nvSpPr>
          <p:cNvPr id="1635" name="نظرية الزاوية الخارجية في المثلث"/>
          <p:cNvSpPr txBox="1"/>
          <p:nvPr/>
        </p:nvSpPr>
        <p:spPr>
          <a:xfrm>
            <a:off x="4949983" y="2780963"/>
            <a:ext cx="1548471" cy="79634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a:solidFill>
                  <a:schemeClr val="accent1">
                    <a:lumOff val="44000"/>
                  </a:schemeClr>
                </a:solidFill>
                <a:latin typeface="Nahdi-Black"/>
                <a:ea typeface="Nahdi-Black"/>
                <a:cs typeface="Nahdi-Black"/>
                <a:sym typeface="Nahdi-Black"/>
              </a:defRPr>
            </a:lvl1pPr>
          </a:lstStyle>
          <a:p>
            <a:pPr rtl="0">
              <a:defRPr/>
            </a:pPr>
            <a:r>
              <a:t>نظرية الزاوية الخارجية في المثلث</a:t>
            </a:r>
          </a:p>
        </p:txBody>
      </p:sp>
      <p:sp>
        <p:nvSpPr>
          <p:cNvPr id="1636" name="مستطيل مستدير الزوايا"/>
          <p:cNvSpPr/>
          <p:nvPr/>
        </p:nvSpPr>
        <p:spPr>
          <a:xfrm>
            <a:off x="2629822" y="2503244"/>
            <a:ext cx="1797678" cy="1169941"/>
          </a:xfrm>
          <a:prstGeom prst="roundRect">
            <a:avLst>
              <a:gd name="adj" fmla="val 50000"/>
            </a:avLst>
          </a:prstGeom>
          <a:solidFill>
            <a:schemeClr val="accent1">
              <a:lumOff val="44000"/>
            </a:schemeClr>
          </a:solidFill>
          <a:ln w="12700">
            <a:solidFill>
              <a:schemeClr val="accent6"/>
            </a:solidFill>
          </a:ln>
          <a:effectLst>
            <a:outerShdw sx="100000" sy="100000" kx="0" ky="0" algn="b" rotWithShape="0" blurRad="190500" dist="8455" dir="5400000">
              <a:schemeClr val="accent6"/>
            </a:outerShdw>
          </a:effectLst>
        </p:spPr>
        <p:txBody>
          <a:bodyPr lIns="0" tIns="0" rIns="0" bIns="0"/>
          <a:lstStyle/>
          <a:p>
            <a:pPr/>
          </a:p>
        </p:txBody>
      </p:sp>
      <p:sp>
        <p:nvSpPr>
          <p:cNvPr id="1637" name="مستطيل مستدير الزوايا"/>
          <p:cNvSpPr/>
          <p:nvPr/>
        </p:nvSpPr>
        <p:spPr>
          <a:xfrm>
            <a:off x="2749384" y="2569128"/>
            <a:ext cx="1558555" cy="1038173"/>
          </a:xfrm>
          <a:prstGeom prst="roundRect">
            <a:avLst>
              <a:gd name="adj" fmla="val 50000"/>
            </a:avLst>
          </a:prstGeom>
          <a:solidFill>
            <a:srgbClr val="3D85C6"/>
          </a:solidFill>
          <a:ln w="12700">
            <a:solidFill>
              <a:schemeClr val="accent6"/>
            </a:solidFill>
            <a:prstDash val="sysDot"/>
            <a:miter lim="400000"/>
          </a:ln>
        </p:spPr>
        <p:txBody>
          <a:bodyPr lIns="0" tIns="0" rIns="0" bIns="0"/>
          <a:lstStyle/>
          <a:p>
            <a:pPr/>
          </a:p>
        </p:txBody>
      </p:sp>
      <p:sp>
        <p:nvSpPr>
          <p:cNvPr id="1638" name="الزاويتان الحادتان قي المثلث القائم الزاوية متتامتان"/>
          <p:cNvSpPr txBox="1"/>
          <p:nvPr/>
        </p:nvSpPr>
        <p:spPr>
          <a:xfrm>
            <a:off x="2780133" y="2736382"/>
            <a:ext cx="1497056" cy="70366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a:solidFill>
                  <a:schemeClr val="accent1">
                    <a:lumOff val="44000"/>
                  </a:schemeClr>
                </a:solidFill>
                <a:latin typeface="Nahdi-Black"/>
                <a:ea typeface="Nahdi-Black"/>
                <a:cs typeface="Nahdi-Black"/>
                <a:sym typeface="Nahdi-Black"/>
              </a:defRPr>
            </a:lvl1pPr>
          </a:lstStyle>
          <a:p>
            <a:pPr rtl="0">
              <a:defRPr/>
            </a:pPr>
            <a:r>
              <a:t>الزاويتان الحادتان قي المثلث القائم الزاوية متتامتان</a:t>
            </a:r>
          </a:p>
        </p:txBody>
      </p:sp>
      <p:pic>
        <p:nvPicPr>
          <p:cNvPr id="1639" name="IMG_5993.png" descr="IMG_5993.png"/>
          <p:cNvPicPr>
            <a:picLocks noChangeAspect="1"/>
          </p:cNvPicPr>
          <p:nvPr/>
        </p:nvPicPr>
        <p:blipFill>
          <a:blip r:embed="rId2">
            <a:extLst/>
          </a:blip>
          <a:stretch>
            <a:fillRect/>
          </a:stretch>
        </p:blipFill>
        <p:spPr>
          <a:xfrm>
            <a:off x="917850" y="1653121"/>
            <a:ext cx="830508" cy="830507"/>
          </a:xfrm>
          <a:prstGeom prst="rect">
            <a:avLst/>
          </a:prstGeom>
          <a:ln w="12700">
            <a:miter lim="400000"/>
          </a:ln>
        </p:spPr>
      </p:pic>
      <p:sp>
        <p:nvSpPr>
          <p:cNvPr id="1640" name="مستطيل مستدير الزوايا"/>
          <p:cNvSpPr/>
          <p:nvPr/>
        </p:nvSpPr>
        <p:spPr>
          <a:xfrm>
            <a:off x="434265" y="2495402"/>
            <a:ext cx="1797678" cy="1169941"/>
          </a:xfrm>
          <a:prstGeom prst="roundRect">
            <a:avLst>
              <a:gd name="adj" fmla="val 50000"/>
            </a:avLst>
          </a:prstGeom>
          <a:solidFill>
            <a:schemeClr val="accent1">
              <a:lumOff val="44000"/>
            </a:schemeClr>
          </a:solidFill>
          <a:ln w="12700">
            <a:solidFill>
              <a:schemeClr val="accent6"/>
            </a:solidFill>
          </a:ln>
          <a:effectLst>
            <a:outerShdw sx="100000" sy="100000" kx="0" ky="0" algn="b" rotWithShape="0" blurRad="190500" dist="8455" dir="5400000">
              <a:schemeClr val="accent6"/>
            </a:outerShdw>
          </a:effectLst>
        </p:spPr>
        <p:txBody>
          <a:bodyPr lIns="0" tIns="0" rIns="0" bIns="0"/>
          <a:lstStyle/>
          <a:p>
            <a:pPr/>
          </a:p>
        </p:txBody>
      </p:sp>
      <p:sp>
        <p:nvSpPr>
          <p:cNvPr id="1641" name="مستطيل مستدير الزوايا"/>
          <p:cNvSpPr/>
          <p:nvPr/>
        </p:nvSpPr>
        <p:spPr>
          <a:xfrm>
            <a:off x="553827" y="2561286"/>
            <a:ext cx="1558555" cy="1038173"/>
          </a:xfrm>
          <a:prstGeom prst="roundRect">
            <a:avLst>
              <a:gd name="adj" fmla="val 50000"/>
            </a:avLst>
          </a:prstGeom>
          <a:solidFill>
            <a:srgbClr val="3D85C6"/>
          </a:solidFill>
          <a:ln w="12700">
            <a:solidFill>
              <a:schemeClr val="accent6"/>
            </a:solidFill>
            <a:prstDash val="sysDot"/>
            <a:miter lim="400000"/>
          </a:ln>
        </p:spPr>
        <p:txBody>
          <a:bodyPr lIns="0" tIns="0" rIns="0" bIns="0"/>
          <a:lstStyle/>
          <a:p>
            <a:pPr/>
          </a:p>
        </p:txBody>
      </p:sp>
      <p:sp>
        <p:nvSpPr>
          <p:cNvPr id="1642" name="توجد زاوية واحدة منفرجة  أو قائمة على الأكثر في المثلث"/>
          <p:cNvSpPr txBox="1"/>
          <p:nvPr/>
        </p:nvSpPr>
        <p:spPr>
          <a:xfrm>
            <a:off x="530628" y="2730695"/>
            <a:ext cx="1604952" cy="87402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300">
                <a:solidFill>
                  <a:schemeClr val="accent1">
                    <a:lumOff val="44000"/>
                  </a:schemeClr>
                </a:solidFill>
                <a:latin typeface="Nahdi-Black"/>
                <a:ea typeface="Nahdi-Black"/>
                <a:cs typeface="Nahdi-Black"/>
                <a:sym typeface="Nahdi-Black"/>
              </a:defRPr>
            </a:lvl1pPr>
          </a:lstStyle>
          <a:p>
            <a:pPr rtl="0">
              <a:defRPr/>
            </a:pPr>
            <a:r>
              <a:t>توجد زاوية واحدة منفرجة  أو قائمة على الأكثر في المثلث</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B14341"/>
        </a:solidFill>
      </p:bgPr>
    </p:bg>
    <p:spTree>
      <p:nvGrpSpPr>
        <p:cNvPr id="1" name=""/>
        <p:cNvGrpSpPr/>
        <p:nvPr/>
      </p:nvGrpSpPr>
      <p:grpSpPr>
        <a:xfrm>
          <a:off x="0" y="0"/>
          <a:ext cx="0" cy="0"/>
          <a:chOff x="0" y="0"/>
          <a:chExt cx="0" cy="0"/>
        </a:xfrm>
      </p:grpSpPr>
      <p:sp>
        <p:nvSpPr>
          <p:cNvPr id="1644" name="مستطيل مستدير الزوايا"/>
          <p:cNvSpPr/>
          <p:nvPr/>
        </p:nvSpPr>
        <p:spPr>
          <a:xfrm>
            <a:off x="3121391" y="549071"/>
            <a:ext cx="3010098" cy="547333"/>
          </a:xfrm>
          <a:prstGeom prst="roundRect">
            <a:avLst>
              <a:gd name="adj" fmla="val 15599"/>
            </a:avLst>
          </a:prstGeom>
          <a:solidFill>
            <a:srgbClr val="3D85C6"/>
          </a:solidFill>
          <a:ln w="12700">
            <a:miter lim="400000"/>
          </a:ln>
        </p:spPr>
        <p:txBody>
          <a:bodyPr lIns="0" tIns="0" rIns="0" bIns="0"/>
          <a:lstStyle/>
          <a:p>
            <a:pPr/>
          </a:p>
        </p:txBody>
      </p:sp>
      <p:sp>
        <p:nvSpPr>
          <p:cNvPr id="1645" name="مستطيل مستدير الزوايا"/>
          <p:cNvSpPr/>
          <p:nvPr/>
        </p:nvSpPr>
        <p:spPr>
          <a:xfrm>
            <a:off x="3012511" y="641342"/>
            <a:ext cx="3018143" cy="484592"/>
          </a:xfrm>
          <a:prstGeom prst="roundRect">
            <a:avLst>
              <a:gd name="adj" fmla="val 15975"/>
            </a:avLst>
          </a:prstGeom>
          <a:solidFill>
            <a:schemeClr val="accent1">
              <a:lumOff val="44000"/>
            </a:schemeClr>
          </a:solidFill>
          <a:ln w="25400">
            <a:solidFill>
              <a:schemeClr val="accent6"/>
            </a:solidFill>
            <a:prstDash val="sysDot"/>
          </a:ln>
        </p:spPr>
        <p:txBody>
          <a:bodyPr lIns="0" tIns="0" rIns="0" bIns="0"/>
          <a:lstStyle/>
          <a:p>
            <a:pPr/>
          </a:p>
        </p:txBody>
      </p:sp>
      <p:sp>
        <p:nvSpPr>
          <p:cNvPr id="1646" name="بطاقة الخروج"/>
          <p:cNvSpPr txBox="1"/>
          <p:nvPr/>
        </p:nvSpPr>
        <p:spPr>
          <a:xfrm>
            <a:off x="3074418" y="735328"/>
            <a:ext cx="2894330" cy="29661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800">
                <a:solidFill>
                  <a:srgbClr val="3D85C6"/>
                </a:solidFill>
                <a:latin typeface="Nahdi-Black"/>
                <a:ea typeface="Nahdi-Black"/>
                <a:cs typeface="Nahdi-Black"/>
                <a:sym typeface="Nahdi-Black"/>
              </a:defRPr>
            </a:lvl1pPr>
          </a:lstStyle>
          <a:p>
            <a:pPr rtl="0">
              <a:defRPr/>
            </a:pPr>
            <a:r>
              <a:t>بطاقة الخروج</a:t>
            </a:r>
          </a:p>
        </p:txBody>
      </p:sp>
      <p:sp>
        <p:nvSpPr>
          <p:cNvPr id="1647" name="مستطيل مستدير الزوايا"/>
          <p:cNvSpPr/>
          <p:nvPr/>
        </p:nvSpPr>
        <p:spPr>
          <a:xfrm>
            <a:off x="6253084" y="1348382"/>
            <a:ext cx="2280166" cy="1518848"/>
          </a:xfrm>
          <a:prstGeom prst="roundRect">
            <a:avLst>
              <a:gd name="adj" fmla="val 50000"/>
            </a:avLst>
          </a:prstGeom>
          <a:solidFill>
            <a:schemeClr val="accent1">
              <a:lumOff val="44000"/>
            </a:schemeClr>
          </a:solidFill>
          <a:ln w="12700">
            <a:solidFill>
              <a:schemeClr val="accent6"/>
            </a:solidFill>
          </a:ln>
          <a:effectLst>
            <a:outerShdw sx="100000" sy="100000" kx="0" ky="0" algn="b" rotWithShape="0" blurRad="190500" dist="8455" dir="5400000">
              <a:schemeClr val="accent6"/>
            </a:outerShdw>
          </a:effectLst>
        </p:spPr>
        <p:txBody>
          <a:bodyPr lIns="0" tIns="0" rIns="0" bIns="0"/>
          <a:lstStyle/>
          <a:p>
            <a:pPr/>
          </a:p>
        </p:txBody>
      </p:sp>
      <p:sp>
        <p:nvSpPr>
          <p:cNvPr id="1648" name="مستطيل مستدير الزوايا"/>
          <p:cNvSpPr/>
          <p:nvPr/>
        </p:nvSpPr>
        <p:spPr>
          <a:xfrm>
            <a:off x="6429377" y="1465813"/>
            <a:ext cx="1927581" cy="1283986"/>
          </a:xfrm>
          <a:prstGeom prst="roundRect">
            <a:avLst>
              <a:gd name="adj" fmla="val 50000"/>
            </a:avLst>
          </a:prstGeom>
          <a:solidFill>
            <a:srgbClr val="B14341"/>
          </a:solidFill>
          <a:ln w="12700">
            <a:solidFill>
              <a:schemeClr val="accent6"/>
            </a:solidFill>
            <a:prstDash val="sysDot"/>
            <a:miter lim="400000"/>
          </a:ln>
        </p:spPr>
        <p:txBody>
          <a:bodyPr lIns="0" tIns="0" rIns="0" bIns="0"/>
          <a:lstStyle/>
          <a:p>
            <a:pPr/>
          </a:p>
        </p:txBody>
      </p:sp>
      <p:sp>
        <p:nvSpPr>
          <p:cNvPr id="1649" name="ماهي وجهة نظرك فيما تعلمت ؟"/>
          <p:cNvSpPr txBox="1"/>
          <p:nvPr/>
        </p:nvSpPr>
        <p:spPr>
          <a:xfrm>
            <a:off x="6442891" y="1936782"/>
            <a:ext cx="1900553" cy="79634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700">
                <a:solidFill>
                  <a:schemeClr val="accent1">
                    <a:lumOff val="44000"/>
                  </a:schemeClr>
                </a:solidFill>
                <a:latin typeface="Nahdi-Black"/>
                <a:ea typeface="Nahdi-Black"/>
                <a:cs typeface="Nahdi-Black"/>
                <a:sym typeface="Nahdi-Black"/>
              </a:defRPr>
            </a:lvl1pPr>
          </a:lstStyle>
          <a:p>
            <a:pPr rtl="0">
              <a:defRPr/>
            </a:pPr>
            <a:r>
              <a:t>ماهي وجهة نظرك فيما تعلمت ؟</a:t>
            </a:r>
          </a:p>
        </p:txBody>
      </p:sp>
      <p:sp>
        <p:nvSpPr>
          <p:cNvPr id="1650" name="دائرة"/>
          <p:cNvSpPr/>
          <p:nvPr/>
        </p:nvSpPr>
        <p:spPr>
          <a:xfrm>
            <a:off x="7323569" y="1579399"/>
            <a:ext cx="139197" cy="139197"/>
          </a:xfrm>
          <a:prstGeom prst="ellipse">
            <a:avLst/>
          </a:prstGeom>
          <a:solidFill>
            <a:schemeClr val="accent1">
              <a:lumOff val="44000"/>
            </a:schemeClr>
          </a:solidFill>
          <a:ln w="12700">
            <a:solidFill>
              <a:schemeClr val="accent6"/>
            </a:solidFill>
          </a:ln>
          <a:effectLst>
            <a:outerShdw sx="100000" sy="100000" kx="0" ky="0" algn="b" rotWithShape="0" blurRad="50800" dist="63500" dir="2700000">
              <a:schemeClr val="accent6">
                <a:alpha val="50000"/>
              </a:schemeClr>
            </a:outerShdw>
          </a:effectLst>
        </p:spPr>
        <p:txBody>
          <a:bodyPr lIns="0" tIns="0" rIns="0" bIns="0"/>
          <a:lstStyle/>
          <a:p>
            <a:pPr/>
          </a:p>
        </p:txBody>
      </p:sp>
      <p:sp>
        <p:nvSpPr>
          <p:cNvPr id="1651" name="مستطيل مستدير الزوايا"/>
          <p:cNvSpPr/>
          <p:nvPr/>
        </p:nvSpPr>
        <p:spPr>
          <a:xfrm>
            <a:off x="4740169" y="3091311"/>
            <a:ext cx="2280165" cy="1518848"/>
          </a:xfrm>
          <a:prstGeom prst="roundRect">
            <a:avLst>
              <a:gd name="adj" fmla="val 50000"/>
            </a:avLst>
          </a:prstGeom>
          <a:solidFill>
            <a:schemeClr val="accent1">
              <a:lumOff val="44000"/>
            </a:schemeClr>
          </a:solidFill>
          <a:ln w="12700">
            <a:solidFill>
              <a:schemeClr val="accent6"/>
            </a:solidFill>
          </a:ln>
          <a:effectLst>
            <a:outerShdw sx="100000" sy="100000" kx="0" ky="0" algn="b" rotWithShape="0" blurRad="190500" dist="8455" dir="5400000">
              <a:schemeClr val="accent6"/>
            </a:outerShdw>
          </a:effectLst>
        </p:spPr>
        <p:txBody>
          <a:bodyPr lIns="0" tIns="0" rIns="0" bIns="0"/>
          <a:lstStyle/>
          <a:p>
            <a:pPr/>
          </a:p>
        </p:txBody>
      </p:sp>
      <p:sp>
        <p:nvSpPr>
          <p:cNvPr id="1652" name="مستطيل مستدير الزوايا"/>
          <p:cNvSpPr/>
          <p:nvPr/>
        </p:nvSpPr>
        <p:spPr>
          <a:xfrm>
            <a:off x="4916461" y="3208742"/>
            <a:ext cx="1927581" cy="1283986"/>
          </a:xfrm>
          <a:prstGeom prst="roundRect">
            <a:avLst>
              <a:gd name="adj" fmla="val 50000"/>
            </a:avLst>
          </a:prstGeom>
          <a:solidFill>
            <a:srgbClr val="B14341"/>
          </a:solidFill>
          <a:ln w="12700">
            <a:solidFill>
              <a:schemeClr val="accent6"/>
            </a:solidFill>
            <a:prstDash val="sysDot"/>
            <a:miter lim="400000"/>
          </a:ln>
        </p:spPr>
        <p:txBody>
          <a:bodyPr lIns="0" tIns="0" rIns="0" bIns="0"/>
          <a:lstStyle/>
          <a:p>
            <a:pPr/>
          </a:p>
        </p:txBody>
      </p:sp>
      <p:sp>
        <p:nvSpPr>
          <p:cNvPr id="1653" name="دائرة"/>
          <p:cNvSpPr/>
          <p:nvPr/>
        </p:nvSpPr>
        <p:spPr>
          <a:xfrm>
            <a:off x="5810653" y="3329818"/>
            <a:ext cx="139198" cy="139198"/>
          </a:xfrm>
          <a:prstGeom prst="ellipse">
            <a:avLst/>
          </a:prstGeom>
          <a:solidFill>
            <a:schemeClr val="accent1">
              <a:lumOff val="44000"/>
            </a:schemeClr>
          </a:solidFill>
          <a:ln w="12700">
            <a:solidFill>
              <a:schemeClr val="accent6"/>
            </a:solidFill>
          </a:ln>
          <a:effectLst>
            <a:outerShdw sx="100000" sy="100000" kx="0" ky="0" algn="b" rotWithShape="0" blurRad="50800" dist="63500" dir="2700000">
              <a:schemeClr val="accent6">
                <a:alpha val="50000"/>
              </a:schemeClr>
            </a:outerShdw>
          </a:effectLst>
        </p:spPr>
        <p:txBody>
          <a:bodyPr lIns="0" tIns="0" rIns="0" bIns="0"/>
          <a:lstStyle/>
          <a:p>
            <a:pPr/>
          </a:p>
        </p:txBody>
      </p:sp>
      <p:sp>
        <p:nvSpPr>
          <p:cNvPr id="1654" name="Google Shape;1834;p45"/>
          <p:cNvSpPr/>
          <p:nvPr/>
        </p:nvSpPr>
        <p:spPr>
          <a:xfrm>
            <a:off x="4761231" y="3525331"/>
            <a:ext cx="220337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1700">
                <a:solidFill>
                  <a:schemeClr val="accent1">
                    <a:lumOff val="44000"/>
                  </a:schemeClr>
                </a:solidFill>
                <a:latin typeface="Nahdi-Black"/>
                <a:ea typeface="Nahdi-Black"/>
                <a:cs typeface="Nahdi-Black"/>
                <a:sym typeface="Nahdi-Black"/>
              </a:defRPr>
            </a:lvl1pPr>
          </a:lstStyle>
          <a:p>
            <a:pPr/>
            <a:r>
              <a:t>ما الذي تعلمت من هذا الدرس؟</a:t>
            </a:r>
          </a:p>
        </p:txBody>
      </p:sp>
      <p:sp>
        <p:nvSpPr>
          <p:cNvPr id="1655" name="مستطيل مستدير الزوايا"/>
          <p:cNvSpPr/>
          <p:nvPr/>
        </p:nvSpPr>
        <p:spPr>
          <a:xfrm>
            <a:off x="2900261" y="1396843"/>
            <a:ext cx="2280166" cy="1518847"/>
          </a:xfrm>
          <a:prstGeom prst="roundRect">
            <a:avLst>
              <a:gd name="adj" fmla="val 50000"/>
            </a:avLst>
          </a:prstGeom>
          <a:solidFill>
            <a:schemeClr val="accent1">
              <a:lumOff val="44000"/>
            </a:schemeClr>
          </a:solidFill>
          <a:ln w="12700">
            <a:solidFill>
              <a:schemeClr val="accent6"/>
            </a:solidFill>
          </a:ln>
          <a:effectLst>
            <a:outerShdw sx="100000" sy="100000" kx="0" ky="0" algn="b" rotWithShape="0" blurRad="190500" dist="8455" dir="5400000">
              <a:schemeClr val="accent6"/>
            </a:outerShdw>
          </a:effectLst>
        </p:spPr>
        <p:txBody>
          <a:bodyPr lIns="0" tIns="0" rIns="0" bIns="0"/>
          <a:lstStyle/>
          <a:p>
            <a:pPr/>
          </a:p>
        </p:txBody>
      </p:sp>
      <p:sp>
        <p:nvSpPr>
          <p:cNvPr id="1656" name="مستطيل مستدير الزوايا"/>
          <p:cNvSpPr/>
          <p:nvPr/>
        </p:nvSpPr>
        <p:spPr>
          <a:xfrm>
            <a:off x="3076554" y="1514273"/>
            <a:ext cx="1927581" cy="1283986"/>
          </a:xfrm>
          <a:prstGeom prst="roundRect">
            <a:avLst>
              <a:gd name="adj" fmla="val 50000"/>
            </a:avLst>
          </a:prstGeom>
          <a:solidFill>
            <a:srgbClr val="B14341"/>
          </a:solidFill>
          <a:ln w="12700">
            <a:solidFill>
              <a:schemeClr val="accent6"/>
            </a:solidFill>
            <a:prstDash val="sysDot"/>
            <a:miter lim="400000"/>
          </a:ln>
        </p:spPr>
        <p:txBody>
          <a:bodyPr lIns="0" tIns="0" rIns="0" bIns="0"/>
          <a:lstStyle/>
          <a:p>
            <a:pPr/>
          </a:p>
        </p:txBody>
      </p:sp>
      <p:sp>
        <p:nvSpPr>
          <p:cNvPr id="1657" name="دائرة"/>
          <p:cNvSpPr/>
          <p:nvPr/>
        </p:nvSpPr>
        <p:spPr>
          <a:xfrm>
            <a:off x="3970745" y="1635349"/>
            <a:ext cx="139198" cy="139198"/>
          </a:xfrm>
          <a:prstGeom prst="ellipse">
            <a:avLst/>
          </a:prstGeom>
          <a:solidFill>
            <a:schemeClr val="accent1">
              <a:lumOff val="44000"/>
            </a:schemeClr>
          </a:solidFill>
          <a:ln w="12700">
            <a:solidFill>
              <a:schemeClr val="accent6"/>
            </a:solidFill>
          </a:ln>
          <a:effectLst>
            <a:outerShdw sx="100000" sy="100000" kx="0" ky="0" algn="b" rotWithShape="0" blurRad="50800" dist="63500" dir="2700000">
              <a:schemeClr val="accent6">
                <a:alpha val="50000"/>
              </a:schemeClr>
            </a:outerShdw>
          </a:effectLst>
        </p:spPr>
        <p:txBody>
          <a:bodyPr lIns="0" tIns="0" rIns="0" bIns="0"/>
          <a:lstStyle/>
          <a:p>
            <a:pPr/>
          </a:p>
        </p:txBody>
      </p:sp>
      <p:sp>
        <p:nvSpPr>
          <p:cNvPr id="1658" name="Google Shape;1834;p45"/>
          <p:cNvSpPr/>
          <p:nvPr/>
        </p:nvSpPr>
        <p:spPr>
          <a:xfrm>
            <a:off x="2921323" y="1830862"/>
            <a:ext cx="220337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1700">
                <a:solidFill>
                  <a:schemeClr val="accent1">
                    <a:lumOff val="44000"/>
                  </a:schemeClr>
                </a:solidFill>
                <a:latin typeface="Nahdi-Black"/>
                <a:ea typeface="Nahdi-Black"/>
                <a:cs typeface="Nahdi-Black"/>
                <a:sym typeface="Nahdi-Black"/>
              </a:defRPr>
            </a:lvl1pPr>
          </a:lstStyle>
          <a:p>
            <a:pPr/>
            <a:r>
              <a:t>تساؤل لم تتم الإجابة عليه.</a:t>
            </a:r>
          </a:p>
        </p:txBody>
      </p:sp>
      <p:sp>
        <p:nvSpPr>
          <p:cNvPr id="1659" name="مستطيل مستدير الزوايا"/>
          <p:cNvSpPr/>
          <p:nvPr/>
        </p:nvSpPr>
        <p:spPr>
          <a:xfrm>
            <a:off x="719630" y="3091311"/>
            <a:ext cx="2280166" cy="1518848"/>
          </a:xfrm>
          <a:prstGeom prst="roundRect">
            <a:avLst>
              <a:gd name="adj" fmla="val 50000"/>
            </a:avLst>
          </a:prstGeom>
          <a:solidFill>
            <a:schemeClr val="accent1">
              <a:lumOff val="44000"/>
            </a:schemeClr>
          </a:solidFill>
          <a:ln w="12700">
            <a:solidFill>
              <a:schemeClr val="accent6"/>
            </a:solidFill>
          </a:ln>
          <a:effectLst>
            <a:outerShdw sx="100000" sy="100000" kx="0" ky="0" algn="b" rotWithShape="0" blurRad="190500" dist="8455" dir="5400000">
              <a:schemeClr val="accent6"/>
            </a:outerShdw>
          </a:effectLst>
        </p:spPr>
        <p:txBody>
          <a:bodyPr lIns="0" tIns="0" rIns="0" bIns="0"/>
          <a:lstStyle/>
          <a:p>
            <a:pPr/>
          </a:p>
        </p:txBody>
      </p:sp>
      <p:sp>
        <p:nvSpPr>
          <p:cNvPr id="1660" name="مستطيل مستدير الزوايا"/>
          <p:cNvSpPr/>
          <p:nvPr/>
        </p:nvSpPr>
        <p:spPr>
          <a:xfrm>
            <a:off x="895923" y="3208742"/>
            <a:ext cx="1927580" cy="1283986"/>
          </a:xfrm>
          <a:prstGeom prst="roundRect">
            <a:avLst>
              <a:gd name="adj" fmla="val 50000"/>
            </a:avLst>
          </a:prstGeom>
          <a:solidFill>
            <a:srgbClr val="B14341"/>
          </a:solidFill>
          <a:ln w="12700">
            <a:solidFill>
              <a:schemeClr val="accent6"/>
            </a:solidFill>
            <a:prstDash val="sysDot"/>
            <a:miter lim="400000"/>
          </a:ln>
        </p:spPr>
        <p:txBody>
          <a:bodyPr lIns="0" tIns="0" rIns="0" bIns="0"/>
          <a:lstStyle/>
          <a:p>
            <a:pPr/>
          </a:p>
        </p:txBody>
      </p:sp>
      <p:sp>
        <p:nvSpPr>
          <p:cNvPr id="1661" name="دائرة"/>
          <p:cNvSpPr/>
          <p:nvPr/>
        </p:nvSpPr>
        <p:spPr>
          <a:xfrm>
            <a:off x="1790114" y="3329818"/>
            <a:ext cx="139197" cy="139198"/>
          </a:xfrm>
          <a:prstGeom prst="ellipse">
            <a:avLst/>
          </a:prstGeom>
          <a:solidFill>
            <a:schemeClr val="accent1">
              <a:lumOff val="44000"/>
            </a:schemeClr>
          </a:solidFill>
          <a:ln w="12700">
            <a:solidFill>
              <a:schemeClr val="accent6"/>
            </a:solidFill>
          </a:ln>
          <a:effectLst>
            <a:outerShdw sx="100000" sy="100000" kx="0" ky="0" algn="b" rotWithShape="0" blurRad="50800" dist="63500" dir="2700000">
              <a:schemeClr val="accent6">
                <a:alpha val="50000"/>
              </a:schemeClr>
            </a:outerShdw>
          </a:effectLst>
        </p:spPr>
        <p:txBody>
          <a:bodyPr lIns="0" tIns="0" rIns="0" bIns="0"/>
          <a:lstStyle/>
          <a:p>
            <a:pPr/>
          </a:p>
        </p:txBody>
      </p:sp>
      <p:sp>
        <p:nvSpPr>
          <p:cNvPr id="1662" name="Google Shape;1834;p45"/>
          <p:cNvSpPr/>
          <p:nvPr/>
        </p:nvSpPr>
        <p:spPr>
          <a:xfrm>
            <a:off x="740691" y="3525331"/>
            <a:ext cx="220337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1700">
                <a:solidFill>
                  <a:schemeClr val="accent1">
                    <a:lumOff val="44000"/>
                  </a:schemeClr>
                </a:solidFill>
                <a:latin typeface="Nahdi-Black"/>
                <a:ea typeface="Nahdi-Black"/>
                <a:cs typeface="Nahdi-Black"/>
                <a:sym typeface="Nahdi-Black"/>
              </a:defRPr>
            </a:lvl1pPr>
          </a:lstStyle>
          <a:p>
            <a:pPr/>
            <a:r>
              <a:t>احتاج للتدريب أكثر على</a:t>
            </a:r>
          </a:p>
        </p:txBody>
      </p:sp>
      <p:pic>
        <p:nvPicPr>
          <p:cNvPr id="1663" name="IMG_1988.jpeg" descr="IMG_1988.jpeg"/>
          <p:cNvPicPr>
            <a:picLocks noChangeAspect="1"/>
          </p:cNvPicPr>
          <p:nvPr/>
        </p:nvPicPr>
        <p:blipFill>
          <a:blip r:embed="rId2">
            <a:extLst/>
          </a:blip>
          <a:stretch>
            <a:fillRect/>
          </a:stretch>
        </p:blipFill>
        <p:spPr>
          <a:xfrm>
            <a:off x="359237" y="549944"/>
            <a:ext cx="2062056" cy="90639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D85C6"/>
        </a:solidFill>
      </p:bgPr>
    </p:bg>
    <p:spTree>
      <p:nvGrpSpPr>
        <p:cNvPr id="1" name=""/>
        <p:cNvGrpSpPr/>
        <p:nvPr/>
      </p:nvGrpSpPr>
      <p:grpSpPr>
        <a:xfrm>
          <a:off x="0" y="0"/>
          <a:ext cx="0" cy="0"/>
          <a:chOff x="0" y="0"/>
          <a:chExt cx="0" cy="0"/>
        </a:xfrm>
      </p:grpSpPr>
      <p:pic>
        <p:nvPicPr>
          <p:cNvPr id="534" name="IMG_0813.png" descr="IMG_0813.png"/>
          <p:cNvPicPr>
            <a:picLocks noChangeAspect="1"/>
          </p:cNvPicPr>
          <p:nvPr/>
        </p:nvPicPr>
        <p:blipFill>
          <a:blip r:embed="rId2">
            <a:extLst/>
          </a:blip>
          <a:srcRect l="0" t="0" r="0" b="0"/>
          <a:stretch>
            <a:fillRect/>
          </a:stretch>
        </p:blipFill>
        <p:spPr>
          <a:xfrm>
            <a:off x="5923419" y="1820082"/>
            <a:ext cx="1991091" cy="1503274"/>
          </a:xfrm>
          <a:prstGeom prst="rect">
            <a:avLst/>
          </a:prstGeom>
          <a:ln w="12700">
            <a:miter lim="400000"/>
          </a:ln>
        </p:spPr>
      </p:pic>
      <p:pic>
        <p:nvPicPr>
          <p:cNvPr id="535" name="IMG_0703.jpeg" descr="IMG_0703.jpeg"/>
          <p:cNvPicPr>
            <a:picLocks noChangeAspect="1"/>
          </p:cNvPicPr>
          <p:nvPr/>
        </p:nvPicPr>
        <p:blipFill>
          <a:blip r:embed="rId3">
            <a:extLst/>
          </a:blip>
          <a:stretch>
            <a:fillRect/>
          </a:stretch>
        </p:blipFill>
        <p:spPr>
          <a:xfrm>
            <a:off x="2024191" y="3726453"/>
            <a:ext cx="1163244" cy="1222643"/>
          </a:xfrm>
          <a:prstGeom prst="rect">
            <a:avLst/>
          </a:prstGeom>
          <a:ln w="12700">
            <a:miter lim="400000"/>
          </a:ln>
        </p:spPr>
      </p:pic>
      <p:grpSp>
        <p:nvGrpSpPr>
          <p:cNvPr id="660" name="تجميع"/>
          <p:cNvGrpSpPr/>
          <p:nvPr/>
        </p:nvGrpSpPr>
        <p:grpSpPr>
          <a:xfrm>
            <a:off x="6116509" y="1361664"/>
            <a:ext cx="2693442" cy="3397909"/>
            <a:chOff x="0" y="0"/>
            <a:chExt cx="2693440" cy="3397908"/>
          </a:xfrm>
        </p:grpSpPr>
        <p:pic>
          <p:nvPicPr>
            <p:cNvPr id="536" name="IMG_2061.jpeg" descr="IMG_2061.jpeg"/>
            <p:cNvPicPr>
              <a:picLocks noChangeAspect="1"/>
            </p:cNvPicPr>
            <p:nvPr/>
          </p:nvPicPr>
          <p:blipFill>
            <a:blip r:embed="rId4">
              <a:extLst/>
            </a:blip>
            <a:srcRect l="52345" t="13655" r="18557" b="13655"/>
            <a:stretch>
              <a:fillRect/>
            </a:stretch>
          </p:blipFill>
          <p:spPr>
            <a:xfrm>
              <a:off x="1521272" y="1201732"/>
              <a:ext cx="1172169" cy="2196177"/>
            </a:xfrm>
            <a:prstGeom prst="rect">
              <a:avLst/>
            </a:prstGeom>
            <a:ln w="12700" cap="flat">
              <a:noFill/>
              <a:miter lim="400000"/>
            </a:ln>
            <a:effectLst/>
          </p:spPr>
        </p:pic>
        <p:grpSp>
          <p:nvGrpSpPr>
            <p:cNvPr id="659" name="تجميع"/>
            <p:cNvGrpSpPr/>
            <p:nvPr/>
          </p:nvGrpSpPr>
          <p:grpSpPr>
            <a:xfrm>
              <a:off x="-1" y="0"/>
              <a:ext cx="2686498" cy="1474456"/>
              <a:chOff x="0" y="0"/>
              <a:chExt cx="2686496" cy="1474455"/>
            </a:xfrm>
          </p:grpSpPr>
          <p:grpSp>
            <p:nvGrpSpPr>
              <p:cNvPr id="657" name="تجميع"/>
              <p:cNvGrpSpPr/>
              <p:nvPr/>
            </p:nvGrpSpPr>
            <p:grpSpPr>
              <a:xfrm>
                <a:off x="1300340" y="217684"/>
                <a:ext cx="1386157" cy="1256772"/>
                <a:chOff x="0" y="0"/>
                <a:chExt cx="1386156" cy="1256770"/>
              </a:xfrm>
            </p:grpSpPr>
            <p:sp>
              <p:nvSpPr>
                <p:cNvPr id="537" name="Google Shape;1845;p21"/>
                <p:cNvSpPr/>
                <p:nvPr/>
              </p:nvSpPr>
              <p:spPr>
                <a:xfrm rot="19631232">
                  <a:off x="106752" y="258750"/>
                  <a:ext cx="1172652" cy="739271"/>
                </a:xfrm>
                <a:custGeom>
                  <a:avLst/>
                  <a:gdLst/>
                  <a:ahLst/>
                  <a:cxnLst>
                    <a:cxn ang="0">
                      <a:pos x="wd2" y="hd2"/>
                    </a:cxn>
                    <a:cxn ang="5400000">
                      <a:pos x="wd2" y="hd2"/>
                    </a:cxn>
                    <a:cxn ang="10800000">
                      <a:pos x="wd2" y="hd2"/>
                    </a:cxn>
                    <a:cxn ang="16200000">
                      <a:pos x="wd2" y="hd2"/>
                    </a:cxn>
                  </a:cxnLst>
                  <a:rect l="0" t="0" r="r" b="b"/>
                  <a:pathLst>
                    <a:path w="21529" h="21488" fill="norm" stroke="1" extrusionOk="0">
                      <a:moveTo>
                        <a:pt x="2190" y="21488"/>
                      </a:moveTo>
                      <a:cubicBezTo>
                        <a:pt x="2098" y="21321"/>
                        <a:pt x="1954" y="21176"/>
                        <a:pt x="1928" y="20988"/>
                      </a:cubicBezTo>
                      <a:cubicBezTo>
                        <a:pt x="1390" y="17614"/>
                        <a:pt x="852" y="14260"/>
                        <a:pt x="354" y="10886"/>
                      </a:cubicBezTo>
                      <a:cubicBezTo>
                        <a:pt x="184" y="9699"/>
                        <a:pt x="118" y="8491"/>
                        <a:pt x="0" y="7282"/>
                      </a:cubicBezTo>
                      <a:cubicBezTo>
                        <a:pt x="289" y="7157"/>
                        <a:pt x="433" y="7345"/>
                        <a:pt x="472" y="7824"/>
                      </a:cubicBezTo>
                      <a:cubicBezTo>
                        <a:pt x="511" y="8324"/>
                        <a:pt x="590" y="8803"/>
                        <a:pt x="656" y="9303"/>
                      </a:cubicBezTo>
                      <a:cubicBezTo>
                        <a:pt x="905" y="11344"/>
                        <a:pt x="1141" y="13385"/>
                        <a:pt x="1390" y="15427"/>
                      </a:cubicBezTo>
                      <a:cubicBezTo>
                        <a:pt x="1430" y="15406"/>
                        <a:pt x="1482" y="15406"/>
                        <a:pt x="1521" y="15385"/>
                      </a:cubicBezTo>
                      <a:cubicBezTo>
                        <a:pt x="1272" y="13365"/>
                        <a:pt x="1010" y="11344"/>
                        <a:pt x="761" y="9303"/>
                      </a:cubicBezTo>
                      <a:cubicBezTo>
                        <a:pt x="721" y="8886"/>
                        <a:pt x="669" y="8491"/>
                        <a:pt x="656" y="8074"/>
                      </a:cubicBezTo>
                      <a:cubicBezTo>
                        <a:pt x="616" y="7095"/>
                        <a:pt x="616" y="7095"/>
                        <a:pt x="13" y="7032"/>
                      </a:cubicBezTo>
                      <a:cubicBezTo>
                        <a:pt x="66" y="6928"/>
                        <a:pt x="105" y="6762"/>
                        <a:pt x="157" y="6741"/>
                      </a:cubicBezTo>
                      <a:cubicBezTo>
                        <a:pt x="721" y="6574"/>
                        <a:pt x="1272" y="6428"/>
                        <a:pt x="1836" y="6283"/>
                      </a:cubicBezTo>
                      <a:cubicBezTo>
                        <a:pt x="3069" y="5991"/>
                        <a:pt x="4302" y="5637"/>
                        <a:pt x="5534" y="5449"/>
                      </a:cubicBezTo>
                      <a:cubicBezTo>
                        <a:pt x="6020" y="5387"/>
                        <a:pt x="6452" y="5199"/>
                        <a:pt x="6898" y="4950"/>
                      </a:cubicBezTo>
                      <a:cubicBezTo>
                        <a:pt x="7882" y="4408"/>
                        <a:pt x="8852" y="4387"/>
                        <a:pt x="9784" y="5179"/>
                      </a:cubicBezTo>
                      <a:cubicBezTo>
                        <a:pt x="10820" y="2887"/>
                        <a:pt x="12275" y="2117"/>
                        <a:pt x="13954" y="1971"/>
                      </a:cubicBezTo>
                      <a:cubicBezTo>
                        <a:pt x="14597" y="1908"/>
                        <a:pt x="15239" y="1534"/>
                        <a:pt x="15882" y="1263"/>
                      </a:cubicBezTo>
                      <a:cubicBezTo>
                        <a:pt x="16852" y="867"/>
                        <a:pt x="17836" y="471"/>
                        <a:pt x="18807" y="55"/>
                      </a:cubicBezTo>
                      <a:cubicBezTo>
                        <a:pt x="19213" y="-112"/>
                        <a:pt x="19541" y="96"/>
                        <a:pt x="19646" y="763"/>
                      </a:cubicBezTo>
                      <a:cubicBezTo>
                        <a:pt x="19948" y="2658"/>
                        <a:pt x="20223" y="4554"/>
                        <a:pt x="20498" y="6470"/>
                      </a:cubicBezTo>
                      <a:cubicBezTo>
                        <a:pt x="20813" y="8720"/>
                        <a:pt x="21128" y="10990"/>
                        <a:pt x="21430" y="13240"/>
                      </a:cubicBezTo>
                      <a:cubicBezTo>
                        <a:pt x="21456" y="13427"/>
                        <a:pt x="21469" y="13615"/>
                        <a:pt x="21482" y="13802"/>
                      </a:cubicBezTo>
                      <a:cubicBezTo>
                        <a:pt x="21600" y="14906"/>
                        <a:pt x="21534" y="15093"/>
                        <a:pt x="20839" y="15385"/>
                      </a:cubicBezTo>
                      <a:cubicBezTo>
                        <a:pt x="18452" y="16406"/>
                        <a:pt x="16052" y="17426"/>
                        <a:pt x="13652" y="18426"/>
                      </a:cubicBezTo>
                      <a:cubicBezTo>
                        <a:pt x="13416" y="18530"/>
                        <a:pt x="13259" y="18676"/>
                        <a:pt x="13167" y="19093"/>
                      </a:cubicBezTo>
                      <a:cubicBezTo>
                        <a:pt x="12787" y="20717"/>
                        <a:pt x="11554" y="21071"/>
                        <a:pt x="10675" y="19863"/>
                      </a:cubicBezTo>
                      <a:cubicBezTo>
                        <a:pt x="10675" y="19863"/>
                        <a:pt x="10675" y="19801"/>
                        <a:pt x="10675" y="19801"/>
                      </a:cubicBezTo>
                      <a:lnTo>
                        <a:pt x="10636" y="19780"/>
                      </a:lnTo>
                      <a:cubicBezTo>
                        <a:pt x="10623" y="19759"/>
                        <a:pt x="10610" y="19738"/>
                        <a:pt x="10610" y="19718"/>
                      </a:cubicBezTo>
                      <a:cubicBezTo>
                        <a:pt x="10715" y="19197"/>
                        <a:pt x="10951" y="19176"/>
                        <a:pt x="11239" y="19322"/>
                      </a:cubicBezTo>
                      <a:cubicBezTo>
                        <a:pt x="11738" y="19572"/>
                        <a:pt x="12170" y="19259"/>
                        <a:pt x="12262" y="18634"/>
                      </a:cubicBezTo>
                      <a:cubicBezTo>
                        <a:pt x="12092" y="18614"/>
                        <a:pt x="11908" y="18614"/>
                        <a:pt x="11738" y="18551"/>
                      </a:cubicBezTo>
                      <a:cubicBezTo>
                        <a:pt x="10793" y="18301"/>
                        <a:pt x="9849" y="18072"/>
                        <a:pt x="8905" y="18530"/>
                      </a:cubicBezTo>
                      <a:cubicBezTo>
                        <a:pt x="7908" y="19030"/>
                        <a:pt x="6951" y="19718"/>
                        <a:pt x="5941" y="20072"/>
                      </a:cubicBezTo>
                      <a:cubicBezTo>
                        <a:pt x="4892" y="20426"/>
                        <a:pt x="3803" y="20467"/>
                        <a:pt x="2728" y="20613"/>
                      </a:cubicBezTo>
                      <a:cubicBezTo>
                        <a:pt x="2662" y="20613"/>
                        <a:pt x="2544" y="20447"/>
                        <a:pt x="2518" y="20322"/>
                      </a:cubicBezTo>
                      <a:cubicBezTo>
                        <a:pt x="2505" y="20238"/>
                        <a:pt x="2597" y="20092"/>
                        <a:pt x="2649" y="19967"/>
                      </a:cubicBezTo>
                      <a:cubicBezTo>
                        <a:pt x="3082" y="19926"/>
                        <a:pt x="3541" y="19988"/>
                        <a:pt x="3934" y="19780"/>
                      </a:cubicBezTo>
                      <a:cubicBezTo>
                        <a:pt x="4800" y="19322"/>
                        <a:pt x="5652" y="18801"/>
                        <a:pt x="6479" y="18176"/>
                      </a:cubicBezTo>
                      <a:cubicBezTo>
                        <a:pt x="7502" y="17426"/>
                        <a:pt x="8525" y="16781"/>
                        <a:pt x="9652" y="16697"/>
                      </a:cubicBezTo>
                      <a:cubicBezTo>
                        <a:pt x="9810" y="16718"/>
                        <a:pt x="9980" y="16739"/>
                        <a:pt x="10138" y="16760"/>
                      </a:cubicBezTo>
                      <a:cubicBezTo>
                        <a:pt x="10531" y="16947"/>
                        <a:pt x="10925" y="17156"/>
                        <a:pt x="11331" y="17343"/>
                      </a:cubicBezTo>
                      <a:cubicBezTo>
                        <a:pt x="11384" y="17280"/>
                        <a:pt x="11475" y="17218"/>
                        <a:pt x="11462" y="17176"/>
                      </a:cubicBezTo>
                      <a:cubicBezTo>
                        <a:pt x="11397" y="16718"/>
                        <a:pt x="11318" y="16281"/>
                        <a:pt x="11252" y="15843"/>
                      </a:cubicBezTo>
                      <a:cubicBezTo>
                        <a:pt x="10977" y="14073"/>
                        <a:pt x="10702" y="12302"/>
                        <a:pt x="10426" y="10532"/>
                      </a:cubicBezTo>
                      <a:cubicBezTo>
                        <a:pt x="10308" y="9761"/>
                        <a:pt x="10177" y="9011"/>
                        <a:pt x="10059" y="8241"/>
                      </a:cubicBezTo>
                      <a:cubicBezTo>
                        <a:pt x="10059" y="8199"/>
                        <a:pt x="10059" y="8157"/>
                        <a:pt x="10046" y="8116"/>
                      </a:cubicBezTo>
                      <a:cubicBezTo>
                        <a:pt x="9941" y="7345"/>
                        <a:pt x="9836" y="6595"/>
                        <a:pt x="9731" y="5824"/>
                      </a:cubicBezTo>
                      <a:cubicBezTo>
                        <a:pt x="9705" y="5304"/>
                        <a:pt x="9443" y="5387"/>
                        <a:pt x="9233" y="5304"/>
                      </a:cubicBezTo>
                      <a:cubicBezTo>
                        <a:pt x="9049" y="5199"/>
                        <a:pt x="8879" y="5095"/>
                        <a:pt x="8695" y="4991"/>
                      </a:cubicBezTo>
                      <a:cubicBezTo>
                        <a:pt x="8485" y="4970"/>
                        <a:pt x="8262" y="4845"/>
                        <a:pt x="8079" y="4950"/>
                      </a:cubicBezTo>
                      <a:cubicBezTo>
                        <a:pt x="7279" y="5366"/>
                        <a:pt x="6505" y="5866"/>
                        <a:pt x="5718" y="6324"/>
                      </a:cubicBezTo>
                      <a:cubicBezTo>
                        <a:pt x="4210" y="7241"/>
                        <a:pt x="2675" y="7428"/>
                        <a:pt x="1089" y="6845"/>
                      </a:cubicBezTo>
                      <a:cubicBezTo>
                        <a:pt x="1272" y="10282"/>
                        <a:pt x="1757" y="13448"/>
                        <a:pt x="2230" y="16614"/>
                      </a:cubicBezTo>
                      <a:cubicBezTo>
                        <a:pt x="2400" y="17718"/>
                        <a:pt x="2518" y="18822"/>
                        <a:pt x="2649" y="19947"/>
                      </a:cubicBezTo>
                      <a:cubicBezTo>
                        <a:pt x="2544" y="19947"/>
                        <a:pt x="2426" y="19947"/>
                        <a:pt x="2295" y="19947"/>
                      </a:cubicBezTo>
                      <a:cubicBezTo>
                        <a:pt x="2361" y="20488"/>
                        <a:pt x="2426" y="20946"/>
                        <a:pt x="2479" y="21405"/>
                      </a:cubicBezTo>
                      <a:cubicBezTo>
                        <a:pt x="2374" y="21467"/>
                        <a:pt x="2282" y="21488"/>
                        <a:pt x="2190" y="21488"/>
                      </a:cubicBezTo>
                      <a:close/>
                      <a:moveTo>
                        <a:pt x="18190" y="16156"/>
                      </a:moveTo>
                      <a:cubicBezTo>
                        <a:pt x="18190" y="16093"/>
                        <a:pt x="18190" y="16031"/>
                        <a:pt x="18190" y="15968"/>
                      </a:cubicBezTo>
                      <a:cubicBezTo>
                        <a:pt x="18098" y="15989"/>
                        <a:pt x="18020" y="16010"/>
                        <a:pt x="17928" y="16031"/>
                      </a:cubicBezTo>
                      <a:cubicBezTo>
                        <a:pt x="17797" y="16072"/>
                        <a:pt x="17652" y="16114"/>
                        <a:pt x="17521" y="16156"/>
                      </a:cubicBezTo>
                      <a:cubicBezTo>
                        <a:pt x="15974" y="16531"/>
                        <a:pt x="14387" y="16572"/>
                        <a:pt x="12957" y="17864"/>
                      </a:cubicBezTo>
                      <a:cubicBezTo>
                        <a:pt x="13154" y="17989"/>
                        <a:pt x="13364" y="18093"/>
                        <a:pt x="13534" y="18030"/>
                      </a:cubicBezTo>
                      <a:cubicBezTo>
                        <a:pt x="15003" y="17468"/>
                        <a:pt x="16459" y="16885"/>
                        <a:pt x="17928" y="16281"/>
                      </a:cubicBezTo>
                      <a:cubicBezTo>
                        <a:pt x="18020" y="16239"/>
                        <a:pt x="18111" y="16197"/>
                        <a:pt x="18190" y="16156"/>
                      </a:cubicBezTo>
                      <a:close/>
                      <a:moveTo>
                        <a:pt x="18321" y="15885"/>
                      </a:moveTo>
                      <a:cubicBezTo>
                        <a:pt x="18295" y="15927"/>
                        <a:pt x="18282" y="15968"/>
                        <a:pt x="18256" y="16031"/>
                      </a:cubicBezTo>
                      <a:cubicBezTo>
                        <a:pt x="18361" y="16031"/>
                        <a:pt x="18466" y="16010"/>
                        <a:pt x="18557" y="16010"/>
                      </a:cubicBezTo>
                      <a:cubicBezTo>
                        <a:pt x="18807" y="15885"/>
                        <a:pt x="19043" y="15760"/>
                        <a:pt x="19292" y="15656"/>
                      </a:cubicBezTo>
                      <a:cubicBezTo>
                        <a:pt x="19790" y="15447"/>
                        <a:pt x="20302" y="15239"/>
                        <a:pt x="20787" y="14989"/>
                      </a:cubicBezTo>
                      <a:cubicBezTo>
                        <a:pt x="20879" y="14948"/>
                        <a:pt x="20905" y="14614"/>
                        <a:pt x="20970" y="14427"/>
                      </a:cubicBezTo>
                      <a:cubicBezTo>
                        <a:pt x="20970" y="14385"/>
                        <a:pt x="20970" y="14323"/>
                        <a:pt x="20970" y="14281"/>
                      </a:cubicBezTo>
                      <a:cubicBezTo>
                        <a:pt x="20944" y="14114"/>
                        <a:pt x="20931" y="13948"/>
                        <a:pt x="20905" y="13781"/>
                      </a:cubicBezTo>
                      <a:cubicBezTo>
                        <a:pt x="20734" y="12323"/>
                        <a:pt x="20564" y="10844"/>
                        <a:pt x="20380" y="9386"/>
                      </a:cubicBezTo>
                      <a:cubicBezTo>
                        <a:pt x="20197" y="7970"/>
                        <a:pt x="20013" y="6574"/>
                        <a:pt x="19830" y="5158"/>
                      </a:cubicBezTo>
                      <a:cubicBezTo>
                        <a:pt x="19816" y="5116"/>
                        <a:pt x="19803" y="5054"/>
                        <a:pt x="19790" y="5012"/>
                      </a:cubicBezTo>
                      <a:cubicBezTo>
                        <a:pt x="19777" y="4845"/>
                        <a:pt x="19764" y="4700"/>
                        <a:pt x="19751" y="4533"/>
                      </a:cubicBezTo>
                      <a:cubicBezTo>
                        <a:pt x="19738" y="4470"/>
                        <a:pt x="19725" y="4429"/>
                        <a:pt x="19711" y="4366"/>
                      </a:cubicBezTo>
                      <a:cubicBezTo>
                        <a:pt x="19698" y="4283"/>
                        <a:pt x="19698" y="4221"/>
                        <a:pt x="19685" y="4137"/>
                      </a:cubicBezTo>
                      <a:cubicBezTo>
                        <a:pt x="19659" y="4012"/>
                        <a:pt x="19646" y="3887"/>
                        <a:pt x="19620" y="3762"/>
                      </a:cubicBezTo>
                      <a:cubicBezTo>
                        <a:pt x="19620" y="3762"/>
                        <a:pt x="19620" y="3741"/>
                        <a:pt x="19620" y="3741"/>
                      </a:cubicBezTo>
                      <a:cubicBezTo>
                        <a:pt x="19541" y="3200"/>
                        <a:pt x="19462" y="2658"/>
                        <a:pt x="19384" y="2117"/>
                      </a:cubicBezTo>
                      <a:cubicBezTo>
                        <a:pt x="19292" y="1575"/>
                        <a:pt x="19200" y="1054"/>
                        <a:pt x="19095" y="492"/>
                      </a:cubicBezTo>
                      <a:cubicBezTo>
                        <a:pt x="17797" y="1013"/>
                        <a:pt x="16551" y="1513"/>
                        <a:pt x="15318" y="2013"/>
                      </a:cubicBezTo>
                      <a:cubicBezTo>
                        <a:pt x="16918" y="2221"/>
                        <a:pt x="17338" y="2117"/>
                        <a:pt x="18111" y="1471"/>
                      </a:cubicBezTo>
                      <a:cubicBezTo>
                        <a:pt x="18741" y="929"/>
                        <a:pt x="18990" y="1096"/>
                        <a:pt x="19187" y="2158"/>
                      </a:cubicBezTo>
                      <a:cubicBezTo>
                        <a:pt x="19292" y="2846"/>
                        <a:pt x="19410" y="3512"/>
                        <a:pt x="19515" y="4200"/>
                      </a:cubicBezTo>
                      <a:cubicBezTo>
                        <a:pt x="19515" y="4241"/>
                        <a:pt x="19515" y="4262"/>
                        <a:pt x="19528" y="4283"/>
                      </a:cubicBezTo>
                      <a:cubicBezTo>
                        <a:pt x="19554" y="4533"/>
                        <a:pt x="19580" y="4783"/>
                        <a:pt x="19620" y="5033"/>
                      </a:cubicBezTo>
                      <a:cubicBezTo>
                        <a:pt x="19620" y="5116"/>
                        <a:pt x="19633" y="5199"/>
                        <a:pt x="19633" y="5304"/>
                      </a:cubicBezTo>
                      <a:cubicBezTo>
                        <a:pt x="19646" y="5470"/>
                        <a:pt x="19672" y="5637"/>
                        <a:pt x="19685" y="5824"/>
                      </a:cubicBezTo>
                      <a:cubicBezTo>
                        <a:pt x="19711" y="6116"/>
                        <a:pt x="19725" y="6408"/>
                        <a:pt x="19764" y="6699"/>
                      </a:cubicBezTo>
                      <a:cubicBezTo>
                        <a:pt x="20026" y="8845"/>
                        <a:pt x="20302" y="10990"/>
                        <a:pt x="20577" y="13135"/>
                      </a:cubicBezTo>
                      <a:cubicBezTo>
                        <a:pt x="20629" y="13531"/>
                        <a:pt x="20538" y="13698"/>
                        <a:pt x="20289" y="13635"/>
                      </a:cubicBezTo>
                      <a:cubicBezTo>
                        <a:pt x="20210" y="13344"/>
                        <a:pt x="20092" y="13073"/>
                        <a:pt x="20066" y="12781"/>
                      </a:cubicBezTo>
                      <a:cubicBezTo>
                        <a:pt x="19738" y="10136"/>
                        <a:pt x="19436" y="7491"/>
                        <a:pt x="19108" y="4845"/>
                      </a:cubicBezTo>
                      <a:cubicBezTo>
                        <a:pt x="18977" y="3804"/>
                        <a:pt x="18793" y="2783"/>
                        <a:pt x="18636" y="1679"/>
                      </a:cubicBezTo>
                      <a:cubicBezTo>
                        <a:pt x="17797" y="2512"/>
                        <a:pt x="16918" y="2575"/>
                        <a:pt x="16039" y="2554"/>
                      </a:cubicBezTo>
                      <a:cubicBezTo>
                        <a:pt x="15344" y="2554"/>
                        <a:pt x="14662" y="2450"/>
                        <a:pt x="13967" y="2450"/>
                      </a:cubicBezTo>
                      <a:cubicBezTo>
                        <a:pt x="13180" y="2450"/>
                        <a:pt x="12420" y="2700"/>
                        <a:pt x="11738" y="3408"/>
                      </a:cubicBezTo>
                      <a:cubicBezTo>
                        <a:pt x="11397" y="3825"/>
                        <a:pt x="11056" y="4221"/>
                        <a:pt x="10715" y="4637"/>
                      </a:cubicBezTo>
                      <a:cubicBezTo>
                        <a:pt x="10636" y="4825"/>
                        <a:pt x="10544" y="4991"/>
                        <a:pt x="10466" y="5179"/>
                      </a:cubicBezTo>
                      <a:cubicBezTo>
                        <a:pt x="10177" y="5595"/>
                        <a:pt x="10295" y="6095"/>
                        <a:pt x="10387" y="6574"/>
                      </a:cubicBezTo>
                      <a:cubicBezTo>
                        <a:pt x="10492" y="7303"/>
                        <a:pt x="10597" y="8011"/>
                        <a:pt x="10702" y="8740"/>
                      </a:cubicBezTo>
                      <a:cubicBezTo>
                        <a:pt x="10951" y="10428"/>
                        <a:pt x="11200" y="12115"/>
                        <a:pt x="11449" y="13823"/>
                      </a:cubicBezTo>
                      <a:cubicBezTo>
                        <a:pt x="11502" y="14114"/>
                        <a:pt x="11541" y="14406"/>
                        <a:pt x="11593" y="14698"/>
                      </a:cubicBezTo>
                      <a:cubicBezTo>
                        <a:pt x="11725" y="15572"/>
                        <a:pt x="11843" y="16447"/>
                        <a:pt x="11974" y="17322"/>
                      </a:cubicBezTo>
                      <a:cubicBezTo>
                        <a:pt x="12013" y="17343"/>
                        <a:pt x="12039" y="17343"/>
                        <a:pt x="12079" y="17364"/>
                      </a:cubicBezTo>
                      <a:cubicBezTo>
                        <a:pt x="12184" y="17114"/>
                        <a:pt x="12275" y="16864"/>
                        <a:pt x="12380" y="16614"/>
                      </a:cubicBezTo>
                      <a:cubicBezTo>
                        <a:pt x="12813" y="16260"/>
                        <a:pt x="13246" y="15927"/>
                        <a:pt x="13679" y="15572"/>
                      </a:cubicBezTo>
                      <a:cubicBezTo>
                        <a:pt x="14072" y="15406"/>
                        <a:pt x="14466" y="15239"/>
                        <a:pt x="14846" y="15073"/>
                      </a:cubicBezTo>
                      <a:cubicBezTo>
                        <a:pt x="14925" y="15052"/>
                        <a:pt x="15003" y="15031"/>
                        <a:pt x="15082" y="15010"/>
                      </a:cubicBezTo>
                      <a:cubicBezTo>
                        <a:pt x="15134" y="14989"/>
                        <a:pt x="15187" y="14968"/>
                        <a:pt x="15252" y="14948"/>
                      </a:cubicBezTo>
                      <a:cubicBezTo>
                        <a:pt x="16039" y="14864"/>
                        <a:pt x="16839" y="14802"/>
                        <a:pt x="17626" y="14718"/>
                      </a:cubicBezTo>
                      <a:cubicBezTo>
                        <a:pt x="18544" y="14635"/>
                        <a:pt x="19449" y="14531"/>
                        <a:pt x="20262" y="13781"/>
                      </a:cubicBezTo>
                      <a:cubicBezTo>
                        <a:pt x="20380" y="13823"/>
                        <a:pt x="20498" y="13864"/>
                        <a:pt x="20616" y="13906"/>
                      </a:cubicBezTo>
                      <a:cubicBezTo>
                        <a:pt x="20577" y="14010"/>
                        <a:pt x="20538" y="14114"/>
                        <a:pt x="20498" y="14219"/>
                      </a:cubicBezTo>
                      <a:cubicBezTo>
                        <a:pt x="20433" y="14260"/>
                        <a:pt x="20341" y="14260"/>
                        <a:pt x="20328" y="14344"/>
                      </a:cubicBezTo>
                      <a:cubicBezTo>
                        <a:pt x="20144" y="15073"/>
                        <a:pt x="19672" y="15135"/>
                        <a:pt x="19318" y="15468"/>
                      </a:cubicBezTo>
                      <a:cubicBezTo>
                        <a:pt x="19279" y="15489"/>
                        <a:pt x="19252" y="15510"/>
                        <a:pt x="19213" y="15531"/>
                      </a:cubicBezTo>
                      <a:cubicBezTo>
                        <a:pt x="19003" y="15635"/>
                        <a:pt x="18807" y="15739"/>
                        <a:pt x="18597" y="15843"/>
                      </a:cubicBezTo>
                      <a:cubicBezTo>
                        <a:pt x="18544" y="15864"/>
                        <a:pt x="18505" y="15885"/>
                        <a:pt x="18452" y="15885"/>
                      </a:cubicBezTo>
                      <a:cubicBezTo>
                        <a:pt x="18387" y="15864"/>
                        <a:pt x="18361" y="15864"/>
                        <a:pt x="18321" y="15885"/>
                      </a:cubicBezTo>
                      <a:close/>
                      <a:moveTo>
                        <a:pt x="19108" y="14843"/>
                      </a:moveTo>
                      <a:cubicBezTo>
                        <a:pt x="18977" y="14885"/>
                        <a:pt x="18846" y="14906"/>
                        <a:pt x="18715" y="14948"/>
                      </a:cubicBezTo>
                      <a:cubicBezTo>
                        <a:pt x="18138" y="15010"/>
                        <a:pt x="17548" y="15073"/>
                        <a:pt x="16970" y="15135"/>
                      </a:cubicBezTo>
                      <a:cubicBezTo>
                        <a:pt x="16787" y="15156"/>
                        <a:pt x="16603" y="15156"/>
                        <a:pt x="16407" y="15177"/>
                      </a:cubicBezTo>
                      <a:cubicBezTo>
                        <a:pt x="16354" y="15177"/>
                        <a:pt x="16302" y="15177"/>
                        <a:pt x="16262" y="15198"/>
                      </a:cubicBezTo>
                      <a:cubicBezTo>
                        <a:pt x="15593" y="15406"/>
                        <a:pt x="14925" y="15614"/>
                        <a:pt x="14256" y="15802"/>
                      </a:cubicBezTo>
                      <a:cubicBezTo>
                        <a:pt x="13705" y="16031"/>
                        <a:pt x="13207" y="16426"/>
                        <a:pt x="12813" y="17093"/>
                      </a:cubicBezTo>
                      <a:cubicBezTo>
                        <a:pt x="13180" y="16989"/>
                        <a:pt x="13521" y="16781"/>
                        <a:pt x="13875" y="16676"/>
                      </a:cubicBezTo>
                      <a:cubicBezTo>
                        <a:pt x="14820" y="16385"/>
                        <a:pt x="15777" y="16156"/>
                        <a:pt x="16734" y="15906"/>
                      </a:cubicBezTo>
                      <a:cubicBezTo>
                        <a:pt x="16984" y="15802"/>
                        <a:pt x="17233" y="15697"/>
                        <a:pt x="17482" y="15593"/>
                      </a:cubicBezTo>
                      <a:cubicBezTo>
                        <a:pt x="17902" y="15447"/>
                        <a:pt x="18308" y="15302"/>
                        <a:pt x="18728" y="15156"/>
                      </a:cubicBezTo>
                      <a:cubicBezTo>
                        <a:pt x="18872" y="15093"/>
                        <a:pt x="19003" y="15010"/>
                        <a:pt x="19148" y="14948"/>
                      </a:cubicBezTo>
                      <a:cubicBezTo>
                        <a:pt x="19200" y="14927"/>
                        <a:pt x="19252" y="14906"/>
                        <a:pt x="19305" y="14885"/>
                      </a:cubicBezTo>
                      <a:cubicBezTo>
                        <a:pt x="19305" y="14864"/>
                        <a:pt x="19292" y="14843"/>
                        <a:pt x="19292" y="14802"/>
                      </a:cubicBezTo>
                      <a:cubicBezTo>
                        <a:pt x="19239" y="14802"/>
                        <a:pt x="19174" y="14823"/>
                        <a:pt x="19108" y="14843"/>
                      </a:cubicBezTo>
                      <a:close/>
                      <a:moveTo>
                        <a:pt x="12433" y="19572"/>
                      </a:moveTo>
                      <a:cubicBezTo>
                        <a:pt x="12026" y="19676"/>
                        <a:pt x="11620" y="19780"/>
                        <a:pt x="11226" y="19884"/>
                      </a:cubicBezTo>
                      <a:cubicBezTo>
                        <a:pt x="11620" y="20467"/>
                        <a:pt x="12144" y="20342"/>
                        <a:pt x="12433" y="19572"/>
                      </a:cubicBezTo>
                      <a:cubicBezTo>
                        <a:pt x="12446" y="19572"/>
                        <a:pt x="12459" y="19572"/>
                        <a:pt x="12472" y="19551"/>
                      </a:cubicBezTo>
                      <a:cubicBezTo>
                        <a:pt x="12459" y="19530"/>
                        <a:pt x="12459" y="19530"/>
                        <a:pt x="12446" y="19509"/>
                      </a:cubicBezTo>
                      <a:cubicBezTo>
                        <a:pt x="12446" y="19530"/>
                        <a:pt x="12446" y="19551"/>
                        <a:pt x="12433" y="19572"/>
                      </a:cubicBezTo>
                      <a:close/>
                      <a:moveTo>
                        <a:pt x="4892" y="19780"/>
                      </a:moveTo>
                      <a:cubicBezTo>
                        <a:pt x="4905" y="19863"/>
                        <a:pt x="4931" y="19926"/>
                        <a:pt x="4944" y="20009"/>
                      </a:cubicBezTo>
                      <a:cubicBezTo>
                        <a:pt x="7003" y="19134"/>
                        <a:pt x="8957" y="17468"/>
                        <a:pt x="11187" y="17989"/>
                      </a:cubicBezTo>
                      <a:cubicBezTo>
                        <a:pt x="10570" y="17260"/>
                        <a:pt x="9862" y="16906"/>
                        <a:pt x="9154" y="17260"/>
                      </a:cubicBezTo>
                      <a:cubicBezTo>
                        <a:pt x="7725" y="18010"/>
                        <a:pt x="6321" y="18926"/>
                        <a:pt x="4892" y="19780"/>
                      </a:cubicBezTo>
                      <a:close/>
                      <a:moveTo>
                        <a:pt x="5364" y="6033"/>
                      </a:moveTo>
                      <a:cubicBezTo>
                        <a:pt x="5364" y="5970"/>
                        <a:pt x="5364" y="5908"/>
                        <a:pt x="5351" y="5845"/>
                      </a:cubicBezTo>
                      <a:cubicBezTo>
                        <a:pt x="4236" y="6116"/>
                        <a:pt x="3108" y="6387"/>
                        <a:pt x="1993" y="6637"/>
                      </a:cubicBezTo>
                      <a:cubicBezTo>
                        <a:pt x="3187" y="7095"/>
                        <a:pt x="4289" y="6699"/>
                        <a:pt x="5364" y="6033"/>
                      </a:cubicBezTo>
                      <a:close/>
                      <a:moveTo>
                        <a:pt x="1613" y="16426"/>
                      </a:moveTo>
                      <a:cubicBezTo>
                        <a:pt x="1639" y="16406"/>
                        <a:pt x="1666" y="16385"/>
                        <a:pt x="1692" y="16364"/>
                      </a:cubicBezTo>
                      <a:cubicBezTo>
                        <a:pt x="1652" y="16156"/>
                        <a:pt x="1626" y="15927"/>
                        <a:pt x="1587" y="15718"/>
                      </a:cubicBezTo>
                      <a:cubicBezTo>
                        <a:pt x="1561" y="15739"/>
                        <a:pt x="1534" y="15739"/>
                        <a:pt x="1508" y="15760"/>
                      </a:cubicBezTo>
                      <a:cubicBezTo>
                        <a:pt x="1534" y="15968"/>
                        <a:pt x="1574" y="16197"/>
                        <a:pt x="1613" y="16426"/>
                      </a:cubicBezTo>
                      <a:close/>
                      <a:moveTo>
                        <a:pt x="5548" y="5824"/>
                      </a:moveTo>
                      <a:cubicBezTo>
                        <a:pt x="5548" y="5824"/>
                        <a:pt x="5548" y="5824"/>
                        <a:pt x="5548" y="5824"/>
                      </a:cubicBezTo>
                      <a:cubicBezTo>
                        <a:pt x="5561" y="5824"/>
                        <a:pt x="5587" y="5845"/>
                        <a:pt x="5600" y="5845"/>
                      </a:cubicBezTo>
                      <a:cubicBezTo>
                        <a:pt x="5600" y="5845"/>
                        <a:pt x="5600" y="5845"/>
                        <a:pt x="5600" y="5845"/>
                      </a:cubicBezTo>
                      <a:cubicBezTo>
                        <a:pt x="5587" y="5824"/>
                        <a:pt x="5561" y="5824"/>
                        <a:pt x="5548" y="5824"/>
                      </a:cubicBezTo>
                      <a:close/>
                      <a:moveTo>
                        <a:pt x="12748" y="17218"/>
                      </a:moveTo>
                      <a:cubicBezTo>
                        <a:pt x="12734" y="17197"/>
                        <a:pt x="12734" y="17176"/>
                        <a:pt x="12721" y="17176"/>
                      </a:cubicBezTo>
                      <a:cubicBezTo>
                        <a:pt x="12708" y="17176"/>
                        <a:pt x="12708" y="17197"/>
                        <a:pt x="12695" y="17197"/>
                      </a:cubicBezTo>
                      <a:cubicBezTo>
                        <a:pt x="12708" y="17218"/>
                        <a:pt x="12708" y="17239"/>
                        <a:pt x="12721" y="17239"/>
                      </a:cubicBezTo>
                      <a:cubicBezTo>
                        <a:pt x="12721" y="17260"/>
                        <a:pt x="12734" y="17239"/>
                        <a:pt x="12748" y="17218"/>
                      </a:cubicBezTo>
                      <a:close/>
                    </a:path>
                  </a:pathLst>
                </a:custGeom>
                <a:solidFill>
                  <a:srgbClr val="13141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38" name="Google Shape;1846;p21"/>
                <p:cNvSpPr/>
                <p:nvPr/>
              </p:nvSpPr>
              <p:spPr>
                <a:xfrm rot="19631232">
                  <a:off x="431930" y="941729"/>
                  <a:ext cx="542896" cy="108658"/>
                </a:xfrm>
                <a:custGeom>
                  <a:avLst/>
                  <a:gdLst/>
                  <a:ahLst/>
                  <a:cxnLst>
                    <a:cxn ang="0">
                      <a:pos x="wd2" y="hd2"/>
                    </a:cxn>
                    <a:cxn ang="5400000">
                      <a:pos x="wd2" y="hd2"/>
                    </a:cxn>
                    <a:cxn ang="10800000">
                      <a:pos x="wd2" y="hd2"/>
                    </a:cxn>
                    <a:cxn ang="16200000">
                      <a:pos x="wd2" y="hd2"/>
                    </a:cxn>
                  </a:cxnLst>
                  <a:rect l="0" t="0" r="r" b="b"/>
                  <a:pathLst>
                    <a:path w="21600" h="20343" fill="norm" stroke="1" extrusionOk="0">
                      <a:moveTo>
                        <a:pt x="767" y="10952"/>
                      </a:moveTo>
                      <a:cubicBezTo>
                        <a:pt x="654" y="11757"/>
                        <a:pt x="455" y="12696"/>
                        <a:pt x="483" y="13232"/>
                      </a:cubicBezTo>
                      <a:cubicBezTo>
                        <a:pt x="540" y="14037"/>
                        <a:pt x="796" y="15111"/>
                        <a:pt x="938" y="15111"/>
                      </a:cubicBezTo>
                      <a:cubicBezTo>
                        <a:pt x="3268" y="14172"/>
                        <a:pt x="5627" y="13903"/>
                        <a:pt x="7901" y="11623"/>
                      </a:cubicBezTo>
                      <a:cubicBezTo>
                        <a:pt x="10089" y="9476"/>
                        <a:pt x="12164" y="4914"/>
                        <a:pt x="14324" y="1695"/>
                      </a:cubicBezTo>
                      <a:cubicBezTo>
                        <a:pt x="16342" y="-1257"/>
                        <a:pt x="18417" y="219"/>
                        <a:pt x="20463" y="1829"/>
                      </a:cubicBezTo>
                      <a:cubicBezTo>
                        <a:pt x="20833" y="2097"/>
                        <a:pt x="21231" y="2097"/>
                        <a:pt x="21600" y="2365"/>
                      </a:cubicBezTo>
                      <a:cubicBezTo>
                        <a:pt x="21401" y="6390"/>
                        <a:pt x="20463" y="8403"/>
                        <a:pt x="19383" y="6793"/>
                      </a:cubicBezTo>
                      <a:cubicBezTo>
                        <a:pt x="18758" y="5854"/>
                        <a:pt x="18275" y="6122"/>
                        <a:pt x="18019" y="9342"/>
                      </a:cubicBezTo>
                      <a:cubicBezTo>
                        <a:pt x="17905" y="8805"/>
                        <a:pt x="17792" y="8268"/>
                        <a:pt x="17706" y="7732"/>
                      </a:cubicBezTo>
                      <a:cubicBezTo>
                        <a:pt x="17621" y="3439"/>
                        <a:pt x="16939" y="5585"/>
                        <a:pt x="16598" y="5854"/>
                      </a:cubicBezTo>
                      <a:cubicBezTo>
                        <a:pt x="12591" y="9342"/>
                        <a:pt x="8612" y="13098"/>
                        <a:pt x="4633" y="16721"/>
                      </a:cubicBezTo>
                      <a:cubicBezTo>
                        <a:pt x="3212" y="18062"/>
                        <a:pt x="1819" y="19136"/>
                        <a:pt x="398" y="20343"/>
                      </a:cubicBezTo>
                      <a:cubicBezTo>
                        <a:pt x="256" y="17391"/>
                        <a:pt x="142" y="14306"/>
                        <a:pt x="0" y="10952"/>
                      </a:cubicBezTo>
                      <a:cubicBezTo>
                        <a:pt x="284" y="10952"/>
                        <a:pt x="512" y="10952"/>
                        <a:pt x="767" y="10952"/>
                      </a:cubicBezTo>
                      <a:cubicBezTo>
                        <a:pt x="767" y="10952"/>
                        <a:pt x="767" y="10952"/>
                        <a:pt x="767" y="10952"/>
                      </a:cubicBezTo>
                      <a:close/>
                    </a:path>
                  </a:pathLst>
                </a:custGeom>
                <a:solidFill>
                  <a:srgbClr val="696FE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39" name="Google Shape;1847;p21"/>
                <p:cNvSpPr/>
                <p:nvPr/>
              </p:nvSpPr>
              <p:spPr>
                <a:xfrm rot="19631232">
                  <a:off x="436287" y="996396"/>
                  <a:ext cx="462891" cy="102305"/>
                </a:xfrm>
                <a:custGeom>
                  <a:avLst/>
                  <a:gdLst/>
                  <a:ahLst/>
                  <a:cxnLst>
                    <a:cxn ang="0">
                      <a:pos x="wd2" y="hd2"/>
                    </a:cxn>
                    <a:cxn ang="5400000">
                      <a:pos x="wd2" y="hd2"/>
                    </a:cxn>
                    <a:cxn ang="10800000">
                      <a:pos x="wd2" y="hd2"/>
                    </a:cxn>
                    <a:cxn ang="16200000">
                      <a:pos x="wd2" y="hd2"/>
                    </a:cxn>
                  </a:cxnLst>
                  <a:rect l="0" t="0" r="r" b="b"/>
                  <a:pathLst>
                    <a:path w="21600" h="19894" fill="norm" stroke="1" extrusionOk="0">
                      <a:moveTo>
                        <a:pt x="1300" y="15853"/>
                      </a:moveTo>
                      <a:cubicBezTo>
                        <a:pt x="2967" y="14599"/>
                        <a:pt x="4600" y="13344"/>
                        <a:pt x="6267" y="12090"/>
                      </a:cubicBezTo>
                      <a:cubicBezTo>
                        <a:pt x="10933" y="8328"/>
                        <a:pt x="15633" y="4426"/>
                        <a:pt x="20300" y="802"/>
                      </a:cubicBezTo>
                      <a:cubicBezTo>
                        <a:pt x="20733" y="524"/>
                        <a:pt x="21500" y="-1706"/>
                        <a:pt x="21600" y="2753"/>
                      </a:cubicBezTo>
                      <a:cubicBezTo>
                        <a:pt x="14433" y="8467"/>
                        <a:pt x="7300" y="14180"/>
                        <a:pt x="133" y="19894"/>
                      </a:cubicBezTo>
                      <a:cubicBezTo>
                        <a:pt x="100" y="19337"/>
                        <a:pt x="33" y="18779"/>
                        <a:pt x="0" y="18222"/>
                      </a:cubicBezTo>
                      <a:cubicBezTo>
                        <a:pt x="200" y="17664"/>
                        <a:pt x="367" y="17107"/>
                        <a:pt x="567" y="16549"/>
                      </a:cubicBezTo>
                      <a:cubicBezTo>
                        <a:pt x="833" y="16271"/>
                        <a:pt x="1067" y="15992"/>
                        <a:pt x="1300" y="15853"/>
                      </a:cubicBezTo>
                      <a:cubicBezTo>
                        <a:pt x="1333" y="15853"/>
                        <a:pt x="1300" y="15853"/>
                        <a:pt x="1300" y="15853"/>
                      </a:cubicBezTo>
                      <a:close/>
                    </a:path>
                  </a:pathLst>
                </a:custGeom>
                <a:solidFill>
                  <a:srgbClr val="13141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40" name="Google Shape;1848;p21"/>
                <p:cNvSpPr/>
                <p:nvPr/>
              </p:nvSpPr>
              <p:spPr>
                <a:xfrm rot="19631232">
                  <a:off x="148366" y="821726"/>
                  <a:ext cx="41433" cy="781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3" y="0"/>
                      </a:moveTo>
                      <a:cubicBezTo>
                        <a:pt x="17876" y="594"/>
                        <a:pt x="17504" y="594"/>
                        <a:pt x="18621" y="9908"/>
                      </a:cubicBezTo>
                      <a:cubicBezTo>
                        <a:pt x="18993" y="13871"/>
                        <a:pt x="20483" y="17637"/>
                        <a:pt x="21600" y="21600"/>
                      </a:cubicBezTo>
                      <a:cubicBezTo>
                        <a:pt x="20483" y="21600"/>
                        <a:pt x="19738" y="21600"/>
                        <a:pt x="18621" y="21600"/>
                      </a:cubicBezTo>
                      <a:cubicBezTo>
                        <a:pt x="16759" y="16844"/>
                        <a:pt x="14897" y="12286"/>
                        <a:pt x="13407" y="7530"/>
                      </a:cubicBezTo>
                      <a:cubicBezTo>
                        <a:pt x="12290" y="2973"/>
                        <a:pt x="8193" y="1189"/>
                        <a:pt x="0" y="2378"/>
                      </a:cubicBezTo>
                      <a:cubicBezTo>
                        <a:pt x="373" y="1585"/>
                        <a:pt x="373" y="793"/>
                        <a:pt x="373" y="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41" name="Google Shape;1849;p21"/>
                <p:cNvSpPr/>
                <p:nvPr/>
              </p:nvSpPr>
              <p:spPr>
                <a:xfrm rot="19631232">
                  <a:off x="499538" y="1182615"/>
                  <a:ext cx="1643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026" y="8639"/>
                        <a:pt x="7513" y="12961"/>
                        <a:pt x="940" y="21600"/>
                      </a:cubicBezTo>
                      <a:cubicBezTo>
                        <a:pt x="940" y="21600"/>
                        <a:pt x="0" y="12961"/>
                        <a:pt x="0" y="12961"/>
                      </a:cubicBezTo>
                      <a:cubicBezTo>
                        <a:pt x="0" y="12961"/>
                        <a:pt x="940" y="4317"/>
                        <a:pt x="940" y="4317"/>
                      </a:cubicBezTo>
                      <a:cubicBezTo>
                        <a:pt x="7513" y="4317"/>
                        <a:pt x="14088" y="0"/>
                        <a:pt x="21600" y="0"/>
                      </a:cubicBezTo>
                      <a:close/>
                    </a:path>
                  </a:pathLst>
                </a:custGeom>
                <a:solidFill>
                  <a:srgbClr val="696FE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42" name="Google Shape;1850;p21"/>
                <p:cNvSpPr/>
                <p:nvPr/>
              </p:nvSpPr>
              <p:spPr>
                <a:xfrm rot="19631232">
                  <a:off x="851760" y="888928"/>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5397"/>
                      </a:lnTo>
                      <a:cubicBezTo>
                        <a:pt x="21600" y="5397"/>
                        <a:pt x="21600" y="21600"/>
                        <a:pt x="21600" y="21600"/>
                      </a:cubicBezTo>
                      <a:cubicBezTo>
                        <a:pt x="14403" y="16197"/>
                        <a:pt x="7205" y="16197"/>
                        <a:pt x="0" y="10800"/>
                      </a:cubicBezTo>
                      <a:cubicBezTo>
                        <a:pt x="0" y="5397"/>
                        <a:pt x="0" y="0"/>
                        <a:pt x="0" y="0"/>
                      </a:cubicBezTo>
                      <a:close/>
                    </a:path>
                  </a:pathLst>
                </a:custGeom>
                <a:solidFill>
                  <a:srgbClr val="696FE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43" name="Google Shape;1851;p21"/>
                <p:cNvSpPr/>
                <p:nvPr/>
              </p:nvSpPr>
              <p:spPr>
                <a:xfrm rot="19631232">
                  <a:off x="639088" y="178880"/>
                  <a:ext cx="481464" cy="460063"/>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536" y="19514"/>
                      </a:moveTo>
                      <a:cubicBezTo>
                        <a:pt x="19552" y="20725"/>
                        <a:pt x="17312" y="20893"/>
                        <a:pt x="15104" y="21028"/>
                      </a:cubicBezTo>
                      <a:cubicBezTo>
                        <a:pt x="13184" y="21163"/>
                        <a:pt x="11232" y="21264"/>
                        <a:pt x="9312" y="21398"/>
                      </a:cubicBezTo>
                      <a:cubicBezTo>
                        <a:pt x="9184" y="21432"/>
                        <a:pt x="9056" y="21465"/>
                        <a:pt x="8896" y="21499"/>
                      </a:cubicBezTo>
                      <a:cubicBezTo>
                        <a:pt x="8704" y="21533"/>
                        <a:pt x="8512" y="21566"/>
                        <a:pt x="8320" y="21600"/>
                      </a:cubicBezTo>
                      <a:cubicBezTo>
                        <a:pt x="8384" y="21230"/>
                        <a:pt x="8416" y="20860"/>
                        <a:pt x="8544" y="20523"/>
                      </a:cubicBezTo>
                      <a:cubicBezTo>
                        <a:pt x="8736" y="20052"/>
                        <a:pt x="8800" y="19716"/>
                        <a:pt x="8160" y="19750"/>
                      </a:cubicBezTo>
                      <a:cubicBezTo>
                        <a:pt x="8256" y="19480"/>
                        <a:pt x="8384" y="19211"/>
                        <a:pt x="8416" y="19077"/>
                      </a:cubicBezTo>
                      <a:cubicBezTo>
                        <a:pt x="9184" y="19178"/>
                        <a:pt x="9920" y="19447"/>
                        <a:pt x="10496" y="19279"/>
                      </a:cubicBezTo>
                      <a:cubicBezTo>
                        <a:pt x="11456" y="19009"/>
                        <a:pt x="12384" y="18437"/>
                        <a:pt x="13440" y="18538"/>
                      </a:cubicBezTo>
                      <a:cubicBezTo>
                        <a:pt x="13632" y="18538"/>
                        <a:pt x="13856" y="18236"/>
                        <a:pt x="14080" y="18135"/>
                      </a:cubicBezTo>
                      <a:cubicBezTo>
                        <a:pt x="14912" y="17798"/>
                        <a:pt x="15744" y="17394"/>
                        <a:pt x="16608" y="17260"/>
                      </a:cubicBezTo>
                      <a:cubicBezTo>
                        <a:pt x="17696" y="17058"/>
                        <a:pt x="18816" y="17058"/>
                        <a:pt x="19936" y="16957"/>
                      </a:cubicBezTo>
                      <a:cubicBezTo>
                        <a:pt x="19968" y="16957"/>
                        <a:pt x="19968" y="16856"/>
                        <a:pt x="20000" y="16722"/>
                      </a:cubicBezTo>
                      <a:cubicBezTo>
                        <a:pt x="19104" y="16419"/>
                        <a:pt x="18304" y="15477"/>
                        <a:pt x="17312" y="16621"/>
                      </a:cubicBezTo>
                      <a:cubicBezTo>
                        <a:pt x="17248" y="16688"/>
                        <a:pt x="16992" y="16688"/>
                        <a:pt x="16864" y="16654"/>
                      </a:cubicBezTo>
                      <a:cubicBezTo>
                        <a:pt x="15520" y="16082"/>
                        <a:pt x="14560" y="17361"/>
                        <a:pt x="13344" y="17428"/>
                      </a:cubicBezTo>
                      <a:cubicBezTo>
                        <a:pt x="13216" y="17428"/>
                        <a:pt x="13120" y="17664"/>
                        <a:pt x="12992" y="17764"/>
                      </a:cubicBezTo>
                      <a:cubicBezTo>
                        <a:pt x="12832" y="17865"/>
                        <a:pt x="12672" y="18000"/>
                        <a:pt x="12512" y="18034"/>
                      </a:cubicBezTo>
                      <a:cubicBezTo>
                        <a:pt x="11776" y="18236"/>
                        <a:pt x="11040" y="18404"/>
                        <a:pt x="10304" y="18572"/>
                      </a:cubicBezTo>
                      <a:cubicBezTo>
                        <a:pt x="10080" y="18639"/>
                        <a:pt x="9760" y="18740"/>
                        <a:pt x="9600" y="18639"/>
                      </a:cubicBezTo>
                      <a:cubicBezTo>
                        <a:pt x="8416" y="17966"/>
                        <a:pt x="7456" y="18034"/>
                        <a:pt x="6816" y="19447"/>
                      </a:cubicBezTo>
                      <a:cubicBezTo>
                        <a:pt x="6816" y="19480"/>
                        <a:pt x="6688" y="19447"/>
                        <a:pt x="6624" y="19447"/>
                      </a:cubicBezTo>
                      <a:cubicBezTo>
                        <a:pt x="6144" y="19110"/>
                        <a:pt x="5664" y="18807"/>
                        <a:pt x="5120" y="18471"/>
                      </a:cubicBezTo>
                      <a:cubicBezTo>
                        <a:pt x="5088" y="18303"/>
                        <a:pt x="5056" y="17966"/>
                        <a:pt x="5024" y="17630"/>
                      </a:cubicBezTo>
                      <a:cubicBezTo>
                        <a:pt x="5024" y="17630"/>
                        <a:pt x="5088" y="17563"/>
                        <a:pt x="5088" y="17563"/>
                      </a:cubicBezTo>
                      <a:cubicBezTo>
                        <a:pt x="5248" y="17428"/>
                        <a:pt x="5408" y="17260"/>
                        <a:pt x="5568" y="17125"/>
                      </a:cubicBezTo>
                      <a:cubicBezTo>
                        <a:pt x="5824" y="17125"/>
                        <a:pt x="6112" y="17125"/>
                        <a:pt x="6368" y="17092"/>
                      </a:cubicBezTo>
                      <a:cubicBezTo>
                        <a:pt x="7136" y="16991"/>
                        <a:pt x="7968" y="16991"/>
                        <a:pt x="8672" y="16688"/>
                      </a:cubicBezTo>
                      <a:cubicBezTo>
                        <a:pt x="9440" y="16351"/>
                        <a:pt x="10112" y="16116"/>
                        <a:pt x="10976" y="16183"/>
                      </a:cubicBezTo>
                      <a:cubicBezTo>
                        <a:pt x="11552" y="16250"/>
                        <a:pt x="12480" y="16049"/>
                        <a:pt x="12704" y="15645"/>
                      </a:cubicBezTo>
                      <a:cubicBezTo>
                        <a:pt x="13440" y="14333"/>
                        <a:pt x="14720" y="14467"/>
                        <a:pt x="15744" y="14366"/>
                      </a:cubicBezTo>
                      <a:cubicBezTo>
                        <a:pt x="16736" y="14265"/>
                        <a:pt x="17408" y="13929"/>
                        <a:pt x="17984" y="13121"/>
                      </a:cubicBezTo>
                      <a:cubicBezTo>
                        <a:pt x="17536" y="13021"/>
                        <a:pt x="16992" y="12886"/>
                        <a:pt x="16736" y="13121"/>
                      </a:cubicBezTo>
                      <a:cubicBezTo>
                        <a:pt x="15712" y="13963"/>
                        <a:pt x="14464" y="13660"/>
                        <a:pt x="13376" y="14030"/>
                      </a:cubicBezTo>
                      <a:cubicBezTo>
                        <a:pt x="12768" y="14232"/>
                        <a:pt x="12192" y="14299"/>
                        <a:pt x="11872" y="14938"/>
                      </a:cubicBezTo>
                      <a:cubicBezTo>
                        <a:pt x="11584" y="15477"/>
                        <a:pt x="11200" y="15712"/>
                        <a:pt x="10592" y="15578"/>
                      </a:cubicBezTo>
                      <a:cubicBezTo>
                        <a:pt x="9536" y="15342"/>
                        <a:pt x="8544" y="15645"/>
                        <a:pt x="7648" y="16250"/>
                      </a:cubicBezTo>
                      <a:cubicBezTo>
                        <a:pt x="7360" y="16419"/>
                        <a:pt x="6848" y="16621"/>
                        <a:pt x="6688" y="16452"/>
                      </a:cubicBezTo>
                      <a:cubicBezTo>
                        <a:pt x="5600" y="15611"/>
                        <a:pt x="4832" y="16250"/>
                        <a:pt x="4000" y="16890"/>
                      </a:cubicBezTo>
                      <a:cubicBezTo>
                        <a:pt x="3808" y="16553"/>
                        <a:pt x="3616" y="16183"/>
                        <a:pt x="3424" y="15847"/>
                      </a:cubicBezTo>
                      <a:cubicBezTo>
                        <a:pt x="5280" y="15275"/>
                        <a:pt x="7168" y="14669"/>
                        <a:pt x="9152" y="14064"/>
                      </a:cubicBezTo>
                      <a:cubicBezTo>
                        <a:pt x="9152" y="13929"/>
                        <a:pt x="9152" y="13525"/>
                        <a:pt x="9056" y="13189"/>
                      </a:cubicBezTo>
                      <a:cubicBezTo>
                        <a:pt x="8576" y="11473"/>
                        <a:pt x="8096" y="9723"/>
                        <a:pt x="7520" y="8041"/>
                      </a:cubicBezTo>
                      <a:cubicBezTo>
                        <a:pt x="7136" y="6830"/>
                        <a:pt x="6688" y="6695"/>
                        <a:pt x="5504" y="6998"/>
                      </a:cubicBezTo>
                      <a:cubicBezTo>
                        <a:pt x="4416" y="7301"/>
                        <a:pt x="3328" y="7570"/>
                        <a:pt x="2240" y="7839"/>
                      </a:cubicBezTo>
                      <a:cubicBezTo>
                        <a:pt x="1824" y="7368"/>
                        <a:pt x="1408" y="6897"/>
                        <a:pt x="992" y="6426"/>
                      </a:cubicBezTo>
                      <a:cubicBezTo>
                        <a:pt x="1600" y="5652"/>
                        <a:pt x="2464" y="5652"/>
                        <a:pt x="3232" y="5854"/>
                      </a:cubicBezTo>
                      <a:cubicBezTo>
                        <a:pt x="4576" y="6258"/>
                        <a:pt x="5728" y="6359"/>
                        <a:pt x="6368" y="4744"/>
                      </a:cubicBezTo>
                      <a:cubicBezTo>
                        <a:pt x="6880" y="4946"/>
                        <a:pt x="7264" y="5114"/>
                        <a:pt x="7648" y="5282"/>
                      </a:cubicBezTo>
                      <a:cubicBezTo>
                        <a:pt x="8608" y="5686"/>
                        <a:pt x="9472" y="5720"/>
                        <a:pt x="10048" y="4609"/>
                      </a:cubicBezTo>
                      <a:cubicBezTo>
                        <a:pt x="10144" y="4407"/>
                        <a:pt x="10560" y="4307"/>
                        <a:pt x="10848" y="4340"/>
                      </a:cubicBezTo>
                      <a:cubicBezTo>
                        <a:pt x="11936" y="4441"/>
                        <a:pt x="13024" y="4845"/>
                        <a:pt x="13888" y="3735"/>
                      </a:cubicBezTo>
                      <a:cubicBezTo>
                        <a:pt x="14016" y="3600"/>
                        <a:pt x="14464" y="3701"/>
                        <a:pt x="14752" y="3768"/>
                      </a:cubicBezTo>
                      <a:cubicBezTo>
                        <a:pt x="15520" y="3970"/>
                        <a:pt x="16224" y="3936"/>
                        <a:pt x="17088" y="3196"/>
                      </a:cubicBezTo>
                      <a:cubicBezTo>
                        <a:pt x="15712" y="3095"/>
                        <a:pt x="14592" y="2961"/>
                        <a:pt x="13472" y="2927"/>
                      </a:cubicBezTo>
                      <a:cubicBezTo>
                        <a:pt x="13248" y="2927"/>
                        <a:pt x="12928" y="3062"/>
                        <a:pt x="12800" y="3264"/>
                      </a:cubicBezTo>
                      <a:cubicBezTo>
                        <a:pt x="12256" y="3970"/>
                        <a:pt x="11584" y="3936"/>
                        <a:pt x="10848" y="3667"/>
                      </a:cubicBezTo>
                      <a:cubicBezTo>
                        <a:pt x="10016" y="3364"/>
                        <a:pt x="9280" y="3465"/>
                        <a:pt x="8832" y="4307"/>
                      </a:cubicBezTo>
                      <a:cubicBezTo>
                        <a:pt x="8544" y="4879"/>
                        <a:pt x="8192" y="4845"/>
                        <a:pt x="7712" y="4609"/>
                      </a:cubicBezTo>
                      <a:cubicBezTo>
                        <a:pt x="5888" y="3701"/>
                        <a:pt x="5888" y="3735"/>
                        <a:pt x="4544" y="5383"/>
                      </a:cubicBezTo>
                      <a:cubicBezTo>
                        <a:pt x="4512" y="5417"/>
                        <a:pt x="4480" y="5417"/>
                        <a:pt x="4480" y="5417"/>
                      </a:cubicBezTo>
                      <a:cubicBezTo>
                        <a:pt x="3040" y="5047"/>
                        <a:pt x="1632" y="5148"/>
                        <a:pt x="256" y="5619"/>
                      </a:cubicBezTo>
                      <a:cubicBezTo>
                        <a:pt x="160" y="5080"/>
                        <a:pt x="64" y="4508"/>
                        <a:pt x="0" y="4138"/>
                      </a:cubicBezTo>
                      <a:cubicBezTo>
                        <a:pt x="224" y="3667"/>
                        <a:pt x="448" y="3230"/>
                        <a:pt x="640" y="2793"/>
                      </a:cubicBezTo>
                      <a:cubicBezTo>
                        <a:pt x="2304" y="1649"/>
                        <a:pt x="4160" y="1245"/>
                        <a:pt x="6080" y="1245"/>
                      </a:cubicBezTo>
                      <a:cubicBezTo>
                        <a:pt x="7776" y="1245"/>
                        <a:pt x="9440" y="1379"/>
                        <a:pt x="11136" y="1413"/>
                      </a:cubicBezTo>
                      <a:cubicBezTo>
                        <a:pt x="13280" y="1447"/>
                        <a:pt x="15424" y="1346"/>
                        <a:pt x="17472" y="0"/>
                      </a:cubicBezTo>
                      <a:cubicBezTo>
                        <a:pt x="17888" y="1783"/>
                        <a:pt x="18336" y="3432"/>
                        <a:pt x="18624" y="5114"/>
                      </a:cubicBezTo>
                      <a:cubicBezTo>
                        <a:pt x="19424" y="9387"/>
                        <a:pt x="20160" y="13660"/>
                        <a:pt x="20960" y="17933"/>
                      </a:cubicBezTo>
                      <a:cubicBezTo>
                        <a:pt x="21056" y="18404"/>
                        <a:pt x="21312" y="18841"/>
                        <a:pt x="21504" y="19312"/>
                      </a:cubicBezTo>
                      <a:cubicBezTo>
                        <a:pt x="21600" y="19379"/>
                        <a:pt x="21568" y="19447"/>
                        <a:pt x="21536" y="19514"/>
                      </a:cubicBezTo>
                      <a:close/>
                      <a:moveTo>
                        <a:pt x="13120" y="11742"/>
                      </a:moveTo>
                      <a:cubicBezTo>
                        <a:pt x="11456" y="10295"/>
                        <a:pt x="10400" y="11002"/>
                        <a:pt x="9504" y="12550"/>
                      </a:cubicBezTo>
                      <a:cubicBezTo>
                        <a:pt x="10528" y="13222"/>
                        <a:pt x="11136" y="12650"/>
                        <a:pt x="11616" y="11708"/>
                      </a:cubicBezTo>
                      <a:cubicBezTo>
                        <a:pt x="12000" y="11843"/>
                        <a:pt x="12352" y="12079"/>
                        <a:pt x="12672" y="12079"/>
                      </a:cubicBezTo>
                      <a:cubicBezTo>
                        <a:pt x="13216" y="12079"/>
                        <a:pt x="13984" y="12112"/>
                        <a:pt x="14272" y="11776"/>
                      </a:cubicBezTo>
                      <a:cubicBezTo>
                        <a:pt x="14784" y="11204"/>
                        <a:pt x="15296" y="11069"/>
                        <a:pt x="15872" y="11204"/>
                      </a:cubicBezTo>
                      <a:cubicBezTo>
                        <a:pt x="17024" y="11507"/>
                        <a:pt x="17696" y="10733"/>
                        <a:pt x="18432" y="9959"/>
                      </a:cubicBezTo>
                      <a:cubicBezTo>
                        <a:pt x="17888" y="9892"/>
                        <a:pt x="17376" y="9993"/>
                        <a:pt x="16864" y="10127"/>
                      </a:cubicBezTo>
                      <a:cubicBezTo>
                        <a:pt x="16416" y="10262"/>
                        <a:pt x="15936" y="10598"/>
                        <a:pt x="15520" y="10531"/>
                      </a:cubicBezTo>
                      <a:cubicBezTo>
                        <a:pt x="14528" y="10396"/>
                        <a:pt x="13664" y="10430"/>
                        <a:pt x="13120" y="11742"/>
                      </a:cubicBezTo>
                      <a:close/>
                      <a:moveTo>
                        <a:pt x="15360" y="8277"/>
                      </a:moveTo>
                      <a:cubicBezTo>
                        <a:pt x="16352" y="8714"/>
                        <a:pt x="17248" y="9118"/>
                        <a:pt x="18176" y="8007"/>
                      </a:cubicBezTo>
                      <a:cubicBezTo>
                        <a:pt x="16960" y="7873"/>
                        <a:pt x="15904" y="7671"/>
                        <a:pt x="14848" y="7637"/>
                      </a:cubicBezTo>
                      <a:cubicBezTo>
                        <a:pt x="14560" y="7637"/>
                        <a:pt x="14272" y="8108"/>
                        <a:pt x="13952" y="8310"/>
                      </a:cubicBezTo>
                      <a:cubicBezTo>
                        <a:pt x="13696" y="8479"/>
                        <a:pt x="13408" y="8714"/>
                        <a:pt x="13184" y="8680"/>
                      </a:cubicBezTo>
                      <a:cubicBezTo>
                        <a:pt x="12160" y="8512"/>
                        <a:pt x="11200" y="8411"/>
                        <a:pt x="10336" y="9219"/>
                      </a:cubicBezTo>
                      <a:cubicBezTo>
                        <a:pt x="10240" y="9320"/>
                        <a:pt x="9984" y="9252"/>
                        <a:pt x="9792" y="9252"/>
                      </a:cubicBezTo>
                      <a:cubicBezTo>
                        <a:pt x="9504" y="9252"/>
                        <a:pt x="9184" y="9252"/>
                        <a:pt x="8768" y="9252"/>
                      </a:cubicBezTo>
                      <a:cubicBezTo>
                        <a:pt x="9696" y="10194"/>
                        <a:pt x="10528" y="10262"/>
                        <a:pt x="11488" y="9622"/>
                      </a:cubicBezTo>
                      <a:cubicBezTo>
                        <a:pt x="11840" y="9387"/>
                        <a:pt x="12352" y="9185"/>
                        <a:pt x="12704" y="9286"/>
                      </a:cubicBezTo>
                      <a:cubicBezTo>
                        <a:pt x="13856" y="9656"/>
                        <a:pt x="14752" y="9488"/>
                        <a:pt x="15360" y="8277"/>
                      </a:cubicBezTo>
                      <a:close/>
                      <a:moveTo>
                        <a:pt x="8160" y="7469"/>
                      </a:moveTo>
                      <a:cubicBezTo>
                        <a:pt x="8800" y="7974"/>
                        <a:pt x="9280" y="8041"/>
                        <a:pt x="9888" y="7436"/>
                      </a:cubicBezTo>
                      <a:cubicBezTo>
                        <a:pt x="10208" y="7099"/>
                        <a:pt x="10912" y="6763"/>
                        <a:pt x="11168" y="6897"/>
                      </a:cubicBezTo>
                      <a:cubicBezTo>
                        <a:pt x="13216" y="8007"/>
                        <a:pt x="14720" y="6258"/>
                        <a:pt x="16512" y="5921"/>
                      </a:cubicBezTo>
                      <a:cubicBezTo>
                        <a:pt x="15904" y="5720"/>
                        <a:pt x="15200" y="5551"/>
                        <a:pt x="14688" y="5787"/>
                      </a:cubicBezTo>
                      <a:cubicBezTo>
                        <a:pt x="13536" y="6325"/>
                        <a:pt x="12512" y="6695"/>
                        <a:pt x="11200" y="6191"/>
                      </a:cubicBezTo>
                      <a:cubicBezTo>
                        <a:pt x="10112" y="5787"/>
                        <a:pt x="9088" y="6561"/>
                        <a:pt x="8160" y="7469"/>
                      </a:cubicBezTo>
                      <a:close/>
                    </a:path>
                  </a:pathLst>
                </a:custGeom>
                <a:solidFill>
                  <a:srgbClr val="F2F2F2"/>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44" name="Google Shape;1852;p21"/>
                <p:cNvSpPr/>
                <p:nvPr/>
              </p:nvSpPr>
              <p:spPr>
                <a:xfrm rot="19631232">
                  <a:off x="258012" y="624414"/>
                  <a:ext cx="467177" cy="468663"/>
                </a:xfrm>
                <a:custGeom>
                  <a:avLst/>
                  <a:gdLst/>
                  <a:ahLst/>
                  <a:cxnLst>
                    <a:cxn ang="0">
                      <a:pos x="wd2" y="hd2"/>
                    </a:cxn>
                    <a:cxn ang="5400000">
                      <a:pos x="wd2" y="hd2"/>
                    </a:cxn>
                    <a:cxn ang="10800000">
                      <a:pos x="wd2" y="hd2"/>
                    </a:cxn>
                    <a:cxn ang="16200000">
                      <a:pos x="wd2" y="hd2"/>
                    </a:cxn>
                  </a:cxnLst>
                  <a:rect l="0" t="0" r="r" b="b"/>
                  <a:pathLst>
                    <a:path w="21600" h="21534" fill="norm" stroke="1" extrusionOk="0">
                      <a:moveTo>
                        <a:pt x="3930" y="21534"/>
                      </a:moveTo>
                      <a:cubicBezTo>
                        <a:pt x="3930" y="21534"/>
                        <a:pt x="3930" y="21534"/>
                        <a:pt x="3930" y="21534"/>
                      </a:cubicBezTo>
                      <a:cubicBezTo>
                        <a:pt x="3567" y="19756"/>
                        <a:pt x="3270" y="18011"/>
                        <a:pt x="2873" y="16266"/>
                      </a:cubicBezTo>
                      <a:cubicBezTo>
                        <a:pt x="1684" y="11261"/>
                        <a:pt x="462" y="6256"/>
                        <a:pt x="0" y="823"/>
                      </a:cubicBezTo>
                      <a:cubicBezTo>
                        <a:pt x="3996" y="1745"/>
                        <a:pt x="7894" y="1449"/>
                        <a:pt x="11659" y="0"/>
                      </a:cubicBezTo>
                      <a:cubicBezTo>
                        <a:pt x="11725" y="165"/>
                        <a:pt x="11824" y="494"/>
                        <a:pt x="11824" y="494"/>
                      </a:cubicBezTo>
                      <a:cubicBezTo>
                        <a:pt x="10866" y="856"/>
                        <a:pt x="11560" y="1482"/>
                        <a:pt x="11560" y="2009"/>
                      </a:cubicBezTo>
                      <a:cubicBezTo>
                        <a:pt x="10932" y="2173"/>
                        <a:pt x="10338" y="2338"/>
                        <a:pt x="9710" y="2437"/>
                      </a:cubicBezTo>
                      <a:cubicBezTo>
                        <a:pt x="9380" y="2502"/>
                        <a:pt x="9016" y="2535"/>
                        <a:pt x="8686" y="2470"/>
                      </a:cubicBezTo>
                      <a:cubicBezTo>
                        <a:pt x="7894" y="2239"/>
                        <a:pt x="7200" y="2371"/>
                        <a:pt x="6506" y="2832"/>
                      </a:cubicBezTo>
                      <a:cubicBezTo>
                        <a:pt x="6110" y="3095"/>
                        <a:pt x="5582" y="3161"/>
                        <a:pt x="5086" y="3194"/>
                      </a:cubicBezTo>
                      <a:cubicBezTo>
                        <a:pt x="4062" y="3260"/>
                        <a:pt x="3039" y="3622"/>
                        <a:pt x="1982" y="3391"/>
                      </a:cubicBezTo>
                      <a:cubicBezTo>
                        <a:pt x="1982" y="3391"/>
                        <a:pt x="1916" y="3490"/>
                        <a:pt x="1783" y="3820"/>
                      </a:cubicBezTo>
                      <a:cubicBezTo>
                        <a:pt x="2411" y="3984"/>
                        <a:pt x="3039" y="4379"/>
                        <a:pt x="3567" y="4280"/>
                      </a:cubicBezTo>
                      <a:cubicBezTo>
                        <a:pt x="4426" y="4149"/>
                        <a:pt x="5417" y="4149"/>
                        <a:pt x="6110" y="3885"/>
                      </a:cubicBezTo>
                      <a:cubicBezTo>
                        <a:pt x="7431" y="3391"/>
                        <a:pt x="8785" y="3326"/>
                        <a:pt x="10106" y="3095"/>
                      </a:cubicBezTo>
                      <a:cubicBezTo>
                        <a:pt x="10998" y="2931"/>
                        <a:pt x="11857" y="2799"/>
                        <a:pt x="12749" y="2898"/>
                      </a:cubicBezTo>
                      <a:cubicBezTo>
                        <a:pt x="13013" y="3293"/>
                        <a:pt x="13277" y="3721"/>
                        <a:pt x="13541" y="4116"/>
                      </a:cubicBezTo>
                      <a:cubicBezTo>
                        <a:pt x="13145" y="4116"/>
                        <a:pt x="12749" y="4149"/>
                        <a:pt x="12385" y="4149"/>
                      </a:cubicBezTo>
                      <a:cubicBezTo>
                        <a:pt x="12253" y="4050"/>
                        <a:pt x="12121" y="3951"/>
                        <a:pt x="11989" y="3852"/>
                      </a:cubicBezTo>
                      <a:cubicBezTo>
                        <a:pt x="11923" y="4050"/>
                        <a:pt x="11857" y="4215"/>
                        <a:pt x="11758" y="4412"/>
                      </a:cubicBezTo>
                      <a:cubicBezTo>
                        <a:pt x="10701" y="4676"/>
                        <a:pt x="9611" y="4709"/>
                        <a:pt x="8554" y="5202"/>
                      </a:cubicBezTo>
                      <a:cubicBezTo>
                        <a:pt x="7894" y="5499"/>
                        <a:pt x="6936" y="5268"/>
                        <a:pt x="6275" y="5861"/>
                      </a:cubicBezTo>
                      <a:cubicBezTo>
                        <a:pt x="6209" y="5894"/>
                        <a:pt x="6011" y="5828"/>
                        <a:pt x="5912" y="5762"/>
                      </a:cubicBezTo>
                      <a:cubicBezTo>
                        <a:pt x="4525" y="4873"/>
                        <a:pt x="3336" y="6355"/>
                        <a:pt x="1982" y="6091"/>
                      </a:cubicBezTo>
                      <a:cubicBezTo>
                        <a:pt x="2378" y="6421"/>
                        <a:pt x="2840" y="6783"/>
                        <a:pt x="3204" y="6717"/>
                      </a:cubicBezTo>
                      <a:cubicBezTo>
                        <a:pt x="4459" y="6454"/>
                        <a:pt x="5747" y="6618"/>
                        <a:pt x="6936" y="6454"/>
                      </a:cubicBezTo>
                      <a:cubicBezTo>
                        <a:pt x="7728" y="6355"/>
                        <a:pt x="8554" y="5960"/>
                        <a:pt x="9413" y="5828"/>
                      </a:cubicBezTo>
                      <a:cubicBezTo>
                        <a:pt x="9908" y="5762"/>
                        <a:pt x="10338" y="5301"/>
                        <a:pt x="10866" y="5235"/>
                      </a:cubicBezTo>
                      <a:cubicBezTo>
                        <a:pt x="12187" y="5038"/>
                        <a:pt x="13541" y="4939"/>
                        <a:pt x="14862" y="4807"/>
                      </a:cubicBezTo>
                      <a:cubicBezTo>
                        <a:pt x="14763" y="5334"/>
                        <a:pt x="14631" y="5861"/>
                        <a:pt x="14532" y="6421"/>
                      </a:cubicBezTo>
                      <a:cubicBezTo>
                        <a:pt x="13277" y="7046"/>
                        <a:pt x="12055" y="7376"/>
                        <a:pt x="10635" y="7013"/>
                      </a:cubicBezTo>
                      <a:cubicBezTo>
                        <a:pt x="9941" y="6849"/>
                        <a:pt x="9083" y="7145"/>
                        <a:pt x="8323" y="7310"/>
                      </a:cubicBezTo>
                      <a:cubicBezTo>
                        <a:pt x="7464" y="7507"/>
                        <a:pt x="6606" y="7837"/>
                        <a:pt x="5747" y="8001"/>
                      </a:cubicBezTo>
                      <a:cubicBezTo>
                        <a:pt x="4756" y="8199"/>
                        <a:pt x="3732" y="8330"/>
                        <a:pt x="2708" y="8495"/>
                      </a:cubicBezTo>
                      <a:cubicBezTo>
                        <a:pt x="2708" y="8594"/>
                        <a:pt x="2708" y="8660"/>
                        <a:pt x="2708" y="8759"/>
                      </a:cubicBezTo>
                      <a:cubicBezTo>
                        <a:pt x="2939" y="8824"/>
                        <a:pt x="3204" y="8989"/>
                        <a:pt x="3435" y="8956"/>
                      </a:cubicBezTo>
                      <a:cubicBezTo>
                        <a:pt x="5350" y="8594"/>
                        <a:pt x="7266" y="8232"/>
                        <a:pt x="9182" y="7837"/>
                      </a:cubicBezTo>
                      <a:cubicBezTo>
                        <a:pt x="9644" y="7738"/>
                        <a:pt x="10106" y="7507"/>
                        <a:pt x="10503" y="7573"/>
                      </a:cubicBezTo>
                      <a:cubicBezTo>
                        <a:pt x="12055" y="7870"/>
                        <a:pt x="13541" y="8001"/>
                        <a:pt x="14994" y="7145"/>
                      </a:cubicBezTo>
                      <a:cubicBezTo>
                        <a:pt x="15391" y="6915"/>
                        <a:pt x="16018" y="6980"/>
                        <a:pt x="16580" y="6980"/>
                      </a:cubicBezTo>
                      <a:cubicBezTo>
                        <a:pt x="17174" y="6948"/>
                        <a:pt x="17769" y="6980"/>
                        <a:pt x="18363" y="6980"/>
                      </a:cubicBezTo>
                      <a:cubicBezTo>
                        <a:pt x="18561" y="7145"/>
                        <a:pt x="18760" y="7310"/>
                        <a:pt x="18925" y="7474"/>
                      </a:cubicBezTo>
                      <a:cubicBezTo>
                        <a:pt x="19156" y="7705"/>
                        <a:pt x="19354" y="7935"/>
                        <a:pt x="19552" y="8166"/>
                      </a:cubicBezTo>
                      <a:cubicBezTo>
                        <a:pt x="18958" y="8330"/>
                        <a:pt x="18363" y="8528"/>
                        <a:pt x="17769" y="8693"/>
                      </a:cubicBezTo>
                      <a:cubicBezTo>
                        <a:pt x="17637" y="8561"/>
                        <a:pt x="17505" y="8396"/>
                        <a:pt x="17372" y="8265"/>
                      </a:cubicBezTo>
                      <a:cubicBezTo>
                        <a:pt x="17240" y="8462"/>
                        <a:pt x="17108" y="8660"/>
                        <a:pt x="16976" y="8857"/>
                      </a:cubicBezTo>
                      <a:cubicBezTo>
                        <a:pt x="16448" y="8923"/>
                        <a:pt x="15919" y="8923"/>
                        <a:pt x="15391" y="9022"/>
                      </a:cubicBezTo>
                      <a:cubicBezTo>
                        <a:pt x="14598" y="9187"/>
                        <a:pt x="13739" y="9351"/>
                        <a:pt x="13013" y="9680"/>
                      </a:cubicBezTo>
                      <a:cubicBezTo>
                        <a:pt x="12418" y="9944"/>
                        <a:pt x="11923" y="10306"/>
                        <a:pt x="11196" y="10207"/>
                      </a:cubicBezTo>
                      <a:cubicBezTo>
                        <a:pt x="9611" y="10043"/>
                        <a:pt x="8026" y="9878"/>
                        <a:pt x="6539" y="10866"/>
                      </a:cubicBezTo>
                      <a:cubicBezTo>
                        <a:pt x="6176" y="11129"/>
                        <a:pt x="5483" y="10932"/>
                        <a:pt x="4954" y="10932"/>
                      </a:cubicBezTo>
                      <a:cubicBezTo>
                        <a:pt x="4624" y="10932"/>
                        <a:pt x="4294" y="10932"/>
                        <a:pt x="3996" y="10932"/>
                      </a:cubicBezTo>
                      <a:cubicBezTo>
                        <a:pt x="5119" y="12018"/>
                        <a:pt x="6440" y="12018"/>
                        <a:pt x="7530" y="11360"/>
                      </a:cubicBezTo>
                      <a:cubicBezTo>
                        <a:pt x="8851" y="10537"/>
                        <a:pt x="10172" y="10800"/>
                        <a:pt x="11494" y="10866"/>
                      </a:cubicBezTo>
                      <a:cubicBezTo>
                        <a:pt x="12352" y="10899"/>
                        <a:pt x="13145" y="10899"/>
                        <a:pt x="13839" y="10339"/>
                      </a:cubicBezTo>
                      <a:cubicBezTo>
                        <a:pt x="14169" y="10372"/>
                        <a:pt x="14532" y="10405"/>
                        <a:pt x="15160" y="10438"/>
                      </a:cubicBezTo>
                      <a:cubicBezTo>
                        <a:pt x="14697" y="10174"/>
                        <a:pt x="14532" y="10109"/>
                        <a:pt x="14367" y="10010"/>
                      </a:cubicBezTo>
                      <a:cubicBezTo>
                        <a:pt x="14697" y="9878"/>
                        <a:pt x="15028" y="9713"/>
                        <a:pt x="15358" y="9680"/>
                      </a:cubicBezTo>
                      <a:cubicBezTo>
                        <a:pt x="16316" y="9582"/>
                        <a:pt x="17240" y="9516"/>
                        <a:pt x="18198" y="9450"/>
                      </a:cubicBezTo>
                      <a:cubicBezTo>
                        <a:pt x="18066" y="10043"/>
                        <a:pt x="17934" y="10635"/>
                        <a:pt x="17802" y="11228"/>
                      </a:cubicBezTo>
                      <a:cubicBezTo>
                        <a:pt x="16778" y="11524"/>
                        <a:pt x="15787" y="11854"/>
                        <a:pt x="14763" y="12150"/>
                      </a:cubicBezTo>
                      <a:cubicBezTo>
                        <a:pt x="14037" y="12348"/>
                        <a:pt x="13277" y="12446"/>
                        <a:pt x="12550" y="12710"/>
                      </a:cubicBezTo>
                      <a:cubicBezTo>
                        <a:pt x="11494" y="13105"/>
                        <a:pt x="10503" y="13533"/>
                        <a:pt x="9314" y="13006"/>
                      </a:cubicBezTo>
                      <a:cubicBezTo>
                        <a:pt x="8884" y="12809"/>
                        <a:pt x="8158" y="12874"/>
                        <a:pt x="7794" y="13138"/>
                      </a:cubicBezTo>
                      <a:cubicBezTo>
                        <a:pt x="7101" y="13632"/>
                        <a:pt x="6473" y="14093"/>
                        <a:pt x="5549" y="14027"/>
                      </a:cubicBezTo>
                      <a:cubicBezTo>
                        <a:pt x="5516" y="14027"/>
                        <a:pt x="5483" y="14126"/>
                        <a:pt x="5483" y="14191"/>
                      </a:cubicBezTo>
                      <a:cubicBezTo>
                        <a:pt x="6308" y="15080"/>
                        <a:pt x="7167" y="15080"/>
                        <a:pt x="8026" y="14257"/>
                      </a:cubicBezTo>
                      <a:cubicBezTo>
                        <a:pt x="8323" y="13961"/>
                        <a:pt x="8884" y="13566"/>
                        <a:pt x="9116" y="13665"/>
                      </a:cubicBezTo>
                      <a:cubicBezTo>
                        <a:pt x="10569" y="14389"/>
                        <a:pt x="11923" y="13994"/>
                        <a:pt x="13244" y="13368"/>
                      </a:cubicBezTo>
                      <a:cubicBezTo>
                        <a:pt x="13640" y="13171"/>
                        <a:pt x="14004" y="12940"/>
                        <a:pt x="14433" y="12841"/>
                      </a:cubicBezTo>
                      <a:cubicBezTo>
                        <a:pt x="15622" y="12545"/>
                        <a:pt x="16811" y="12282"/>
                        <a:pt x="18000" y="12018"/>
                      </a:cubicBezTo>
                      <a:cubicBezTo>
                        <a:pt x="18132" y="13237"/>
                        <a:pt x="16745" y="13171"/>
                        <a:pt x="16283" y="13928"/>
                      </a:cubicBezTo>
                      <a:cubicBezTo>
                        <a:pt x="16811" y="14159"/>
                        <a:pt x="17670" y="13269"/>
                        <a:pt x="17802" y="14455"/>
                      </a:cubicBezTo>
                      <a:cubicBezTo>
                        <a:pt x="17439" y="14587"/>
                        <a:pt x="17108" y="14817"/>
                        <a:pt x="16745" y="14817"/>
                      </a:cubicBezTo>
                      <a:cubicBezTo>
                        <a:pt x="16018" y="14850"/>
                        <a:pt x="15127" y="14455"/>
                        <a:pt x="14598" y="14751"/>
                      </a:cubicBezTo>
                      <a:cubicBezTo>
                        <a:pt x="12980" y="15640"/>
                        <a:pt x="11262" y="16002"/>
                        <a:pt x="9446" y="16332"/>
                      </a:cubicBezTo>
                      <a:cubicBezTo>
                        <a:pt x="8554" y="16496"/>
                        <a:pt x="7761" y="17188"/>
                        <a:pt x="6738" y="16891"/>
                      </a:cubicBezTo>
                      <a:cubicBezTo>
                        <a:pt x="6672" y="16859"/>
                        <a:pt x="6539" y="17023"/>
                        <a:pt x="6374" y="17155"/>
                      </a:cubicBezTo>
                      <a:cubicBezTo>
                        <a:pt x="7200" y="17912"/>
                        <a:pt x="8059" y="17978"/>
                        <a:pt x="8917" y="17484"/>
                      </a:cubicBezTo>
                      <a:cubicBezTo>
                        <a:pt x="9809" y="16990"/>
                        <a:pt x="10767" y="16859"/>
                        <a:pt x="11758" y="16793"/>
                      </a:cubicBezTo>
                      <a:cubicBezTo>
                        <a:pt x="12550" y="16727"/>
                        <a:pt x="13475" y="16529"/>
                        <a:pt x="14004" y="16035"/>
                      </a:cubicBezTo>
                      <a:cubicBezTo>
                        <a:pt x="14829" y="15278"/>
                        <a:pt x="15589" y="15113"/>
                        <a:pt x="16580" y="15476"/>
                      </a:cubicBezTo>
                      <a:cubicBezTo>
                        <a:pt x="17372" y="15772"/>
                        <a:pt x="18165" y="15706"/>
                        <a:pt x="18826" y="15113"/>
                      </a:cubicBezTo>
                      <a:cubicBezTo>
                        <a:pt x="19123" y="15113"/>
                        <a:pt x="19387" y="15146"/>
                        <a:pt x="19684" y="15146"/>
                      </a:cubicBezTo>
                      <a:cubicBezTo>
                        <a:pt x="19585" y="15476"/>
                        <a:pt x="19486" y="15706"/>
                        <a:pt x="19387" y="16101"/>
                      </a:cubicBezTo>
                      <a:cubicBezTo>
                        <a:pt x="19949" y="16068"/>
                        <a:pt x="20378" y="15970"/>
                        <a:pt x="20774" y="16035"/>
                      </a:cubicBezTo>
                      <a:cubicBezTo>
                        <a:pt x="21072" y="16068"/>
                        <a:pt x="21336" y="16332"/>
                        <a:pt x="21600" y="16463"/>
                      </a:cubicBezTo>
                      <a:cubicBezTo>
                        <a:pt x="18727" y="16562"/>
                        <a:pt x="16150" y="17583"/>
                        <a:pt x="13607" y="18801"/>
                      </a:cubicBezTo>
                      <a:cubicBezTo>
                        <a:pt x="11527" y="19756"/>
                        <a:pt x="9380" y="20612"/>
                        <a:pt x="7200" y="21337"/>
                      </a:cubicBezTo>
                      <a:cubicBezTo>
                        <a:pt x="6176" y="21600"/>
                        <a:pt x="5020" y="21468"/>
                        <a:pt x="3930" y="21534"/>
                      </a:cubicBezTo>
                      <a:close/>
                    </a:path>
                  </a:pathLst>
                </a:custGeom>
                <a:solidFill>
                  <a:srgbClr val="F2F2F2"/>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45" name="Google Shape;1853;p21"/>
                <p:cNvSpPr/>
                <p:nvPr/>
              </p:nvSpPr>
              <p:spPr>
                <a:xfrm rot="19631232">
                  <a:off x="358666" y="556925"/>
                  <a:ext cx="183120" cy="96115"/>
                </a:xfrm>
                <a:custGeom>
                  <a:avLst/>
                  <a:gdLst/>
                  <a:ahLst/>
                  <a:cxnLst>
                    <a:cxn ang="0">
                      <a:pos x="wd2" y="hd2"/>
                    </a:cxn>
                    <a:cxn ang="5400000">
                      <a:pos x="wd2" y="hd2"/>
                    </a:cxn>
                    <a:cxn ang="10800000">
                      <a:pos x="wd2" y="hd2"/>
                    </a:cxn>
                    <a:cxn ang="16200000">
                      <a:pos x="wd2" y="hd2"/>
                    </a:cxn>
                  </a:cxnLst>
                  <a:rect l="0" t="0" r="r" b="b"/>
                  <a:pathLst>
                    <a:path w="20508" h="20993" fill="norm" stroke="1" extrusionOk="0">
                      <a:moveTo>
                        <a:pt x="588" y="20186"/>
                      </a:moveTo>
                      <a:cubicBezTo>
                        <a:pt x="588" y="17682"/>
                        <a:pt x="-1092" y="14708"/>
                        <a:pt x="1228" y="12986"/>
                      </a:cubicBezTo>
                      <a:cubicBezTo>
                        <a:pt x="1228" y="12986"/>
                        <a:pt x="988" y="11421"/>
                        <a:pt x="828" y="10638"/>
                      </a:cubicBezTo>
                      <a:cubicBezTo>
                        <a:pt x="5628" y="7195"/>
                        <a:pt x="10428" y="3438"/>
                        <a:pt x="15228" y="308"/>
                      </a:cubicBezTo>
                      <a:cubicBezTo>
                        <a:pt x="16348" y="-475"/>
                        <a:pt x="17788" y="464"/>
                        <a:pt x="18988" y="621"/>
                      </a:cubicBezTo>
                      <a:cubicBezTo>
                        <a:pt x="19468" y="5942"/>
                        <a:pt x="20028" y="11264"/>
                        <a:pt x="20508" y="16429"/>
                      </a:cubicBezTo>
                      <a:cubicBezTo>
                        <a:pt x="18508" y="15960"/>
                        <a:pt x="16508" y="15021"/>
                        <a:pt x="14428" y="15021"/>
                      </a:cubicBezTo>
                      <a:cubicBezTo>
                        <a:pt x="12908" y="15021"/>
                        <a:pt x="11388" y="15803"/>
                        <a:pt x="9948" y="16586"/>
                      </a:cubicBezTo>
                      <a:cubicBezTo>
                        <a:pt x="7068" y="17995"/>
                        <a:pt x="4268" y="19560"/>
                        <a:pt x="1388" y="20969"/>
                      </a:cubicBezTo>
                      <a:cubicBezTo>
                        <a:pt x="1148" y="21125"/>
                        <a:pt x="828" y="20499"/>
                        <a:pt x="588" y="20186"/>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46" name="Google Shape;1854;p21"/>
                <p:cNvSpPr/>
                <p:nvPr/>
              </p:nvSpPr>
              <p:spPr>
                <a:xfrm rot="19631232">
                  <a:off x="621656" y="454132"/>
                  <a:ext cx="124885" cy="413484"/>
                </a:xfrm>
                <a:custGeom>
                  <a:avLst/>
                  <a:gdLst/>
                  <a:ahLst/>
                  <a:cxnLst>
                    <a:cxn ang="0">
                      <a:pos x="wd2" y="hd2"/>
                    </a:cxn>
                    <a:cxn ang="5400000">
                      <a:pos x="wd2" y="hd2"/>
                    </a:cxn>
                    <a:cxn ang="10800000">
                      <a:pos x="wd2" y="hd2"/>
                    </a:cxn>
                    <a:cxn ang="16200000">
                      <a:pos x="wd2" y="hd2"/>
                    </a:cxn>
                  </a:cxnLst>
                  <a:rect l="0" t="0" r="r" b="b"/>
                  <a:pathLst>
                    <a:path w="21335" h="21600" fill="norm" stroke="1" extrusionOk="0">
                      <a:moveTo>
                        <a:pt x="8155" y="5016"/>
                      </a:moveTo>
                      <a:cubicBezTo>
                        <a:pt x="8277" y="5091"/>
                        <a:pt x="8277" y="5166"/>
                        <a:pt x="8277" y="5241"/>
                      </a:cubicBezTo>
                      <a:cubicBezTo>
                        <a:pt x="9376" y="6626"/>
                        <a:pt x="10596" y="7974"/>
                        <a:pt x="11694" y="9359"/>
                      </a:cubicBezTo>
                      <a:cubicBezTo>
                        <a:pt x="14257" y="12541"/>
                        <a:pt x="16820" y="15723"/>
                        <a:pt x="19382" y="18905"/>
                      </a:cubicBezTo>
                      <a:cubicBezTo>
                        <a:pt x="19993" y="19691"/>
                        <a:pt x="20847" y="20514"/>
                        <a:pt x="21335" y="21301"/>
                      </a:cubicBezTo>
                      <a:cubicBezTo>
                        <a:pt x="21335" y="21375"/>
                        <a:pt x="20481" y="21488"/>
                        <a:pt x="20115" y="21600"/>
                      </a:cubicBezTo>
                      <a:cubicBezTo>
                        <a:pt x="19749" y="21263"/>
                        <a:pt x="19504" y="20664"/>
                        <a:pt x="19016" y="20627"/>
                      </a:cubicBezTo>
                      <a:cubicBezTo>
                        <a:pt x="15477" y="20514"/>
                        <a:pt x="15965" y="19616"/>
                        <a:pt x="15111" y="18942"/>
                      </a:cubicBezTo>
                      <a:cubicBezTo>
                        <a:pt x="14623" y="18530"/>
                        <a:pt x="14013" y="18119"/>
                        <a:pt x="13525" y="17744"/>
                      </a:cubicBezTo>
                      <a:cubicBezTo>
                        <a:pt x="13525" y="17594"/>
                        <a:pt x="13525" y="17445"/>
                        <a:pt x="13525" y="17295"/>
                      </a:cubicBezTo>
                      <a:cubicBezTo>
                        <a:pt x="13525" y="17070"/>
                        <a:pt x="13525" y="16846"/>
                        <a:pt x="13403" y="16621"/>
                      </a:cubicBezTo>
                      <a:cubicBezTo>
                        <a:pt x="8888" y="11493"/>
                        <a:pt x="4372" y="6364"/>
                        <a:pt x="101" y="1273"/>
                      </a:cubicBezTo>
                      <a:cubicBezTo>
                        <a:pt x="-265" y="898"/>
                        <a:pt x="467" y="412"/>
                        <a:pt x="711" y="0"/>
                      </a:cubicBezTo>
                      <a:cubicBezTo>
                        <a:pt x="2664" y="150"/>
                        <a:pt x="5104" y="0"/>
                        <a:pt x="5349" y="936"/>
                      </a:cubicBezTo>
                      <a:cubicBezTo>
                        <a:pt x="4982" y="1198"/>
                        <a:pt x="4128" y="1460"/>
                        <a:pt x="4250" y="1685"/>
                      </a:cubicBezTo>
                      <a:cubicBezTo>
                        <a:pt x="4494" y="2358"/>
                        <a:pt x="4616" y="3219"/>
                        <a:pt x="5959" y="3631"/>
                      </a:cubicBezTo>
                      <a:cubicBezTo>
                        <a:pt x="7179" y="4043"/>
                        <a:pt x="4616" y="5054"/>
                        <a:pt x="8155" y="5016"/>
                      </a:cubicBezTo>
                      <a:close/>
                    </a:path>
                  </a:pathLst>
                </a:custGeom>
                <a:solidFill>
                  <a:srgbClr val="898F8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47" name="Google Shape;1855;p21"/>
                <p:cNvSpPr/>
                <p:nvPr/>
              </p:nvSpPr>
              <p:spPr>
                <a:xfrm rot="19631232">
                  <a:off x="573308" y="470520"/>
                  <a:ext cx="107330" cy="341823"/>
                </a:xfrm>
                <a:custGeom>
                  <a:avLst/>
                  <a:gdLst/>
                  <a:ahLst/>
                  <a:cxnLst>
                    <a:cxn ang="0">
                      <a:pos x="wd2" y="hd2"/>
                    </a:cxn>
                    <a:cxn ang="5400000">
                      <a:pos x="wd2" y="hd2"/>
                    </a:cxn>
                    <a:cxn ang="10800000">
                      <a:pos x="wd2" y="hd2"/>
                    </a:cxn>
                    <a:cxn ang="16200000">
                      <a:pos x="wd2" y="hd2"/>
                    </a:cxn>
                  </a:cxnLst>
                  <a:rect l="0" t="0" r="r" b="b"/>
                  <a:pathLst>
                    <a:path w="21493" h="21600" fill="norm" stroke="1" extrusionOk="0">
                      <a:moveTo>
                        <a:pt x="6437" y="679"/>
                      </a:moveTo>
                      <a:cubicBezTo>
                        <a:pt x="6151" y="1177"/>
                        <a:pt x="5436" y="1766"/>
                        <a:pt x="5722" y="2219"/>
                      </a:cubicBezTo>
                      <a:cubicBezTo>
                        <a:pt x="10872" y="8423"/>
                        <a:pt x="16164" y="14626"/>
                        <a:pt x="21314" y="20785"/>
                      </a:cubicBezTo>
                      <a:cubicBezTo>
                        <a:pt x="21600" y="21057"/>
                        <a:pt x="21457" y="21328"/>
                        <a:pt x="21457" y="21600"/>
                      </a:cubicBezTo>
                      <a:cubicBezTo>
                        <a:pt x="19454" y="21464"/>
                        <a:pt x="17309" y="21328"/>
                        <a:pt x="15306" y="21238"/>
                      </a:cubicBezTo>
                      <a:cubicBezTo>
                        <a:pt x="15592" y="20287"/>
                        <a:pt x="16164" y="19336"/>
                        <a:pt x="16021" y="18385"/>
                      </a:cubicBezTo>
                      <a:cubicBezTo>
                        <a:pt x="16021" y="18068"/>
                        <a:pt x="13876" y="17796"/>
                        <a:pt x="12731" y="17479"/>
                      </a:cubicBezTo>
                      <a:cubicBezTo>
                        <a:pt x="11444" y="17117"/>
                        <a:pt x="7725" y="17208"/>
                        <a:pt x="10156" y="16121"/>
                      </a:cubicBezTo>
                      <a:cubicBezTo>
                        <a:pt x="10585" y="15940"/>
                        <a:pt x="11015" y="15713"/>
                        <a:pt x="11444" y="15532"/>
                      </a:cubicBezTo>
                      <a:cubicBezTo>
                        <a:pt x="10729" y="15442"/>
                        <a:pt x="9870" y="15396"/>
                        <a:pt x="9155" y="15306"/>
                      </a:cubicBezTo>
                      <a:cubicBezTo>
                        <a:pt x="8869" y="15170"/>
                        <a:pt x="8440" y="15034"/>
                        <a:pt x="8154" y="14898"/>
                      </a:cubicBezTo>
                      <a:cubicBezTo>
                        <a:pt x="7581" y="14626"/>
                        <a:pt x="7009" y="14355"/>
                        <a:pt x="6437" y="14038"/>
                      </a:cubicBezTo>
                      <a:cubicBezTo>
                        <a:pt x="6151" y="13449"/>
                        <a:pt x="5865" y="12906"/>
                        <a:pt x="5579" y="12317"/>
                      </a:cubicBezTo>
                      <a:cubicBezTo>
                        <a:pt x="5865" y="12045"/>
                        <a:pt x="6151" y="11774"/>
                        <a:pt x="6437" y="11502"/>
                      </a:cubicBezTo>
                      <a:cubicBezTo>
                        <a:pt x="6151" y="11185"/>
                        <a:pt x="6151" y="10868"/>
                        <a:pt x="5722" y="10596"/>
                      </a:cubicBezTo>
                      <a:cubicBezTo>
                        <a:pt x="5150" y="10189"/>
                        <a:pt x="4577" y="9872"/>
                        <a:pt x="3862" y="9464"/>
                      </a:cubicBezTo>
                      <a:cubicBezTo>
                        <a:pt x="4291" y="9192"/>
                        <a:pt x="4720" y="8966"/>
                        <a:pt x="5150" y="8694"/>
                      </a:cubicBezTo>
                      <a:cubicBezTo>
                        <a:pt x="5579" y="8604"/>
                        <a:pt x="6151" y="8468"/>
                        <a:pt x="6580" y="8377"/>
                      </a:cubicBezTo>
                      <a:cubicBezTo>
                        <a:pt x="5865" y="8196"/>
                        <a:pt x="5293" y="8015"/>
                        <a:pt x="4577" y="7834"/>
                      </a:cubicBezTo>
                      <a:cubicBezTo>
                        <a:pt x="4577" y="7562"/>
                        <a:pt x="4577" y="7291"/>
                        <a:pt x="4577" y="7019"/>
                      </a:cubicBezTo>
                      <a:cubicBezTo>
                        <a:pt x="4577" y="6838"/>
                        <a:pt x="4577" y="6657"/>
                        <a:pt x="4577" y="6476"/>
                      </a:cubicBezTo>
                      <a:cubicBezTo>
                        <a:pt x="4577" y="6158"/>
                        <a:pt x="4720" y="5842"/>
                        <a:pt x="4720" y="5525"/>
                      </a:cubicBezTo>
                      <a:cubicBezTo>
                        <a:pt x="6866" y="4619"/>
                        <a:pt x="3719" y="4845"/>
                        <a:pt x="2718" y="4574"/>
                      </a:cubicBezTo>
                      <a:cubicBezTo>
                        <a:pt x="1860" y="3034"/>
                        <a:pt x="858" y="1494"/>
                        <a:pt x="0" y="0"/>
                      </a:cubicBezTo>
                      <a:cubicBezTo>
                        <a:pt x="2575" y="226"/>
                        <a:pt x="4434" y="453"/>
                        <a:pt x="6437" y="679"/>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48" name="Google Shape;1856;p21"/>
                <p:cNvSpPr/>
                <p:nvPr/>
              </p:nvSpPr>
              <p:spPr>
                <a:xfrm rot="19631232">
                  <a:off x="542611" y="885004"/>
                  <a:ext cx="342883" cy="99668"/>
                </a:xfrm>
                <a:custGeom>
                  <a:avLst/>
                  <a:gdLst/>
                  <a:ahLst/>
                  <a:cxnLst>
                    <a:cxn ang="0">
                      <a:pos x="wd2" y="hd2"/>
                    </a:cxn>
                    <a:cxn ang="5400000">
                      <a:pos x="wd2" y="hd2"/>
                    </a:cxn>
                    <a:cxn ang="10800000">
                      <a:pos x="wd2" y="hd2"/>
                    </a:cxn>
                    <a:cxn ang="16200000">
                      <a:pos x="wd2" y="hd2"/>
                    </a:cxn>
                  </a:cxnLst>
                  <a:rect l="0" t="0" r="r" b="b"/>
                  <a:pathLst>
                    <a:path w="21600" h="20028" fill="norm" stroke="1" extrusionOk="0">
                      <a:moveTo>
                        <a:pt x="0" y="18444"/>
                      </a:moveTo>
                      <a:cubicBezTo>
                        <a:pt x="4860" y="12540"/>
                        <a:pt x="9720" y="6348"/>
                        <a:pt x="14625" y="1020"/>
                      </a:cubicBezTo>
                      <a:cubicBezTo>
                        <a:pt x="17055" y="-1572"/>
                        <a:pt x="19440" y="1020"/>
                        <a:pt x="21600" y="6060"/>
                      </a:cubicBezTo>
                      <a:cubicBezTo>
                        <a:pt x="13950" y="2316"/>
                        <a:pt x="7245" y="13836"/>
                        <a:pt x="180" y="20028"/>
                      </a:cubicBezTo>
                      <a:cubicBezTo>
                        <a:pt x="135" y="19452"/>
                        <a:pt x="90" y="18876"/>
                        <a:pt x="0" y="18444"/>
                      </a:cubicBezTo>
                      <a:close/>
                    </a:path>
                  </a:pathLst>
                </a:custGeom>
                <a:solidFill>
                  <a:srgbClr val="5C5F5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49" name="Google Shape;1857;p21"/>
                <p:cNvSpPr/>
                <p:nvPr/>
              </p:nvSpPr>
              <p:spPr>
                <a:xfrm rot="19631232">
                  <a:off x="808611" y="616690"/>
                  <a:ext cx="97229" cy="131140"/>
                </a:xfrm>
                <a:custGeom>
                  <a:avLst/>
                  <a:gdLst/>
                  <a:ahLst/>
                  <a:cxnLst>
                    <a:cxn ang="0">
                      <a:pos x="wd2" y="hd2"/>
                    </a:cxn>
                    <a:cxn ang="5400000">
                      <a:pos x="wd2" y="hd2"/>
                    </a:cxn>
                    <a:cxn ang="10800000">
                      <a:pos x="wd2" y="hd2"/>
                    </a:cxn>
                    <a:cxn ang="16200000">
                      <a:pos x="wd2" y="hd2"/>
                    </a:cxn>
                  </a:cxnLst>
                  <a:rect l="0" t="0" r="r" b="b"/>
                  <a:pathLst>
                    <a:path w="21304" h="21600" fill="norm" stroke="1" extrusionOk="0">
                      <a:moveTo>
                        <a:pt x="21287" y="15698"/>
                      </a:moveTo>
                      <a:cubicBezTo>
                        <a:pt x="16122" y="17705"/>
                        <a:pt x="10957" y="19593"/>
                        <a:pt x="5791" y="21600"/>
                      </a:cubicBezTo>
                      <a:cubicBezTo>
                        <a:pt x="4539" y="18649"/>
                        <a:pt x="3287" y="15698"/>
                        <a:pt x="2035" y="12866"/>
                      </a:cubicBezTo>
                      <a:cubicBezTo>
                        <a:pt x="2035" y="12748"/>
                        <a:pt x="2035" y="12512"/>
                        <a:pt x="2035" y="12394"/>
                      </a:cubicBezTo>
                      <a:cubicBezTo>
                        <a:pt x="2035" y="12039"/>
                        <a:pt x="2035" y="11803"/>
                        <a:pt x="2035" y="11449"/>
                      </a:cubicBezTo>
                      <a:cubicBezTo>
                        <a:pt x="2035" y="11213"/>
                        <a:pt x="2035" y="10977"/>
                        <a:pt x="1878" y="10741"/>
                      </a:cubicBezTo>
                      <a:cubicBezTo>
                        <a:pt x="1878" y="10505"/>
                        <a:pt x="1878" y="10269"/>
                        <a:pt x="1878" y="10151"/>
                      </a:cubicBezTo>
                      <a:cubicBezTo>
                        <a:pt x="1252" y="6728"/>
                        <a:pt x="626" y="3423"/>
                        <a:pt x="0" y="0"/>
                      </a:cubicBezTo>
                      <a:cubicBezTo>
                        <a:pt x="4696" y="472"/>
                        <a:pt x="9548" y="944"/>
                        <a:pt x="14243" y="1416"/>
                      </a:cubicBezTo>
                      <a:cubicBezTo>
                        <a:pt x="14243" y="2597"/>
                        <a:pt x="14400" y="3777"/>
                        <a:pt x="14400" y="4957"/>
                      </a:cubicBezTo>
                      <a:cubicBezTo>
                        <a:pt x="11113" y="6728"/>
                        <a:pt x="7826" y="8380"/>
                        <a:pt x="4383" y="10151"/>
                      </a:cubicBezTo>
                      <a:cubicBezTo>
                        <a:pt x="7826" y="12039"/>
                        <a:pt x="11270" y="11213"/>
                        <a:pt x="14713" y="10033"/>
                      </a:cubicBezTo>
                      <a:cubicBezTo>
                        <a:pt x="17530" y="11567"/>
                        <a:pt x="21600" y="12157"/>
                        <a:pt x="21287" y="15698"/>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50" name="Google Shape;1858;p21"/>
                <p:cNvSpPr/>
                <p:nvPr/>
              </p:nvSpPr>
              <p:spPr>
                <a:xfrm rot="19631232">
                  <a:off x="891024" y="641194"/>
                  <a:ext cx="270735" cy="65218"/>
                </a:xfrm>
                <a:custGeom>
                  <a:avLst/>
                  <a:gdLst/>
                  <a:ahLst/>
                  <a:cxnLst>
                    <a:cxn ang="0">
                      <a:pos x="wd2" y="hd2"/>
                    </a:cxn>
                    <a:cxn ang="5400000">
                      <a:pos x="wd2" y="hd2"/>
                    </a:cxn>
                    <a:cxn ang="10800000">
                      <a:pos x="wd2" y="hd2"/>
                    </a:cxn>
                    <a:cxn ang="16200000">
                      <a:pos x="wd2" y="hd2"/>
                    </a:cxn>
                  </a:cxnLst>
                  <a:rect l="0" t="0" r="r" b="b"/>
                  <a:pathLst>
                    <a:path w="21600" h="21137" fill="norm" stroke="1" extrusionOk="0">
                      <a:moveTo>
                        <a:pt x="21600" y="1394"/>
                      </a:moveTo>
                      <a:cubicBezTo>
                        <a:pt x="15217" y="7897"/>
                        <a:pt x="8891" y="14632"/>
                        <a:pt x="2508" y="20903"/>
                      </a:cubicBezTo>
                      <a:cubicBezTo>
                        <a:pt x="1710" y="21600"/>
                        <a:pt x="855" y="20671"/>
                        <a:pt x="0" y="19045"/>
                      </a:cubicBezTo>
                      <a:cubicBezTo>
                        <a:pt x="6212" y="4645"/>
                        <a:pt x="13108" y="4181"/>
                        <a:pt x="19833" y="0"/>
                      </a:cubicBezTo>
                      <a:cubicBezTo>
                        <a:pt x="20403" y="0"/>
                        <a:pt x="21030" y="0"/>
                        <a:pt x="21600" y="0"/>
                      </a:cubicBezTo>
                      <a:cubicBezTo>
                        <a:pt x="21600" y="465"/>
                        <a:pt x="21600" y="929"/>
                        <a:pt x="21600" y="1394"/>
                      </a:cubicBezTo>
                      <a:close/>
                    </a:path>
                  </a:pathLst>
                </a:custGeom>
                <a:solidFill>
                  <a:srgbClr val="696FE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51" name="Google Shape;1859;p21"/>
                <p:cNvSpPr/>
                <p:nvPr/>
              </p:nvSpPr>
              <p:spPr>
                <a:xfrm rot="19631232">
                  <a:off x="1049957" y="118543"/>
                  <a:ext cx="76016" cy="348989"/>
                </a:xfrm>
                <a:custGeom>
                  <a:avLst/>
                  <a:gdLst/>
                  <a:ahLst/>
                  <a:cxnLst>
                    <a:cxn ang="0">
                      <a:pos x="wd2" y="hd2"/>
                    </a:cxn>
                    <a:cxn ang="5400000">
                      <a:pos x="wd2" y="hd2"/>
                    </a:cxn>
                    <a:cxn ang="10800000">
                      <a:pos x="wd2" y="hd2"/>
                    </a:cxn>
                    <a:cxn ang="16200000">
                      <a:pos x="wd2" y="hd2"/>
                    </a:cxn>
                  </a:cxnLst>
                  <a:rect l="0" t="0" r="r" b="b"/>
                  <a:pathLst>
                    <a:path w="21482" h="21600" fill="norm" stroke="1" extrusionOk="0">
                      <a:moveTo>
                        <a:pt x="11388" y="21334"/>
                      </a:moveTo>
                      <a:cubicBezTo>
                        <a:pt x="11590" y="21245"/>
                        <a:pt x="11792" y="21156"/>
                        <a:pt x="11994" y="21023"/>
                      </a:cubicBezTo>
                      <a:cubicBezTo>
                        <a:pt x="15830" y="21156"/>
                        <a:pt x="17243" y="20757"/>
                        <a:pt x="16435" y="19959"/>
                      </a:cubicBezTo>
                      <a:cubicBezTo>
                        <a:pt x="12196" y="15391"/>
                        <a:pt x="8159" y="10822"/>
                        <a:pt x="3919" y="6254"/>
                      </a:cubicBezTo>
                      <a:cubicBezTo>
                        <a:pt x="3314" y="5633"/>
                        <a:pt x="3112" y="5012"/>
                        <a:pt x="2708" y="4391"/>
                      </a:cubicBezTo>
                      <a:cubicBezTo>
                        <a:pt x="2506" y="4036"/>
                        <a:pt x="2103" y="3681"/>
                        <a:pt x="1901" y="3282"/>
                      </a:cubicBezTo>
                      <a:cubicBezTo>
                        <a:pt x="1901" y="3105"/>
                        <a:pt x="1699" y="2927"/>
                        <a:pt x="1699" y="2706"/>
                      </a:cubicBezTo>
                      <a:cubicBezTo>
                        <a:pt x="1295" y="2173"/>
                        <a:pt x="891" y="1641"/>
                        <a:pt x="286" y="1109"/>
                      </a:cubicBezTo>
                      <a:cubicBezTo>
                        <a:pt x="84" y="1064"/>
                        <a:pt x="-118" y="976"/>
                        <a:pt x="84" y="931"/>
                      </a:cubicBezTo>
                      <a:cubicBezTo>
                        <a:pt x="689" y="621"/>
                        <a:pt x="1093" y="310"/>
                        <a:pt x="1699" y="0"/>
                      </a:cubicBezTo>
                      <a:cubicBezTo>
                        <a:pt x="1699" y="0"/>
                        <a:pt x="1699" y="44"/>
                        <a:pt x="1699" y="44"/>
                      </a:cubicBezTo>
                      <a:cubicBezTo>
                        <a:pt x="2103" y="310"/>
                        <a:pt x="2304" y="577"/>
                        <a:pt x="2708" y="843"/>
                      </a:cubicBezTo>
                      <a:cubicBezTo>
                        <a:pt x="2910" y="1020"/>
                        <a:pt x="2910" y="1153"/>
                        <a:pt x="3112" y="1331"/>
                      </a:cubicBezTo>
                      <a:cubicBezTo>
                        <a:pt x="3314" y="1464"/>
                        <a:pt x="3516" y="1552"/>
                        <a:pt x="3718" y="1685"/>
                      </a:cubicBezTo>
                      <a:cubicBezTo>
                        <a:pt x="3919" y="2040"/>
                        <a:pt x="4121" y="2351"/>
                        <a:pt x="4323" y="2706"/>
                      </a:cubicBezTo>
                      <a:cubicBezTo>
                        <a:pt x="4525" y="2794"/>
                        <a:pt x="4727" y="2927"/>
                        <a:pt x="4929" y="3016"/>
                      </a:cubicBezTo>
                      <a:cubicBezTo>
                        <a:pt x="7755" y="6032"/>
                        <a:pt x="10783" y="9004"/>
                        <a:pt x="13407" y="12020"/>
                      </a:cubicBezTo>
                      <a:cubicBezTo>
                        <a:pt x="16234" y="15124"/>
                        <a:pt x="18858" y="18229"/>
                        <a:pt x="21482" y="21378"/>
                      </a:cubicBezTo>
                      <a:cubicBezTo>
                        <a:pt x="19867" y="21467"/>
                        <a:pt x="18252" y="21556"/>
                        <a:pt x="16435" y="21600"/>
                      </a:cubicBezTo>
                      <a:cubicBezTo>
                        <a:pt x="15022" y="21511"/>
                        <a:pt x="13205" y="21423"/>
                        <a:pt x="11388" y="21334"/>
                      </a:cubicBezTo>
                      <a:close/>
                    </a:path>
                  </a:pathLst>
                </a:custGeom>
                <a:solidFill>
                  <a:srgbClr val="898F8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52" name="Google Shape;1860;p21"/>
                <p:cNvSpPr/>
                <p:nvPr/>
              </p:nvSpPr>
              <p:spPr>
                <a:xfrm rot="19631232">
                  <a:off x="707485" y="131776"/>
                  <a:ext cx="221445" cy="57330"/>
                </a:xfrm>
                <a:custGeom>
                  <a:avLst/>
                  <a:gdLst/>
                  <a:ahLst/>
                  <a:cxnLst>
                    <a:cxn ang="0">
                      <a:pos x="wd2" y="hd2"/>
                    </a:cxn>
                    <a:cxn ang="5400000">
                      <a:pos x="wd2" y="hd2"/>
                    </a:cxn>
                    <a:cxn ang="10800000">
                      <a:pos x="wd2" y="hd2"/>
                    </a:cxn>
                    <a:cxn ang="16200000">
                      <a:pos x="wd2" y="hd2"/>
                    </a:cxn>
                  </a:cxnLst>
                  <a:rect l="0" t="0" r="r" b="b"/>
                  <a:pathLst>
                    <a:path w="21600" h="20819" fill="norm" stroke="1" extrusionOk="0">
                      <a:moveTo>
                        <a:pt x="20555" y="20819"/>
                      </a:moveTo>
                      <a:cubicBezTo>
                        <a:pt x="19510" y="7547"/>
                        <a:pt x="18186" y="5725"/>
                        <a:pt x="14841" y="12231"/>
                      </a:cubicBezTo>
                      <a:cubicBezTo>
                        <a:pt x="10730" y="20299"/>
                        <a:pt x="8501" y="21600"/>
                        <a:pt x="0" y="18998"/>
                      </a:cubicBezTo>
                      <a:cubicBezTo>
                        <a:pt x="6550" y="12752"/>
                        <a:pt x="13169" y="6506"/>
                        <a:pt x="20067" y="0"/>
                      </a:cubicBezTo>
                      <a:cubicBezTo>
                        <a:pt x="20555" y="6766"/>
                        <a:pt x="21112" y="13532"/>
                        <a:pt x="21600" y="20299"/>
                      </a:cubicBezTo>
                      <a:cubicBezTo>
                        <a:pt x="21252" y="20559"/>
                        <a:pt x="20903" y="20559"/>
                        <a:pt x="20555" y="20819"/>
                      </a:cubicBezTo>
                      <a:close/>
                    </a:path>
                  </a:pathLst>
                </a:custGeom>
                <a:solidFill>
                  <a:srgbClr val="696FE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53" name="Google Shape;1861;p21"/>
                <p:cNvSpPr/>
                <p:nvPr/>
              </p:nvSpPr>
              <p:spPr>
                <a:xfrm rot="19631232">
                  <a:off x="579141" y="423263"/>
                  <a:ext cx="104294" cy="88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30" y="8884"/>
                      </a:moveTo>
                      <a:cubicBezTo>
                        <a:pt x="17753" y="11323"/>
                        <a:pt x="19677" y="13761"/>
                        <a:pt x="21600" y="16200"/>
                      </a:cubicBezTo>
                      <a:cubicBezTo>
                        <a:pt x="17162" y="17942"/>
                        <a:pt x="12723" y="19858"/>
                        <a:pt x="8137" y="21600"/>
                      </a:cubicBezTo>
                      <a:cubicBezTo>
                        <a:pt x="7249" y="21600"/>
                        <a:pt x="6362" y="21600"/>
                        <a:pt x="5326" y="21600"/>
                      </a:cubicBezTo>
                      <a:cubicBezTo>
                        <a:pt x="5178" y="16200"/>
                        <a:pt x="444" y="12019"/>
                        <a:pt x="2071" y="5923"/>
                      </a:cubicBezTo>
                      <a:cubicBezTo>
                        <a:pt x="2071" y="5748"/>
                        <a:pt x="740" y="5052"/>
                        <a:pt x="0" y="4529"/>
                      </a:cubicBezTo>
                      <a:cubicBezTo>
                        <a:pt x="888" y="2961"/>
                        <a:pt x="1923" y="1568"/>
                        <a:pt x="2811" y="0"/>
                      </a:cubicBezTo>
                      <a:cubicBezTo>
                        <a:pt x="3699" y="697"/>
                        <a:pt x="4734" y="1219"/>
                        <a:pt x="5622" y="2090"/>
                      </a:cubicBezTo>
                      <a:cubicBezTo>
                        <a:pt x="7101" y="3484"/>
                        <a:pt x="8433" y="4877"/>
                        <a:pt x="9764" y="6445"/>
                      </a:cubicBezTo>
                      <a:cubicBezTo>
                        <a:pt x="8137" y="8013"/>
                        <a:pt x="6362" y="9406"/>
                        <a:pt x="4586" y="11148"/>
                      </a:cubicBezTo>
                      <a:cubicBezTo>
                        <a:pt x="9320" y="15155"/>
                        <a:pt x="12279" y="10800"/>
                        <a:pt x="15830" y="8884"/>
                      </a:cubicBezTo>
                      <a:close/>
                    </a:path>
                  </a:pathLst>
                </a:custGeom>
                <a:solidFill>
                  <a:srgbClr val="CBCDC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54" name="Google Shape;1862;p21"/>
                <p:cNvSpPr/>
                <p:nvPr/>
              </p:nvSpPr>
              <p:spPr>
                <a:xfrm rot="19631232">
                  <a:off x="693954" y="541652"/>
                  <a:ext cx="56433" cy="1748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5" y="21600"/>
                      </a:moveTo>
                      <a:cubicBezTo>
                        <a:pt x="10390" y="14429"/>
                        <a:pt x="5195" y="7259"/>
                        <a:pt x="0" y="0"/>
                      </a:cubicBezTo>
                      <a:cubicBezTo>
                        <a:pt x="8476" y="266"/>
                        <a:pt x="5742" y="2921"/>
                        <a:pt x="9023" y="4249"/>
                      </a:cubicBezTo>
                      <a:cubicBezTo>
                        <a:pt x="10117" y="3984"/>
                        <a:pt x="11484" y="3629"/>
                        <a:pt x="12851" y="3275"/>
                      </a:cubicBezTo>
                      <a:cubicBezTo>
                        <a:pt x="12851" y="3629"/>
                        <a:pt x="13124" y="3984"/>
                        <a:pt x="13124" y="4338"/>
                      </a:cubicBezTo>
                      <a:cubicBezTo>
                        <a:pt x="13671" y="4692"/>
                        <a:pt x="13944" y="5046"/>
                        <a:pt x="14491" y="5489"/>
                      </a:cubicBezTo>
                      <a:cubicBezTo>
                        <a:pt x="14491" y="5843"/>
                        <a:pt x="14765" y="6197"/>
                        <a:pt x="14765" y="6551"/>
                      </a:cubicBezTo>
                      <a:cubicBezTo>
                        <a:pt x="15311" y="6905"/>
                        <a:pt x="15858" y="7259"/>
                        <a:pt x="16405" y="7613"/>
                      </a:cubicBezTo>
                      <a:cubicBezTo>
                        <a:pt x="18046" y="9030"/>
                        <a:pt x="19686" y="10446"/>
                        <a:pt x="21327" y="11951"/>
                      </a:cubicBezTo>
                      <a:cubicBezTo>
                        <a:pt x="21327" y="12659"/>
                        <a:pt x="21600" y="13367"/>
                        <a:pt x="21600" y="14075"/>
                      </a:cubicBezTo>
                      <a:cubicBezTo>
                        <a:pt x="20507" y="14784"/>
                        <a:pt x="18319" y="15492"/>
                        <a:pt x="18046" y="16200"/>
                      </a:cubicBezTo>
                      <a:cubicBezTo>
                        <a:pt x="17772" y="17616"/>
                        <a:pt x="18866" y="19033"/>
                        <a:pt x="18593" y="20449"/>
                      </a:cubicBezTo>
                      <a:cubicBezTo>
                        <a:pt x="18593" y="20715"/>
                        <a:pt x="16678" y="21157"/>
                        <a:pt x="15585" y="2160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55" name="Google Shape;1863;p21"/>
                <p:cNvSpPr/>
                <p:nvPr/>
              </p:nvSpPr>
              <p:spPr>
                <a:xfrm rot="19631232">
                  <a:off x="866123" y="617367"/>
                  <a:ext cx="100814" cy="56662"/>
                </a:xfrm>
                <a:custGeom>
                  <a:avLst/>
                  <a:gdLst/>
                  <a:ahLst/>
                  <a:cxnLst>
                    <a:cxn ang="0">
                      <a:pos x="wd2" y="hd2"/>
                    </a:cxn>
                    <a:cxn ang="5400000">
                      <a:pos x="wd2" y="hd2"/>
                    </a:cxn>
                    <a:cxn ang="10800000">
                      <a:pos x="wd2" y="hd2"/>
                    </a:cxn>
                    <a:cxn ang="16200000">
                      <a:pos x="wd2" y="hd2"/>
                    </a:cxn>
                  </a:cxnLst>
                  <a:rect l="0" t="0" r="r" b="b"/>
                  <a:pathLst>
                    <a:path w="21023" h="21348" fill="norm" stroke="1" extrusionOk="0">
                      <a:moveTo>
                        <a:pt x="6107" y="21348"/>
                      </a:moveTo>
                      <a:cubicBezTo>
                        <a:pt x="6405" y="13518"/>
                        <a:pt x="2532" y="11898"/>
                        <a:pt x="0" y="8118"/>
                      </a:cubicBezTo>
                      <a:cubicBezTo>
                        <a:pt x="2383" y="1368"/>
                        <a:pt x="5214" y="18"/>
                        <a:pt x="9683" y="1908"/>
                      </a:cubicBezTo>
                      <a:cubicBezTo>
                        <a:pt x="12364" y="3258"/>
                        <a:pt x="15641" y="828"/>
                        <a:pt x="18621" y="18"/>
                      </a:cubicBezTo>
                      <a:cubicBezTo>
                        <a:pt x="21600" y="-252"/>
                        <a:pt x="21302" y="2448"/>
                        <a:pt x="20408" y="6228"/>
                      </a:cubicBezTo>
                      <a:cubicBezTo>
                        <a:pt x="19812" y="8928"/>
                        <a:pt x="19663" y="11898"/>
                        <a:pt x="19365" y="14868"/>
                      </a:cubicBezTo>
                      <a:cubicBezTo>
                        <a:pt x="15045" y="17028"/>
                        <a:pt x="10576" y="19188"/>
                        <a:pt x="6107" y="21348"/>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56" name="Google Shape;1864;p21"/>
                <p:cNvSpPr/>
                <p:nvPr/>
              </p:nvSpPr>
              <p:spPr>
                <a:xfrm rot="19631232">
                  <a:off x="874767" y="648780"/>
                  <a:ext cx="213587" cy="48083"/>
                </a:xfrm>
                <a:custGeom>
                  <a:avLst/>
                  <a:gdLst/>
                  <a:ahLst/>
                  <a:cxnLst>
                    <a:cxn ang="0">
                      <a:pos x="wd2" y="hd2"/>
                    </a:cxn>
                    <a:cxn ang="5400000">
                      <a:pos x="wd2" y="hd2"/>
                    </a:cxn>
                    <a:cxn ang="10800000">
                      <a:pos x="wd2" y="hd2"/>
                    </a:cxn>
                    <a:cxn ang="16200000">
                      <a:pos x="wd2" y="hd2"/>
                    </a:cxn>
                  </a:cxnLst>
                  <a:rect l="0" t="0" r="r" b="b"/>
                  <a:pathLst>
                    <a:path w="21600" h="21313" fill="norm" stroke="1" extrusionOk="0">
                      <a:moveTo>
                        <a:pt x="21600" y="3207"/>
                      </a:moveTo>
                      <a:cubicBezTo>
                        <a:pt x="16326" y="7019"/>
                        <a:pt x="11125" y="10513"/>
                        <a:pt x="5851" y="14960"/>
                      </a:cubicBezTo>
                      <a:cubicBezTo>
                        <a:pt x="3901" y="16548"/>
                        <a:pt x="2023" y="19725"/>
                        <a:pt x="0" y="21313"/>
                      </a:cubicBezTo>
                      <a:cubicBezTo>
                        <a:pt x="2167" y="10830"/>
                        <a:pt x="4912" y="5113"/>
                        <a:pt x="7947" y="1619"/>
                      </a:cubicBezTo>
                      <a:cubicBezTo>
                        <a:pt x="8597" y="2889"/>
                        <a:pt x="9319" y="5113"/>
                        <a:pt x="9897" y="5113"/>
                      </a:cubicBezTo>
                      <a:cubicBezTo>
                        <a:pt x="13220" y="3842"/>
                        <a:pt x="16543" y="1619"/>
                        <a:pt x="19866" y="30"/>
                      </a:cubicBezTo>
                      <a:cubicBezTo>
                        <a:pt x="20444" y="-287"/>
                        <a:pt x="21094" y="1936"/>
                        <a:pt x="21600" y="3207"/>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57" name="Google Shape;1865;p21"/>
                <p:cNvSpPr/>
                <p:nvPr/>
              </p:nvSpPr>
              <p:spPr>
                <a:xfrm rot="19631232">
                  <a:off x="745657" y="759607"/>
                  <a:ext cx="82970" cy="73812"/>
                </a:xfrm>
                <a:custGeom>
                  <a:avLst/>
                  <a:gdLst/>
                  <a:ahLst/>
                  <a:cxnLst>
                    <a:cxn ang="0">
                      <a:pos x="wd2" y="hd2"/>
                    </a:cxn>
                    <a:cxn ang="5400000">
                      <a:pos x="wd2" y="hd2"/>
                    </a:cxn>
                    <a:cxn ang="10800000">
                      <a:pos x="wd2" y="hd2"/>
                    </a:cxn>
                    <a:cxn ang="16200000">
                      <a:pos x="wd2" y="hd2"/>
                    </a:cxn>
                  </a:cxnLst>
                  <a:rect l="0" t="0" r="r" b="b"/>
                  <a:pathLst>
                    <a:path w="21082" h="21600" fill="norm" stroke="1" extrusionOk="0">
                      <a:moveTo>
                        <a:pt x="11280" y="0"/>
                      </a:moveTo>
                      <a:cubicBezTo>
                        <a:pt x="12006" y="2307"/>
                        <a:pt x="12914" y="4614"/>
                        <a:pt x="13640" y="6711"/>
                      </a:cubicBezTo>
                      <a:cubicBezTo>
                        <a:pt x="14911" y="10276"/>
                        <a:pt x="14366" y="15309"/>
                        <a:pt x="19448" y="16147"/>
                      </a:cubicBezTo>
                      <a:cubicBezTo>
                        <a:pt x="20175" y="16147"/>
                        <a:pt x="20537" y="19713"/>
                        <a:pt x="21082" y="21600"/>
                      </a:cubicBezTo>
                      <a:cubicBezTo>
                        <a:pt x="15637" y="19713"/>
                        <a:pt x="10191" y="17615"/>
                        <a:pt x="4564" y="15728"/>
                      </a:cubicBezTo>
                      <a:cubicBezTo>
                        <a:pt x="4201" y="13631"/>
                        <a:pt x="4020" y="9856"/>
                        <a:pt x="3294" y="9647"/>
                      </a:cubicBezTo>
                      <a:cubicBezTo>
                        <a:pt x="-518" y="8598"/>
                        <a:pt x="26" y="5452"/>
                        <a:pt x="26" y="2516"/>
                      </a:cubicBezTo>
                      <a:cubicBezTo>
                        <a:pt x="4020" y="1678"/>
                        <a:pt x="7650" y="839"/>
                        <a:pt x="11280" y="0"/>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58" name="Google Shape;1866;p21"/>
                <p:cNvSpPr/>
                <p:nvPr/>
              </p:nvSpPr>
              <p:spPr>
                <a:xfrm rot="19631232">
                  <a:off x="194888" y="693145"/>
                  <a:ext cx="183585" cy="34347"/>
                </a:xfrm>
                <a:custGeom>
                  <a:avLst/>
                  <a:gdLst/>
                  <a:ahLst/>
                  <a:cxnLst>
                    <a:cxn ang="0">
                      <a:pos x="wd2" y="hd2"/>
                    </a:cxn>
                    <a:cxn ang="5400000">
                      <a:pos x="wd2" y="hd2"/>
                    </a:cxn>
                    <a:cxn ang="10800000">
                      <a:pos x="wd2" y="hd2"/>
                    </a:cxn>
                    <a:cxn ang="16200000">
                      <a:pos x="wd2" y="hd2"/>
                    </a:cxn>
                  </a:cxnLst>
                  <a:rect l="0" t="0" r="r" b="b"/>
                  <a:pathLst>
                    <a:path w="21600" h="16971" fill="norm" stroke="1" extrusionOk="0">
                      <a:moveTo>
                        <a:pt x="21600" y="3187"/>
                      </a:moveTo>
                      <a:cubicBezTo>
                        <a:pt x="14708" y="14518"/>
                        <a:pt x="7564" y="21600"/>
                        <a:pt x="0" y="13456"/>
                      </a:cubicBezTo>
                      <a:cubicBezTo>
                        <a:pt x="7144" y="8853"/>
                        <a:pt x="14372" y="4249"/>
                        <a:pt x="21516" y="0"/>
                      </a:cubicBezTo>
                      <a:cubicBezTo>
                        <a:pt x="21600" y="1062"/>
                        <a:pt x="21600" y="2125"/>
                        <a:pt x="21600" y="3187"/>
                      </a:cubicBezTo>
                      <a:close/>
                    </a:path>
                  </a:pathLst>
                </a:custGeom>
                <a:solidFill>
                  <a:srgbClr val="898F8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59" name="Google Shape;1867;p21"/>
                <p:cNvSpPr/>
                <p:nvPr/>
              </p:nvSpPr>
              <p:spPr>
                <a:xfrm rot="19631232">
                  <a:off x="928912" y="602286"/>
                  <a:ext cx="175727" cy="30160"/>
                </a:xfrm>
                <a:custGeom>
                  <a:avLst/>
                  <a:gdLst/>
                  <a:ahLst/>
                  <a:cxnLst>
                    <a:cxn ang="0">
                      <a:pos x="wd2" y="hd2"/>
                    </a:cxn>
                    <a:cxn ang="5400000">
                      <a:pos x="wd2" y="hd2"/>
                    </a:cxn>
                    <a:cxn ang="10800000">
                      <a:pos x="wd2" y="hd2"/>
                    </a:cxn>
                    <a:cxn ang="16200000">
                      <a:pos x="wd2" y="hd2"/>
                    </a:cxn>
                  </a:cxnLst>
                  <a:rect l="0" t="0" r="r" b="b"/>
                  <a:pathLst>
                    <a:path w="21600" h="21141" fill="norm" stroke="1" extrusionOk="0">
                      <a:moveTo>
                        <a:pt x="16595" y="18084"/>
                      </a:moveTo>
                      <a:cubicBezTo>
                        <a:pt x="15893" y="16075"/>
                        <a:pt x="15190" y="12559"/>
                        <a:pt x="14488" y="13061"/>
                      </a:cubicBezTo>
                      <a:cubicBezTo>
                        <a:pt x="10449" y="15572"/>
                        <a:pt x="6410" y="19089"/>
                        <a:pt x="2371" y="21098"/>
                      </a:cubicBezTo>
                      <a:cubicBezTo>
                        <a:pt x="1580" y="21600"/>
                        <a:pt x="790" y="17582"/>
                        <a:pt x="0" y="15572"/>
                      </a:cubicBezTo>
                      <a:cubicBezTo>
                        <a:pt x="4478" y="10549"/>
                        <a:pt x="8956" y="5525"/>
                        <a:pt x="13434" y="1005"/>
                      </a:cubicBezTo>
                      <a:cubicBezTo>
                        <a:pt x="14312" y="4521"/>
                        <a:pt x="15278" y="8037"/>
                        <a:pt x="16156" y="12056"/>
                      </a:cubicBezTo>
                      <a:cubicBezTo>
                        <a:pt x="16244" y="11051"/>
                        <a:pt x="16332" y="10047"/>
                        <a:pt x="16507" y="9042"/>
                      </a:cubicBezTo>
                      <a:cubicBezTo>
                        <a:pt x="15805" y="6530"/>
                        <a:pt x="15102" y="3516"/>
                        <a:pt x="14400" y="1005"/>
                      </a:cubicBezTo>
                      <a:cubicBezTo>
                        <a:pt x="15629" y="502"/>
                        <a:pt x="16859" y="502"/>
                        <a:pt x="18176" y="0"/>
                      </a:cubicBezTo>
                      <a:cubicBezTo>
                        <a:pt x="18176" y="15572"/>
                        <a:pt x="20546" y="6530"/>
                        <a:pt x="21600" y="10549"/>
                      </a:cubicBezTo>
                      <a:cubicBezTo>
                        <a:pt x="20020" y="13061"/>
                        <a:pt x="18351" y="15572"/>
                        <a:pt x="16595" y="18084"/>
                      </a:cubicBezTo>
                      <a:close/>
                    </a:path>
                  </a:pathLst>
                </a:custGeom>
                <a:solidFill>
                  <a:srgbClr val="5C5F5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60" name="Google Shape;1868;p21"/>
                <p:cNvSpPr/>
                <p:nvPr/>
              </p:nvSpPr>
              <p:spPr>
                <a:xfrm rot="19631232">
                  <a:off x="685929" y="804511"/>
                  <a:ext cx="86436" cy="45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37" y="0"/>
                      </a:moveTo>
                      <a:cubicBezTo>
                        <a:pt x="17137" y="4800"/>
                        <a:pt x="16602" y="9943"/>
                        <a:pt x="20351" y="11657"/>
                      </a:cubicBezTo>
                      <a:cubicBezTo>
                        <a:pt x="21065" y="12000"/>
                        <a:pt x="21243" y="18171"/>
                        <a:pt x="21600" y="21600"/>
                      </a:cubicBezTo>
                      <a:cubicBezTo>
                        <a:pt x="19458" y="21257"/>
                        <a:pt x="17137" y="20914"/>
                        <a:pt x="14995" y="20571"/>
                      </a:cubicBezTo>
                      <a:cubicBezTo>
                        <a:pt x="13567" y="18857"/>
                        <a:pt x="12139" y="16457"/>
                        <a:pt x="10532" y="16114"/>
                      </a:cubicBezTo>
                      <a:cubicBezTo>
                        <a:pt x="8390" y="15429"/>
                        <a:pt x="6069" y="16457"/>
                        <a:pt x="3035" y="16800"/>
                      </a:cubicBezTo>
                      <a:cubicBezTo>
                        <a:pt x="3749" y="12686"/>
                        <a:pt x="4106" y="10286"/>
                        <a:pt x="4641" y="6857"/>
                      </a:cubicBezTo>
                      <a:cubicBezTo>
                        <a:pt x="3035" y="6857"/>
                        <a:pt x="1428" y="6514"/>
                        <a:pt x="0" y="6514"/>
                      </a:cubicBezTo>
                      <a:cubicBezTo>
                        <a:pt x="1785" y="5143"/>
                        <a:pt x="3570" y="3086"/>
                        <a:pt x="5355" y="2057"/>
                      </a:cubicBezTo>
                      <a:cubicBezTo>
                        <a:pt x="7141" y="1029"/>
                        <a:pt x="9104" y="1371"/>
                        <a:pt x="11068" y="1029"/>
                      </a:cubicBezTo>
                      <a:cubicBezTo>
                        <a:pt x="13031" y="686"/>
                        <a:pt x="14995" y="343"/>
                        <a:pt x="17137" y="0"/>
                      </a:cubicBezTo>
                      <a:close/>
                      <a:moveTo>
                        <a:pt x="11603" y="8572"/>
                      </a:moveTo>
                      <a:cubicBezTo>
                        <a:pt x="12139" y="7886"/>
                        <a:pt x="12674" y="6857"/>
                        <a:pt x="13210" y="6171"/>
                      </a:cubicBezTo>
                      <a:cubicBezTo>
                        <a:pt x="13031" y="5829"/>
                        <a:pt x="13031" y="5829"/>
                        <a:pt x="12853" y="5486"/>
                      </a:cubicBezTo>
                      <a:cubicBezTo>
                        <a:pt x="12496" y="6171"/>
                        <a:pt x="12139" y="7200"/>
                        <a:pt x="11603" y="8572"/>
                      </a:cubicBezTo>
                      <a:cubicBezTo>
                        <a:pt x="11603" y="8914"/>
                        <a:pt x="11425" y="9257"/>
                        <a:pt x="11425" y="9600"/>
                      </a:cubicBezTo>
                      <a:cubicBezTo>
                        <a:pt x="11425" y="8914"/>
                        <a:pt x="11603" y="8572"/>
                        <a:pt x="11603" y="8572"/>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61" name="Google Shape;1869;p21"/>
                <p:cNvSpPr/>
                <p:nvPr/>
              </p:nvSpPr>
              <p:spPr>
                <a:xfrm rot="19631232">
                  <a:off x="772521" y="626274"/>
                  <a:ext cx="34289" cy="105557"/>
                </a:xfrm>
                <a:custGeom>
                  <a:avLst/>
                  <a:gdLst/>
                  <a:ahLst/>
                  <a:cxnLst>
                    <a:cxn ang="0">
                      <a:pos x="wd2" y="hd2"/>
                    </a:cxn>
                    <a:cxn ang="5400000">
                      <a:pos x="wd2" y="hd2"/>
                    </a:cxn>
                    <a:cxn ang="10800000">
                      <a:pos x="wd2" y="hd2"/>
                    </a:cxn>
                    <a:cxn ang="16200000">
                      <a:pos x="wd2" y="hd2"/>
                    </a:cxn>
                  </a:cxnLst>
                  <a:rect l="0" t="0" r="r" b="b"/>
                  <a:pathLst>
                    <a:path w="21600" h="21353" fill="norm" stroke="1" extrusionOk="0">
                      <a:moveTo>
                        <a:pt x="0" y="12467"/>
                      </a:moveTo>
                      <a:cubicBezTo>
                        <a:pt x="1800" y="11742"/>
                        <a:pt x="5400" y="11162"/>
                        <a:pt x="5400" y="10438"/>
                      </a:cubicBezTo>
                      <a:cubicBezTo>
                        <a:pt x="5400" y="8118"/>
                        <a:pt x="3600" y="5799"/>
                        <a:pt x="4500" y="3479"/>
                      </a:cubicBezTo>
                      <a:cubicBezTo>
                        <a:pt x="4950" y="2319"/>
                        <a:pt x="8100" y="1160"/>
                        <a:pt x="10350" y="0"/>
                      </a:cubicBezTo>
                      <a:cubicBezTo>
                        <a:pt x="12150" y="1160"/>
                        <a:pt x="13950" y="2464"/>
                        <a:pt x="15750" y="3624"/>
                      </a:cubicBezTo>
                      <a:cubicBezTo>
                        <a:pt x="15750" y="4204"/>
                        <a:pt x="15750" y="4639"/>
                        <a:pt x="15750" y="5219"/>
                      </a:cubicBezTo>
                      <a:cubicBezTo>
                        <a:pt x="17550" y="9423"/>
                        <a:pt x="19350" y="13482"/>
                        <a:pt x="21150" y="17686"/>
                      </a:cubicBezTo>
                      <a:cubicBezTo>
                        <a:pt x="20700" y="17686"/>
                        <a:pt x="20250" y="17831"/>
                        <a:pt x="20250" y="17831"/>
                      </a:cubicBezTo>
                      <a:cubicBezTo>
                        <a:pt x="20250" y="17976"/>
                        <a:pt x="20700" y="18266"/>
                        <a:pt x="21150" y="18411"/>
                      </a:cubicBezTo>
                      <a:cubicBezTo>
                        <a:pt x="21150" y="18701"/>
                        <a:pt x="21600" y="18991"/>
                        <a:pt x="21600" y="19281"/>
                      </a:cubicBezTo>
                      <a:cubicBezTo>
                        <a:pt x="21600" y="19715"/>
                        <a:pt x="21600" y="20005"/>
                        <a:pt x="21600" y="20440"/>
                      </a:cubicBezTo>
                      <a:cubicBezTo>
                        <a:pt x="21600" y="20585"/>
                        <a:pt x="21600" y="20875"/>
                        <a:pt x="21600" y="21020"/>
                      </a:cubicBezTo>
                      <a:cubicBezTo>
                        <a:pt x="18900" y="21165"/>
                        <a:pt x="15750" y="21600"/>
                        <a:pt x="13950" y="21165"/>
                      </a:cubicBezTo>
                      <a:cubicBezTo>
                        <a:pt x="10350" y="20440"/>
                        <a:pt x="8100" y="19425"/>
                        <a:pt x="5400" y="18411"/>
                      </a:cubicBezTo>
                      <a:cubicBezTo>
                        <a:pt x="3150" y="16526"/>
                        <a:pt x="1350" y="14497"/>
                        <a:pt x="0" y="12467"/>
                      </a:cubicBezTo>
                      <a:close/>
                      <a:moveTo>
                        <a:pt x="8550" y="3189"/>
                      </a:moveTo>
                      <a:cubicBezTo>
                        <a:pt x="8100" y="3189"/>
                        <a:pt x="7650" y="3189"/>
                        <a:pt x="7650" y="3189"/>
                      </a:cubicBezTo>
                      <a:cubicBezTo>
                        <a:pt x="7650" y="3334"/>
                        <a:pt x="7650" y="3479"/>
                        <a:pt x="7650" y="3479"/>
                      </a:cubicBezTo>
                      <a:cubicBezTo>
                        <a:pt x="8100" y="3479"/>
                        <a:pt x="8550" y="3479"/>
                        <a:pt x="9000" y="3334"/>
                      </a:cubicBezTo>
                      <a:cubicBezTo>
                        <a:pt x="9000" y="3479"/>
                        <a:pt x="9000" y="3334"/>
                        <a:pt x="8550" y="3189"/>
                      </a:cubicBezTo>
                      <a:close/>
                    </a:path>
                  </a:pathLst>
                </a:custGeom>
                <a:solidFill>
                  <a:srgbClr val="898F8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62" name="Google Shape;1870;p21"/>
                <p:cNvSpPr/>
                <p:nvPr/>
              </p:nvSpPr>
              <p:spPr>
                <a:xfrm rot="19631232">
                  <a:off x="621752" y="495114"/>
                  <a:ext cx="50719" cy="108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037"/>
                      </a:moveTo>
                      <a:cubicBezTo>
                        <a:pt x="20079" y="20605"/>
                        <a:pt x="18558" y="21174"/>
                        <a:pt x="17341" y="21600"/>
                      </a:cubicBezTo>
                      <a:cubicBezTo>
                        <a:pt x="13690" y="19468"/>
                        <a:pt x="16732" y="15205"/>
                        <a:pt x="7301" y="14779"/>
                      </a:cubicBezTo>
                      <a:cubicBezTo>
                        <a:pt x="4868" y="9805"/>
                        <a:pt x="2434" y="4974"/>
                        <a:pt x="0" y="0"/>
                      </a:cubicBezTo>
                      <a:cubicBezTo>
                        <a:pt x="1825" y="711"/>
                        <a:pt x="3651" y="1279"/>
                        <a:pt x="5476" y="1989"/>
                      </a:cubicBezTo>
                      <a:cubicBezTo>
                        <a:pt x="7910" y="2842"/>
                        <a:pt x="10344" y="3553"/>
                        <a:pt x="12777" y="4405"/>
                      </a:cubicBezTo>
                      <a:cubicBezTo>
                        <a:pt x="12777" y="4405"/>
                        <a:pt x="12777" y="4405"/>
                        <a:pt x="12777" y="4405"/>
                      </a:cubicBezTo>
                      <a:cubicBezTo>
                        <a:pt x="13386" y="6110"/>
                        <a:pt x="13690" y="7816"/>
                        <a:pt x="14603" y="9379"/>
                      </a:cubicBezTo>
                      <a:cubicBezTo>
                        <a:pt x="16732" y="12932"/>
                        <a:pt x="19166" y="16484"/>
                        <a:pt x="21600" y="20037"/>
                      </a:cubicBezTo>
                      <a:close/>
                    </a:path>
                  </a:pathLst>
                </a:custGeom>
                <a:solidFill>
                  <a:srgbClr val="898F8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63" name="Google Shape;1871;p21"/>
                <p:cNvSpPr/>
                <p:nvPr/>
              </p:nvSpPr>
              <p:spPr>
                <a:xfrm rot="19631232">
                  <a:off x="566851" y="396341"/>
                  <a:ext cx="55719" cy="68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16" y="21600"/>
                      </a:moveTo>
                      <a:cubicBezTo>
                        <a:pt x="10523" y="19800"/>
                        <a:pt x="7754" y="17775"/>
                        <a:pt x="5262" y="15975"/>
                      </a:cubicBezTo>
                      <a:cubicBezTo>
                        <a:pt x="3600" y="14850"/>
                        <a:pt x="1662" y="14175"/>
                        <a:pt x="0" y="13275"/>
                      </a:cubicBezTo>
                      <a:cubicBezTo>
                        <a:pt x="7200" y="8775"/>
                        <a:pt x="14400" y="4500"/>
                        <a:pt x="21600" y="0"/>
                      </a:cubicBezTo>
                      <a:cubicBezTo>
                        <a:pt x="19938" y="2925"/>
                        <a:pt x="18000" y="5625"/>
                        <a:pt x="16062" y="9000"/>
                      </a:cubicBezTo>
                      <a:cubicBezTo>
                        <a:pt x="16615" y="11700"/>
                        <a:pt x="17446" y="15300"/>
                        <a:pt x="18277" y="18900"/>
                      </a:cubicBezTo>
                      <a:cubicBezTo>
                        <a:pt x="16339" y="19575"/>
                        <a:pt x="14677" y="20700"/>
                        <a:pt x="13016" y="21600"/>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64" name="Google Shape;1872;p21"/>
                <p:cNvSpPr/>
                <p:nvPr/>
              </p:nvSpPr>
              <p:spPr>
                <a:xfrm rot="19631232">
                  <a:off x="823411" y="697672"/>
                  <a:ext cx="42861" cy="917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160" y="1013"/>
                        <a:pt x="4320" y="2363"/>
                        <a:pt x="6840" y="3206"/>
                      </a:cubicBezTo>
                      <a:cubicBezTo>
                        <a:pt x="8280" y="3544"/>
                        <a:pt x="10800" y="3038"/>
                        <a:pt x="12960" y="3038"/>
                      </a:cubicBezTo>
                      <a:cubicBezTo>
                        <a:pt x="15840" y="7256"/>
                        <a:pt x="18720" y="11475"/>
                        <a:pt x="21600" y="15525"/>
                      </a:cubicBezTo>
                      <a:cubicBezTo>
                        <a:pt x="18720" y="17550"/>
                        <a:pt x="16200" y="19575"/>
                        <a:pt x="13320" y="21600"/>
                      </a:cubicBezTo>
                      <a:cubicBezTo>
                        <a:pt x="12240" y="21431"/>
                        <a:pt x="11520" y="21431"/>
                        <a:pt x="10440" y="21262"/>
                      </a:cubicBezTo>
                      <a:cubicBezTo>
                        <a:pt x="7200" y="14344"/>
                        <a:pt x="3600" y="7256"/>
                        <a:pt x="0" y="0"/>
                      </a:cubicBezTo>
                      <a:close/>
                      <a:moveTo>
                        <a:pt x="11520" y="8606"/>
                      </a:moveTo>
                      <a:cubicBezTo>
                        <a:pt x="11880" y="8606"/>
                        <a:pt x="12240" y="8606"/>
                        <a:pt x="12240" y="8606"/>
                      </a:cubicBezTo>
                      <a:cubicBezTo>
                        <a:pt x="12240" y="8100"/>
                        <a:pt x="12240" y="7594"/>
                        <a:pt x="12240" y="7088"/>
                      </a:cubicBezTo>
                      <a:cubicBezTo>
                        <a:pt x="11880" y="7088"/>
                        <a:pt x="11520" y="7088"/>
                        <a:pt x="11520" y="7088"/>
                      </a:cubicBezTo>
                      <a:cubicBezTo>
                        <a:pt x="11520" y="7594"/>
                        <a:pt x="11520" y="8100"/>
                        <a:pt x="11520" y="8606"/>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65" name="Google Shape;1873;p21"/>
                <p:cNvSpPr/>
                <p:nvPr/>
              </p:nvSpPr>
              <p:spPr>
                <a:xfrm rot="19631232">
                  <a:off x="256777" y="855506"/>
                  <a:ext cx="47147" cy="210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82" y="0"/>
                        <a:pt x="1637" y="0"/>
                        <a:pt x="2618" y="0"/>
                      </a:cubicBezTo>
                      <a:cubicBezTo>
                        <a:pt x="8837" y="7126"/>
                        <a:pt x="15382" y="14253"/>
                        <a:pt x="21600" y="21453"/>
                      </a:cubicBezTo>
                      <a:cubicBezTo>
                        <a:pt x="20618" y="21526"/>
                        <a:pt x="19309" y="21526"/>
                        <a:pt x="18327" y="21600"/>
                      </a:cubicBezTo>
                      <a:cubicBezTo>
                        <a:pt x="12109" y="14400"/>
                        <a:pt x="5891" y="7200"/>
                        <a:pt x="0" y="0"/>
                      </a:cubicBezTo>
                      <a:close/>
                    </a:path>
                  </a:pathLst>
                </a:custGeom>
                <a:solidFill>
                  <a:srgbClr val="5C5F5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66" name="Google Shape;1874;p21"/>
                <p:cNvSpPr/>
                <p:nvPr/>
              </p:nvSpPr>
              <p:spPr>
                <a:xfrm rot="19631232">
                  <a:off x="1153343" y="446577"/>
                  <a:ext cx="91436" cy="50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14"/>
                      </a:moveTo>
                      <a:cubicBezTo>
                        <a:pt x="4556" y="13577"/>
                        <a:pt x="10631" y="12652"/>
                        <a:pt x="12994" y="1851"/>
                      </a:cubicBezTo>
                      <a:cubicBezTo>
                        <a:pt x="13162" y="926"/>
                        <a:pt x="14513" y="617"/>
                        <a:pt x="15187" y="0"/>
                      </a:cubicBezTo>
                      <a:cubicBezTo>
                        <a:pt x="14681" y="3086"/>
                        <a:pt x="14006" y="6171"/>
                        <a:pt x="13500" y="8949"/>
                      </a:cubicBezTo>
                      <a:cubicBezTo>
                        <a:pt x="18225" y="15429"/>
                        <a:pt x="18900" y="4937"/>
                        <a:pt x="21600" y="3394"/>
                      </a:cubicBezTo>
                      <a:cubicBezTo>
                        <a:pt x="20925" y="6171"/>
                        <a:pt x="20419" y="11109"/>
                        <a:pt x="19238" y="11726"/>
                      </a:cubicBezTo>
                      <a:cubicBezTo>
                        <a:pt x="12994" y="15737"/>
                        <a:pt x="6412" y="18514"/>
                        <a:pt x="0" y="21600"/>
                      </a:cubicBezTo>
                      <a:cubicBezTo>
                        <a:pt x="0" y="21600"/>
                        <a:pt x="0" y="20983"/>
                        <a:pt x="0" y="20983"/>
                      </a:cubicBezTo>
                      <a:cubicBezTo>
                        <a:pt x="0" y="20366"/>
                        <a:pt x="0" y="20057"/>
                        <a:pt x="169" y="19440"/>
                      </a:cubicBezTo>
                      <a:cubicBezTo>
                        <a:pt x="0" y="19440"/>
                        <a:pt x="0" y="18823"/>
                        <a:pt x="0" y="18514"/>
                      </a:cubicBezTo>
                      <a:close/>
                    </a:path>
                  </a:pathLst>
                </a:custGeom>
                <a:solidFill>
                  <a:srgbClr val="898F8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67" name="Google Shape;1875;p21"/>
                <p:cNvSpPr/>
                <p:nvPr/>
              </p:nvSpPr>
              <p:spPr>
                <a:xfrm rot="19631232">
                  <a:off x="1054328" y="538718"/>
                  <a:ext cx="95722" cy="21500"/>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6286" y="16200"/>
                      </a:moveTo>
                      <a:cubicBezTo>
                        <a:pt x="4352" y="11880"/>
                        <a:pt x="0" y="21600"/>
                        <a:pt x="0" y="4860"/>
                      </a:cubicBezTo>
                      <a:cubicBezTo>
                        <a:pt x="7093" y="3240"/>
                        <a:pt x="14346" y="1620"/>
                        <a:pt x="21439" y="0"/>
                      </a:cubicBezTo>
                      <a:cubicBezTo>
                        <a:pt x="21439" y="1620"/>
                        <a:pt x="21439" y="3240"/>
                        <a:pt x="21600" y="4860"/>
                      </a:cubicBezTo>
                      <a:cubicBezTo>
                        <a:pt x="16442" y="8100"/>
                        <a:pt x="11284" y="12420"/>
                        <a:pt x="6286" y="1620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68" name="Google Shape;1876;p21"/>
                <p:cNvSpPr/>
                <p:nvPr/>
              </p:nvSpPr>
              <p:spPr>
                <a:xfrm rot="19631232">
                  <a:off x="581706" y="464991"/>
                  <a:ext cx="35649" cy="70229"/>
                </a:xfrm>
                <a:custGeom>
                  <a:avLst/>
                  <a:gdLst/>
                  <a:ahLst/>
                  <a:cxnLst>
                    <a:cxn ang="0">
                      <a:pos x="wd2" y="hd2"/>
                    </a:cxn>
                    <a:cxn ang="5400000">
                      <a:pos x="wd2" y="hd2"/>
                    </a:cxn>
                    <a:cxn ang="10800000">
                      <a:pos x="wd2" y="hd2"/>
                    </a:cxn>
                    <a:cxn ang="16200000">
                      <a:pos x="wd2" y="hd2"/>
                    </a:cxn>
                  </a:cxnLst>
                  <a:rect l="0" t="0" r="r" b="b"/>
                  <a:pathLst>
                    <a:path w="18585" h="21600" fill="norm" stroke="1" extrusionOk="0">
                      <a:moveTo>
                        <a:pt x="18585" y="21600"/>
                      </a:moveTo>
                      <a:cubicBezTo>
                        <a:pt x="15606" y="20278"/>
                        <a:pt x="12626" y="19176"/>
                        <a:pt x="9647" y="17853"/>
                      </a:cubicBezTo>
                      <a:cubicBezTo>
                        <a:pt x="7413" y="16972"/>
                        <a:pt x="5178" y="15869"/>
                        <a:pt x="2944" y="14767"/>
                      </a:cubicBezTo>
                      <a:cubicBezTo>
                        <a:pt x="337" y="9698"/>
                        <a:pt x="-3015" y="4629"/>
                        <a:pt x="5178" y="0"/>
                      </a:cubicBezTo>
                      <a:cubicBezTo>
                        <a:pt x="7040" y="661"/>
                        <a:pt x="10765" y="1543"/>
                        <a:pt x="10392" y="1763"/>
                      </a:cubicBezTo>
                      <a:cubicBezTo>
                        <a:pt x="6296" y="9477"/>
                        <a:pt x="18213" y="14767"/>
                        <a:pt x="18585" y="21600"/>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69" name="Google Shape;1877;p21"/>
                <p:cNvSpPr/>
                <p:nvPr/>
              </p:nvSpPr>
              <p:spPr>
                <a:xfrm rot="19631232">
                  <a:off x="1195362" y="419715"/>
                  <a:ext cx="34825" cy="39977"/>
                </a:xfrm>
                <a:custGeom>
                  <a:avLst/>
                  <a:gdLst/>
                  <a:ahLst/>
                  <a:cxnLst>
                    <a:cxn ang="0">
                      <a:pos x="wd2" y="hd2"/>
                    </a:cxn>
                    <a:cxn ang="5400000">
                      <a:pos x="wd2" y="hd2"/>
                    </a:cxn>
                    <a:cxn ang="10800000">
                      <a:pos x="wd2" y="hd2"/>
                    </a:cxn>
                    <a:cxn ang="16200000">
                      <a:pos x="wd2" y="hd2"/>
                    </a:cxn>
                  </a:cxnLst>
                  <a:rect l="0" t="0" r="r" b="b"/>
                  <a:pathLst>
                    <a:path w="21490" h="17213" fill="norm" stroke="1" extrusionOk="0">
                      <a:moveTo>
                        <a:pt x="21159" y="9566"/>
                      </a:moveTo>
                      <a:cubicBezTo>
                        <a:pt x="14106" y="11109"/>
                        <a:pt x="12343" y="21600"/>
                        <a:pt x="0" y="15120"/>
                      </a:cubicBezTo>
                      <a:cubicBezTo>
                        <a:pt x="1322" y="12343"/>
                        <a:pt x="3086" y="9257"/>
                        <a:pt x="4408" y="6171"/>
                      </a:cubicBezTo>
                      <a:cubicBezTo>
                        <a:pt x="5730" y="4629"/>
                        <a:pt x="7053" y="3086"/>
                        <a:pt x="7935" y="1543"/>
                      </a:cubicBezTo>
                      <a:cubicBezTo>
                        <a:pt x="11461" y="926"/>
                        <a:pt x="14988" y="309"/>
                        <a:pt x="18955" y="0"/>
                      </a:cubicBezTo>
                      <a:cubicBezTo>
                        <a:pt x="19837" y="2469"/>
                        <a:pt x="20277" y="4937"/>
                        <a:pt x="21159" y="7406"/>
                      </a:cubicBezTo>
                      <a:cubicBezTo>
                        <a:pt x="21600" y="8023"/>
                        <a:pt x="21600" y="8949"/>
                        <a:pt x="21159" y="9566"/>
                      </a:cubicBezTo>
                      <a:close/>
                    </a:path>
                  </a:pathLst>
                </a:custGeom>
                <a:solidFill>
                  <a:srgbClr val="696FE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70" name="Google Shape;1878;p21"/>
                <p:cNvSpPr/>
                <p:nvPr/>
              </p:nvSpPr>
              <p:spPr>
                <a:xfrm rot="19631232">
                  <a:off x="879858" y="850343"/>
                  <a:ext cx="65720" cy="23297"/>
                </a:xfrm>
                <a:custGeom>
                  <a:avLst/>
                  <a:gdLst/>
                  <a:ahLst/>
                  <a:cxnLst>
                    <a:cxn ang="0">
                      <a:pos x="wd2" y="hd2"/>
                    </a:cxn>
                    <a:cxn ang="5400000">
                      <a:pos x="wd2" y="hd2"/>
                    </a:cxn>
                    <a:cxn ang="10800000">
                      <a:pos x="wd2" y="hd2"/>
                    </a:cxn>
                    <a:cxn ang="16200000">
                      <a:pos x="wd2" y="hd2"/>
                    </a:cxn>
                  </a:cxnLst>
                  <a:rect l="0" t="0" r="r" b="b"/>
                  <a:pathLst>
                    <a:path w="21600" h="16330" fill="norm" stroke="1" extrusionOk="0">
                      <a:moveTo>
                        <a:pt x="21600" y="0"/>
                      </a:moveTo>
                      <a:cubicBezTo>
                        <a:pt x="16435" y="18586"/>
                        <a:pt x="7043" y="21600"/>
                        <a:pt x="0" y="7535"/>
                      </a:cubicBezTo>
                      <a:cubicBezTo>
                        <a:pt x="7278" y="5023"/>
                        <a:pt x="14322" y="2512"/>
                        <a:pt x="21600" y="0"/>
                      </a:cubicBezTo>
                      <a:cubicBezTo>
                        <a:pt x="21600" y="0"/>
                        <a:pt x="21600" y="0"/>
                        <a:pt x="21600" y="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71" name="Google Shape;1879;p21"/>
                <p:cNvSpPr/>
                <p:nvPr/>
              </p:nvSpPr>
              <p:spPr>
                <a:xfrm rot="19631232">
                  <a:off x="934744" y="117689"/>
                  <a:ext cx="23574" cy="709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8"/>
                      </a:moveTo>
                      <a:cubicBezTo>
                        <a:pt x="3273" y="218"/>
                        <a:pt x="6546" y="0"/>
                        <a:pt x="9819" y="0"/>
                      </a:cubicBezTo>
                      <a:cubicBezTo>
                        <a:pt x="13745" y="5673"/>
                        <a:pt x="17673" y="11345"/>
                        <a:pt x="21600" y="17018"/>
                      </a:cubicBezTo>
                      <a:cubicBezTo>
                        <a:pt x="19637" y="18545"/>
                        <a:pt x="18328" y="20073"/>
                        <a:pt x="16364" y="21600"/>
                      </a:cubicBezTo>
                      <a:cubicBezTo>
                        <a:pt x="11128" y="14400"/>
                        <a:pt x="5236" y="7200"/>
                        <a:pt x="0" y="218"/>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72" name="Google Shape;1880;p21"/>
                <p:cNvSpPr/>
                <p:nvPr/>
              </p:nvSpPr>
              <p:spPr>
                <a:xfrm rot="19631232">
                  <a:off x="567976" y="509851"/>
                  <a:ext cx="24357" cy="78847"/>
                </a:xfrm>
                <a:custGeom>
                  <a:avLst/>
                  <a:gdLst/>
                  <a:ahLst/>
                  <a:cxnLst>
                    <a:cxn ang="0">
                      <a:pos x="wd2" y="hd2"/>
                    </a:cxn>
                    <a:cxn ang="5400000">
                      <a:pos x="wd2" y="hd2"/>
                    </a:cxn>
                    <a:cxn ang="10800000">
                      <a:pos x="wd2" y="hd2"/>
                    </a:cxn>
                    <a:cxn ang="16200000">
                      <a:pos x="wd2" y="hd2"/>
                    </a:cxn>
                  </a:cxnLst>
                  <a:rect l="0" t="0" r="r" b="b"/>
                  <a:pathLst>
                    <a:path w="21043" h="21411" fill="norm" stroke="1" extrusionOk="0">
                      <a:moveTo>
                        <a:pt x="21043" y="21406"/>
                      </a:moveTo>
                      <a:cubicBezTo>
                        <a:pt x="3146" y="21600"/>
                        <a:pt x="16106" y="16346"/>
                        <a:pt x="8700" y="14011"/>
                      </a:cubicBezTo>
                      <a:cubicBezTo>
                        <a:pt x="1912" y="11870"/>
                        <a:pt x="1912" y="7395"/>
                        <a:pt x="60" y="3892"/>
                      </a:cubicBezTo>
                      <a:cubicBezTo>
                        <a:pt x="-557" y="2724"/>
                        <a:pt x="3763" y="1168"/>
                        <a:pt x="5615" y="0"/>
                      </a:cubicBezTo>
                      <a:cubicBezTo>
                        <a:pt x="11169" y="7200"/>
                        <a:pt x="16106" y="14205"/>
                        <a:pt x="21043" y="21406"/>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73" name="Google Shape;1881;p21"/>
                <p:cNvSpPr/>
                <p:nvPr/>
              </p:nvSpPr>
              <p:spPr>
                <a:xfrm rot="19631232">
                  <a:off x="634434" y="567311"/>
                  <a:ext cx="20003" cy="78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58" y="14335"/>
                        <a:pt x="6943" y="7266"/>
                        <a:pt x="0" y="0"/>
                      </a:cubicBezTo>
                      <a:cubicBezTo>
                        <a:pt x="7714" y="7069"/>
                        <a:pt x="14658" y="14335"/>
                        <a:pt x="21600" y="2160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74" name="Google Shape;1882;p21"/>
                <p:cNvSpPr/>
                <p:nvPr/>
              </p:nvSpPr>
              <p:spPr>
                <a:xfrm rot="19631232">
                  <a:off x="1139341" y="523695"/>
                  <a:ext cx="40004" cy="17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1" y="12960"/>
                      </a:moveTo>
                      <a:cubicBezTo>
                        <a:pt x="6943" y="8640"/>
                        <a:pt x="12729" y="4320"/>
                        <a:pt x="18900" y="0"/>
                      </a:cubicBezTo>
                      <a:cubicBezTo>
                        <a:pt x="18900" y="0"/>
                        <a:pt x="19672" y="1728"/>
                        <a:pt x="19672" y="1728"/>
                      </a:cubicBezTo>
                      <a:cubicBezTo>
                        <a:pt x="20443" y="2592"/>
                        <a:pt x="21214" y="4320"/>
                        <a:pt x="21600" y="5184"/>
                      </a:cubicBezTo>
                      <a:cubicBezTo>
                        <a:pt x="21600" y="5184"/>
                        <a:pt x="21600" y="6912"/>
                        <a:pt x="21600" y="6912"/>
                      </a:cubicBezTo>
                      <a:cubicBezTo>
                        <a:pt x="14272" y="12096"/>
                        <a:pt x="7329" y="17280"/>
                        <a:pt x="0" y="21600"/>
                      </a:cubicBezTo>
                      <a:cubicBezTo>
                        <a:pt x="771" y="18143"/>
                        <a:pt x="771" y="15552"/>
                        <a:pt x="771" y="1296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75" name="Google Shape;1883;p21"/>
                <p:cNvSpPr/>
                <p:nvPr/>
              </p:nvSpPr>
              <p:spPr>
                <a:xfrm rot="19631232">
                  <a:off x="1029880" y="585263"/>
                  <a:ext cx="25003" cy="157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89" y="0"/>
                      </a:moveTo>
                      <a:cubicBezTo>
                        <a:pt x="11726" y="4910"/>
                        <a:pt x="16663" y="10799"/>
                        <a:pt x="21600" y="15709"/>
                      </a:cubicBezTo>
                      <a:cubicBezTo>
                        <a:pt x="20983" y="17673"/>
                        <a:pt x="20365" y="19636"/>
                        <a:pt x="19131" y="21600"/>
                      </a:cubicBezTo>
                      <a:cubicBezTo>
                        <a:pt x="12960" y="14728"/>
                        <a:pt x="6171" y="7855"/>
                        <a:pt x="0" y="0"/>
                      </a:cubicBezTo>
                      <a:cubicBezTo>
                        <a:pt x="1851" y="981"/>
                        <a:pt x="4320" y="981"/>
                        <a:pt x="6789" y="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76" name="Google Shape;1884;p21"/>
                <p:cNvSpPr/>
                <p:nvPr/>
              </p:nvSpPr>
              <p:spPr>
                <a:xfrm rot="19631232">
                  <a:off x="366536" y="1040772"/>
                  <a:ext cx="12701" cy="24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43" y="21600"/>
                      </a:moveTo>
                      <a:cubicBezTo>
                        <a:pt x="7715" y="14612"/>
                        <a:pt x="3086" y="8259"/>
                        <a:pt x="0" y="1271"/>
                      </a:cubicBezTo>
                      <a:cubicBezTo>
                        <a:pt x="3086" y="636"/>
                        <a:pt x="6171" y="636"/>
                        <a:pt x="9257" y="0"/>
                      </a:cubicBezTo>
                      <a:cubicBezTo>
                        <a:pt x="13885" y="6353"/>
                        <a:pt x="16971" y="13342"/>
                        <a:pt x="21600" y="19694"/>
                      </a:cubicBezTo>
                      <a:cubicBezTo>
                        <a:pt x="18514" y="20329"/>
                        <a:pt x="15429" y="20965"/>
                        <a:pt x="12343" y="21600"/>
                      </a:cubicBezTo>
                      <a:close/>
                    </a:path>
                  </a:pathLst>
                </a:custGeom>
                <a:solidFill>
                  <a:srgbClr val="5C5F5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77" name="Google Shape;1885;p21"/>
                <p:cNvSpPr/>
                <p:nvPr/>
              </p:nvSpPr>
              <p:spPr>
                <a:xfrm rot="19631232">
                  <a:off x="1133895" y="503137"/>
                  <a:ext cx="23574"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4" y="21600"/>
                      </a:moveTo>
                      <a:cubicBezTo>
                        <a:pt x="654" y="16971"/>
                        <a:pt x="654" y="12343"/>
                        <a:pt x="0" y="7715"/>
                      </a:cubicBezTo>
                      <a:cubicBezTo>
                        <a:pt x="6546" y="4628"/>
                        <a:pt x="13091" y="3086"/>
                        <a:pt x="19637" y="0"/>
                      </a:cubicBezTo>
                      <a:cubicBezTo>
                        <a:pt x="20291" y="1542"/>
                        <a:pt x="20946" y="3086"/>
                        <a:pt x="21600" y="4628"/>
                      </a:cubicBezTo>
                      <a:cubicBezTo>
                        <a:pt x="15054" y="12343"/>
                        <a:pt x="7855" y="16971"/>
                        <a:pt x="654" y="21600"/>
                      </a:cubicBezTo>
                      <a:close/>
                    </a:path>
                  </a:pathLst>
                </a:custGeom>
                <a:solidFill>
                  <a:srgbClr val="5C5F5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78" name="Google Shape;1886;p21"/>
                <p:cNvSpPr/>
                <p:nvPr/>
              </p:nvSpPr>
              <p:spPr>
                <a:xfrm rot="19631232">
                  <a:off x="975750" y="178292"/>
                  <a:ext cx="12701" cy="25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171" y="7200"/>
                        <a:pt x="12342" y="14400"/>
                        <a:pt x="21600" y="21600"/>
                      </a:cubicBezTo>
                      <a:cubicBezTo>
                        <a:pt x="15429" y="14400"/>
                        <a:pt x="6171" y="7200"/>
                        <a:pt x="0" y="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79" name="Google Shape;1887;p21"/>
                <p:cNvSpPr/>
                <p:nvPr/>
              </p:nvSpPr>
              <p:spPr>
                <a:xfrm rot="19631232">
                  <a:off x="1131064" y="545830"/>
                  <a:ext cx="17145"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5892"/>
                        <a:pt x="21600" y="13747"/>
                        <a:pt x="20700" y="19637"/>
                      </a:cubicBezTo>
                      <a:cubicBezTo>
                        <a:pt x="13500" y="19637"/>
                        <a:pt x="6300" y="21600"/>
                        <a:pt x="0" y="21600"/>
                      </a:cubicBezTo>
                      <a:cubicBezTo>
                        <a:pt x="1800" y="17675"/>
                        <a:pt x="2700" y="13747"/>
                        <a:pt x="4500" y="7855"/>
                      </a:cubicBezTo>
                      <a:cubicBezTo>
                        <a:pt x="7200" y="5892"/>
                        <a:pt x="9000" y="5892"/>
                        <a:pt x="11700" y="3927"/>
                      </a:cubicBezTo>
                      <a:cubicBezTo>
                        <a:pt x="15300" y="1963"/>
                        <a:pt x="18000" y="0"/>
                        <a:pt x="21600" y="0"/>
                      </a:cubicBezTo>
                      <a:close/>
                    </a:path>
                  </a:pathLst>
                </a:custGeom>
                <a:solidFill>
                  <a:srgbClr val="696FE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80" name="Google Shape;1888;p21"/>
                <p:cNvSpPr/>
                <p:nvPr/>
              </p:nvSpPr>
              <p:spPr>
                <a:xfrm rot="19631232">
                  <a:off x="1100832" y="570498"/>
                  <a:ext cx="23573"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91" y="21600"/>
                      </a:moveTo>
                      <a:cubicBezTo>
                        <a:pt x="13745" y="21600"/>
                        <a:pt x="6546" y="21600"/>
                        <a:pt x="0" y="21600"/>
                      </a:cubicBezTo>
                      <a:cubicBezTo>
                        <a:pt x="6546" y="14400"/>
                        <a:pt x="13745" y="7200"/>
                        <a:pt x="20291" y="0"/>
                      </a:cubicBezTo>
                      <a:cubicBezTo>
                        <a:pt x="20291" y="0"/>
                        <a:pt x="21600" y="7200"/>
                        <a:pt x="21600" y="7200"/>
                      </a:cubicBezTo>
                      <a:cubicBezTo>
                        <a:pt x="20946" y="10802"/>
                        <a:pt x="20291" y="14400"/>
                        <a:pt x="20291" y="2160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583" name="Google Shape;1889;p21"/>
                <p:cNvGrpSpPr/>
                <p:nvPr/>
              </p:nvGrpSpPr>
              <p:grpSpPr>
                <a:xfrm>
                  <a:off x="992704" y="203904"/>
                  <a:ext cx="20383" cy="21941"/>
                  <a:chOff x="0" y="0"/>
                  <a:chExt cx="20382" cy="21939"/>
                </a:xfrm>
              </p:grpSpPr>
              <p:sp>
                <p:nvSpPr>
                  <p:cNvPr id="581" name="خط"/>
                  <p:cNvSpPr/>
                  <p:nvPr/>
                </p:nvSpPr>
                <p:spPr>
                  <a:xfrm rot="19631232">
                    <a:off x="3841" y="2011"/>
                    <a:ext cx="12701" cy="17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397" y="6912"/>
                          <a:pt x="16197" y="13824"/>
                          <a:pt x="2160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82" name="خط"/>
                  <p:cNvSpPr/>
                  <p:nvPr/>
                </p:nvSpPr>
                <p:spPr>
                  <a:xfrm rot="19631232">
                    <a:off x="3841" y="2011"/>
                    <a:ext cx="12701" cy="17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6197" y="13824"/>
                          <a:pt x="5397" y="6912"/>
                          <a:pt x="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grpSp>
              <p:nvGrpSpPr>
                <p:cNvPr id="586" name="Google Shape;1890;p21"/>
                <p:cNvGrpSpPr/>
                <p:nvPr/>
              </p:nvGrpSpPr>
              <p:grpSpPr>
                <a:xfrm>
                  <a:off x="963029" y="610687"/>
                  <a:ext cx="17557" cy="17557"/>
                  <a:chOff x="0" y="0"/>
                  <a:chExt cx="17555" cy="17555"/>
                </a:xfrm>
              </p:grpSpPr>
              <p:sp>
                <p:nvSpPr>
                  <p:cNvPr id="584" name="خط"/>
                  <p:cNvSpPr/>
                  <p:nvPr/>
                </p:nvSpPr>
                <p:spPr>
                  <a:xfrm rot="19631232">
                    <a:off x="2427" y="242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646" y="14397"/>
                          <a:pt x="13292" y="7203"/>
                          <a:pt x="2160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85" name="خط"/>
                  <p:cNvSpPr/>
                  <p:nvPr/>
                </p:nvSpPr>
                <p:spPr>
                  <a:xfrm rot="19631232">
                    <a:off x="2427" y="242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3292" y="7203"/>
                          <a:pt x="6646" y="14397"/>
                          <a:pt x="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587" name="Google Shape;1891;p21"/>
                <p:cNvSpPr/>
                <p:nvPr/>
              </p:nvSpPr>
              <p:spPr>
                <a:xfrm rot="19631232">
                  <a:off x="1118437" y="558304"/>
                  <a:ext cx="14288"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956"/>
                      </a:moveTo>
                      <a:cubicBezTo>
                        <a:pt x="7561" y="8639"/>
                        <a:pt x="14039" y="4317"/>
                        <a:pt x="21600" y="0"/>
                      </a:cubicBezTo>
                      <a:cubicBezTo>
                        <a:pt x="15120" y="8639"/>
                        <a:pt x="8640" y="12956"/>
                        <a:pt x="2160" y="21600"/>
                      </a:cubicBezTo>
                      <a:cubicBezTo>
                        <a:pt x="1079" y="21600"/>
                        <a:pt x="0" y="12956"/>
                        <a:pt x="0" y="12956"/>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590" name="Google Shape;1892;p21"/>
                <p:cNvGrpSpPr/>
                <p:nvPr/>
              </p:nvGrpSpPr>
              <p:grpSpPr>
                <a:xfrm>
                  <a:off x="964056" y="160133"/>
                  <a:ext cx="17665" cy="17724"/>
                  <a:chOff x="0" y="0"/>
                  <a:chExt cx="17663" cy="17722"/>
                </a:xfrm>
              </p:grpSpPr>
              <p:sp>
                <p:nvSpPr>
                  <p:cNvPr id="588" name="خط"/>
                  <p:cNvSpPr/>
                  <p:nvPr/>
                </p:nvSpPr>
                <p:spPr>
                  <a:xfrm rot="19631232">
                    <a:off x="2481" y="2411"/>
                    <a:ext cx="12701" cy="12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2956" y="14400"/>
                          <a:pt x="8639" y="7200"/>
                          <a:pt x="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89" name="خط"/>
                  <p:cNvSpPr/>
                  <p:nvPr/>
                </p:nvSpPr>
                <p:spPr>
                  <a:xfrm rot="19631232">
                    <a:off x="2481" y="2411"/>
                    <a:ext cx="12701" cy="12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639" y="7200"/>
                          <a:pt x="12956" y="14400"/>
                          <a:pt x="2160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591" name="Google Shape;1893;p21"/>
                <p:cNvSpPr/>
                <p:nvPr/>
              </p:nvSpPr>
              <p:spPr>
                <a:xfrm rot="19631232">
                  <a:off x="1122514" y="564628"/>
                  <a:ext cx="14288"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4400"/>
                        <a:pt x="0" y="7200"/>
                        <a:pt x="0" y="0"/>
                      </a:cubicBezTo>
                      <a:cubicBezTo>
                        <a:pt x="0" y="0"/>
                        <a:pt x="0" y="0"/>
                        <a:pt x="0" y="0"/>
                      </a:cubicBezTo>
                      <a:cubicBezTo>
                        <a:pt x="7561" y="0"/>
                        <a:pt x="14039" y="0"/>
                        <a:pt x="21600" y="0"/>
                      </a:cubicBezTo>
                      <a:cubicBezTo>
                        <a:pt x="14039" y="7200"/>
                        <a:pt x="6480" y="14400"/>
                        <a:pt x="0" y="2160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92" name="Google Shape;1894;p21"/>
                <p:cNvSpPr/>
                <p:nvPr/>
              </p:nvSpPr>
              <p:spPr>
                <a:xfrm rot="19631232">
                  <a:off x="1119001" y="560498"/>
                  <a:ext cx="14288"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039" y="21600"/>
                        <a:pt x="7559" y="21600"/>
                        <a:pt x="0" y="21600"/>
                      </a:cubicBezTo>
                      <a:cubicBezTo>
                        <a:pt x="0" y="16798"/>
                        <a:pt x="1079" y="14399"/>
                        <a:pt x="1079" y="12001"/>
                      </a:cubicBezTo>
                      <a:cubicBezTo>
                        <a:pt x="7559" y="7198"/>
                        <a:pt x="14039" y="4800"/>
                        <a:pt x="20519" y="0"/>
                      </a:cubicBezTo>
                      <a:cubicBezTo>
                        <a:pt x="21600" y="7198"/>
                        <a:pt x="21600" y="14399"/>
                        <a:pt x="21600" y="21600"/>
                      </a:cubicBezTo>
                      <a:close/>
                    </a:path>
                  </a:pathLst>
                </a:custGeom>
                <a:solidFill>
                  <a:srgbClr val="696FE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93" name="Google Shape;1895;p21"/>
                <p:cNvSpPr/>
                <p:nvPr/>
              </p:nvSpPr>
              <p:spPr>
                <a:xfrm rot="19631232">
                  <a:off x="1149415" y="491093"/>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342"/>
                      </a:moveTo>
                      <a:cubicBezTo>
                        <a:pt x="7201" y="9258"/>
                        <a:pt x="14399" y="6171"/>
                        <a:pt x="20159" y="0"/>
                      </a:cubicBezTo>
                      <a:cubicBezTo>
                        <a:pt x="20159" y="3084"/>
                        <a:pt x="21600" y="6171"/>
                        <a:pt x="21600" y="12342"/>
                      </a:cubicBezTo>
                      <a:cubicBezTo>
                        <a:pt x="15839" y="15429"/>
                        <a:pt x="10079" y="18513"/>
                        <a:pt x="4319" y="21600"/>
                      </a:cubicBezTo>
                      <a:cubicBezTo>
                        <a:pt x="2880" y="18513"/>
                        <a:pt x="1439" y="15429"/>
                        <a:pt x="0" y="12342"/>
                      </a:cubicBezTo>
                      <a:close/>
                    </a:path>
                  </a:pathLst>
                </a:custGeom>
                <a:solidFill>
                  <a:srgbClr val="5C5F5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94" name="Google Shape;1896;p21"/>
                <p:cNvSpPr/>
                <p:nvPr/>
              </p:nvSpPr>
              <p:spPr>
                <a:xfrm rot="19631232">
                  <a:off x="357582" y="633299"/>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397" y="0"/>
                        <a:pt x="16197" y="0"/>
                        <a:pt x="21600" y="21600"/>
                      </a:cubicBezTo>
                      <a:cubicBezTo>
                        <a:pt x="21600" y="21600"/>
                        <a:pt x="21600" y="21600"/>
                        <a:pt x="21600" y="21600"/>
                      </a:cubicBezTo>
                      <a:cubicBezTo>
                        <a:pt x="16197" y="0"/>
                        <a:pt x="5397" y="0"/>
                        <a:pt x="0" y="0"/>
                      </a:cubicBezTo>
                      <a:cubicBezTo>
                        <a:pt x="0" y="0"/>
                        <a:pt x="0" y="0"/>
                        <a:pt x="0" y="0"/>
                      </a:cubicBezTo>
                      <a:close/>
                    </a:path>
                  </a:pathLst>
                </a:custGeom>
                <a:solidFill>
                  <a:srgbClr val="898F8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95" name="Google Shape;1897;p21"/>
                <p:cNvSpPr/>
                <p:nvPr/>
              </p:nvSpPr>
              <p:spPr>
                <a:xfrm rot="19631232">
                  <a:off x="928185" y="826862"/>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0794"/>
                        <a:pt x="7197" y="0"/>
                        <a:pt x="7197" y="0"/>
                      </a:cubicBezTo>
                      <a:cubicBezTo>
                        <a:pt x="14403" y="10794"/>
                        <a:pt x="14403" y="10794"/>
                        <a:pt x="21600" y="21600"/>
                      </a:cubicBezTo>
                      <a:cubicBezTo>
                        <a:pt x="14403" y="10794"/>
                        <a:pt x="7197" y="21600"/>
                        <a:pt x="0" y="21600"/>
                      </a:cubicBezTo>
                      <a:cubicBezTo>
                        <a:pt x="0" y="21600"/>
                        <a:pt x="0" y="21600"/>
                        <a:pt x="0" y="2160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596" name="Google Shape;1898;p21"/>
                <p:cNvSpPr/>
                <p:nvPr/>
              </p:nvSpPr>
              <p:spPr>
                <a:xfrm rot="19631232">
                  <a:off x="896886" y="751296"/>
                  <a:ext cx="12701" cy="12701"/>
                </a:xfrm>
                <a:custGeom>
                  <a:avLst/>
                  <a:gdLst/>
                  <a:ahLst/>
                  <a:cxnLst>
                    <a:cxn ang="0">
                      <a:pos x="wd2" y="hd2"/>
                    </a:cxn>
                    <a:cxn ang="5400000">
                      <a:pos x="wd2" y="hd2"/>
                    </a:cxn>
                    <a:cxn ang="10800000">
                      <a:pos x="wd2" y="hd2"/>
                    </a:cxn>
                    <a:cxn ang="16200000">
                      <a:pos x="wd2" y="hd2"/>
                    </a:cxn>
                  </a:cxnLst>
                  <a:rect l="0" t="0" r="r" b="b"/>
                  <a:pathLst>
                    <a:path w="21600" h="18438" fill="norm" stroke="1" extrusionOk="0">
                      <a:moveTo>
                        <a:pt x="21600" y="10800"/>
                      </a:moveTo>
                      <a:cubicBezTo>
                        <a:pt x="16197" y="16203"/>
                        <a:pt x="10800" y="21600"/>
                        <a:pt x="10800" y="16203"/>
                      </a:cubicBezTo>
                      <a:cubicBezTo>
                        <a:pt x="5397" y="16203"/>
                        <a:pt x="5397" y="10800"/>
                        <a:pt x="0" y="5403"/>
                      </a:cubicBezTo>
                      <a:cubicBezTo>
                        <a:pt x="5397" y="0"/>
                        <a:pt x="5397" y="0"/>
                        <a:pt x="10800" y="0"/>
                      </a:cubicBezTo>
                      <a:cubicBezTo>
                        <a:pt x="16197" y="5403"/>
                        <a:pt x="16197" y="10800"/>
                        <a:pt x="21600" y="1080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599" name="Google Shape;1899;p21"/>
                <p:cNvGrpSpPr/>
                <p:nvPr/>
              </p:nvGrpSpPr>
              <p:grpSpPr>
                <a:xfrm>
                  <a:off x="1224066" y="424942"/>
                  <a:ext cx="6883" cy="10675"/>
                  <a:chOff x="0" y="0"/>
                  <a:chExt cx="6882" cy="10673"/>
                </a:xfrm>
              </p:grpSpPr>
              <p:sp>
                <p:nvSpPr>
                  <p:cNvPr id="597" name="خط"/>
                  <p:cNvSpPr/>
                  <p:nvPr/>
                </p:nvSpPr>
                <p:spPr>
                  <a:xfrm flipH="1" flipV="1">
                    <a:off x="-1" y="0"/>
                    <a:ext cx="6884" cy="10674"/>
                  </a:xfrm>
                  <a:prstGeom prst="line">
                    <a:avLst/>
                  </a:prstGeom>
                  <a:noFill/>
                  <a:ln w="12700" cap="flat">
                    <a:noFill/>
                    <a:miter lim="400000"/>
                  </a:ln>
                  <a:effectLst/>
                </p:spPr>
                <p:txBody>
                  <a:bodyPr wrap="square" lIns="0" tIns="0" rIns="0" bIns="0" numCol="1" anchor="t">
                    <a:noAutofit/>
                  </a:bodyPr>
                  <a:lstStyle/>
                  <a:p>
                    <a:pPr/>
                  </a:p>
                </p:txBody>
              </p:sp>
              <p:sp>
                <p:nvSpPr>
                  <p:cNvPr id="598" name="خط"/>
                  <p:cNvSpPr/>
                  <p:nvPr/>
                </p:nvSpPr>
                <p:spPr>
                  <a:xfrm>
                    <a:off x="-1" y="0"/>
                    <a:ext cx="6884" cy="10674"/>
                  </a:xfrm>
                  <a:prstGeom prst="line">
                    <a:avLst/>
                  </a:prstGeom>
                  <a:noFill/>
                  <a:ln w="12700" cap="flat">
                    <a:noFill/>
                    <a:miter lim="400000"/>
                  </a:ln>
                  <a:effectLst/>
                </p:spPr>
                <p:txBody>
                  <a:bodyPr wrap="square" lIns="0" tIns="0" rIns="0" bIns="0" numCol="1" anchor="t">
                    <a:noAutofit/>
                  </a:bodyPr>
                  <a:lstStyle/>
                  <a:p>
                    <a:pPr/>
                  </a:p>
                </p:txBody>
              </p:sp>
            </p:grpSp>
            <p:grpSp>
              <p:nvGrpSpPr>
                <p:cNvPr id="602" name="Google Shape;1900;p21"/>
                <p:cNvGrpSpPr/>
                <p:nvPr/>
              </p:nvGrpSpPr>
              <p:grpSpPr>
                <a:xfrm>
                  <a:off x="1128086" y="543058"/>
                  <a:ext cx="17557" cy="17557"/>
                  <a:chOff x="0" y="0"/>
                  <a:chExt cx="17555" cy="17555"/>
                </a:xfrm>
              </p:grpSpPr>
              <p:sp>
                <p:nvSpPr>
                  <p:cNvPr id="600" name="خط"/>
                  <p:cNvSpPr/>
                  <p:nvPr/>
                </p:nvSpPr>
                <p:spPr>
                  <a:xfrm rot="19631232">
                    <a:off x="2427" y="242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3501" y="10794"/>
                          <a:pt x="8099" y="10794"/>
                          <a:pt x="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01" name="خط"/>
                  <p:cNvSpPr/>
                  <p:nvPr/>
                </p:nvSpPr>
                <p:spPr>
                  <a:xfrm rot="19631232">
                    <a:off x="2427" y="242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8099" y="10794"/>
                          <a:pt x="13501" y="10794"/>
                          <a:pt x="2160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603" name="Google Shape;1901;p21"/>
                <p:cNvSpPr/>
                <p:nvPr/>
              </p:nvSpPr>
              <p:spPr>
                <a:xfrm rot="19631232">
                  <a:off x="1162565" y="508193"/>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4322"/>
                        <a:pt x="21600" y="12961"/>
                        <a:pt x="21600" y="17278"/>
                      </a:cubicBezTo>
                      <a:cubicBezTo>
                        <a:pt x="16200" y="17278"/>
                        <a:pt x="10800" y="21600"/>
                        <a:pt x="5400" y="21600"/>
                      </a:cubicBezTo>
                      <a:cubicBezTo>
                        <a:pt x="5400" y="21600"/>
                        <a:pt x="0" y="12961"/>
                        <a:pt x="0" y="12961"/>
                      </a:cubicBezTo>
                      <a:cubicBezTo>
                        <a:pt x="8099" y="8639"/>
                        <a:pt x="16200" y="4322"/>
                        <a:pt x="21600" y="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606" name="Google Shape;1902;p21"/>
                <p:cNvGrpSpPr/>
                <p:nvPr/>
              </p:nvGrpSpPr>
              <p:grpSpPr>
                <a:xfrm>
                  <a:off x="992090" y="187792"/>
                  <a:ext cx="17557" cy="17557"/>
                  <a:chOff x="0" y="0"/>
                  <a:chExt cx="17555" cy="17555"/>
                </a:xfrm>
              </p:grpSpPr>
              <p:sp>
                <p:nvSpPr>
                  <p:cNvPr id="604" name="خط"/>
                  <p:cNvSpPr/>
                  <p:nvPr/>
                </p:nvSpPr>
                <p:spPr>
                  <a:xfrm rot="19631232">
                    <a:off x="2427" y="242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397" y="15429"/>
                          <a:pt x="7203" y="6171"/>
                          <a:pt x="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05" name="خط"/>
                  <p:cNvSpPr/>
                  <p:nvPr/>
                </p:nvSpPr>
                <p:spPr>
                  <a:xfrm rot="19631232">
                    <a:off x="2427" y="242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03" y="6171"/>
                          <a:pt x="14397" y="15429"/>
                          <a:pt x="2160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607" name="Google Shape;1903;p21"/>
                <p:cNvSpPr/>
                <p:nvPr/>
              </p:nvSpPr>
              <p:spPr>
                <a:xfrm rot="19631232">
                  <a:off x="979072" y="174174"/>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403" y="13501"/>
                        <a:pt x="7197" y="8099"/>
                        <a:pt x="0" y="0"/>
                      </a:cubicBezTo>
                      <a:cubicBezTo>
                        <a:pt x="7197" y="8099"/>
                        <a:pt x="14403" y="16200"/>
                        <a:pt x="21600" y="2160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08" name="Google Shape;1904;p21"/>
                <p:cNvSpPr/>
                <p:nvPr/>
              </p:nvSpPr>
              <p:spPr>
                <a:xfrm rot="19631232">
                  <a:off x="656218" y="401865"/>
                  <a:ext cx="220073" cy="197131"/>
                </a:xfrm>
                <a:custGeom>
                  <a:avLst/>
                  <a:gdLst/>
                  <a:ahLst/>
                  <a:cxnLst>
                    <a:cxn ang="0">
                      <a:pos x="wd2" y="hd2"/>
                    </a:cxn>
                    <a:cxn ang="5400000">
                      <a:pos x="wd2" y="hd2"/>
                    </a:cxn>
                    <a:cxn ang="10800000">
                      <a:pos x="wd2" y="hd2"/>
                    </a:cxn>
                    <a:cxn ang="16200000">
                      <a:pos x="wd2" y="hd2"/>
                    </a:cxn>
                  </a:cxnLst>
                  <a:rect l="0" t="0" r="r" b="b"/>
                  <a:pathLst>
                    <a:path w="21466" h="21221" fill="norm" stroke="1" extrusionOk="0">
                      <a:moveTo>
                        <a:pt x="75" y="4635"/>
                      </a:moveTo>
                      <a:cubicBezTo>
                        <a:pt x="2165" y="3864"/>
                        <a:pt x="4256" y="3015"/>
                        <a:pt x="6416" y="2244"/>
                      </a:cubicBezTo>
                      <a:cubicBezTo>
                        <a:pt x="8785" y="1627"/>
                        <a:pt x="11154" y="1010"/>
                        <a:pt x="13523" y="315"/>
                      </a:cubicBezTo>
                      <a:cubicBezTo>
                        <a:pt x="16101" y="-379"/>
                        <a:pt x="17076" y="-70"/>
                        <a:pt x="17912" y="2707"/>
                      </a:cubicBezTo>
                      <a:cubicBezTo>
                        <a:pt x="19167" y="6641"/>
                        <a:pt x="20142" y="10575"/>
                        <a:pt x="21257" y="14510"/>
                      </a:cubicBezTo>
                      <a:cubicBezTo>
                        <a:pt x="21466" y="15281"/>
                        <a:pt x="21466" y="16207"/>
                        <a:pt x="21466" y="16515"/>
                      </a:cubicBezTo>
                      <a:cubicBezTo>
                        <a:pt x="17146" y="17904"/>
                        <a:pt x="13105" y="19292"/>
                        <a:pt x="8994" y="20604"/>
                      </a:cubicBezTo>
                      <a:cubicBezTo>
                        <a:pt x="7879" y="20835"/>
                        <a:pt x="6764" y="21221"/>
                        <a:pt x="5649" y="21221"/>
                      </a:cubicBezTo>
                      <a:cubicBezTo>
                        <a:pt x="4674" y="21221"/>
                        <a:pt x="4465" y="20604"/>
                        <a:pt x="5231" y="19755"/>
                      </a:cubicBezTo>
                      <a:cubicBezTo>
                        <a:pt x="5580" y="19678"/>
                        <a:pt x="5998" y="19601"/>
                        <a:pt x="6346" y="19524"/>
                      </a:cubicBezTo>
                      <a:cubicBezTo>
                        <a:pt x="6346" y="19447"/>
                        <a:pt x="6346" y="19370"/>
                        <a:pt x="6346" y="19292"/>
                      </a:cubicBezTo>
                      <a:cubicBezTo>
                        <a:pt x="5998" y="19292"/>
                        <a:pt x="5580" y="19215"/>
                        <a:pt x="5231" y="19215"/>
                      </a:cubicBezTo>
                      <a:cubicBezTo>
                        <a:pt x="5022" y="19138"/>
                        <a:pt x="4883" y="19061"/>
                        <a:pt x="4674" y="18984"/>
                      </a:cubicBezTo>
                      <a:cubicBezTo>
                        <a:pt x="3768" y="16747"/>
                        <a:pt x="2792" y="14587"/>
                        <a:pt x="1887" y="12350"/>
                      </a:cubicBezTo>
                      <a:cubicBezTo>
                        <a:pt x="1817" y="12195"/>
                        <a:pt x="1956" y="11964"/>
                        <a:pt x="2026" y="11732"/>
                      </a:cubicBezTo>
                      <a:cubicBezTo>
                        <a:pt x="2305" y="9495"/>
                        <a:pt x="1887" y="7567"/>
                        <a:pt x="145" y="6101"/>
                      </a:cubicBezTo>
                      <a:cubicBezTo>
                        <a:pt x="-134" y="5870"/>
                        <a:pt x="75" y="5098"/>
                        <a:pt x="75" y="4635"/>
                      </a:cubicBezTo>
                      <a:close/>
                      <a:moveTo>
                        <a:pt x="17912" y="15821"/>
                      </a:moveTo>
                      <a:cubicBezTo>
                        <a:pt x="18191" y="15590"/>
                        <a:pt x="18749" y="15358"/>
                        <a:pt x="18749" y="15204"/>
                      </a:cubicBezTo>
                      <a:cubicBezTo>
                        <a:pt x="18609" y="14355"/>
                        <a:pt x="18331" y="13507"/>
                        <a:pt x="18121" y="12581"/>
                      </a:cubicBezTo>
                      <a:cubicBezTo>
                        <a:pt x="17146" y="8955"/>
                        <a:pt x="16101" y="5252"/>
                        <a:pt x="15125" y="1550"/>
                      </a:cubicBezTo>
                      <a:cubicBezTo>
                        <a:pt x="11642" y="2707"/>
                        <a:pt x="8645" y="3710"/>
                        <a:pt x="5649" y="4712"/>
                      </a:cubicBezTo>
                      <a:cubicBezTo>
                        <a:pt x="4952" y="4944"/>
                        <a:pt x="4256" y="5175"/>
                        <a:pt x="3350" y="5484"/>
                      </a:cubicBezTo>
                      <a:cubicBezTo>
                        <a:pt x="3768" y="6487"/>
                        <a:pt x="4047" y="7181"/>
                        <a:pt x="4395" y="7952"/>
                      </a:cubicBezTo>
                      <a:cubicBezTo>
                        <a:pt x="5231" y="11655"/>
                        <a:pt x="6067" y="15435"/>
                        <a:pt x="6973" y="19292"/>
                      </a:cubicBezTo>
                      <a:cubicBezTo>
                        <a:pt x="10666" y="18058"/>
                        <a:pt x="14289" y="16978"/>
                        <a:pt x="17912" y="15821"/>
                      </a:cubicBezTo>
                      <a:close/>
                    </a:path>
                  </a:pathLst>
                </a:custGeom>
                <a:solidFill>
                  <a:srgbClr val="13121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09" name="Google Shape;1905;p21"/>
                <p:cNvSpPr/>
                <p:nvPr/>
              </p:nvSpPr>
              <p:spPr>
                <a:xfrm rot="19631232">
                  <a:off x="553033" y="295377"/>
                  <a:ext cx="413602" cy="90846"/>
                </a:xfrm>
                <a:custGeom>
                  <a:avLst/>
                  <a:gdLst/>
                  <a:ahLst/>
                  <a:cxnLst>
                    <a:cxn ang="0">
                      <a:pos x="wd2" y="hd2"/>
                    </a:cxn>
                    <a:cxn ang="5400000">
                      <a:pos x="wd2" y="hd2"/>
                    </a:cxn>
                    <a:cxn ang="10800000">
                      <a:pos x="wd2" y="hd2"/>
                    </a:cxn>
                    <a:cxn ang="16200000">
                      <a:pos x="wd2" y="hd2"/>
                    </a:cxn>
                  </a:cxnLst>
                  <a:rect l="0" t="0" r="r" b="b"/>
                  <a:pathLst>
                    <a:path w="21600" h="19559" fill="norm" stroke="1" extrusionOk="0">
                      <a:moveTo>
                        <a:pt x="1306" y="14194"/>
                      </a:moveTo>
                      <a:cubicBezTo>
                        <a:pt x="1530" y="13577"/>
                        <a:pt x="1753" y="12960"/>
                        <a:pt x="1977" y="12343"/>
                      </a:cubicBezTo>
                      <a:cubicBezTo>
                        <a:pt x="3581" y="10029"/>
                        <a:pt x="5223" y="9566"/>
                        <a:pt x="6902" y="11417"/>
                      </a:cubicBezTo>
                      <a:cubicBezTo>
                        <a:pt x="6902" y="11417"/>
                        <a:pt x="6939" y="11417"/>
                        <a:pt x="6976" y="11263"/>
                      </a:cubicBezTo>
                      <a:cubicBezTo>
                        <a:pt x="8543" y="3703"/>
                        <a:pt x="8543" y="3703"/>
                        <a:pt x="10669" y="7714"/>
                      </a:cubicBezTo>
                      <a:cubicBezTo>
                        <a:pt x="11229" y="8794"/>
                        <a:pt x="11602" y="8949"/>
                        <a:pt x="11975" y="6326"/>
                      </a:cubicBezTo>
                      <a:cubicBezTo>
                        <a:pt x="12497" y="2314"/>
                        <a:pt x="13393" y="2006"/>
                        <a:pt x="14325" y="3394"/>
                      </a:cubicBezTo>
                      <a:cubicBezTo>
                        <a:pt x="15183" y="4629"/>
                        <a:pt x="15930" y="4783"/>
                        <a:pt x="16601" y="1543"/>
                      </a:cubicBezTo>
                      <a:cubicBezTo>
                        <a:pt x="16788" y="617"/>
                        <a:pt x="17123" y="0"/>
                        <a:pt x="17384" y="0"/>
                      </a:cubicBezTo>
                      <a:cubicBezTo>
                        <a:pt x="18690" y="309"/>
                        <a:pt x="19996" y="772"/>
                        <a:pt x="21600" y="1234"/>
                      </a:cubicBezTo>
                      <a:cubicBezTo>
                        <a:pt x="20593" y="4474"/>
                        <a:pt x="19772" y="4783"/>
                        <a:pt x="18877" y="3857"/>
                      </a:cubicBezTo>
                      <a:cubicBezTo>
                        <a:pt x="18541" y="3548"/>
                        <a:pt x="17981" y="2932"/>
                        <a:pt x="17869" y="3703"/>
                      </a:cubicBezTo>
                      <a:cubicBezTo>
                        <a:pt x="16862" y="8794"/>
                        <a:pt x="15556" y="6943"/>
                        <a:pt x="14325" y="6480"/>
                      </a:cubicBezTo>
                      <a:cubicBezTo>
                        <a:pt x="14027" y="6326"/>
                        <a:pt x="13542" y="6789"/>
                        <a:pt x="13393" y="7714"/>
                      </a:cubicBezTo>
                      <a:cubicBezTo>
                        <a:pt x="12684" y="12960"/>
                        <a:pt x="11714" y="12651"/>
                        <a:pt x="10595" y="10800"/>
                      </a:cubicBezTo>
                      <a:cubicBezTo>
                        <a:pt x="10147" y="10029"/>
                        <a:pt x="9699" y="9257"/>
                        <a:pt x="9103" y="8331"/>
                      </a:cubicBezTo>
                      <a:cubicBezTo>
                        <a:pt x="8356" y="15737"/>
                        <a:pt x="7013" y="15274"/>
                        <a:pt x="5447" y="13423"/>
                      </a:cubicBezTo>
                      <a:cubicBezTo>
                        <a:pt x="4551" y="12343"/>
                        <a:pt x="3544" y="12497"/>
                        <a:pt x="2835" y="16046"/>
                      </a:cubicBezTo>
                      <a:cubicBezTo>
                        <a:pt x="1977" y="17743"/>
                        <a:pt x="1231" y="21600"/>
                        <a:pt x="0" y="18206"/>
                      </a:cubicBezTo>
                      <a:cubicBezTo>
                        <a:pt x="448" y="16817"/>
                        <a:pt x="895" y="15429"/>
                        <a:pt x="1306" y="14194"/>
                      </a:cubicBezTo>
                      <a:close/>
                    </a:path>
                  </a:pathLst>
                </a:custGeom>
                <a:solidFill>
                  <a:srgbClr val="1C1D1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10" name="Google Shape;1906;p21"/>
                <p:cNvSpPr/>
                <p:nvPr/>
              </p:nvSpPr>
              <p:spPr>
                <a:xfrm rot="19631232">
                  <a:off x="774295" y="490495"/>
                  <a:ext cx="401458" cy="108415"/>
                </a:xfrm>
                <a:custGeom>
                  <a:avLst/>
                  <a:gdLst/>
                  <a:ahLst/>
                  <a:cxnLst>
                    <a:cxn ang="0">
                      <a:pos x="wd2" y="hd2"/>
                    </a:cxn>
                    <a:cxn ang="5400000">
                      <a:pos x="wd2" y="hd2"/>
                    </a:cxn>
                    <a:cxn ang="10800000">
                      <a:pos x="wd2" y="hd2"/>
                    </a:cxn>
                    <a:cxn ang="16200000">
                      <a:pos x="wd2" y="hd2"/>
                    </a:cxn>
                  </a:cxnLst>
                  <a:rect l="0" t="0" r="r" b="b"/>
                  <a:pathLst>
                    <a:path w="21600" h="18567" fill="norm" stroke="1" extrusionOk="0">
                      <a:moveTo>
                        <a:pt x="7341" y="13548"/>
                      </a:moveTo>
                      <a:cubicBezTo>
                        <a:pt x="6572" y="13916"/>
                        <a:pt x="5727" y="14898"/>
                        <a:pt x="5035" y="14407"/>
                      </a:cubicBezTo>
                      <a:cubicBezTo>
                        <a:pt x="3920" y="13548"/>
                        <a:pt x="3152" y="14162"/>
                        <a:pt x="2537" y="17230"/>
                      </a:cubicBezTo>
                      <a:cubicBezTo>
                        <a:pt x="1691" y="18457"/>
                        <a:pt x="846" y="19439"/>
                        <a:pt x="0" y="17353"/>
                      </a:cubicBezTo>
                      <a:cubicBezTo>
                        <a:pt x="846" y="15512"/>
                        <a:pt x="1653" y="13671"/>
                        <a:pt x="2460" y="11953"/>
                      </a:cubicBezTo>
                      <a:cubicBezTo>
                        <a:pt x="3497" y="12075"/>
                        <a:pt x="4535" y="12198"/>
                        <a:pt x="5535" y="12321"/>
                      </a:cubicBezTo>
                      <a:cubicBezTo>
                        <a:pt x="5611" y="12321"/>
                        <a:pt x="5727" y="12321"/>
                        <a:pt x="5765" y="12321"/>
                      </a:cubicBezTo>
                      <a:cubicBezTo>
                        <a:pt x="6534" y="7166"/>
                        <a:pt x="7687" y="6921"/>
                        <a:pt x="9109" y="9375"/>
                      </a:cubicBezTo>
                      <a:cubicBezTo>
                        <a:pt x="9339" y="9744"/>
                        <a:pt x="9685" y="9375"/>
                        <a:pt x="9954" y="9130"/>
                      </a:cubicBezTo>
                      <a:cubicBezTo>
                        <a:pt x="10838" y="8516"/>
                        <a:pt x="11722" y="7903"/>
                        <a:pt x="12606" y="7166"/>
                      </a:cubicBezTo>
                      <a:cubicBezTo>
                        <a:pt x="12799" y="7044"/>
                        <a:pt x="13029" y="6553"/>
                        <a:pt x="13183" y="6184"/>
                      </a:cubicBezTo>
                      <a:cubicBezTo>
                        <a:pt x="13337" y="5816"/>
                        <a:pt x="13452" y="5080"/>
                        <a:pt x="13606" y="4957"/>
                      </a:cubicBezTo>
                      <a:cubicBezTo>
                        <a:pt x="15066" y="4712"/>
                        <a:pt x="16219" y="171"/>
                        <a:pt x="17833" y="2135"/>
                      </a:cubicBezTo>
                      <a:cubicBezTo>
                        <a:pt x="17987" y="2380"/>
                        <a:pt x="18295" y="2380"/>
                        <a:pt x="18372" y="2012"/>
                      </a:cubicBezTo>
                      <a:cubicBezTo>
                        <a:pt x="19525" y="-2161"/>
                        <a:pt x="20524" y="1275"/>
                        <a:pt x="21600" y="2380"/>
                      </a:cubicBezTo>
                      <a:cubicBezTo>
                        <a:pt x="21562" y="2871"/>
                        <a:pt x="21523" y="3239"/>
                        <a:pt x="21523" y="3239"/>
                      </a:cubicBezTo>
                      <a:cubicBezTo>
                        <a:pt x="20178" y="3607"/>
                        <a:pt x="18833" y="3607"/>
                        <a:pt x="17526" y="4344"/>
                      </a:cubicBezTo>
                      <a:cubicBezTo>
                        <a:pt x="16488" y="4957"/>
                        <a:pt x="15489" y="6430"/>
                        <a:pt x="14490" y="7535"/>
                      </a:cubicBezTo>
                      <a:cubicBezTo>
                        <a:pt x="14221" y="7903"/>
                        <a:pt x="13952" y="9007"/>
                        <a:pt x="13721" y="9007"/>
                      </a:cubicBezTo>
                      <a:cubicBezTo>
                        <a:pt x="12414" y="8639"/>
                        <a:pt x="11338" y="10725"/>
                        <a:pt x="10185" y="11707"/>
                      </a:cubicBezTo>
                      <a:cubicBezTo>
                        <a:pt x="9455" y="12321"/>
                        <a:pt x="8609" y="11339"/>
                        <a:pt x="7687" y="10971"/>
                      </a:cubicBezTo>
                      <a:cubicBezTo>
                        <a:pt x="7572" y="11584"/>
                        <a:pt x="7456" y="12566"/>
                        <a:pt x="7341" y="13548"/>
                      </a:cubicBezTo>
                      <a:close/>
                    </a:path>
                  </a:pathLst>
                </a:custGeom>
                <a:solidFill>
                  <a:srgbClr val="1C1D1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11" name="Google Shape;1907;p21"/>
                <p:cNvSpPr/>
                <p:nvPr/>
              </p:nvSpPr>
              <p:spPr>
                <a:xfrm rot="19631232">
                  <a:off x="725544" y="453967"/>
                  <a:ext cx="377171" cy="113862"/>
                </a:xfrm>
                <a:custGeom>
                  <a:avLst/>
                  <a:gdLst/>
                  <a:ahLst/>
                  <a:cxnLst>
                    <a:cxn ang="0">
                      <a:pos x="wd2" y="hd2"/>
                    </a:cxn>
                    <a:cxn ang="5400000">
                      <a:pos x="wd2" y="hd2"/>
                    </a:cxn>
                    <a:cxn ang="10800000">
                      <a:pos x="wd2" y="hd2"/>
                    </a:cxn>
                    <a:cxn ang="16200000">
                      <a:pos x="wd2" y="hd2"/>
                    </a:cxn>
                  </a:cxnLst>
                  <a:rect l="0" t="0" r="r" b="b"/>
                  <a:pathLst>
                    <a:path w="21600" h="21185" fill="norm" stroke="1" extrusionOk="0">
                      <a:moveTo>
                        <a:pt x="0" y="19318"/>
                      </a:moveTo>
                      <a:cubicBezTo>
                        <a:pt x="0" y="18785"/>
                        <a:pt x="0" y="18385"/>
                        <a:pt x="0" y="17852"/>
                      </a:cubicBezTo>
                      <a:cubicBezTo>
                        <a:pt x="450" y="17852"/>
                        <a:pt x="941" y="17452"/>
                        <a:pt x="1309" y="17985"/>
                      </a:cubicBezTo>
                      <a:cubicBezTo>
                        <a:pt x="2373" y="19585"/>
                        <a:pt x="3109" y="18252"/>
                        <a:pt x="3723" y="15452"/>
                      </a:cubicBezTo>
                      <a:cubicBezTo>
                        <a:pt x="4786" y="12918"/>
                        <a:pt x="5768" y="10385"/>
                        <a:pt x="7159" y="13718"/>
                      </a:cubicBezTo>
                      <a:cubicBezTo>
                        <a:pt x="7405" y="14252"/>
                        <a:pt x="8059" y="13585"/>
                        <a:pt x="8386" y="12918"/>
                      </a:cubicBezTo>
                      <a:cubicBezTo>
                        <a:pt x="9573" y="10518"/>
                        <a:pt x="10800" y="9318"/>
                        <a:pt x="12150" y="10252"/>
                      </a:cubicBezTo>
                      <a:cubicBezTo>
                        <a:pt x="12927" y="10785"/>
                        <a:pt x="13418" y="9985"/>
                        <a:pt x="13786" y="7718"/>
                      </a:cubicBezTo>
                      <a:cubicBezTo>
                        <a:pt x="14195" y="5185"/>
                        <a:pt x="14932" y="4918"/>
                        <a:pt x="15709" y="4118"/>
                      </a:cubicBezTo>
                      <a:cubicBezTo>
                        <a:pt x="17141" y="2652"/>
                        <a:pt x="18736" y="3985"/>
                        <a:pt x="20005" y="518"/>
                      </a:cubicBezTo>
                      <a:cubicBezTo>
                        <a:pt x="20332" y="-415"/>
                        <a:pt x="21027" y="118"/>
                        <a:pt x="21600" y="518"/>
                      </a:cubicBezTo>
                      <a:cubicBezTo>
                        <a:pt x="20823" y="3718"/>
                        <a:pt x="20005" y="5052"/>
                        <a:pt x="18736" y="5452"/>
                      </a:cubicBezTo>
                      <a:cubicBezTo>
                        <a:pt x="17427" y="5852"/>
                        <a:pt x="15832" y="5318"/>
                        <a:pt x="14850" y="10518"/>
                      </a:cubicBezTo>
                      <a:cubicBezTo>
                        <a:pt x="14564" y="12118"/>
                        <a:pt x="13377" y="12785"/>
                        <a:pt x="12641" y="12652"/>
                      </a:cubicBezTo>
                      <a:cubicBezTo>
                        <a:pt x="11536" y="12385"/>
                        <a:pt x="10677" y="13318"/>
                        <a:pt x="9695" y="14652"/>
                      </a:cubicBezTo>
                      <a:cubicBezTo>
                        <a:pt x="8795" y="15852"/>
                        <a:pt x="7732" y="15852"/>
                        <a:pt x="6750" y="16252"/>
                      </a:cubicBezTo>
                      <a:cubicBezTo>
                        <a:pt x="6423" y="16385"/>
                        <a:pt x="6055" y="16385"/>
                        <a:pt x="5727" y="16385"/>
                      </a:cubicBezTo>
                      <a:cubicBezTo>
                        <a:pt x="5523" y="16918"/>
                        <a:pt x="5318" y="17585"/>
                        <a:pt x="5114" y="18118"/>
                      </a:cubicBezTo>
                      <a:cubicBezTo>
                        <a:pt x="5114" y="18118"/>
                        <a:pt x="5032" y="18385"/>
                        <a:pt x="5032" y="18385"/>
                      </a:cubicBezTo>
                      <a:cubicBezTo>
                        <a:pt x="4582" y="19318"/>
                        <a:pt x="4173" y="20252"/>
                        <a:pt x="3723" y="21185"/>
                      </a:cubicBezTo>
                      <a:cubicBezTo>
                        <a:pt x="2455" y="20385"/>
                        <a:pt x="1227" y="19852"/>
                        <a:pt x="0" y="19318"/>
                      </a:cubicBezTo>
                      <a:close/>
                    </a:path>
                  </a:pathLst>
                </a:custGeom>
                <a:solidFill>
                  <a:srgbClr val="1C1D1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12" name="Google Shape;1908;p21"/>
                <p:cNvSpPr/>
                <p:nvPr/>
              </p:nvSpPr>
              <p:spPr>
                <a:xfrm rot="19631232">
                  <a:off x="847668" y="350244"/>
                  <a:ext cx="199302" cy="61744"/>
                </a:xfrm>
                <a:custGeom>
                  <a:avLst/>
                  <a:gdLst/>
                  <a:ahLst/>
                  <a:cxnLst>
                    <a:cxn ang="0">
                      <a:pos x="wd2" y="hd2"/>
                    </a:cxn>
                    <a:cxn ang="5400000">
                      <a:pos x="wd2" y="hd2"/>
                    </a:cxn>
                    <a:cxn ang="10800000">
                      <a:pos x="wd2" y="hd2"/>
                    </a:cxn>
                    <a:cxn ang="16200000">
                      <a:pos x="wd2" y="hd2"/>
                    </a:cxn>
                  </a:cxnLst>
                  <a:rect l="0" t="0" r="r" b="b"/>
                  <a:pathLst>
                    <a:path w="21600" h="18799" fill="norm" stroke="1" extrusionOk="0">
                      <a:moveTo>
                        <a:pt x="8671" y="11485"/>
                      </a:moveTo>
                      <a:cubicBezTo>
                        <a:pt x="9987" y="2758"/>
                        <a:pt x="12077" y="2758"/>
                        <a:pt x="14555" y="3849"/>
                      </a:cubicBezTo>
                      <a:cubicBezTo>
                        <a:pt x="15561" y="4285"/>
                        <a:pt x="16723" y="2103"/>
                        <a:pt x="17806" y="1230"/>
                      </a:cubicBezTo>
                      <a:cubicBezTo>
                        <a:pt x="19045" y="358"/>
                        <a:pt x="20284" y="-297"/>
                        <a:pt x="21600" y="139"/>
                      </a:cubicBezTo>
                      <a:cubicBezTo>
                        <a:pt x="19819" y="5158"/>
                        <a:pt x="18194" y="10176"/>
                        <a:pt x="15406" y="8212"/>
                      </a:cubicBezTo>
                      <a:cubicBezTo>
                        <a:pt x="14013" y="7121"/>
                        <a:pt x="12774" y="7994"/>
                        <a:pt x="11536" y="11921"/>
                      </a:cubicBezTo>
                      <a:cubicBezTo>
                        <a:pt x="10839" y="14103"/>
                        <a:pt x="8981" y="13885"/>
                        <a:pt x="7665" y="13885"/>
                      </a:cubicBezTo>
                      <a:cubicBezTo>
                        <a:pt x="6890" y="13885"/>
                        <a:pt x="6039" y="12357"/>
                        <a:pt x="5110" y="11485"/>
                      </a:cubicBezTo>
                      <a:cubicBezTo>
                        <a:pt x="4026" y="17376"/>
                        <a:pt x="2477" y="21303"/>
                        <a:pt x="0" y="16939"/>
                      </a:cubicBezTo>
                      <a:cubicBezTo>
                        <a:pt x="2013" y="6685"/>
                        <a:pt x="4645" y="2103"/>
                        <a:pt x="8671" y="11485"/>
                      </a:cubicBezTo>
                      <a:close/>
                    </a:path>
                  </a:pathLst>
                </a:custGeom>
                <a:solidFill>
                  <a:srgbClr val="1C1D1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13" name="Google Shape;1909;p21"/>
                <p:cNvSpPr/>
                <p:nvPr/>
              </p:nvSpPr>
              <p:spPr>
                <a:xfrm rot="19631232">
                  <a:off x="802322" y="316710"/>
                  <a:ext cx="210016" cy="50912"/>
                </a:xfrm>
                <a:custGeom>
                  <a:avLst/>
                  <a:gdLst/>
                  <a:ahLst/>
                  <a:cxnLst>
                    <a:cxn ang="0">
                      <a:pos x="wd2" y="hd2"/>
                    </a:cxn>
                    <a:cxn ang="5400000">
                      <a:pos x="wd2" y="hd2"/>
                    </a:cxn>
                    <a:cxn ang="10800000">
                      <a:pos x="wd2" y="hd2"/>
                    </a:cxn>
                    <a:cxn ang="16200000">
                      <a:pos x="wd2" y="hd2"/>
                    </a:cxn>
                  </a:cxnLst>
                  <a:rect l="0" t="0" r="r" b="b"/>
                  <a:pathLst>
                    <a:path w="21600" h="19930" fill="norm" stroke="1" extrusionOk="0">
                      <a:moveTo>
                        <a:pt x="15208" y="5049"/>
                      </a:moveTo>
                      <a:cubicBezTo>
                        <a:pt x="13739" y="15148"/>
                        <a:pt x="11682" y="16551"/>
                        <a:pt x="9037" y="13745"/>
                      </a:cubicBezTo>
                      <a:cubicBezTo>
                        <a:pt x="8229" y="12904"/>
                        <a:pt x="7053" y="14587"/>
                        <a:pt x="6245" y="16551"/>
                      </a:cubicBezTo>
                      <a:cubicBezTo>
                        <a:pt x="4041" y="21600"/>
                        <a:pt x="2204" y="21320"/>
                        <a:pt x="0" y="13465"/>
                      </a:cubicBezTo>
                      <a:cubicBezTo>
                        <a:pt x="1029" y="13465"/>
                        <a:pt x="1690" y="13465"/>
                        <a:pt x="2351" y="13465"/>
                      </a:cubicBezTo>
                      <a:cubicBezTo>
                        <a:pt x="2792" y="13465"/>
                        <a:pt x="3380" y="14026"/>
                        <a:pt x="3600" y="13184"/>
                      </a:cubicBezTo>
                      <a:cubicBezTo>
                        <a:pt x="5584" y="6452"/>
                        <a:pt x="7788" y="7294"/>
                        <a:pt x="10139" y="8696"/>
                      </a:cubicBezTo>
                      <a:cubicBezTo>
                        <a:pt x="10653" y="8977"/>
                        <a:pt x="11388" y="7013"/>
                        <a:pt x="11902" y="5610"/>
                      </a:cubicBezTo>
                      <a:cubicBezTo>
                        <a:pt x="12637" y="3927"/>
                        <a:pt x="13298" y="0"/>
                        <a:pt x="13959" y="0"/>
                      </a:cubicBezTo>
                      <a:cubicBezTo>
                        <a:pt x="16384" y="280"/>
                        <a:pt x="18882" y="1964"/>
                        <a:pt x="21600" y="3086"/>
                      </a:cubicBezTo>
                      <a:cubicBezTo>
                        <a:pt x="19543" y="12062"/>
                        <a:pt x="17486" y="8696"/>
                        <a:pt x="15208" y="5049"/>
                      </a:cubicBezTo>
                      <a:close/>
                    </a:path>
                  </a:pathLst>
                </a:custGeom>
                <a:solidFill>
                  <a:srgbClr val="1C1D1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14" name="Google Shape;1910;p21"/>
                <p:cNvSpPr/>
                <p:nvPr/>
              </p:nvSpPr>
              <p:spPr>
                <a:xfrm rot="19631232">
                  <a:off x="769380" y="294932"/>
                  <a:ext cx="185729" cy="46893"/>
                </a:xfrm>
                <a:custGeom>
                  <a:avLst/>
                  <a:gdLst/>
                  <a:ahLst/>
                  <a:cxnLst>
                    <a:cxn ang="0">
                      <a:pos x="wd2" y="hd2"/>
                    </a:cxn>
                    <a:cxn ang="5400000">
                      <a:pos x="wd2" y="hd2"/>
                    </a:cxn>
                    <a:cxn ang="10800000">
                      <a:pos x="wd2" y="hd2"/>
                    </a:cxn>
                    <a:cxn ang="16200000">
                      <a:pos x="wd2" y="hd2"/>
                    </a:cxn>
                  </a:cxnLst>
                  <a:rect l="0" t="0" r="r" b="b"/>
                  <a:pathLst>
                    <a:path w="21600" h="19100" fill="norm" stroke="1" extrusionOk="0">
                      <a:moveTo>
                        <a:pt x="0" y="15525"/>
                      </a:moveTo>
                      <a:cubicBezTo>
                        <a:pt x="2409" y="7352"/>
                        <a:pt x="5068" y="930"/>
                        <a:pt x="7809" y="4433"/>
                      </a:cubicBezTo>
                      <a:cubicBezTo>
                        <a:pt x="11215" y="8811"/>
                        <a:pt x="13874" y="5601"/>
                        <a:pt x="16865" y="930"/>
                      </a:cubicBezTo>
                      <a:cubicBezTo>
                        <a:pt x="18194" y="-1113"/>
                        <a:pt x="20021" y="638"/>
                        <a:pt x="21600" y="2098"/>
                      </a:cubicBezTo>
                      <a:cubicBezTo>
                        <a:pt x="16948" y="5017"/>
                        <a:pt x="13043" y="20195"/>
                        <a:pt x="7726" y="10563"/>
                      </a:cubicBezTo>
                      <a:cubicBezTo>
                        <a:pt x="6978" y="9103"/>
                        <a:pt x="5234" y="12314"/>
                        <a:pt x="4403" y="15233"/>
                      </a:cubicBezTo>
                      <a:cubicBezTo>
                        <a:pt x="2908" y="20487"/>
                        <a:pt x="1662" y="20195"/>
                        <a:pt x="0" y="15525"/>
                      </a:cubicBezTo>
                      <a:close/>
                    </a:path>
                  </a:pathLst>
                </a:custGeom>
                <a:solidFill>
                  <a:srgbClr val="1C1D1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15" name="Google Shape;1911;p21"/>
                <p:cNvSpPr/>
                <p:nvPr/>
              </p:nvSpPr>
              <p:spPr>
                <a:xfrm rot="19631232">
                  <a:off x="750455" y="583612"/>
                  <a:ext cx="74292" cy="55294"/>
                </a:xfrm>
                <a:custGeom>
                  <a:avLst/>
                  <a:gdLst/>
                  <a:ahLst/>
                  <a:cxnLst>
                    <a:cxn ang="0">
                      <a:pos x="wd2" y="hd2"/>
                    </a:cxn>
                    <a:cxn ang="5400000">
                      <a:pos x="wd2" y="hd2"/>
                    </a:cxn>
                    <a:cxn ang="10800000">
                      <a:pos x="wd2" y="hd2"/>
                    </a:cxn>
                    <a:cxn ang="16200000">
                      <a:pos x="wd2" y="hd2"/>
                    </a:cxn>
                  </a:cxnLst>
                  <a:rect l="0" t="0" r="r" b="b"/>
                  <a:pathLst>
                    <a:path w="21600" h="19841" fill="norm" stroke="1" extrusionOk="0">
                      <a:moveTo>
                        <a:pt x="21600" y="13629"/>
                      </a:moveTo>
                      <a:cubicBezTo>
                        <a:pt x="18485" y="19029"/>
                        <a:pt x="14954" y="21600"/>
                        <a:pt x="9346" y="18514"/>
                      </a:cubicBezTo>
                      <a:cubicBezTo>
                        <a:pt x="7477" y="17486"/>
                        <a:pt x="4985" y="18257"/>
                        <a:pt x="2700" y="18257"/>
                      </a:cubicBezTo>
                      <a:cubicBezTo>
                        <a:pt x="1869" y="16200"/>
                        <a:pt x="1039" y="13886"/>
                        <a:pt x="208" y="11829"/>
                      </a:cubicBezTo>
                      <a:cubicBezTo>
                        <a:pt x="208" y="9771"/>
                        <a:pt x="0" y="7714"/>
                        <a:pt x="0" y="5657"/>
                      </a:cubicBezTo>
                      <a:cubicBezTo>
                        <a:pt x="1662" y="3857"/>
                        <a:pt x="3323" y="1800"/>
                        <a:pt x="4985" y="0"/>
                      </a:cubicBezTo>
                      <a:cubicBezTo>
                        <a:pt x="5608" y="257"/>
                        <a:pt x="6023" y="514"/>
                        <a:pt x="6646" y="772"/>
                      </a:cubicBezTo>
                      <a:cubicBezTo>
                        <a:pt x="6646" y="1286"/>
                        <a:pt x="6646" y="2057"/>
                        <a:pt x="6646" y="2571"/>
                      </a:cubicBezTo>
                      <a:cubicBezTo>
                        <a:pt x="4361" y="5400"/>
                        <a:pt x="4985" y="7457"/>
                        <a:pt x="7892" y="7457"/>
                      </a:cubicBezTo>
                      <a:cubicBezTo>
                        <a:pt x="11215" y="7457"/>
                        <a:pt x="14538" y="6171"/>
                        <a:pt x="17862" y="5400"/>
                      </a:cubicBezTo>
                      <a:cubicBezTo>
                        <a:pt x="19108" y="8229"/>
                        <a:pt x="20354" y="10800"/>
                        <a:pt x="21600" y="13629"/>
                      </a:cubicBezTo>
                      <a:close/>
                    </a:path>
                  </a:pathLst>
                </a:custGeom>
                <a:solidFill>
                  <a:srgbClr val="CBCDC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16" name="Google Shape;1912;p21"/>
                <p:cNvSpPr/>
                <p:nvPr/>
              </p:nvSpPr>
              <p:spPr>
                <a:xfrm rot="19631232">
                  <a:off x="837998" y="592902"/>
                  <a:ext cx="58576" cy="386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400"/>
                      </a:moveTo>
                      <a:cubicBezTo>
                        <a:pt x="2897" y="5600"/>
                        <a:pt x="5532" y="2800"/>
                        <a:pt x="8429" y="0"/>
                      </a:cubicBezTo>
                      <a:cubicBezTo>
                        <a:pt x="8693" y="4000"/>
                        <a:pt x="8956" y="7600"/>
                        <a:pt x="9220" y="10000"/>
                      </a:cubicBezTo>
                      <a:cubicBezTo>
                        <a:pt x="13698" y="14000"/>
                        <a:pt x="17649" y="18000"/>
                        <a:pt x="21600" y="21600"/>
                      </a:cubicBezTo>
                      <a:cubicBezTo>
                        <a:pt x="14488" y="21200"/>
                        <a:pt x="7376" y="20800"/>
                        <a:pt x="527" y="20400"/>
                      </a:cubicBezTo>
                      <a:cubicBezTo>
                        <a:pt x="263" y="16400"/>
                        <a:pt x="0" y="12400"/>
                        <a:pt x="0" y="8400"/>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17" name="Google Shape;1913;p21"/>
                <p:cNvSpPr/>
                <p:nvPr/>
              </p:nvSpPr>
              <p:spPr>
                <a:xfrm rot="19631232">
                  <a:off x="847839" y="584929"/>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01" y="14954"/>
                        <a:pt x="14399" y="6646"/>
                        <a:pt x="21600" y="0"/>
                      </a:cubicBezTo>
                      <a:cubicBezTo>
                        <a:pt x="14399" y="6646"/>
                        <a:pt x="7201" y="13292"/>
                        <a:pt x="0" y="21600"/>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18" name="Google Shape;1914;p21"/>
                <p:cNvSpPr/>
                <p:nvPr/>
              </p:nvSpPr>
              <p:spPr>
                <a:xfrm rot="19631232">
                  <a:off x="199348" y="669325"/>
                  <a:ext cx="402882" cy="73435"/>
                </a:xfrm>
                <a:custGeom>
                  <a:avLst/>
                  <a:gdLst/>
                  <a:ahLst/>
                  <a:cxnLst>
                    <a:cxn ang="0">
                      <a:pos x="wd2" y="hd2"/>
                    </a:cxn>
                    <a:cxn ang="5400000">
                      <a:pos x="wd2" y="hd2"/>
                    </a:cxn>
                    <a:cxn ang="10800000">
                      <a:pos x="wd2" y="hd2"/>
                    </a:cxn>
                    <a:cxn ang="16200000">
                      <a:pos x="wd2" y="hd2"/>
                    </a:cxn>
                  </a:cxnLst>
                  <a:rect l="0" t="0" r="r" b="b"/>
                  <a:pathLst>
                    <a:path w="21223" h="21081" fill="norm" stroke="1" extrusionOk="0">
                      <a:moveTo>
                        <a:pt x="20509" y="1851"/>
                      </a:moveTo>
                      <a:cubicBezTo>
                        <a:pt x="20735" y="3086"/>
                        <a:pt x="21600" y="2057"/>
                        <a:pt x="21036" y="6171"/>
                      </a:cubicBezTo>
                      <a:cubicBezTo>
                        <a:pt x="19229" y="9463"/>
                        <a:pt x="17235" y="617"/>
                        <a:pt x="15466" y="8640"/>
                      </a:cubicBezTo>
                      <a:cubicBezTo>
                        <a:pt x="14337" y="6377"/>
                        <a:pt x="13434" y="10080"/>
                        <a:pt x="12493" y="12343"/>
                      </a:cubicBezTo>
                      <a:cubicBezTo>
                        <a:pt x="11477" y="11726"/>
                        <a:pt x="10499" y="12549"/>
                        <a:pt x="9483" y="13577"/>
                      </a:cubicBezTo>
                      <a:cubicBezTo>
                        <a:pt x="7978" y="15223"/>
                        <a:pt x="6472" y="15429"/>
                        <a:pt x="4930" y="18514"/>
                      </a:cubicBezTo>
                      <a:cubicBezTo>
                        <a:pt x="4102" y="20160"/>
                        <a:pt x="3010" y="19954"/>
                        <a:pt x="2032" y="20983"/>
                      </a:cubicBezTo>
                      <a:cubicBezTo>
                        <a:pt x="1392" y="21600"/>
                        <a:pt x="715" y="19131"/>
                        <a:pt x="0" y="18103"/>
                      </a:cubicBezTo>
                      <a:cubicBezTo>
                        <a:pt x="188" y="16046"/>
                        <a:pt x="226" y="15429"/>
                        <a:pt x="226" y="15429"/>
                      </a:cubicBezTo>
                      <a:cubicBezTo>
                        <a:pt x="1430" y="16869"/>
                        <a:pt x="2597" y="14606"/>
                        <a:pt x="3763" y="14194"/>
                      </a:cubicBezTo>
                      <a:cubicBezTo>
                        <a:pt x="4328" y="13989"/>
                        <a:pt x="4930" y="13577"/>
                        <a:pt x="5381" y="11931"/>
                      </a:cubicBezTo>
                      <a:cubicBezTo>
                        <a:pt x="6171" y="9051"/>
                        <a:pt x="6962" y="8434"/>
                        <a:pt x="7865" y="9669"/>
                      </a:cubicBezTo>
                      <a:cubicBezTo>
                        <a:pt x="8203" y="10286"/>
                        <a:pt x="8655" y="9874"/>
                        <a:pt x="9031" y="9463"/>
                      </a:cubicBezTo>
                      <a:cubicBezTo>
                        <a:pt x="9746" y="8640"/>
                        <a:pt x="10461" y="7612"/>
                        <a:pt x="11139" y="6788"/>
                      </a:cubicBezTo>
                      <a:cubicBezTo>
                        <a:pt x="11289" y="7200"/>
                        <a:pt x="11440" y="8023"/>
                        <a:pt x="11553" y="7817"/>
                      </a:cubicBezTo>
                      <a:cubicBezTo>
                        <a:pt x="12907" y="5966"/>
                        <a:pt x="14224" y="3908"/>
                        <a:pt x="15579" y="2057"/>
                      </a:cubicBezTo>
                      <a:cubicBezTo>
                        <a:pt x="16256" y="1029"/>
                        <a:pt x="16971" y="0"/>
                        <a:pt x="17686" y="0"/>
                      </a:cubicBezTo>
                      <a:cubicBezTo>
                        <a:pt x="18590" y="0"/>
                        <a:pt x="19568" y="1234"/>
                        <a:pt x="20509" y="1851"/>
                      </a:cubicBezTo>
                      <a:close/>
                    </a:path>
                  </a:pathLst>
                </a:custGeom>
                <a:solidFill>
                  <a:srgbClr val="1C1D1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19" name="Google Shape;1915;p21"/>
                <p:cNvSpPr/>
                <p:nvPr/>
              </p:nvSpPr>
              <p:spPr>
                <a:xfrm rot="19631232">
                  <a:off x="435782" y="843151"/>
                  <a:ext cx="382171" cy="98805"/>
                </a:xfrm>
                <a:custGeom>
                  <a:avLst/>
                  <a:gdLst/>
                  <a:ahLst/>
                  <a:cxnLst>
                    <a:cxn ang="0">
                      <a:pos x="wd2" y="hd2"/>
                    </a:cxn>
                    <a:cxn ang="5400000">
                      <a:pos x="wd2" y="hd2"/>
                    </a:cxn>
                    <a:cxn ang="10800000">
                      <a:pos x="wd2" y="hd2"/>
                    </a:cxn>
                    <a:cxn ang="16200000">
                      <a:pos x="wd2" y="hd2"/>
                    </a:cxn>
                  </a:cxnLst>
                  <a:rect l="0" t="0" r="r" b="b"/>
                  <a:pathLst>
                    <a:path w="21600" h="20826" fill="norm" stroke="1" extrusionOk="0">
                      <a:moveTo>
                        <a:pt x="19097" y="5740"/>
                      </a:moveTo>
                      <a:cubicBezTo>
                        <a:pt x="18653" y="5891"/>
                        <a:pt x="18168" y="6042"/>
                        <a:pt x="17724" y="6193"/>
                      </a:cubicBezTo>
                      <a:cubicBezTo>
                        <a:pt x="17280" y="6344"/>
                        <a:pt x="16876" y="6193"/>
                        <a:pt x="16432" y="6646"/>
                      </a:cubicBezTo>
                      <a:cubicBezTo>
                        <a:pt x="15988" y="7099"/>
                        <a:pt x="15625" y="8006"/>
                        <a:pt x="15221" y="8610"/>
                      </a:cubicBezTo>
                      <a:cubicBezTo>
                        <a:pt x="14413" y="11480"/>
                        <a:pt x="13485" y="11631"/>
                        <a:pt x="12475" y="10271"/>
                      </a:cubicBezTo>
                      <a:cubicBezTo>
                        <a:pt x="11264" y="8610"/>
                        <a:pt x="10336" y="9365"/>
                        <a:pt x="9326" y="12839"/>
                      </a:cubicBezTo>
                      <a:cubicBezTo>
                        <a:pt x="8680" y="15105"/>
                        <a:pt x="7510" y="16011"/>
                        <a:pt x="6581" y="16313"/>
                      </a:cubicBezTo>
                      <a:cubicBezTo>
                        <a:pt x="5329" y="16766"/>
                        <a:pt x="4199" y="17220"/>
                        <a:pt x="3109" y="19485"/>
                      </a:cubicBezTo>
                      <a:cubicBezTo>
                        <a:pt x="2099" y="21600"/>
                        <a:pt x="1009" y="21298"/>
                        <a:pt x="0" y="17975"/>
                      </a:cubicBezTo>
                      <a:cubicBezTo>
                        <a:pt x="202" y="17371"/>
                        <a:pt x="363" y="16766"/>
                        <a:pt x="444" y="16766"/>
                      </a:cubicBezTo>
                      <a:cubicBezTo>
                        <a:pt x="1696" y="18277"/>
                        <a:pt x="2665" y="15105"/>
                        <a:pt x="3755" y="14199"/>
                      </a:cubicBezTo>
                      <a:cubicBezTo>
                        <a:pt x="5935" y="12688"/>
                        <a:pt x="8034" y="11027"/>
                        <a:pt x="10053" y="6948"/>
                      </a:cubicBezTo>
                      <a:cubicBezTo>
                        <a:pt x="10699" y="5589"/>
                        <a:pt x="11789" y="7402"/>
                        <a:pt x="12677" y="7250"/>
                      </a:cubicBezTo>
                      <a:cubicBezTo>
                        <a:pt x="13122" y="7250"/>
                        <a:pt x="13566" y="6193"/>
                        <a:pt x="13969" y="5589"/>
                      </a:cubicBezTo>
                      <a:cubicBezTo>
                        <a:pt x="15382" y="3776"/>
                        <a:pt x="16755" y="1813"/>
                        <a:pt x="18168" y="0"/>
                      </a:cubicBezTo>
                      <a:cubicBezTo>
                        <a:pt x="18733" y="302"/>
                        <a:pt x="19299" y="604"/>
                        <a:pt x="19864" y="906"/>
                      </a:cubicBezTo>
                      <a:cubicBezTo>
                        <a:pt x="20429" y="1360"/>
                        <a:pt x="21035" y="1813"/>
                        <a:pt x="21600" y="2115"/>
                      </a:cubicBezTo>
                      <a:cubicBezTo>
                        <a:pt x="21600" y="2719"/>
                        <a:pt x="21600" y="3323"/>
                        <a:pt x="21600" y="3927"/>
                      </a:cubicBezTo>
                      <a:cubicBezTo>
                        <a:pt x="20712" y="4531"/>
                        <a:pt x="19904" y="5136"/>
                        <a:pt x="19097" y="5740"/>
                      </a:cubicBezTo>
                      <a:close/>
                    </a:path>
                  </a:pathLst>
                </a:custGeom>
                <a:solidFill>
                  <a:srgbClr val="1C1D1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20" name="Google Shape;1916;p21"/>
                <p:cNvSpPr/>
                <p:nvPr/>
              </p:nvSpPr>
              <p:spPr>
                <a:xfrm rot="19631232">
                  <a:off x="233562" y="716400"/>
                  <a:ext cx="395743" cy="69059"/>
                </a:xfrm>
                <a:custGeom>
                  <a:avLst/>
                  <a:gdLst/>
                  <a:ahLst/>
                  <a:cxnLst>
                    <a:cxn ang="0">
                      <a:pos x="wd2" y="hd2"/>
                    </a:cxn>
                    <a:cxn ang="5400000">
                      <a:pos x="wd2" y="hd2"/>
                    </a:cxn>
                    <a:cxn ang="10800000">
                      <a:pos x="wd2" y="hd2"/>
                    </a:cxn>
                    <a:cxn ang="16200000">
                      <a:pos x="wd2" y="hd2"/>
                    </a:cxn>
                  </a:cxnLst>
                  <a:rect l="0" t="0" r="r" b="b"/>
                  <a:pathLst>
                    <a:path w="21600" h="21026" fill="norm" stroke="1" extrusionOk="0">
                      <a:moveTo>
                        <a:pt x="21600" y="4828"/>
                      </a:moveTo>
                      <a:cubicBezTo>
                        <a:pt x="21483" y="6137"/>
                        <a:pt x="21366" y="7228"/>
                        <a:pt x="21249" y="8537"/>
                      </a:cubicBezTo>
                      <a:cubicBezTo>
                        <a:pt x="19846" y="8537"/>
                        <a:pt x="18520" y="3737"/>
                        <a:pt x="17077" y="7665"/>
                      </a:cubicBezTo>
                      <a:cubicBezTo>
                        <a:pt x="16882" y="8319"/>
                        <a:pt x="16531" y="7010"/>
                        <a:pt x="16259" y="7010"/>
                      </a:cubicBezTo>
                      <a:cubicBezTo>
                        <a:pt x="15908" y="7228"/>
                        <a:pt x="15557" y="7883"/>
                        <a:pt x="15206" y="8319"/>
                      </a:cubicBezTo>
                      <a:cubicBezTo>
                        <a:pt x="13646" y="9192"/>
                        <a:pt x="12048" y="9846"/>
                        <a:pt x="10488" y="11155"/>
                      </a:cubicBezTo>
                      <a:cubicBezTo>
                        <a:pt x="9903" y="11592"/>
                        <a:pt x="9357" y="14646"/>
                        <a:pt x="8773" y="15083"/>
                      </a:cubicBezTo>
                      <a:cubicBezTo>
                        <a:pt x="7759" y="15955"/>
                        <a:pt x="6745" y="18574"/>
                        <a:pt x="5848" y="19228"/>
                      </a:cubicBezTo>
                      <a:cubicBezTo>
                        <a:pt x="4406" y="20319"/>
                        <a:pt x="2924" y="19228"/>
                        <a:pt x="1443" y="20974"/>
                      </a:cubicBezTo>
                      <a:cubicBezTo>
                        <a:pt x="1014" y="21410"/>
                        <a:pt x="468" y="19010"/>
                        <a:pt x="0" y="16828"/>
                      </a:cubicBezTo>
                      <a:cubicBezTo>
                        <a:pt x="1599" y="18792"/>
                        <a:pt x="3002" y="8974"/>
                        <a:pt x="4640" y="14646"/>
                      </a:cubicBezTo>
                      <a:cubicBezTo>
                        <a:pt x="4757" y="15083"/>
                        <a:pt x="4991" y="15737"/>
                        <a:pt x="5069" y="15301"/>
                      </a:cubicBezTo>
                      <a:cubicBezTo>
                        <a:pt x="5887" y="11374"/>
                        <a:pt x="7018" y="12901"/>
                        <a:pt x="7759" y="10937"/>
                      </a:cubicBezTo>
                      <a:cubicBezTo>
                        <a:pt x="9006" y="7665"/>
                        <a:pt x="10293" y="7446"/>
                        <a:pt x="11541" y="5701"/>
                      </a:cubicBezTo>
                      <a:cubicBezTo>
                        <a:pt x="11775" y="5046"/>
                        <a:pt x="12048" y="4610"/>
                        <a:pt x="12282" y="3956"/>
                      </a:cubicBezTo>
                      <a:cubicBezTo>
                        <a:pt x="12749" y="3956"/>
                        <a:pt x="13217" y="3737"/>
                        <a:pt x="13646" y="3737"/>
                      </a:cubicBezTo>
                      <a:cubicBezTo>
                        <a:pt x="13802" y="3956"/>
                        <a:pt x="13958" y="4392"/>
                        <a:pt x="14075" y="4174"/>
                      </a:cubicBezTo>
                      <a:cubicBezTo>
                        <a:pt x="15557" y="2865"/>
                        <a:pt x="17077" y="1119"/>
                        <a:pt x="18559" y="28"/>
                      </a:cubicBezTo>
                      <a:cubicBezTo>
                        <a:pt x="18949" y="-190"/>
                        <a:pt x="19378" y="901"/>
                        <a:pt x="19806" y="1555"/>
                      </a:cubicBezTo>
                      <a:cubicBezTo>
                        <a:pt x="20391" y="2428"/>
                        <a:pt x="20976" y="3301"/>
                        <a:pt x="21600" y="4174"/>
                      </a:cubicBezTo>
                      <a:lnTo>
                        <a:pt x="21600" y="4828"/>
                      </a:lnTo>
                      <a:close/>
                    </a:path>
                  </a:pathLst>
                </a:custGeom>
                <a:solidFill>
                  <a:srgbClr val="1C1D1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21" name="Google Shape;1917;p21"/>
                <p:cNvSpPr/>
                <p:nvPr/>
              </p:nvSpPr>
              <p:spPr>
                <a:xfrm rot="19631232">
                  <a:off x="589326" y="713944"/>
                  <a:ext cx="123581" cy="123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8" y="16980"/>
                      </a:moveTo>
                      <a:cubicBezTo>
                        <a:pt x="14358" y="18479"/>
                        <a:pt x="10113" y="20102"/>
                        <a:pt x="5743" y="21600"/>
                      </a:cubicBezTo>
                      <a:cubicBezTo>
                        <a:pt x="5244" y="17105"/>
                        <a:pt x="1998" y="20601"/>
                        <a:pt x="0" y="19602"/>
                      </a:cubicBezTo>
                      <a:cubicBezTo>
                        <a:pt x="1748" y="16731"/>
                        <a:pt x="6992" y="16980"/>
                        <a:pt x="6493" y="12361"/>
                      </a:cubicBezTo>
                      <a:cubicBezTo>
                        <a:pt x="10863" y="11487"/>
                        <a:pt x="15107" y="10613"/>
                        <a:pt x="19478" y="9739"/>
                      </a:cubicBezTo>
                      <a:cubicBezTo>
                        <a:pt x="19478" y="9239"/>
                        <a:pt x="19353" y="8615"/>
                        <a:pt x="19353" y="8116"/>
                      </a:cubicBezTo>
                      <a:cubicBezTo>
                        <a:pt x="17605" y="8116"/>
                        <a:pt x="15982" y="7991"/>
                        <a:pt x="14234" y="8116"/>
                      </a:cubicBezTo>
                      <a:cubicBezTo>
                        <a:pt x="11362" y="8490"/>
                        <a:pt x="8615" y="8990"/>
                        <a:pt x="5743" y="9364"/>
                      </a:cubicBezTo>
                      <a:cubicBezTo>
                        <a:pt x="6243" y="7117"/>
                        <a:pt x="6742" y="4869"/>
                        <a:pt x="7242" y="2622"/>
                      </a:cubicBezTo>
                      <a:cubicBezTo>
                        <a:pt x="10738" y="1748"/>
                        <a:pt x="14234" y="874"/>
                        <a:pt x="17730" y="0"/>
                      </a:cubicBezTo>
                      <a:cubicBezTo>
                        <a:pt x="17979" y="375"/>
                        <a:pt x="18354" y="749"/>
                        <a:pt x="18604" y="1124"/>
                      </a:cubicBezTo>
                      <a:cubicBezTo>
                        <a:pt x="18853" y="1873"/>
                        <a:pt x="19103" y="2622"/>
                        <a:pt x="19353" y="3371"/>
                      </a:cubicBezTo>
                      <a:cubicBezTo>
                        <a:pt x="17230" y="6368"/>
                        <a:pt x="20476" y="6118"/>
                        <a:pt x="21600" y="7117"/>
                      </a:cubicBezTo>
                      <a:cubicBezTo>
                        <a:pt x="20851" y="10488"/>
                        <a:pt x="19852" y="13734"/>
                        <a:pt x="18728" y="16980"/>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22" name="Google Shape;1918;p21"/>
                <p:cNvSpPr/>
                <p:nvPr/>
              </p:nvSpPr>
              <p:spPr>
                <a:xfrm rot="19631232">
                  <a:off x="391207" y="822302"/>
                  <a:ext cx="345025" cy="86994"/>
                </a:xfrm>
                <a:custGeom>
                  <a:avLst/>
                  <a:gdLst/>
                  <a:ahLst/>
                  <a:cxnLst>
                    <a:cxn ang="0">
                      <a:pos x="wd2" y="hd2"/>
                    </a:cxn>
                    <a:cxn ang="5400000">
                      <a:pos x="wd2" y="hd2"/>
                    </a:cxn>
                    <a:cxn ang="10800000">
                      <a:pos x="wd2" y="hd2"/>
                    </a:cxn>
                    <a:cxn ang="16200000">
                      <a:pos x="wd2" y="hd2"/>
                    </a:cxn>
                  </a:cxnLst>
                  <a:rect l="0" t="0" r="r" b="b"/>
                  <a:pathLst>
                    <a:path w="21600" h="20327" fill="norm" stroke="1" extrusionOk="0">
                      <a:moveTo>
                        <a:pt x="16681" y="1823"/>
                      </a:moveTo>
                      <a:cubicBezTo>
                        <a:pt x="17709" y="1154"/>
                        <a:pt x="18693" y="484"/>
                        <a:pt x="19722" y="149"/>
                      </a:cubicBezTo>
                      <a:cubicBezTo>
                        <a:pt x="20303" y="-186"/>
                        <a:pt x="20929" y="149"/>
                        <a:pt x="21555" y="149"/>
                      </a:cubicBezTo>
                      <a:cubicBezTo>
                        <a:pt x="21555" y="819"/>
                        <a:pt x="21600" y="1656"/>
                        <a:pt x="21600" y="2326"/>
                      </a:cubicBezTo>
                      <a:cubicBezTo>
                        <a:pt x="20035" y="3498"/>
                        <a:pt x="18514" y="4670"/>
                        <a:pt x="16949" y="5842"/>
                      </a:cubicBezTo>
                      <a:cubicBezTo>
                        <a:pt x="15339" y="7181"/>
                        <a:pt x="13729" y="8353"/>
                        <a:pt x="12119" y="10028"/>
                      </a:cubicBezTo>
                      <a:cubicBezTo>
                        <a:pt x="11583" y="10530"/>
                        <a:pt x="11046" y="11870"/>
                        <a:pt x="10509" y="12707"/>
                      </a:cubicBezTo>
                      <a:cubicBezTo>
                        <a:pt x="8676" y="15888"/>
                        <a:pt x="6887" y="17898"/>
                        <a:pt x="4919" y="14214"/>
                      </a:cubicBezTo>
                      <a:cubicBezTo>
                        <a:pt x="4651" y="13712"/>
                        <a:pt x="3846" y="15888"/>
                        <a:pt x="3443" y="17228"/>
                      </a:cubicBezTo>
                      <a:cubicBezTo>
                        <a:pt x="2281" y="21414"/>
                        <a:pt x="1118" y="21414"/>
                        <a:pt x="0" y="16893"/>
                      </a:cubicBezTo>
                      <a:cubicBezTo>
                        <a:pt x="45" y="16558"/>
                        <a:pt x="89" y="16056"/>
                        <a:pt x="89" y="16056"/>
                      </a:cubicBezTo>
                      <a:cubicBezTo>
                        <a:pt x="1297" y="16391"/>
                        <a:pt x="2191" y="14047"/>
                        <a:pt x="3130" y="11535"/>
                      </a:cubicBezTo>
                      <a:cubicBezTo>
                        <a:pt x="3622" y="10195"/>
                        <a:pt x="4606" y="10028"/>
                        <a:pt x="5188" y="10865"/>
                      </a:cubicBezTo>
                      <a:cubicBezTo>
                        <a:pt x="6798" y="13544"/>
                        <a:pt x="8139" y="11200"/>
                        <a:pt x="9570" y="9358"/>
                      </a:cubicBezTo>
                      <a:cubicBezTo>
                        <a:pt x="10509" y="8019"/>
                        <a:pt x="11583" y="7684"/>
                        <a:pt x="12566" y="6512"/>
                      </a:cubicBezTo>
                      <a:cubicBezTo>
                        <a:pt x="13953" y="5005"/>
                        <a:pt x="15294" y="3330"/>
                        <a:pt x="16681" y="1823"/>
                      </a:cubicBezTo>
                      <a:close/>
                    </a:path>
                  </a:pathLst>
                </a:custGeom>
                <a:solidFill>
                  <a:srgbClr val="1C1D1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23" name="Google Shape;1919;p21"/>
                <p:cNvSpPr/>
                <p:nvPr/>
              </p:nvSpPr>
              <p:spPr>
                <a:xfrm rot="19631232">
                  <a:off x="328863" y="783835"/>
                  <a:ext cx="367170" cy="80029"/>
                </a:xfrm>
                <a:custGeom>
                  <a:avLst/>
                  <a:gdLst/>
                  <a:ahLst/>
                  <a:cxnLst>
                    <a:cxn ang="0">
                      <a:pos x="wd2" y="hd2"/>
                    </a:cxn>
                    <a:cxn ang="5400000">
                      <a:pos x="wd2" y="hd2"/>
                    </a:cxn>
                    <a:cxn ang="10800000">
                      <a:pos x="wd2" y="hd2"/>
                    </a:cxn>
                    <a:cxn ang="16200000">
                      <a:pos x="wd2" y="hd2"/>
                    </a:cxn>
                  </a:cxnLst>
                  <a:rect l="0" t="0" r="r" b="b"/>
                  <a:pathLst>
                    <a:path w="21600" h="20443" fill="norm" stroke="1" extrusionOk="0">
                      <a:moveTo>
                        <a:pt x="21600" y="3478"/>
                      </a:moveTo>
                      <a:cubicBezTo>
                        <a:pt x="20423" y="4759"/>
                        <a:pt x="19247" y="6041"/>
                        <a:pt x="18070" y="7322"/>
                      </a:cubicBezTo>
                      <a:cubicBezTo>
                        <a:pt x="16851" y="7688"/>
                        <a:pt x="15675" y="8054"/>
                        <a:pt x="14456" y="8603"/>
                      </a:cubicBezTo>
                      <a:cubicBezTo>
                        <a:pt x="14036" y="8786"/>
                        <a:pt x="13616" y="9885"/>
                        <a:pt x="13195" y="10434"/>
                      </a:cubicBezTo>
                      <a:cubicBezTo>
                        <a:pt x="12985" y="10983"/>
                        <a:pt x="12733" y="11715"/>
                        <a:pt x="12523" y="12264"/>
                      </a:cubicBezTo>
                      <a:cubicBezTo>
                        <a:pt x="11640" y="15376"/>
                        <a:pt x="10632" y="15559"/>
                        <a:pt x="9539" y="15193"/>
                      </a:cubicBezTo>
                      <a:cubicBezTo>
                        <a:pt x="7858" y="14827"/>
                        <a:pt x="6177" y="13363"/>
                        <a:pt x="4497" y="17939"/>
                      </a:cubicBezTo>
                      <a:cubicBezTo>
                        <a:pt x="3110" y="21600"/>
                        <a:pt x="1429" y="21600"/>
                        <a:pt x="0" y="15559"/>
                      </a:cubicBezTo>
                      <a:cubicBezTo>
                        <a:pt x="420" y="15559"/>
                        <a:pt x="840" y="15559"/>
                        <a:pt x="1219" y="15559"/>
                      </a:cubicBezTo>
                      <a:cubicBezTo>
                        <a:pt x="1891" y="15559"/>
                        <a:pt x="2774" y="16658"/>
                        <a:pt x="3236" y="15193"/>
                      </a:cubicBezTo>
                      <a:cubicBezTo>
                        <a:pt x="5127" y="9702"/>
                        <a:pt x="7144" y="10617"/>
                        <a:pt x="9161" y="11532"/>
                      </a:cubicBezTo>
                      <a:cubicBezTo>
                        <a:pt x="10128" y="12081"/>
                        <a:pt x="10716" y="10068"/>
                        <a:pt x="11472" y="8603"/>
                      </a:cubicBezTo>
                      <a:cubicBezTo>
                        <a:pt x="12397" y="6773"/>
                        <a:pt x="13489" y="5858"/>
                        <a:pt x="14498" y="4942"/>
                      </a:cubicBezTo>
                      <a:cubicBezTo>
                        <a:pt x="15170" y="4393"/>
                        <a:pt x="15843" y="4210"/>
                        <a:pt x="16515" y="4027"/>
                      </a:cubicBezTo>
                      <a:cubicBezTo>
                        <a:pt x="16851" y="3661"/>
                        <a:pt x="17188" y="3478"/>
                        <a:pt x="17524" y="3112"/>
                      </a:cubicBezTo>
                      <a:cubicBezTo>
                        <a:pt x="18280" y="2197"/>
                        <a:pt x="19037" y="1098"/>
                        <a:pt x="19793" y="183"/>
                      </a:cubicBezTo>
                      <a:cubicBezTo>
                        <a:pt x="20213" y="183"/>
                        <a:pt x="20633" y="0"/>
                        <a:pt x="21054" y="0"/>
                      </a:cubicBezTo>
                      <a:cubicBezTo>
                        <a:pt x="21264" y="1281"/>
                        <a:pt x="21432" y="2380"/>
                        <a:pt x="21600" y="3478"/>
                      </a:cubicBezTo>
                      <a:close/>
                    </a:path>
                  </a:pathLst>
                </a:custGeom>
                <a:solidFill>
                  <a:srgbClr val="1C1D1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24" name="Google Shape;1920;p21"/>
                <p:cNvSpPr/>
                <p:nvPr/>
              </p:nvSpPr>
              <p:spPr>
                <a:xfrm rot="19631232">
                  <a:off x="277085" y="762191"/>
                  <a:ext cx="385743" cy="57423"/>
                </a:xfrm>
                <a:custGeom>
                  <a:avLst/>
                  <a:gdLst/>
                  <a:ahLst/>
                  <a:cxnLst>
                    <a:cxn ang="0">
                      <a:pos x="wd2" y="hd2"/>
                    </a:cxn>
                    <a:cxn ang="5400000">
                      <a:pos x="wd2" y="hd2"/>
                    </a:cxn>
                    <a:cxn ang="10800000">
                      <a:pos x="wd2" y="hd2"/>
                    </a:cxn>
                    <a:cxn ang="16200000">
                      <a:pos x="wd2" y="hd2"/>
                    </a:cxn>
                  </a:cxnLst>
                  <a:rect l="0" t="0" r="r" b="b"/>
                  <a:pathLst>
                    <a:path w="21600" h="21368" fill="norm" stroke="1" extrusionOk="0">
                      <a:moveTo>
                        <a:pt x="21600" y="0"/>
                      </a:moveTo>
                      <a:cubicBezTo>
                        <a:pt x="21520" y="1600"/>
                        <a:pt x="21440" y="3200"/>
                        <a:pt x="21360" y="4800"/>
                      </a:cubicBezTo>
                      <a:cubicBezTo>
                        <a:pt x="20560" y="5067"/>
                        <a:pt x="19760" y="5333"/>
                        <a:pt x="18960" y="5333"/>
                      </a:cubicBezTo>
                      <a:cubicBezTo>
                        <a:pt x="18240" y="5333"/>
                        <a:pt x="17520" y="5067"/>
                        <a:pt x="16800" y="5333"/>
                      </a:cubicBezTo>
                      <a:cubicBezTo>
                        <a:pt x="16160" y="5600"/>
                        <a:pt x="15400" y="4800"/>
                        <a:pt x="14880" y="6667"/>
                      </a:cubicBezTo>
                      <a:cubicBezTo>
                        <a:pt x="13120" y="13600"/>
                        <a:pt x="11320" y="12800"/>
                        <a:pt x="9440" y="10133"/>
                      </a:cubicBezTo>
                      <a:cubicBezTo>
                        <a:pt x="8960" y="9600"/>
                        <a:pt x="8360" y="11467"/>
                        <a:pt x="7840" y="12267"/>
                      </a:cubicBezTo>
                      <a:cubicBezTo>
                        <a:pt x="5520" y="15467"/>
                        <a:pt x="3200" y="18400"/>
                        <a:pt x="880" y="21333"/>
                      </a:cubicBezTo>
                      <a:cubicBezTo>
                        <a:pt x="600" y="21600"/>
                        <a:pt x="280" y="20267"/>
                        <a:pt x="0" y="19733"/>
                      </a:cubicBezTo>
                      <a:cubicBezTo>
                        <a:pt x="0" y="18933"/>
                        <a:pt x="0" y="18400"/>
                        <a:pt x="0" y="17600"/>
                      </a:cubicBezTo>
                      <a:cubicBezTo>
                        <a:pt x="1240" y="16267"/>
                        <a:pt x="2480" y="15467"/>
                        <a:pt x="3680" y="13600"/>
                      </a:cubicBezTo>
                      <a:cubicBezTo>
                        <a:pt x="4720" y="12000"/>
                        <a:pt x="5760" y="9600"/>
                        <a:pt x="6800" y="8000"/>
                      </a:cubicBezTo>
                      <a:cubicBezTo>
                        <a:pt x="7720" y="6667"/>
                        <a:pt x="8760" y="4267"/>
                        <a:pt x="9600" y="5600"/>
                      </a:cubicBezTo>
                      <a:cubicBezTo>
                        <a:pt x="11360" y="8533"/>
                        <a:pt x="12840" y="5600"/>
                        <a:pt x="14320" y="800"/>
                      </a:cubicBezTo>
                      <a:cubicBezTo>
                        <a:pt x="16720" y="533"/>
                        <a:pt x="19160" y="267"/>
                        <a:pt x="21600" y="0"/>
                      </a:cubicBezTo>
                      <a:close/>
                    </a:path>
                  </a:pathLst>
                </a:custGeom>
                <a:solidFill>
                  <a:srgbClr val="1C1D1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25" name="Google Shape;1921;p21"/>
                <p:cNvSpPr/>
                <p:nvPr/>
              </p:nvSpPr>
              <p:spPr>
                <a:xfrm rot="19631232">
                  <a:off x="422056" y="622586"/>
                  <a:ext cx="162870" cy="53097"/>
                </a:xfrm>
                <a:custGeom>
                  <a:avLst/>
                  <a:gdLst/>
                  <a:ahLst/>
                  <a:cxnLst>
                    <a:cxn ang="0">
                      <a:pos x="wd2" y="hd2"/>
                    </a:cxn>
                    <a:cxn ang="5400000">
                      <a:pos x="wd2" y="hd2"/>
                    </a:cxn>
                    <a:cxn ang="10800000">
                      <a:pos x="wd2" y="hd2"/>
                    </a:cxn>
                    <a:cxn ang="16200000">
                      <a:pos x="wd2" y="hd2"/>
                    </a:cxn>
                  </a:cxnLst>
                  <a:rect l="0" t="0" r="r" b="b"/>
                  <a:pathLst>
                    <a:path w="21600" h="16499" fill="norm" stroke="1" extrusionOk="0">
                      <a:moveTo>
                        <a:pt x="21600" y="16453"/>
                      </a:moveTo>
                      <a:cubicBezTo>
                        <a:pt x="20179" y="15562"/>
                        <a:pt x="18758" y="14672"/>
                        <a:pt x="17242" y="13781"/>
                      </a:cubicBezTo>
                      <a:cubicBezTo>
                        <a:pt x="16200" y="13113"/>
                        <a:pt x="15158" y="12000"/>
                        <a:pt x="14211" y="12222"/>
                      </a:cubicBezTo>
                      <a:cubicBezTo>
                        <a:pt x="10516" y="13336"/>
                        <a:pt x="6916" y="15117"/>
                        <a:pt x="3316" y="16453"/>
                      </a:cubicBezTo>
                      <a:cubicBezTo>
                        <a:pt x="3032" y="16676"/>
                        <a:pt x="2653" y="16008"/>
                        <a:pt x="2274" y="16008"/>
                      </a:cubicBezTo>
                      <a:cubicBezTo>
                        <a:pt x="1516" y="13336"/>
                        <a:pt x="758" y="10441"/>
                        <a:pt x="0" y="7769"/>
                      </a:cubicBezTo>
                      <a:cubicBezTo>
                        <a:pt x="2368" y="5319"/>
                        <a:pt x="4642" y="1311"/>
                        <a:pt x="7484" y="3761"/>
                      </a:cubicBezTo>
                      <a:cubicBezTo>
                        <a:pt x="11842" y="-4924"/>
                        <a:pt x="16863" y="4651"/>
                        <a:pt x="21505" y="1088"/>
                      </a:cubicBezTo>
                      <a:cubicBezTo>
                        <a:pt x="21505" y="2647"/>
                        <a:pt x="21411" y="4206"/>
                        <a:pt x="21411" y="5765"/>
                      </a:cubicBezTo>
                      <a:cubicBezTo>
                        <a:pt x="21411" y="6655"/>
                        <a:pt x="21411" y="7546"/>
                        <a:pt x="21411" y="8437"/>
                      </a:cubicBezTo>
                      <a:cubicBezTo>
                        <a:pt x="21411" y="9773"/>
                        <a:pt x="21411" y="11109"/>
                        <a:pt x="21411" y="12445"/>
                      </a:cubicBezTo>
                      <a:cubicBezTo>
                        <a:pt x="21411" y="14004"/>
                        <a:pt x="21505" y="15340"/>
                        <a:pt x="21600" y="16453"/>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26" name="Google Shape;1922;p21"/>
                <p:cNvSpPr/>
                <p:nvPr/>
              </p:nvSpPr>
              <p:spPr>
                <a:xfrm rot="19631232">
                  <a:off x="486854" y="660642"/>
                  <a:ext cx="130010" cy="42653"/>
                </a:xfrm>
                <a:custGeom>
                  <a:avLst/>
                  <a:gdLst/>
                  <a:ahLst/>
                  <a:cxnLst>
                    <a:cxn ang="0">
                      <a:pos x="wd2" y="hd2"/>
                    </a:cxn>
                    <a:cxn ang="5400000">
                      <a:pos x="wd2" y="hd2"/>
                    </a:cxn>
                    <a:cxn ang="10800000">
                      <a:pos x="wd2" y="hd2"/>
                    </a:cxn>
                    <a:cxn ang="16200000">
                      <a:pos x="wd2" y="hd2"/>
                    </a:cxn>
                  </a:cxnLst>
                  <a:rect l="0" t="0" r="r" b="b"/>
                  <a:pathLst>
                    <a:path w="21600" h="18107" fill="norm" stroke="1" extrusionOk="0">
                      <a:moveTo>
                        <a:pt x="21600" y="16890"/>
                      </a:moveTo>
                      <a:cubicBezTo>
                        <a:pt x="14360" y="17194"/>
                        <a:pt x="7239" y="17499"/>
                        <a:pt x="0" y="18107"/>
                      </a:cubicBezTo>
                      <a:cubicBezTo>
                        <a:pt x="356" y="13239"/>
                        <a:pt x="831" y="8372"/>
                        <a:pt x="1187" y="3200"/>
                      </a:cubicBezTo>
                      <a:cubicBezTo>
                        <a:pt x="2255" y="2591"/>
                        <a:pt x="3323" y="1679"/>
                        <a:pt x="4391" y="1375"/>
                      </a:cubicBezTo>
                      <a:cubicBezTo>
                        <a:pt x="5222" y="1071"/>
                        <a:pt x="6290" y="2896"/>
                        <a:pt x="6884" y="2287"/>
                      </a:cubicBezTo>
                      <a:cubicBezTo>
                        <a:pt x="11275" y="-3493"/>
                        <a:pt x="15310" y="3504"/>
                        <a:pt x="19582" y="3504"/>
                      </a:cubicBezTo>
                      <a:cubicBezTo>
                        <a:pt x="20057" y="5938"/>
                        <a:pt x="20651" y="8372"/>
                        <a:pt x="21125" y="11110"/>
                      </a:cubicBezTo>
                      <a:cubicBezTo>
                        <a:pt x="21244" y="12631"/>
                        <a:pt x="21363" y="14760"/>
                        <a:pt x="21600" y="16890"/>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27" name="Google Shape;1923;p21"/>
                <p:cNvSpPr/>
                <p:nvPr/>
              </p:nvSpPr>
              <p:spPr>
                <a:xfrm rot="19631232">
                  <a:off x="587672" y="683642"/>
                  <a:ext cx="47147" cy="2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08"/>
                      </a:moveTo>
                      <a:cubicBezTo>
                        <a:pt x="6545" y="554"/>
                        <a:pt x="13091" y="0"/>
                        <a:pt x="19636" y="0"/>
                      </a:cubicBezTo>
                      <a:cubicBezTo>
                        <a:pt x="20291" y="7200"/>
                        <a:pt x="20945" y="13847"/>
                        <a:pt x="21600" y="21046"/>
                      </a:cubicBezTo>
                      <a:cubicBezTo>
                        <a:pt x="18327" y="21046"/>
                        <a:pt x="15055" y="21600"/>
                        <a:pt x="11782" y="21600"/>
                      </a:cubicBezTo>
                      <a:cubicBezTo>
                        <a:pt x="9818" y="17723"/>
                        <a:pt x="7855" y="13847"/>
                        <a:pt x="5564" y="9969"/>
                      </a:cubicBezTo>
                      <a:cubicBezTo>
                        <a:pt x="3600" y="6646"/>
                        <a:pt x="1637" y="3877"/>
                        <a:pt x="0" y="1108"/>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28" name="Google Shape;1924;p21"/>
                <p:cNvSpPr/>
                <p:nvPr/>
              </p:nvSpPr>
              <p:spPr>
                <a:xfrm rot="19631232">
                  <a:off x="576482" y="734912"/>
                  <a:ext cx="17145" cy="12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601"/>
                      </a:moveTo>
                      <a:cubicBezTo>
                        <a:pt x="14400" y="18001"/>
                        <a:pt x="7200" y="19200"/>
                        <a:pt x="0" y="21600"/>
                      </a:cubicBezTo>
                      <a:cubicBezTo>
                        <a:pt x="3600" y="14400"/>
                        <a:pt x="7200" y="7200"/>
                        <a:pt x="10800" y="0"/>
                      </a:cubicBezTo>
                      <a:cubicBezTo>
                        <a:pt x="14400" y="4800"/>
                        <a:pt x="18000" y="9600"/>
                        <a:pt x="21600" y="15601"/>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29" name="Google Shape;1925;p21"/>
                <p:cNvSpPr/>
                <p:nvPr/>
              </p:nvSpPr>
              <p:spPr>
                <a:xfrm rot="19631232">
                  <a:off x="430069" y="716736"/>
                  <a:ext cx="13573"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36"/>
                      </a:moveTo>
                      <a:cubicBezTo>
                        <a:pt x="14778" y="15247"/>
                        <a:pt x="6821" y="17788"/>
                        <a:pt x="0" y="21600"/>
                      </a:cubicBezTo>
                      <a:cubicBezTo>
                        <a:pt x="2274" y="13977"/>
                        <a:pt x="4547" y="7623"/>
                        <a:pt x="7958" y="0"/>
                      </a:cubicBezTo>
                      <a:cubicBezTo>
                        <a:pt x="12504" y="3812"/>
                        <a:pt x="17053" y="7623"/>
                        <a:pt x="21600" y="11436"/>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30" name="Google Shape;1926;p21"/>
                <p:cNvSpPr/>
                <p:nvPr/>
              </p:nvSpPr>
              <p:spPr>
                <a:xfrm rot="19631232">
                  <a:off x="537546" y="799489"/>
                  <a:ext cx="28575"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6"/>
                      </a:moveTo>
                      <a:cubicBezTo>
                        <a:pt x="2700" y="11630"/>
                        <a:pt x="5940" y="4984"/>
                        <a:pt x="8640" y="0"/>
                      </a:cubicBezTo>
                      <a:cubicBezTo>
                        <a:pt x="11340" y="4984"/>
                        <a:pt x="14040" y="9970"/>
                        <a:pt x="21600" y="21600"/>
                      </a:cubicBezTo>
                      <a:cubicBezTo>
                        <a:pt x="11340" y="19939"/>
                        <a:pt x="5940" y="18277"/>
                        <a:pt x="0" y="16616"/>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31" name="Google Shape;1927;p21"/>
                <p:cNvSpPr/>
                <p:nvPr/>
              </p:nvSpPr>
              <p:spPr>
                <a:xfrm rot="19631232">
                  <a:off x="691931" y="720721"/>
                  <a:ext cx="34402" cy="59480"/>
                </a:xfrm>
                <a:custGeom>
                  <a:avLst/>
                  <a:gdLst/>
                  <a:ahLst/>
                  <a:cxnLst>
                    <a:cxn ang="0">
                      <a:pos x="wd2" y="hd2"/>
                    </a:cxn>
                    <a:cxn ang="5400000">
                      <a:pos x="wd2" y="hd2"/>
                    </a:cxn>
                    <a:cxn ang="10800000">
                      <a:pos x="wd2" y="hd2"/>
                    </a:cxn>
                    <a:cxn ang="16200000">
                      <a:pos x="wd2" y="hd2"/>
                    </a:cxn>
                  </a:cxnLst>
                  <a:rect l="0" t="0" r="r" b="b"/>
                  <a:pathLst>
                    <a:path w="21229" h="21600" fill="norm" stroke="1" extrusionOk="0">
                      <a:moveTo>
                        <a:pt x="0" y="20039"/>
                      </a:moveTo>
                      <a:cubicBezTo>
                        <a:pt x="3526" y="13272"/>
                        <a:pt x="7053" y="6506"/>
                        <a:pt x="11021" y="0"/>
                      </a:cubicBezTo>
                      <a:cubicBezTo>
                        <a:pt x="14547" y="1822"/>
                        <a:pt x="20718" y="3383"/>
                        <a:pt x="21159" y="5205"/>
                      </a:cubicBezTo>
                      <a:cubicBezTo>
                        <a:pt x="21600" y="10670"/>
                        <a:pt x="19837" y="16135"/>
                        <a:pt x="18955" y="21600"/>
                      </a:cubicBezTo>
                      <a:cubicBezTo>
                        <a:pt x="12784" y="21080"/>
                        <a:pt x="6171" y="20559"/>
                        <a:pt x="0" y="20039"/>
                      </a:cubicBezTo>
                      <a:close/>
                    </a:path>
                  </a:pathLst>
                </a:custGeom>
                <a:solidFill>
                  <a:srgbClr val="CBCDC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32" name="Google Shape;1928;p21"/>
                <p:cNvSpPr/>
                <p:nvPr/>
              </p:nvSpPr>
              <p:spPr>
                <a:xfrm rot="19631232">
                  <a:off x="662080" y="700764"/>
                  <a:ext cx="12701" cy="12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21600"/>
                      </a:moveTo>
                      <a:cubicBezTo>
                        <a:pt x="5400" y="14400"/>
                        <a:pt x="2700" y="7200"/>
                        <a:pt x="0" y="0"/>
                      </a:cubicBezTo>
                      <a:cubicBezTo>
                        <a:pt x="6751" y="2400"/>
                        <a:pt x="14851" y="3599"/>
                        <a:pt x="21600" y="6001"/>
                      </a:cubicBezTo>
                      <a:cubicBezTo>
                        <a:pt x="16200" y="12000"/>
                        <a:pt x="12151" y="16800"/>
                        <a:pt x="8100" y="21600"/>
                      </a:cubicBezTo>
                      <a:close/>
                    </a:path>
                  </a:pathLst>
                </a:custGeom>
                <a:solidFill>
                  <a:srgbClr val="CBCDC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33" name="Google Shape;1929;p21"/>
                <p:cNvSpPr/>
                <p:nvPr/>
              </p:nvSpPr>
              <p:spPr>
                <a:xfrm rot="19631232">
                  <a:off x="579043" y="613703"/>
                  <a:ext cx="12701" cy="13817"/>
                </a:xfrm>
                <a:custGeom>
                  <a:avLst/>
                  <a:gdLst/>
                  <a:ahLst/>
                  <a:cxnLst>
                    <a:cxn ang="0">
                      <a:pos x="wd2" y="hd2"/>
                    </a:cxn>
                    <a:cxn ang="5400000">
                      <a:pos x="wd2" y="hd2"/>
                    </a:cxn>
                    <a:cxn ang="10800000">
                      <a:pos x="wd2" y="hd2"/>
                    </a:cxn>
                    <a:cxn ang="16200000">
                      <a:pos x="wd2" y="hd2"/>
                    </a:cxn>
                  </a:cxnLst>
                  <a:rect l="0" t="0" r="r" b="b"/>
                  <a:pathLst>
                    <a:path w="21600" h="20822" fill="norm" stroke="1" extrusionOk="0">
                      <a:moveTo>
                        <a:pt x="4628" y="19440"/>
                      </a:moveTo>
                      <a:cubicBezTo>
                        <a:pt x="3086" y="12960"/>
                        <a:pt x="1542" y="6480"/>
                        <a:pt x="0" y="0"/>
                      </a:cubicBezTo>
                      <a:cubicBezTo>
                        <a:pt x="7715" y="4320"/>
                        <a:pt x="13887" y="8640"/>
                        <a:pt x="21600" y="12960"/>
                      </a:cubicBezTo>
                      <a:cubicBezTo>
                        <a:pt x="16971" y="15120"/>
                        <a:pt x="10801" y="18359"/>
                        <a:pt x="6171" y="20519"/>
                      </a:cubicBezTo>
                      <a:cubicBezTo>
                        <a:pt x="6171" y="21600"/>
                        <a:pt x="4628" y="19440"/>
                        <a:pt x="4628" y="19440"/>
                      </a:cubicBezTo>
                      <a:close/>
                    </a:path>
                  </a:pathLst>
                </a:custGeom>
                <a:solidFill>
                  <a:srgbClr val="CBCDC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636" name="Google Shape;1930;p21"/>
                <p:cNvGrpSpPr/>
                <p:nvPr/>
              </p:nvGrpSpPr>
              <p:grpSpPr>
                <a:xfrm>
                  <a:off x="565176" y="598670"/>
                  <a:ext cx="6883" cy="10675"/>
                  <a:chOff x="0" y="0"/>
                  <a:chExt cx="6882" cy="10673"/>
                </a:xfrm>
              </p:grpSpPr>
              <p:sp>
                <p:nvSpPr>
                  <p:cNvPr id="634" name="خط"/>
                  <p:cNvSpPr/>
                  <p:nvPr/>
                </p:nvSpPr>
                <p:spPr>
                  <a:xfrm flipH="1" flipV="1">
                    <a:off x="-1" y="0"/>
                    <a:ext cx="6884" cy="10674"/>
                  </a:xfrm>
                  <a:prstGeom prst="line">
                    <a:avLst/>
                  </a:prstGeom>
                  <a:noFill/>
                  <a:ln w="12700" cap="flat">
                    <a:noFill/>
                    <a:miter lim="400000"/>
                  </a:ln>
                  <a:effectLst/>
                </p:spPr>
                <p:txBody>
                  <a:bodyPr wrap="square" lIns="0" tIns="0" rIns="0" bIns="0" numCol="1" anchor="t">
                    <a:noAutofit/>
                  </a:bodyPr>
                  <a:lstStyle/>
                  <a:p>
                    <a:pPr/>
                  </a:p>
                </p:txBody>
              </p:sp>
              <p:sp>
                <p:nvSpPr>
                  <p:cNvPr id="635" name="خط"/>
                  <p:cNvSpPr/>
                  <p:nvPr/>
                </p:nvSpPr>
                <p:spPr>
                  <a:xfrm>
                    <a:off x="-1" y="0"/>
                    <a:ext cx="6884" cy="10674"/>
                  </a:xfrm>
                  <a:prstGeom prst="line">
                    <a:avLst/>
                  </a:prstGeom>
                  <a:noFill/>
                  <a:ln w="12700" cap="flat">
                    <a:noFill/>
                    <a:miter lim="400000"/>
                  </a:ln>
                  <a:effectLst/>
                </p:spPr>
                <p:txBody>
                  <a:bodyPr wrap="square" lIns="0" tIns="0" rIns="0" bIns="0" numCol="1" anchor="t">
                    <a:noAutofit/>
                  </a:bodyPr>
                  <a:lstStyle/>
                  <a:p>
                    <a:pPr/>
                  </a:p>
                </p:txBody>
              </p:sp>
            </p:grpSp>
            <p:grpSp>
              <p:nvGrpSpPr>
                <p:cNvPr id="639" name="Google Shape;1931;p21"/>
                <p:cNvGrpSpPr/>
                <p:nvPr/>
              </p:nvGrpSpPr>
              <p:grpSpPr>
                <a:xfrm>
                  <a:off x="824134" y="703698"/>
                  <a:ext cx="6883" cy="10674"/>
                  <a:chOff x="0" y="0"/>
                  <a:chExt cx="6882" cy="10673"/>
                </a:xfrm>
              </p:grpSpPr>
              <p:sp>
                <p:nvSpPr>
                  <p:cNvPr id="637" name="خط"/>
                  <p:cNvSpPr/>
                  <p:nvPr/>
                </p:nvSpPr>
                <p:spPr>
                  <a:xfrm flipH="1" flipV="1">
                    <a:off x="0" y="-1"/>
                    <a:ext cx="6883" cy="10675"/>
                  </a:xfrm>
                  <a:prstGeom prst="line">
                    <a:avLst/>
                  </a:prstGeom>
                  <a:noFill/>
                  <a:ln w="12700" cap="flat">
                    <a:noFill/>
                    <a:miter lim="400000"/>
                  </a:ln>
                  <a:effectLst/>
                </p:spPr>
                <p:txBody>
                  <a:bodyPr wrap="square" lIns="0" tIns="0" rIns="0" bIns="0" numCol="1" anchor="t">
                    <a:noAutofit/>
                  </a:bodyPr>
                  <a:lstStyle/>
                  <a:p>
                    <a:pPr/>
                  </a:p>
                </p:txBody>
              </p:sp>
              <p:sp>
                <p:nvSpPr>
                  <p:cNvPr id="638" name="خط"/>
                  <p:cNvSpPr/>
                  <p:nvPr/>
                </p:nvSpPr>
                <p:spPr>
                  <a:xfrm>
                    <a:off x="-1" y="0"/>
                    <a:ext cx="6884" cy="10674"/>
                  </a:xfrm>
                  <a:prstGeom prst="line">
                    <a:avLst/>
                  </a:prstGeom>
                  <a:noFill/>
                  <a:ln w="12700" cap="flat">
                    <a:noFill/>
                    <a:miter lim="400000"/>
                  </a:ln>
                  <a:effectLst/>
                </p:spPr>
                <p:txBody>
                  <a:bodyPr wrap="square" lIns="0" tIns="0" rIns="0" bIns="0" numCol="1" anchor="t">
                    <a:noAutofit/>
                  </a:bodyPr>
                  <a:lstStyle/>
                  <a:p>
                    <a:pPr/>
                  </a:p>
                </p:txBody>
              </p:sp>
            </p:grpSp>
            <p:sp>
              <p:nvSpPr>
                <p:cNvPr id="640" name="Google Shape;1932;p21"/>
                <p:cNvSpPr/>
                <p:nvPr/>
              </p:nvSpPr>
              <p:spPr>
                <a:xfrm rot="19631232">
                  <a:off x="815294" y="695441"/>
                  <a:ext cx="12701" cy="12701"/>
                </a:xfrm>
                <a:custGeom>
                  <a:avLst/>
                  <a:gdLst/>
                  <a:ahLst/>
                  <a:cxnLst>
                    <a:cxn ang="0">
                      <a:pos x="wd2" y="hd2"/>
                    </a:cxn>
                    <a:cxn ang="5400000">
                      <a:pos x="wd2" y="hd2"/>
                    </a:cxn>
                    <a:cxn ang="10800000">
                      <a:pos x="wd2" y="hd2"/>
                    </a:cxn>
                    <a:cxn ang="16200000">
                      <a:pos x="wd2" y="hd2"/>
                    </a:cxn>
                  </a:cxnLst>
                  <a:rect l="0" t="0" r="r" b="b"/>
                  <a:pathLst>
                    <a:path w="19801" h="21600" fill="norm" stroke="1" extrusionOk="0">
                      <a:moveTo>
                        <a:pt x="14403" y="21600"/>
                      </a:moveTo>
                      <a:cubicBezTo>
                        <a:pt x="7197" y="17278"/>
                        <a:pt x="7197" y="8639"/>
                        <a:pt x="0" y="4317"/>
                      </a:cubicBezTo>
                      <a:cubicBezTo>
                        <a:pt x="0" y="4317"/>
                        <a:pt x="7197" y="0"/>
                        <a:pt x="14403" y="0"/>
                      </a:cubicBezTo>
                      <a:cubicBezTo>
                        <a:pt x="21600" y="8639"/>
                        <a:pt x="21600" y="12956"/>
                        <a:pt x="14403" y="2160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41" name="Google Shape;1933;p21"/>
                <p:cNvSpPr/>
                <p:nvPr/>
              </p:nvSpPr>
              <p:spPr>
                <a:xfrm rot="19631232">
                  <a:off x="668149" y="491593"/>
                  <a:ext cx="60005" cy="1490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315"/>
                      </a:moveTo>
                      <a:cubicBezTo>
                        <a:pt x="19543" y="20042"/>
                        <a:pt x="17486" y="20873"/>
                        <a:pt x="15429" y="21600"/>
                      </a:cubicBezTo>
                      <a:cubicBezTo>
                        <a:pt x="13886" y="19938"/>
                        <a:pt x="12343" y="18277"/>
                        <a:pt x="10800" y="16512"/>
                      </a:cubicBezTo>
                      <a:cubicBezTo>
                        <a:pt x="10286" y="16096"/>
                        <a:pt x="9771" y="15681"/>
                        <a:pt x="9257" y="15265"/>
                      </a:cubicBezTo>
                      <a:cubicBezTo>
                        <a:pt x="9257" y="14850"/>
                        <a:pt x="9000" y="14435"/>
                        <a:pt x="9000" y="14019"/>
                      </a:cubicBezTo>
                      <a:cubicBezTo>
                        <a:pt x="8486" y="13604"/>
                        <a:pt x="8229" y="13188"/>
                        <a:pt x="7714" y="12669"/>
                      </a:cubicBezTo>
                      <a:cubicBezTo>
                        <a:pt x="7714" y="12254"/>
                        <a:pt x="7457" y="11838"/>
                        <a:pt x="7457" y="11423"/>
                      </a:cubicBezTo>
                      <a:cubicBezTo>
                        <a:pt x="5400" y="8827"/>
                        <a:pt x="3343" y="6231"/>
                        <a:pt x="1543" y="3635"/>
                      </a:cubicBezTo>
                      <a:cubicBezTo>
                        <a:pt x="771" y="2492"/>
                        <a:pt x="514" y="1142"/>
                        <a:pt x="0" y="0"/>
                      </a:cubicBezTo>
                      <a:cubicBezTo>
                        <a:pt x="1543" y="0"/>
                        <a:pt x="3086" y="0"/>
                        <a:pt x="4886" y="0"/>
                      </a:cubicBezTo>
                      <a:cubicBezTo>
                        <a:pt x="4886" y="623"/>
                        <a:pt x="4114" y="1662"/>
                        <a:pt x="4886" y="1869"/>
                      </a:cubicBezTo>
                      <a:cubicBezTo>
                        <a:pt x="11572" y="3842"/>
                        <a:pt x="12857" y="6438"/>
                        <a:pt x="11829" y="9450"/>
                      </a:cubicBezTo>
                      <a:cubicBezTo>
                        <a:pt x="11829" y="9762"/>
                        <a:pt x="11314" y="10073"/>
                        <a:pt x="11314" y="10281"/>
                      </a:cubicBezTo>
                      <a:cubicBezTo>
                        <a:pt x="14914" y="13396"/>
                        <a:pt x="18257" y="16408"/>
                        <a:pt x="21600" y="19315"/>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644" name="Google Shape;1934;p21"/>
                <p:cNvGrpSpPr/>
                <p:nvPr/>
              </p:nvGrpSpPr>
              <p:grpSpPr>
                <a:xfrm>
                  <a:off x="694172" y="575991"/>
                  <a:ext cx="17557" cy="17557"/>
                  <a:chOff x="0" y="0"/>
                  <a:chExt cx="17555" cy="17555"/>
                </a:xfrm>
              </p:grpSpPr>
              <p:sp>
                <p:nvSpPr>
                  <p:cNvPr id="642" name="خط"/>
                  <p:cNvSpPr/>
                  <p:nvPr/>
                </p:nvSpPr>
                <p:spPr>
                  <a:xfrm rot="19631232">
                    <a:off x="2427" y="242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639" y="6646"/>
                          <a:pt x="12956" y="13293"/>
                          <a:pt x="2160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43" name="خط"/>
                  <p:cNvSpPr/>
                  <p:nvPr/>
                </p:nvSpPr>
                <p:spPr>
                  <a:xfrm rot="19631232">
                    <a:off x="2427" y="242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2956" y="13293"/>
                          <a:pt x="8639" y="6646"/>
                          <a:pt x="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grpSp>
              <p:nvGrpSpPr>
                <p:cNvPr id="647" name="Google Shape;1935;p21"/>
                <p:cNvGrpSpPr/>
                <p:nvPr/>
              </p:nvGrpSpPr>
              <p:grpSpPr>
                <a:xfrm>
                  <a:off x="709877" y="592784"/>
                  <a:ext cx="12203" cy="7245"/>
                  <a:chOff x="0" y="0"/>
                  <a:chExt cx="12201" cy="7243"/>
                </a:xfrm>
              </p:grpSpPr>
              <p:sp>
                <p:nvSpPr>
                  <p:cNvPr id="645" name="خط"/>
                  <p:cNvSpPr/>
                  <p:nvPr/>
                </p:nvSpPr>
                <p:spPr>
                  <a:xfrm>
                    <a:off x="0" y="-1"/>
                    <a:ext cx="12202" cy="7245"/>
                  </a:xfrm>
                  <a:prstGeom prst="line">
                    <a:avLst/>
                  </a:prstGeom>
                  <a:noFill/>
                  <a:ln w="12700" cap="flat">
                    <a:noFill/>
                    <a:miter lim="400000"/>
                  </a:ln>
                  <a:effectLst/>
                </p:spPr>
                <p:txBody>
                  <a:bodyPr wrap="square" lIns="0" tIns="0" rIns="0" bIns="0" numCol="1" anchor="t">
                    <a:noAutofit/>
                  </a:bodyPr>
                  <a:lstStyle/>
                  <a:p>
                    <a:pPr/>
                  </a:p>
                </p:txBody>
              </p:sp>
              <p:sp>
                <p:nvSpPr>
                  <p:cNvPr id="646" name="خط"/>
                  <p:cNvSpPr/>
                  <p:nvPr/>
                </p:nvSpPr>
                <p:spPr>
                  <a:xfrm flipH="1" flipV="1">
                    <a:off x="0" y="0"/>
                    <a:ext cx="12202" cy="7244"/>
                  </a:xfrm>
                  <a:prstGeom prst="line">
                    <a:avLst/>
                  </a:prstGeom>
                  <a:noFill/>
                  <a:ln w="12700" cap="flat">
                    <a:noFill/>
                    <a:miter lim="400000"/>
                  </a:ln>
                  <a:effectLst/>
                </p:spPr>
                <p:txBody>
                  <a:bodyPr wrap="square" lIns="0" tIns="0" rIns="0" bIns="0" numCol="1" anchor="t">
                    <a:noAutofit/>
                  </a:bodyPr>
                  <a:lstStyle/>
                  <a:p>
                    <a:pPr/>
                  </a:p>
                </p:txBody>
              </p:sp>
            </p:grpSp>
            <p:sp>
              <p:nvSpPr>
                <p:cNvPr id="648" name="Google Shape;1936;p21"/>
                <p:cNvSpPr/>
                <p:nvPr/>
              </p:nvSpPr>
              <p:spPr>
                <a:xfrm rot="19631232">
                  <a:off x="723928" y="810626"/>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800" y="14401"/>
                        <a:pt x="12002" y="7199"/>
                        <a:pt x="16800" y="0"/>
                      </a:cubicBezTo>
                      <a:cubicBezTo>
                        <a:pt x="19201" y="2399"/>
                        <a:pt x="19201" y="2399"/>
                        <a:pt x="21600" y="4800"/>
                      </a:cubicBezTo>
                      <a:cubicBezTo>
                        <a:pt x="16800" y="9601"/>
                        <a:pt x="7199" y="14401"/>
                        <a:pt x="0" y="21600"/>
                      </a:cubicBezTo>
                      <a:close/>
                    </a:path>
                  </a:pathLst>
                </a:custGeom>
                <a:solidFill>
                  <a:srgbClr val="CBCDC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49" name="Google Shape;1937;p21"/>
                <p:cNvSpPr/>
                <p:nvPr/>
              </p:nvSpPr>
              <p:spPr>
                <a:xfrm rot="19631232">
                  <a:off x="723256" y="816175"/>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7203"/>
                        <a:pt x="0" y="14397"/>
                        <a:pt x="0" y="21600"/>
                      </a:cubicBezTo>
                      <a:cubicBezTo>
                        <a:pt x="0" y="7203"/>
                        <a:pt x="21600" y="0"/>
                        <a:pt x="21600" y="0"/>
                      </a:cubicBezTo>
                      <a:cubicBezTo>
                        <a:pt x="21600" y="0"/>
                        <a:pt x="21600" y="0"/>
                        <a:pt x="21600" y="0"/>
                      </a:cubicBezTo>
                      <a:close/>
                    </a:path>
                  </a:pathLst>
                </a:custGeom>
                <a:solidFill>
                  <a:srgbClr val="CBCDC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50" name="Google Shape;1938;p21"/>
                <p:cNvSpPr/>
                <p:nvPr/>
              </p:nvSpPr>
              <p:spPr>
                <a:xfrm rot="19631232">
                  <a:off x="760538" y="64462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97" y="0"/>
                      </a:moveTo>
                      <a:cubicBezTo>
                        <a:pt x="14397" y="7197"/>
                        <a:pt x="21600" y="7197"/>
                        <a:pt x="21600" y="14403"/>
                      </a:cubicBezTo>
                      <a:cubicBezTo>
                        <a:pt x="14397" y="14403"/>
                        <a:pt x="7203" y="14403"/>
                        <a:pt x="0" y="21600"/>
                      </a:cubicBezTo>
                      <a:cubicBezTo>
                        <a:pt x="0" y="14403"/>
                        <a:pt x="0" y="7197"/>
                        <a:pt x="0" y="7197"/>
                      </a:cubicBezTo>
                      <a:cubicBezTo>
                        <a:pt x="7203" y="7197"/>
                        <a:pt x="14397" y="7197"/>
                        <a:pt x="14397" y="0"/>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51" name="Google Shape;1939;p21"/>
                <p:cNvSpPr/>
                <p:nvPr/>
              </p:nvSpPr>
              <p:spPr>
                <a:xfrm rot="19631232">
                  <a:off x="833496" y="725484"/>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4399"/>
                        <a:pt x="0" y="7201"/>
                        <a:pt x="0" y="0"/>
                      </a:cubicBezTo>
                      <a:cubicBezTo>
                        <a:pt x="10806" y="0"/>
                        <a:pt x="21600" y="0"/>
                        <a:pt x="21600" y="0"/>
                      </a:cubicBezTo>
                      <a:cubicBezTo>
                        <a:pt x="21600" y="7201"/>
                        <a:pt x="21600" y="14399"/>
                        <a:pt x="21600" y="21600"/>
                      </a:cubicBezTo>
                      <a:cubicBezTo>
                        <a:pt x="10806" y="21600"/>
                        <a:pt x="0" y="21600"/>
                        <a:pt x="0" y="21600"/>
                      </a:cubicBezTo>
                      <a:close/>
                    </a:path>
                  </a:pathLst>
                </a:custGeom>
                <a:solidFill>
                  <a:srgbClr val="898F8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52" name="Google Shape;1940;p21"/>
                <p:cNvSpPr/>
                <p:nvPr/>
              </p:nvSpPr>
              <p:spPr>
                <a:xfrm rot="19631232">
                  <a:off x="1164719" y="510215"/>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17"/>
                      </a:moveTo>
                      <a:cubicBezTo>
                        <a:pt x="7200" y="4317"/>
                        <a:pt x="14400" y="0"/>
                        <a:pt x="21600" y="0"/>
                      </a:cubicBezTo>
                      <a:cubicBezTo>
                        <a:pt x="21600" y="8639"/>
                        <a:pt x="21600" y="12961"/>
                        <a:pt x="18002" y="21600"/>
                      </a:cubicBezTo>
                      <a:cubicBezTo>
                        <a:pt x="14400" y="17278"/>
                        <a:pt x="7200" y="12961"/>
                        <a:pt x="0" y="4317"/>
                      </a:cubicBezTo>
                      <a:close/>
                    </a:path>
                  </a:pathLst>
                </a:custGeom>
                <a:solidFill>
                  <a:srgbClr val="696FE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53" name="Google Shape;1941;p21"/>
                <p:cNvSpPr/>
                <p:nvPr/>
              </p:nvSpPr>
              <p:spPr>
                <a:xfrm rot="19631232">
                  <a:off x="694776" y="414496"/>
                  <a:ext cx="127867" cy="107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904"/>
                      </a:moveTo>
                      <a:cubicBezTo>
                        <a:pt x="5189" y="4032"/>
                        <a:pt x="10378" y="2160"/>
                        <a:pt x="16411" y="0"/>
                      </a:cubicBezTo>
                      <a:cubicBezTo>
                        <a:pt x="18101" y="6912"/>
                        <a:pt x="19911" y="13824"/>
                        <a:pt x="21600" y="20592"/>
                      </a:cubicBezTo>
                      <a:cubicBezTo>
                        <a:pt x="16411" y="20880"/>
                        <a:pt x="11102" y="21312"/>
                        <a:pt x="5672" y="21600"/>
                      </a:cubicBezTo>
                      <a:cubicBezTo>
                        <a:pt x="3982" y="16704"/>
                        <a:pt x="1931" y="11376"/>
                        <a:pt x="0" y="5904"/>
                      </a:cubicBezTo>
                      <a:close/>
                    </a:path>
                  </a:pathLst>
                </a:custGeom>
                <a:solidFill>
                  <a:srgbClr val="989B98"/>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54" name="Google Shape;1942;p21"/>
                <p:cNvSpPr/>
                <p:nvPr/>
              </p:nvSpPr>
              <p:spPr>
                <a:xfrm rot="19631232">
                  <a:off x="713757" y="465303"/>
                  <a:ext cx="139297" cy="108846"/>
                </a:xfrm>
                <a:custGeom>
                  <a:avLst/>
                  <a:gdLst/>
                  <a:ahLst/>
                  <a:cxnLst>
                    <a:cxn ang="0">
                      <a:pos x="wd2" y="hd2"/>
                    </a:cxn>
                    <a:cxn ang="5400000">
                      <a:pos x="wd2" y="hd2"/>
                    </a:cxn>
                    <a:cxn ang="10800000">
                      <a:pos x="wd2" y="hd2"/>
                    </a:cxn>
                    <a:cxn ang="16200000">
                      <a:pos x="wd2" y="hd2"/>
                    </a:cxn>
                  </a:cxnLst>
                  <a:rect l="0" t="0" r="r" b="b"/>
                  <a:pathLst>
                    <a:path w="21600" h="20897" fill="norm" stroke="1" extrusionOk="0">
                      <a:moveTo>
                        <a:pt x="21600" y="14843"/>
                      </a:moveTo>
                      <a:cubicBezTo>
                        <a:pt x="15840" y="16907"/>
                        <a:pt x="10080" y="18833"/>
                        <a:pt x="4098" y="20897"/>
                      </a:cubicBezTo>
                      <a:cubicBezTo>
                        <a:pt x="2658" y="14018"/>
                        <a:pt x="1329" y="7277"/>
                        <a:pt x="0" y="673"/>
                      </a:cubicBezTo>
                      <a:cubicBezTo>
                        <a:pt x="1772" y="-703"/>
                        <a:pt x="2548" y="122"/>
                        <a:pt x="3102" y="2324"/>
                      </a:cubicBezTo>
                      <a:cubicBezTo>
                        <a:pt x="4209" y="7001"/>
                        <a:pt x="5428" y="11679"/>
                        <a:pt x="6535" y="16357"/>
                      </a:cubicBezTo>
                      <a:cubicBezTo>
                        <a:pt x="8751" y="15119"/>
                        <a:pt x="10634" y="13880"/>
                        <a:pt x="12628" y="12917"/>
                      </a:cubicBezTo>
                      <a:cubicBezTo>
                        <a:pt x="17169" y="10716"/>
                        <a:pt x="18941" y="11129"/>
                        <a:pt x="21600" y="14843"/>
                      </a:cubicBezTo>
                      <a:close/>
                    </a:path>
                  </a:pathLst>
                </a:custGeom>
                <a:solidFill>
                  <a:srgbClr val="72757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55" name="Google Shape;1943;p21"/>
                <p:cNvSpPr/>
                <p:nvPr/>
              </p:nvSpPr>
              <p:spPr>
                <a:xfrm rot="19631232">
                  <a:off x="689988" y="443900"/>
                  <a:ext cx="158584" cy="111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32" y="19938"/>
                      </a:moveTo>
                      <a:cubicBezTo>
                        <a:pt x="18195" y="16200"/>
                        <a:pt x="16541" y="15785"/>
                        <a:pt x="12551" y="18139"/>
                      </a:cubicBezTo>
                      <a:cubicBezTo>
                        <a:pt x="10800" y="19108"/>
                        <a:pt x="9146" y="20354"/>
                        <a:pt x="7200" y="21600"/>
                      </a:cubicBezTo>
                      <a:cubicBezTo>
                        <a:pt x="6130" y="16892"/>
                        <a:pt x="5059" y="12185"/>
                        <a:pt x="4184" y="7477"/>
                      </a:cubicBezTo>
                      <a:cubicBezTo>
                        <a:pt x="3697" y="5262"/>
                        <a:pt x="3016" y="4292"/>
                        <a:pt x="1460" y="5815"/>
                      </a:cubicBezTo>
                      <a:cubicBezTo>
                        <a:pt x="1070" y="4569"/>
                        <a:pt x="584" y="3185"/>
                        <a:pt x="0" y="1385"/>
                      </a:cubicBezTo>
                      <a:cubicBezTo>
                        <a:pt x="1265" y="831"/>
                        <a:pt x="2238" y="415"/>
                        <a:pt x="3211" y="0"/>
                      </a:cubicBezTo>
                      <a:cubicBezTo>
                        <a:pt x="4768" y="5123"/>
                        <a:pt x="6324" y="10246"/>
                        <a:pt x="7881" y="15092"/>
                      </a:cubicBezTo>
                      <a:cubicBezTo>
                        <a:pt x="12259" y="14815"/>
                        <a:pt x="16443" y="14400"/>
                        <a:pt x="20724" y="14123"/>
                      </a:cubicBezTo>
                      <a:cubicBezTo>
                        <a:pt x="21016" y="15646"/>
                        <a:pt x="21405" y="17169"/>
                        <a:pt x="21600" y="18831"/>
                      </a:cubicBezTo>
                      <a:cubicBezTo>
                        <a:pt x="21600" y="19108"/>
                        <a:pt x="20822" y="19523"/>
                        <a:pt x="20432" y="19938"/>
                      </a:cubicBezTo>
                      <a:close/>
                    </a:path>
                  </a:pathLst>
                </a:custGeom>
                <a:solidFill>
                  <a:srgbClr val="898F8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56" name="Google Shape;1944;p21"/>
                <p:cNvSpPr/>
                <p:nvPr/>
              </p:nvSpPr>
              <p:spPr>
                <a:xfrm rot="19631232">
                  <a:off x="760988" y="590621"/>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5431"/>
                        <a:pt x="0" y="6172"/>
                        <a:pt x="0" y="0"/>
                      </a:cubicBezTo>
                      <a:cubicBezTo>
                        <a:pt x="6751" y="0"/>
                        <a:pt x="14851" y="3084"/>
                        <a:pt x="21600" y="3084"/>
                      </a:cubicBezTo>
                      <a:cubicBezTo>
                        <a:pt x="21600" y="6172"/>
                        <a:pt x="21600" y="9256"/>
                        <a:pt x="21600" y="12344"/>
                      </a:cubicBezTo>
                      <a:cubicBezTo>
                        <a:pt x="14851" y="15431"/>
                        <a:pt x="8100" y="18516"/>
                        <a:pt x="0" y="21600"/>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658" name="درسنا فيما سبق"/>
              <p:cNvSpPr/>
              <p:nvPr/>
            </p:nvSpPr>
            <p:spPr>
              <a:xfrm>
                <a:off x="0" y="0"/>
                <a:ext cx="1781948"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2000">
                    <a:solidFill>
                      <a:srgbClr val="76BB40"/>
                    </a:solidFill>
                    <a:latin typeface="Rosemary"/>
                    <a:ea typeface="Rosemary"/>
                    <a:cs typeface="Rosemary"/>
                    <a:sym typeface="Rosemary"/>
                  </a:defRPr>
                </a:lvl1pPr>
              </a:lstStyle>
              <a:p>
                <a:pPr rtl="0">
                  <a:defRPr/>
                </a:pPr>
                <a:r>
                  <a:t>درسنا فيما سبق</a:t>
                </a:r>
              </a:p>
            </p:txBody>
          </p:sp>
        </p:grpSp>
      </p:grpSp>
      <p:grpSp>
        <p:nvGrpSpPr>
          <p:cNvPr id="666" name="Google Shape;299;p12"/>
          <p:cNvGrpSpPr/>
          <p:nvPr/>
        </p:nvGrpSpPr>
        <p:grpSpPr>
          <a:xfrm>
            <a:off x="2811682" y="2273015"/>
            <a:ext cx="2935952" cy="1981770"/>
            <a:chOff x="0" y="0"/>
            <a:chExt cx="2935950" cy="1981769"/>
          </a:xfrm>
        </p:grpSpPr>
        <p:sp>
          <p:nvSpPr>
            <p:cNvPr id="661" name="Google Shape;300;p12"/>
            <p:cNvSpPr/>
            <p:nvPr/>
          </p:nvSpPr>
          <p:spPr>
            <a:xfrm>
              <a:off x="-1" y="0"/>
              <a:ext cx="2935951" cy="1981770"/>
            </a:xfrm>
            <a:custGeom>
              <a:avLst/>
              <a:gdLst/>
              <a:ahLst/>
              <a:cxnLst>
                <a:cxn ang="0">
                  <a:pos x="wd2" y="hd2"/>
                </a:cxn>
                <a:cxn ang="5400000">
                  <a:pos x="wd2" y="hd2"/>
                </a:cxn>
                <a:cxn ang="10800000">
                  <a:pos x="wd2" y="hd2"/>
                </a:cxn>
                <a:cxn ang="16200000">
                  <a:pos x="wd2" y="hd2"/>
                </a:cxn>
              </a:cxnLst>
              <a:rect l="0" t="0" r="r" b="b"/>
              <a:pathLst>
                <a:path w="21559" h="21404" fill="norm" stroke="1" extrusionOk="0">
                  <a:moveTo>
                    <a:pt x="5810" y="18797"/>
                  </a:moveTo>
                  <a:cubicBezTo>
                    <a:pt x="3806" y="19716"/>
                    <a:pt x="1903" y="19353"/>
                    <a:pt x="15" y="18648"/>
                  </a:cubicBezTo>
                  <a:cubicBezTo>
                    <a:pt x="15" y="18584"/>
                    <a:pt x="15" y="18520"/>
                    <a:pt x="0" y="18456"/>
                  </a:cubicBezTo>
                  <a:cubicBezTo>
                    <a:pt x="87" y="18392"/>
                    <a:pt x="174" y="18306"/>
                    <a:pt x="261" y="18285"/>
                  </a:cubicBezTo>
                  <a:cubicBezTo>
                    <a:pt x="2019" y="17665"/>
                    <a:pt x="3385" y="16148"/>
                    <a:pt x="4576" y="14225"/>
                  </a:cubicBezTo>
                  <a:cubicBezTo>
                    <a:pt x="5186" y="13221"/>
                    <a:pt x="5084" y="11961"/>
                    <a:pt x="4997" y="10764"/>
                  </a:cubicBezTo>
                  <a:cubicBezTo>
                    <a:pt x="4852" y="8970"/>
                    <a:pt x="4663" y="7175"/>
                    <a:pt x="4518" y="5359"/>
                  </a:cubicBezTo>
                  <a:cubicBezTo>
                    <a:pt x="4401" y="3821"/>
                    <a:pt x="4706" y="2838"/>
                    <a:pt x="5752" y="2218"/>
                  </a:cubicBezTo>
                  <a:cubicBezTo>
                    <a:pt x="6769" y="1620"/>
                    <a:pt x="7829" y="1171"/>
                    <a:pt x="8904" y="851"/>
                  </a:cubicBezTo>
                  <a:cubicBezTo>
                    <a:pt x="10938" y="274"/>
                    <a:pt x="13001" y="-196"/>
                    <a:pt x="15078" y="82"/>
                  </a:cubicBezTo>
                  <a:cubicBezTo>
                    <a:pt x="15964" y="210"/>
                    <a:pt x="16850" y="424"/>
                    <a:pt x="17736" y="680"/>
                  </a:cubicBezTo>
                  <a:cubicBezTo>
                    <a:pt x="19421" y="1171"/>
                    <a:pt x="20365" y="2795"/>
                    <a:pt x="20641" y="5231"/>
                  </a:cubicBezTo>
                  <a:cubicBezTo>
                    <a:pt x="20975" y="8200"/>
                    <a:pt x="21266" y="11170"/>
                    <a:pt x="21527" y="14140"/>
                  </a:cubicBezTo>
                  <a:cubicBezTo>
                    <a:pt x="21600" y="14952"/>
                    <a:pt x="21542" y="15828"/>
                    <a:pt x="21426" y="16640"/>
                  </a:cubicBezTo>
                  <a:cubicBezTo>
                    <a:pt x="21048" y="19203"/>
                    <a:pt x="20060" y="20464"/>
                    <a:pt x="18201" y="20742"/>
                  </a:cubicBezTo>
                  <a:cubicBezTo>
                    <a:pt x="16530" y="20977"/>
                    <a:pt x="14860" y="21126"/>
                    <a:pt x="13190" y="21254"/>
                  </a:cubicBezTo>
                  <a:cubicBezTo>
                    <a:pt x="11882" y="21361"/>
                    <a:pt x="10575" y="21383"/>
                    <a:pt x="9268" y="21404"/>
                  </a:cubicBezTo>
                  <a:cubicBezTo>
                    <a:pt x="8904" y="21404"/>
                    <a:pt x="8527" y="21340"/>
                    <a:pt x="8178" y="21254"/>
                  </a:cubicBezTo>
                  <a:cubicBezTo>
                    <a:pt x="7132" y="20977"/>
                    <a:pt x="6188" y="20507"/>
                    <a:pt x="5810" y="18797"/>
                  </a:cubicBezTo>
                  <a:close/>
                  <a:moveTo>
                    <a:pt x="20975" y="14225"/>
                  </a:moveTo>
                  <a:cubicBezTo>
                    <a:pt x="20903" y="13093"/>
                    <a:pt x="20816" y="11982"/>
                    <a:pt x="20743" y="10850"/>
                  </a:cubicBezTo>
                  <a:cubicBezTo>
                    <a:pt x="20496" y="8670"/>
                    <a:pt x="20278" y="6470"/>
                    <a:pt x="19973" y="4291"/>
                  </a:cubicBezTo>
                  <a:cubicBezTo>
                    <a:pt x="19726" y="2517"/>
                    <a:pt x="18956" y="1385"/>
                    <a:pt x="17722" y="1065"/>
                  </a:cubicBezTo>
                  <a:cubicBezTo>
                    <a:pt x="16821" y="830"/>
                    <a:pt x="15920" y="594"/>
                    <a:pt x="15020" y="509"/>
                  </a:cubicBezTo>
                  <a:cubicBezTo>
                    <a:pt x="12710" y="317"/>
                    <a:pt x="10444" y="894"/>
                    <a:pt x="8207" y="1620"/>
                  </a:cubicBezTo>
                  <a:cubicBezTo>
                    <a:pt x="7321" y="1898"/>
                    <a:pt x="6435" y="2261"/>
                    <a:pt x="5680" y="3073"/>
                  </a:cubicBezTo>
                  <a:cubicBezTo>
                    <a:pt x="5229" y="3564"/>
                    <a:pt x="4982" y="4162"/>
                    <a:pt x="5040" y="4996"/>
                  </a:cubicBezTo>
                  <a:cubicBezTo>
                    <a:pt x="5200" y="7004"/>
                    <a:pt x="5331" y="9034"/>
                    <a:pt x="5520" y="11042"/>
                  </a:cubicBezTo>
                  <a:cubicBezTo>
                    <a:pt x="5694" y="12794"/>
                    <a:pt x="5447" y="14332"/>
                    <a:pt x="4474" y="15443"/>
                  </a:cubicBezTo>
                  <a:cubicBezTo>
                    <a:pt x="3733" y="16298"/>
                    <a:pt x="2963" y="17067"/>
                    <a:pt x="2208" y="17879"/>
                  </a:cubicBezTo>
                  <a:cubicBezTo>
                    <a:pt x="1932" y="18071"/>
                    <a:pt x="1656" y="18263"/>
                    <a:pt x="1380" y="18456"/>
                  </a:cubicBezTo>
                  <a:cubicBezTo>
                    <a:pt x="1394" y="18520"/>
                    <a:pt x="1409" y="18584"/>
                    <a:pt x="1424" y="18627"/>
                  </a:cubicBezTo>
                  <a:cubicBezTo>
                    <a:pt x="2644" y="18947"/>
                    <a:pt x="3849" y="18990"/>
                    <a:pt x="5070" y="18456"/>
                  </a:cubicBezTo>
                  <a:cubicBezTo>
                    <a:pt x="5825" y="18114"/>
                    <a:pt x="6144" y="18349"/>
                    <a:pt x="6464" y="19417"/>
                  </a:cubicBezTo>
                  <a:cubicBezTo>
                    <a:pt x="6638" y="20015"/>
                    <a:pt x="6929" y="20421"/>
                    <a:pt x="7350" y="20571"/>
                  </a:cubicBezTo>
                  <a:cubicBezTo>
                    <a:pt x="7684" y="20678"/>
                    <a:pt x="8018" y="20806"/>
                    <a:pt x="8352" y="20827"/>
                  </a:cubicBezTo>
                  <a:cubicBezTo>
                    <a:pt x="11534" y="21084"/>
                    <a:pt x="14686" y="20656"/>
                    <a:pt x="17852" y="20250"/>
                  </a:cubicBezTo>
                  <a:cubicBezTo>
                    <a:pt x="18579" y="20165"/>
                    <a:pt x="19276" y="19866"/>
                    <a:pt x="19842" y="19161"/>
                  </a:cubicBezTo>
                  <a:cubicBezTo>
                    <a:pt x="20903" y="17857"/>
                    <a:pt x="21063" y="16106"/>
                    <a:pt x="20975" y="14225"/>
                  </a:cubicBezTo>
                  <a:close/>
                </a:path>
              </a:pathLst>
            </a:custGeom>
            <a:solidFill>
              <a:srgbClr val="13141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62" name="Google Shape;301;p12"/>
            <p:cNvSpPr/>
            <p:nvPr/>
          </p:nvSpPr>
          <p:spPr>
            <a:xfrm>
              <a:off x="302654" y="46333"/>
              <a:ext cx="2524094" cy="1769792"/>
            </a:xfrm>
            <a:custGeom>
              <a:avLst/>
              <a:gdLst/>
              <a:ahLst/>
              <a:cxnLst>
                <a:cxn ang="0">
                  <a:pos x="wd2" y="hd2"/>
                </a:cxn>
                <a:cxn ang="5400000">
                  <a:pos x="wd2" y="hd2"/>
                </a:cxn>
                <a:cxn ang="10800000">
                  <a:pos x="wd2" y="hd2"/>
                </a:cxn>
                <a:cxn ang="16200000">
                  <a:pos x="wd2" y="hd2"/>
                </a:cxn>
              </a:cxnLst>
              <a:rect l="0" t="0" r="r" b="b"/>
              <a:pathLst>
                <a:path w="21600" h="21377" fill="norm" stroke="1" extrusionOk="0">
                  <a:moveTo>
                    <a:pt x="0" y="19460"/>
                  </a:moveTo>
                  <a:cubicBezTo>
                    <a:pt x="880" y="18552"/>
                    <a:pt x="1794" y="17692"/>
                    <a:pt x="2641" y="16736"/>
                  </a:cubicBezTo>
                  <a:cubicBezTo>
                    <a:pt x="3775" y="15470"/>
                    <a:pt x="4063" y="13773"/>
                    <a:pt x="3860" y="11814"/>
                  </a:cubicBezTo>
                  <a:cubicBezTo>
                    <a:pt x="3640" y="9568"/>
                    <a:pt x="3470" y="7298"/>
                    <a:pt x="3301" y="5052"/>
                  </a:cubicBezTo>
                  <a:cubicBezTo>
                    <a:pt x="3216" y="4120"/>
                    <a:pt x="3521" y="3427"/>
                    <a:pt x="4046" y="2901"/>
                  </a:cubicBezTo>
                  <a:cubicBezTo>
                    <a:pt x="4926" y="1993"/>
                    <a:pt x="5959" y="1587"/>
                    <a:pt x="6991" y="1277"/>
                  </a:cubicBezTo>
                  <a:cubicBezTo>
                    <a:pt x="9598" y="488"/>
                    <a:pt x="12239" y="-157"/>
                    <a:pt x="14930" y="34"/>
                  </a:cubicBezTo>
                  <a:cubicBezTo>
                    <a:pt x="15980" y="106"/>
                    <a:pt x="17029" y="393"/>
                    <a:pt x="18079" y="655"/>
                  </a:cubicBezTo>
                  <a:cubicBezTo>
                    <a:pt x="19518" y="1014"/>
                    <a:pt x="20415" y="2280"/>
                    <a:pt x="20703" y="4263"/>
                  </a:cubicBezTo>
                  <a:cubicBezTo>
                    <a:pt x="21058" y="6701"/>
                    <a:pt x="21312" y="9162"/>
                    <a:pt x="21600" y="11599"/>
                  </a:cubicBezTo>
                  <a:cubicBezTo>
                    <a:pt x="21532" y="11742"/>
                    <a:pt x="21431" y="11885"/>
                    <a:pt x="21414" y="12029"/>
                  </a:cubicBezTo>
                  <a:cubicBezTo>
                    <a:pt x="21363" y="12531"/>
                    <a:pt x="21346" y="13032"/>
                    <a:pt x="21312" y="13534"/>
                  </a:cubicBezTo>
                  <a:cubicBezTo>
                    <a:pt x="21160" y="15446"/>
                    <a:pt x="20906" y="17309"/>
                    <a:pt x="19975" y="18815"/>
                  </a:cubicBezTo>
                  <a:cubicBezTo>
                    <a:pt x="19518" y="19555"/>
                    <a:pt x="19044" y="20392"/>
                    <a:pt x="18265" y="20511"/>
                  </a:cubicBezTo>
                  <a:cubicBezTo>
                    <a:pt x="16251" y="20798"/>
                    <a:pt x="14236" y="21132"/>
                    <a:pt x="12222" y="21324"/>
                  </a:cubicBezTo>
                  <a:cubicBezTo>
                    <a:pt x="10935" y="21443"/>
                    <a:pt x="9649" y="21324"/>
                    <a:pt x="8379" y="21347"/>
                  </a:cubicBezTo>
                  <a:cubicBezTo>
                    <a:pt x="7482" y="21371"/>
                    <a:pt x="6602" y="21276"/>
                    <a:pt x="5772" y="20750"/>
                  </a:cubicBezTo>
                  <a:cubicBezTo>
                    <a:pt x="5603" y="20416"/>
                    <a:pt x="5417" y="20081"/>
                    <a:pt x="5248" y="19747"/>
                  </a:cubicBezTo>
                  <a:cubicBezTo>
                    <a:pt x="5146" y="18743"/>
                    <a:pt x="4537" y="18337"/>
                    <a:pt x="3690" y="18647"/>
                  </a:cubicBezTo>
                  <a:cubicBezTo>
                    <a:pt x="3115" y="18862"/>
                    <a:pt x="2539" y="19078"/>
                    <a:pt x="1964" y="19269"/>
                  </a:cubicBezTo>
                  <a:cubicBezTo>
                    <a:pt x="1591" y="19388"/>
                    <a:pt x="1219" y="19484"/>
                    <a:pt x="846" y="19603"/>
                  </a:cubicBezTo>
                  <a:cubicBezTo>
                    <a:pt x="542" y="19555"/>
                    <a:pt x="271" y="19508"/>
                    <a:pt x="0" y="19460"/>
                  </a:cubicBezTo>
                  <a:close/>
                </a:path>
              </a:pathLst>
            </a:custGeom>
            <a:solidFill>
              <a:srgbClr val="FDFDF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63" name="Google Shape;302;p12"/>
            <p:cNvSpPr/>
            <p:nvPr/>
          </p:nvSpPr>
          <p:spPr>
            <a:xfrm>
              <a:off x="187923" y="1319097"/>
              <a:ext cx="2670554" cy="618428"/>
            </a:xfrm>
            <a:custGeom>
              <a:avLst/>
              <a:gdLst/>
              <a:ahLst/>
              <a:cxnLst>
                <a:cxn ang="0">
                  <a:pos x="wd2" y="hd2"/>
                </a:cxn>
                <a:cxn ang="5400000">
                  <a:pos x="wd2" y="hd2"/>
                </a:cxn>
                <a:cxn ang="10800000">
                  <a:pos x="wd2" y="hd2"/>
                </a:cxn>
                <a:cxn ang="16200000">
                  <a:pos x="wd2" y="hd2"/>
                </a:cxn>
              </a:cxnLst>
              <a:rect l="0" t="0" r="r" b="b"/>
              <a:pathLst>
                <a:path w="21537" h="21037" fill="norm" stroke="1" extrusionOk="0">
                  <a:moveTo>
                    <a:pt x="5855" y="12314"/>
                  </a:moveTo>
                  <a:cubicBezTo>
                    <a:pt x="6014" y="13256"/>
                    <a:pt x="6190" y="14198"/>
                    <a:pt x="6349" y="15140"/>
                  </a:cubicBezTo>
                  <a:cubicBezTo>
                    <a:pt x="6461" y="15679"/>
                    <a:pt x="6557" y="16486"/>
                    <a:pt x="6684" y="16621"/>
                  </a:cubicBezTo>
                  <a:cubicBezTo>
                    <a:pt x="7466" y="17428"/>
                    <a:pt x="8264" y="18572"/>
                    <a:pt x="9061" y="18707"/>
                  </a:cubicBezTo>
                  <a:cubicBezTo>
                    <a:pt x="10305" y="18841"/>
                    <a:pt x="11566" y="18303"/>
                    <a:pt x="12810" y="18034"/>
                  </a:cubicBezTo>
                  <a:cubicBezTo>
                    <a:pt x="14469" y="17630"/>
                    <a:pt x="16144" y="17226"/>
                    <a:pt x="17803" y="16822"/>
                  </a:cubicBezTo>
                  <a:cubicBezTo>
                    <a:pt x="18808" y="16553"/>
                    <a:pt x="19702" y="15813"/>
                    <a:pt x="20228" y="11237"/>
                  </a:cubicBezTo>
                  <a:cubicBezTo>
                    <a:pt x="20595" y="8075"/>
                    <a:pt x="21074" y="5181"/>
                    <a:pt x="21233" y="1682"/>
                  </a:cubicBezTo>
                  <a:cubicBezTo>
                    <a:pt x="21265" y="1077"/>
                    <a:pt x="21425" y="538"/>
                    <a:pt x="21520" y="0"/>
                  </a:cubicBezTo>
                  <a:cubicBezTo>
                    <a:pt x="21600" y="5921"/>
                    <a:pt x="21425" y="11439"/>
                    <a:pt x="20276" y="15544"/>
                  </a:cubicBezTo>
                  <a:cubicBezTo>
                    <a:pt x="19654" y="17764"/>
                    <a:pt x="18888" y="18639"/>
                    <a:pt x="18090" y="18976"/>
                  </a:cubicBezTo>
                  <a:cubicBezTo>
                    <a:pt x="14629" y="20254"/>
                    <a:pt x="11151" y="21600"/>
                    <a:pt x="7657" y="20793"/>
                  </a:cubicBezTo>
                  <a:cubicBezTo>
                    <a:pt x="7290" y="20725"/>
                    <a:pt x="6923" y="20321"/>
                    <a:pt x="6557" y="19985"/>
                  </a:cubicBezTo>
                  <a:cubicBezTo>
                    <a:pt x="6094" y="19514"/>
                    <a:pt x="5775" y="18236"/>
                    <a:pt x="5583" y="16351"/>
                  </a:cubicBezTo>
                  <a:cubicBezTo>
                    <a:pt x="5232" y="12987"/>
                    <a:pt x="4882" y="12314"/>
                    <a:pt x="4052" y="13323"/>
                  </a:cubicBezTo>
                  <a:cubicBezTo>
                    <a:pt x="2728" y="15006"/>
                    <a:pt x="1388" y="14871"/>
                    <a:pt x="48" y="13862"/>
                  </a:cubicBezTo>
                  <a:cubicBezTo>
                    <a:pt x="32" y="13660"/>
                    <a:pt x="16" y="13458"/>
                    <a:pt x="0" y="13323"/>
                  </a:cubicBezTo>
                  <a:cubicBezTo>
                    <a:pt x="303" y="12718"/>
                    <a:pt x="606" y="12112"/>
                    <a:pt x="909" y="11507"/>
                  </a:cubicBezTo>
                  <a:cubicBezTo>
                    <a:pt x="1165" y="11641"/>
                    <a:pt x="1420" y="11843"/>
                    <a:pt x="1675" y="11978"/>
                  </a:cubicBezTo>
                  <a:cubicBezTo>
                    <a:pt x="2329" y="11843"/>
                    <a:pt x="2999" y="11910"/>
                    <a:pt x="3653" y="11574"/>
                  </a:cubicBezTo>
                  <a:cubicBezTo>
                    <a:pt x="4419" y="11170"/>
                    <a:pt x="5153" y="10228"/>
                    <a:pt x="5855" y="12314"/>
                  </a:cubicBezTo>
                  <a:close/>
                </a:path>
              </a:pathLst>
            </a:custGeom>
            <a:solidFill>
              <a:srgbClr val="B5B9B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64" name="Google Shape;303;p12"/>
            <p:cNvSpPr/>
            <p:nvPr/>
          </p:nvSpPr>
          <p:spPr>
            <a:xfrm>
              <a:off x="975218" y="1004573"/>
              <a:ext cx="1881201" cy="863654"/>
            </a:xfrm>
            <a:custGeom>
              <a:avLst/>
              <a:gdLst/>
              <a:ahLst/>
              <a:cxnLst>
                <a:cxn ang="0">
                  <a:pos x="wd2" y="hd2"/>
                </a:cxn>
                <a:cxn ang="5400000">
                  <a:pos x="wd2" y="hd2"/>
                </a:cxn>
                <a:cxn ang="10800000">
                  <a:pos x="wd2" y="hd2"/>
                </a:cxn>
                <a:cxn ang="16200000">
                  <a:pos x="wd2" y="hd2"/>
                </a:cxn>
              </a:cxnLst>
              <a:rect l="0" t="0" r="r" b="b"/>
              <a:pathLst>
                <a:path w="21600" h="21482" fill="norm" stroke="1" extrusionOk="0">
                  <a:moveTo>
                    <a:pt x="21600" y="7774"/>
                  </a:moveTo>
                  <a:cubicBezTo>
                    <a:pt x="21464" y="8168"/>
                    <a:pt x="21237" y="8561"/>
                    <a:pt x="21191" y="9004"/>
                  </a:cubicBezTo>
                  <a:cubicBezTo>
                    <a:pt x="20964" y="11563"/>
                    <a:pt x="20283" y="13678"/>
                    <a:pt x="19760" y="15991"/>
                  </a:cubicBezTo>
                  <a:cubicBezTo>
                    <a:pt x="18988" y="19287"/>
                    <a:pt x="17739" y="19878"/>
                    <a:pt x="16308" y="20075"/>
                  </a:cubicBezTo>
                  <a:cubicBezTo>
                    <a:pt x="13946" y="20370"/>
                    <a:pt x="11561" y="20714"/>
                    <a:pt x="9199" y="20960"/>
                  </a:cubicBezTo>
                  <a:cubicBezTo>
                    <a:pt x="7427" y="21157"/>
                    <a:pt x="5633" y="21600"/>
                    <a:pt x="3861" y="21452"/>
                  </a:cubicBezTo>
                  <a:cubicBezTo>
                    <a:pt x="2726" y="21354"/>
                    <a:pt x="1590" y="20518"/>
                    <a:pt x="477" y="19927"/>
                  </a:cubicBezTo>
                  <a:cubicBezTo>
                    <a:pt x="295" y="19829"/>
                    <a:pt x="159" y="19238"/>
                    <a:pt x="0" y="18845"/>
                  </a:cubicBezTo>
                  <a:cubicBezTo>
                    <a:pt x="1113" y="19927"/>
                    <a:pt x="2294" y="20124"/>
                    <a:pt x="3498" y="20075"/>
                  </a:cubicBezTo>
                  <a:cubicBezTo>
                    <a:pt x="5224" y="20026"/>
                    <a:pt x="6950" y="20272"/>
                    <a:pt x="8654" y="20026"/>
                  </a:cubicBezTo>
                  <a:cubicBezTo>
                    <a:pt x="11356" y="19632"/>
                    <a:pt x="14059" y="18992"/>
                    <a:pt x="16762" y="18353"/>
                  </a:cubicBezTo>
                  <a:cubicBezTo>
                    <a:pt x="17807" y="18107"/>
                    <a:pt x="18443" y="16385"/>
                    <a:pt x="19056" y="14859"/>
                  </a:cubicBezTo>
                  <a:cubicBezTo>
                    <a:pt x="20305" y="11759"/>
                    <a:pt x="20646" y="7922"/>
                    <a:pt x="20850" y="3985"/>
                  </a:cubicBezTo>
                  <a:cubicBezTo>
                    <a:pt x="20896" y="2952"/>
                    <a:pt x="20919" y="1919"/>
                    <a:pt x="20987" y="886"/>
                  </a:cubicBezTo>
                  <a:cubicBezTo>
                    <a:pt x="21009" y="541"/>
                    <a:pt x="21146" y="295"/>
                    <a:pt x="21237" y="0"/>
                  </a:cubicBezTo>
                  <a:cubicBezTo>
                    <a:pt x="21350" y="2608"/>
                    <a:pt x="21486" y="5215"/>
                    <a:pt x="21600" y="7774"/>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65" name="Google Shape;304;p12"/>
            <p:cNvSpPr/>
            <p:nvPr/>
          </p:nvSpPr>
          <p:spPr>
            <a:xfrm>
              <a:off x="397602" y="1581745"/>
              <a:ext cx="516294" cy="99352"/>
            </a:xfrm>
            <a:custGeom>
              <a:avLst/>
              <a:gdLst/>
              <a:ahLst/>
              <a:cxnLst>
                <a:cxn ang="0">
                  <a:pos x="wd2" y="hd2"/>
                </a:cxn>
                <a:cxn ang="5400000">
                  <a:pos x="wd2" y="hd2"/>
                </a:cxn>
                <a:cxn ang="10800000">
                  <a:pos x="wd2" y="hd2"/>
                </a:cxn>
                <a:cxn ang="16200000">
                  <a:pos x="wd2" y="hd2"/>
                </a:cxn>
              </a:cxnLst>
              <a:rect l="0" t="0" r="r" b="b"/>
              <a:pathLst>
                <a:path w="21600" h="18081" fill="norm" stroke="1" extrusionOk="0">
                  <a:moveTo>
                    <a:pt x="21600" y="18081"/>
                  </a:moveTo>
                  <a:cubicBezTo>
                    <a:pt x="18041" y="6921"/>
                    <a:pt x="14152" y="12321"/>
                    <a:pt x="10262" y="14121"/>
                  </a:cubicBezTo>
                  <a:cubicBezTo>
                    <a:pt x="6869" y="15921"/>
                    <a:pt x="3393" y="15561"/>
                    <a:pt x="0" y="16281"/>
                  </a:cubicBezTo>
                  <a:cubicBezTo>
                    <a:pt x="1821" y="14481"/>
                    <a:pt x="3641" y="13401"/>
                    <a:pt x="5462" y="11241"/>
                  </a:cubicBezTo>
                  <a:cubicBezTo>
                    <a:pt x="8276" y="8361"/>
                    <a:pt x="11090" y="5121"/>
                    <a:pt x="13903" y="1881"/>
                  </a:cubicBezTo>
                  <a:cubicBezTo>
                    <a:pt x="18041" y="-3519"/>
                    <a:pt x="21021" y="2961"/>
                    <a:pt x="21600" y="18081"/>
                  </a:cubicBezTo>
                  <a:close/>
                </a:path>
              </a:pathLst>
            </a:custGeom>
            <a:solidFill>
              <a:srgbClr val="D8DAD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grpSp>
        <p:nvGrpSpPr>
          <p:cNvPr id="670" name="تجميع"/>
          <p:cNvGrpSpPr/>
          <p:nvPr/>
        </p:nvGrpSpPr>
        <p:grpSpPr>
          <a:xfrm>
            <a:off x="183777" y="1546661"/>
            <a:ext cx="2859109" cy="2147834"/>
            <a:chOff x="0" y="0"/>
            <a:chExt cx="2859107" cy="2147832"/>
          </a:xfrm>
        </p:grpSpPr>
        <p:pic>
          <p:nvPicPr>
            <p:cNvPr id="667" name="IMG_0813.png" descr="IMG_0813.png"/>
            <p:cNvPicPr>
              <a:picLocks noChangeAspect="0"/>
            </p:cNvPicPr>
            <p:nvPr/>
          </p:nvPicPr>
          <p:blipFill>
            <a:blip r:embed="rId2">
              <a:extLst/>
            </a:blip>
            <a:srcRect l="0" t="0" r="0" b="0"/>
            <a:stretch>
              <a:fillRect/>
            </a:stretch>
          </p:blipFill>
          <p:spPr>
            <a:xfrm>
              <a:off x="0" y="426353"/>
              <a:ext cx="2859108" cy="1721480"/>
            </a:xfrm>
            <a:prstGeom prst="rect">
              <a:avLst/>
            </a:prstGeom>
            <a:ln w="12700" cap="flat">
              <a:noFill/>
              <a:miter lim="400000"/>
            </a:ln>
            <a:effectLst/>
          </p:spPr>
        </p:pic>
        <p:sp>
          <p:nvSpPr>
            <p:cNvPr id="668" name="أطبق نظرية مجموع قياسات زوايا المثلث.…"/>
            <p:cNvSpPr txBox="1"/>
            <p:nvPr/>
          </p:nvSpPr>
          <p:spPr>
            <a:xfrm>
              <a:off x="338048" y="726638"/>
              <a:ext cx="1967200"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200526" indent="-200526" algn="r" rtl="0">
                <a:buSzPct val="60000"/>
                <a:buBlip>
                  <a:blip r:embed="rId5"/>
                </a:buBlip>
                <a:defRPr sz="2000">
                  <a:latin typeface="FF Hekaya Light"/>
                  <a:ea typeface="FF Hekaya Light"/>
                  <a:cs typeface="FF Hekaya Light"/>
                  <a:sym typeface="FF Hekaya Light"/>
                </a:defRPr>
              </a:pPr>
              <a:r>
                <a:t> أطبق نظرية مجموع قياسات زوايا المثلث.</a:t>
              </a:r>
            </a:p>
            <a:p>
              <a:pPr marL="200526" indent="-200526" algn="r" rtl="0">
                <a:buSzPct val="60000"/>
                <a:buBlip>
                  <a:blip r:embed="rId5"/>
                </a:buBlip>
                <a:defRPr sz="2000">
                  <a:latin typeface="FF Hekaya Light"/>
                  <a:ea typeface="FF Hekaya Light"/>
                  <a:cs typeface="FF Hekaya Light"/>
                  <a:sym typeface="FF Hekaya Light"/>
                </a:defRPr>
              </a:pPr>
              <a:r>
                <a:t> أطبق نظرية الزاوية الخارجية  في المثلث.</a:t>
              </a:r>
            </a:p>
          </p:txBody>
        </p:sp>
        <p:sp>
          <p:nvSpPr>
            <p:cNvPr id="669" name="سنتعلم اليوم"/>
            <p:cNvSpPr txBox="1"/>
            <p:nvPr/>
          </p:nvSpPr>
          <p:spPr>
            <a:xfrm>
              <a:off x="833864" y="0"/>
              <a:ext cx="119136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2000">
                  <a:solidFill>
                    <a:srgbClr val="3D85C6"/>
                  </a:solidFill>
                  <a:latin typeface="Rosemary"/>
                  <a:ea typeface="Rosemary"/>
                  <a:cs typeface="Rosemary"/>
                  <a:sym typeface="Rosemary"/>
                </a:defRPr>
              </a:lvl1pPr>
            </a:lstStyle>
            <a:p>
              <a:pPr rtl="0">
                <a:defRPr/>
              </a:pPr>
              <a:r>
                <a:t>سنتعلم اليوم </a:t>
              </a:r>
            </a:p>
          </p:txBody>
        </p:sp>
      </p:grpSp>
      <p:pic>
        <p:nvPicPr>
          <p:cNvPr id="671" name="IMG_2885.jpeg" descr="IMG_2885.jpeg"/>
          <p:cNvPicPr>
            <a:picLocks noChangeAspect="1"/>
          </p:cNvPicPr>
          <p:nvPr/>
        </p:nvPicPr>
        <p:blipFill>
          <a:blip r:embed="rId6">
            <a:extLst/>
          </a:blip>
          <a:srcRect l="33402" t="20750" r="30455" b="20771"/>
          <a:stretch>
            <a:fillRect/>
          </a:stretch>
        </p:blipFill>
        <p:spPr>
          <a:xfrm>
            <a:off x="4722291" y="1707216"/>
            <a:ext cx="480522" cy="777490"/>
          </a:xfrm>
          <a:custGeom>
            <a:avLst/>
            <a:gdLst/>
            <a:ahLst/>
            <a:cxnLst>
              <a:cxn ang="0">
                <a:pos x="wd2" y="hd2"/>
              </a:cxn>
              <a:cxn ang="5400000">
                <a:pos x="wd2" y="hd2"/>
              </a:cxn>
              <a:cxn ang="10800000">
                <a:pos x="wd2" y="hd2"/>
              </a:cxn>
              <a:cxn ang="16200000">
                <a:pos x="wd2" y="hd2"/>
              </a:cxn>
            </a:cxnLst>
            <a:rect l="0" t="0" r="r" b="b"/>
            <a:pathLst>
              <a:path w="21427" h="21595" fill="norm" stroke="1" extrusionOk="0">
                <a:moveTo>
                  <a:pt x="10423" y="0"/>
                </a:moveTo>
                <a:cubicBezTo>
                  <a:pt x="8807" y="-1"/>
                  <a:pt x="7682" y="127"/>
                  <a:pt x="6353" y="463"/>
                </a:cubicBezTo>
                <a:cubicBezTo>
                  <a:pt x="2527" y="1433"/>
                  <a:pt x="0" y="3759"/>
                  <a:pt x="0" y="6295"/>
                </a:cubicBezTo>
                <a:lnTo>
                  <a:pt x="0" y="7044"/>
                </a:lnTo>
                <a:lnTo>
                  <a:pt x="496" y="7044"/>
                </a:lnTo>
                <a:cubicBezTo>
                  <a:pt x="855" y="7044"/>
                  <a:pt x="1022" y="7079"/>
                  <a:pt x="1080" y="7177"/>
                </a:cubicBezTo>
                <a:cubicBezTo>
                  <a:pt x="1123" y="7250"/>
                  <a:pt x="1202" y="7344"/>
                  <a:pt x="1274" y="7375"/>
                </a:cubicBezTo>
                <a:cubicBezTo>
                  <a:pt x="1347" y="7406"/>
                  <a:pt x="2607" y="7430"/>
                  <a:pt x="4070" y="7430"/>
                </a:cubicBezTo>
                <a:cubicBezTo>
                  <a:pt x="6053" y="7431"/>
                  <a:pt x="6758" y="7402"/>
                  <a:pt x="6849" y="7331"/>
                </a:cubicBezTo>
                <a:cubicBezTo>
                  <a:pt x="6916" y="7278"/>
                  <a:pt x="7013" y="6985"/>
                  <a:pt x="7061" y="6670"/>
                </a:cubicBezTo>
                <a:cubicBezTo>
                  <a:pt x="7219" y="5638"/>
                  <a:pt x="7781" y="5125"/>
                  <a:pt x="9220" y="4696"/>
                </a:cubicBezTo>
                <a:cubicBezTo>
                  <a:pt x="10178" y="4411"/>
                  <a:pt x="10496" y="4356"/>
                  <a:pt x="11662" y="4311"/>
                </a:cubicBezTo>
                <a:cubicBezTo>
                  <a:pt x="12510" y="4277"/>
                  <a:pt x="12583" y="4293"/>
                  <a:pt x="13078" y="4520"/>
                </a:cubicBezTo>
                <a:cubicBezTo>
                  <a:pt x="14227" y="5046"/>
                  <a:pt x="14883" y="5836"/>
                  <a:pt x="14883" y="6692"/>
                </a:cubicBezTo>
                <a:cubicBezTo>
                  <a:pt x="14883" y="7613"/>
                  <a:pt x="14132" y="8454"/>
                  <a:pt x="12866" y="8951"/>
                </a:cubicBezTo>
                <a:cubicBezTo>
                  <a:pt x="12177" y="9222"/>
                  <a:pt x="10189" y="9752"/>
                  <a:pt x="8494" y="10120"/>
                </a:cubicBezTo>
                <a:cubicBezTo>
                  <a:pt x="8126" y="10200"/>
                  <a:pt x="7787" y="10310"/>
                  <a:pt x="7734" y="10362"/>
                </a:cubicBezTo>
                <a:cubicBezTo>
                  <a:pt x="7680" y="10414"/>
                  <a:pt x="7628" y="11558"/>
                  <a:pt x="7627" y="12909"/>
                </a:cubicBezTo>
                <a:cubicBezTo>
                  <a:pt x="7625" y="15559"/>
                  <a:pt x="7641" y="15598"/>
                  <a:pt x="8282" y="15643"/>
                </a:cubicBezTo>
                <a:cubicBezTo>
                  <a:pt x="8470" y="15656"/>
                  <a:pt x="8602" y="15692"/>
                  <a:pt x="8583" y="15720"/>
                </a:cubicBezTo>
                <a:cubicBezTo>
                  <a:pt x="8564" y="15748"/>
                  <a:pt x="8684" y="15854"/>
                  <a:pt x="8848" y="15962"/>
                </a:cubicBezTo>
                <a:lnTo>
                  <a:pt x="9149" y="16161"/>
                </a:lnTo>
                <a:lnTo>
                  <a:pt x="11892" y="16161"/>
                </a:lnTo>
                <a:cubicBezTo>
                  <a:pt x="14583" y="16161"/>
                  <a:pt x="14624" y="16163"/>
                  <a:pt x="14812" y="15995"/>
                </a:cubicBezTo>
                <a:cubicBezTo>
                  <a:pt x="14969" y="15856"/>
                  <a:pt x="15007" y="15564"/>
                  <a:pt x="15007" y="14364"/>
                </a:cubicBezTo>
                <a:lnTo>
                  <a:pt x="15007" y="12898"/>
                </a:lnTo>
                <a:lnTo>
                  <a:pt x="15361" y="12733"/>
                </a:lnTo>
                <a:cubicBezTo>
                  <a:pt x="15561" y="12640"/>
                  <a:pt x="15767" y="12567"/>
                  <a:pt x="15803" y="12567"/>
                </a:cubicBezTo>
                <a:cubicBezTo>
                  <a:pt x="15978" y="12567"/>
                  <a:pt x="17489" y="11854"/>
                  <a:pt x="18175" y="11454"/>
                </a:cubicBezTo>
                <a:cubicBezTo>
                  <a:pt x="18888" y="11037"/>
                  <a:pt x="19739" y="10325"/>
                  <a:pt x="20192" y="9767"/>
                </a:cubicBezTo>
                <a:cubicBezTo>
                  <a:pt x="20295" y="9641"/>
                  <a:pt x="20498" y="9396"/>
                  <a:pt x="20634" y="9227"/>
                </a:cubicBezTo>
                <a:cubicBezTo>
                  <a:pt x="21076" y="8681"/>
                  <a:pt x="21301" y="8028"/>
                  <a:pt x="21395" y="7011"/>
                </a:cubicBezTo>
                <a:cubicBezTo>
                  <a:pt x="21600" y="4819"/>
                  <a:pt x="20846" y="3778"/>
                  <a:pt x="17661" y="1819"/>
                </a:cubicBezTo>
                <a:cubicBezTo>
                  <a:pt x="15692" y="608"/>
                  <a:pt x="13300" y="3"/>
                  <a:pt x="10423" y="0"/>
                </a:cubicBezTo>
                <a:close/>
                <a:moveTo>
                  <a:pt x="11007" y="16701"/>
                </a:moveTo>
                <a:cubicBezTo>
                  <a:pt x="9399" y="16701"/>
                  <a:pt x="8325" y="17075"/>
                  <a:pt x="7645" y="17881"/>
                </a:cubicBezTo>
                <a:cubicBezTo>
                  <a:pt x="7359" y="18220"/>
                  <a:pt x="7326" y="18361"/>
                  <a:pt x="7326" y="18961"/>
                </a:cubicBezTo>
                <a:cubicBezTo>
                  <a:pt x="7326" y="19560"/>
                  <a:pt x="7359" y="19702"/>
                  <a:pt x="7645" y="20041"/>
                </a:cubicBezTo>
                <a:cubicBezTo>
                  <a:pt x="7826" y="20256"/>
                  <a:pt x="8174" y="20536"/>
                  <a:pt x="8406" y="20658"/>
                </a:cubicBezTo>
                <a:cubicBezTo>
                  <a:pt x="9306" y="21134"/>
                  <a:pt x="9787" y="21338"/>
                  <a:pt x="10264" y="21463"/>
                </a:cubicBezTo>
                <a:cubicBezTo>
                  <a:pt x="10580" y="21546"/>
                  <a:pt x="11107" y="21593"/>
                  <a:pt x="11715" y="21595"/>
                </a:cubicBezTo>
                <a:cubicBezTo>
                  <a:pt x="12510" y="21599"/>
                  <a:pt x="12787" y="21573"/>
                  <a:pt x="13308" y="21408"/>
                </a:cubicBezTo>
                <a:cubicBezTo>
                  <a:pt x="14699" y="20969"/>
                  <a:pt x="15305" y="20340"/>
                  <a:pt x="15308" y="19347"/>
                </a:cubicBezTo>
                <a:cubicBezTo>
                  <a:pt x="15309" y="18860"/>
                  <a:pt x="15249" y="18660"/>
                  <a:pt x="15025" y="18377"/>
                </a:cubicBezTo>
                <a:cubicBezTo>
                  <a:pt x="14667" y="17924"/>
                  <a:pt x="13475" y="17185"/>
                  <a:pt x="12653" y="16910"/>
                </a:cubicBezTo>
                <a:cubicBezTo>
                  <a:pt x="12110" y="16729"/>
                  <a:pt x="11886" y="16701"/>
                  <a:pt x="11007" y="16701"/>
                </a:cubicBezTo>
                <a:close/>
              </a:path>
            </a:pathLst>
          </a:custGeom>
          <a:ln w="12700">
            <a:miter lim="400000"/>
          </a:ln>
        </p:spPr>
      </p:pic>
      <p:sp>
        <p:nvSpPr>
          <p:cNvPr id="672" name="المفردات"/>
          <p:cNvSpPr txBox="1"/>
          <p:nvPr/>
        </p:nvSpPr>
        <p:spPr>
          <a:xfrm>
            <a:off x="3887472" y="1820082"/>
            <a:ext cx="1191361"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000">
                <a:solidFill>
                  <a:srgbClr val="FF4015"/>
                </a:solidFill>
                <a:latin typeface="Rosemary"/>
                <a:ea typeface="Rosemary"/>
                <a:cs typeface="Rosemary"/>
                <a:sym typeface="Rosemary"/>
              </a:defRPr>
            </a:lvl1pPr>
          </a:lstStyle>
          <a:p>
            <a:pPr rtl="0">
              <a:defRPr/>
            </a:pPr>
            <a:r>
              <a:t>المفردات</a:t>
            </a:r>
          </a:p>
        </p:txBody>
      </p:sp>
      <p:sp>
        <p:nvSpPr>
          <p:cNvPr id="673" name="تصنيف المثلثات وفقاً لقياسات زواياها وأضلاعه"/>
          <p:cNvSpPr txBox="1"/>
          <p:nvPr/>
        </p:nvSpPr>
        <p:spPr>
          <a:xfrm>
            <a:off x="6086402" y="2027886"/>
            <a:ext cx="1665158"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2000">
                <a:latin typeface="FF Hekaya Light"/>
                <a:ea typeface="FF Hekaya Light"/>
                <a:cs typeface="FF Hekaya Light"/>
                <a:sym typeface="FF Hekaya Light"/>
              </a:defRPr>
            </a:lvl1pPr>
          </a:lstStyle>
          <a:p>
            <a:pPr rtl="0">
              <a:defRPr/>
            </a:pPr>
            <a:r>
              <a:t>تصنيف المثلثات وفقاً لقياسات زواياها وأضلاعه</a:t>
            </a:r>
          </a:p>
        </p:txBody>
      </p:sp>
      <p:grpSp>
        <p:nvGrpSpPr>
          <p:cNvPr id="916" name="Google Shape;2396;p22"/>
          <p:cNvGrpSpPr/>
          <p:nvPr/>
        </p:nvGrpSpPr>
        <p:grpSpPr>
          <a:xfrm>
            <a:off x="2259666" y="1361664"/>
            <a:ext cx="1230753" cy="1014296"/>
            <a:chOff x="0" y="0"/>
            <a:chExt cx="1230752" cy="1014295"/>
          </a:xfrm>
        </p:grpSpPr>
        <p:sp>
          <p:nvSpPr>
            <p:cNvPr id="674" name="Google Shape;2397;p22"/>
            <p:cNvSpPr/>
            <p:nvPr/>
          </p:nvSpPr>
          <p:spPr>
            <a:xfrm>
              <a:off x="7473" y="357499"/>
              <a:ext cx="640817" cy="632619"/>
            </a:xfrm>
            <a:custGeom>
              <a:avLst/>
              <a:gdLst/>
              <a:ahLst/>
              <a:cxnLst>
                <a:cxn ang="0">
                  <a:pos x="wd2" y="hd2"/>
                </a:cxn>
                <a:cxn ang="5400000">
                  <a:pos x="wd2" y="hd2"/>
                </a:cxn>
                <a:cxn ang="10800000">
                  <a:pos x="wd2" y="hd2"/>
                </a:cxn>
                <a:cxn ang="16200000">
                  <a:pos x="wd2" y="hd2"/>
                </a:cxn>
              </a:cxnLst>
              <a:rect l="0" t="0" r="r" b="b"/>
              <a:pathLst>
                <a:path w="21585" h="21412" fill="norm" stroke="1" extrusionOk="0">
                  <a:moveTo>
                    <a:pt x="52" y="11885"/>
                  </a:moveTo>
                  <a:cubicBezTo>
                    <a:pt x="39" y="11806"/>
                    <a:pt x="39" y="11727"/>
                    <a:pt x="26" y="11649"/>
                  </a:cubicBezTo>
                  <a:cubicBezTo>
                    <a:pt x="13" y="11596"/>
                    <a:pt x="13" y="11531"/>
                    <a:pt x="0" y="11478"/>
                  </a:cubicBezTo>
                  <a:cubicBezTo>
                    <a:pt x="26" y="9995"/>
                    <a:pt x="52" y="8512"/>
                    <a:pt x="78" y="7016"/>
                  </a:cubicBezTo>
                  <a:cubicBezTo>
                    <a:pt x="91" y="6964"/>
                    <a:pt x="104" y="6898"/>
                    <a:pt x="131" y="6846"/>
                  </a:cubicBezTo>
                  <a:cubicBezTo>
                    <a:pt x="326" y="6295"/>
                    <a:pt x="509" y="5743"/>
                    <a:pt x="705" y="5192"/>
                  </a:cubicBezTo>
                  <a:cubicBezTo>
                    <a:pt x="757" y="5100"/>
                    <a:pt x="810" y="5009"/>
                    <a:pt x="862" y="4930"/>
                  </a:cubicBezTo>
                  <a:cubicBezTo>
                    <a:pt x="2168" y="3145"/>
                    <a:pt x="3931" y="1938"/>
                    <a:pt x="5955" y="1098"/>
                  </a:cubicBezTo>
                  <a:cubicBezTo>
                    <a:pt x="8149" y="193"/>
                    <a:pt x="10434" y="-188"/>
                    <a:pt x="12824" y="88"/>
                  </a:cubicBezTo>
                  <a:cubicBezTo>
                    <a:pt x="15345" y="389"/>
                    <a:pt x="17277" y="1570"/>
                    <a:pt x="18649" y="3644"/>
                  </a:cubicBezTo>
                  <a:cubicBezTo>
                    <a:pt x="18688" y="3709"/>
                    <a:pt x="18753" y="3775"/>
                    <a:pt x="18805" y="3841"/>
                  </a:cubicBezTo>
                  <a:cubicBezTo>
                    <a:pt x="18701" y="3919"/>
                    <a:pt x="18583" y="3998"/>
                    <a:pt x="18479" y="4077"/>
                  </a:cubicBezTo>
                  <a:cubicBezTo>
                    <a:pt x="18192" y="3775"/>
                    <a:pt x="17891" y="3460"/>
                    <a:pt x="17604" y="3158"/>
                  </a:cubicBezTo>
                  <a:cubicBezTo>
                    <a:pt x="17408" y="2935"/>
                    <a:pt x="17199" y="2712"/>
                    <a:pt x="17003" y="2489"/>
                  </a:cubicBezTo>
                  <a:cubicBezTo>
                    <a:pt x="16990" y="2476"/>
                    <a:pt x="16964" y="2463"/>
                    <a:pt x="16938" y="2463"/>
                  </a:cubicBezTo>
                  <a:cubicBezTo>
                    <a:pt x="16938" y="2437"/>
                    <a:pt x="16938" y="2423"/>
                    <a:pt x="16912" y="2410"/>
                  </a:cubicBezTo>
                  <a:cubicBezTo>
                    <a:pt x="16820" y="2318"/>
                    <a:pt x="16729" y="2227"/>
                    <a:pt x="16637" y="2135"/>
                  </a:cubicBezTo>
                  <a:cubicBezTo>
                    <a:pt x="16637" y="2108"/>
                    <a:pt x="16624" y="2082"/>
                    <a:pt x="16598" y="2082"/>
                  </a:cubicBezTo>
                  <a:cubicBezTo>
                    <a:pt x="16442" y="1938"/>
                    <a:pt x="16298" y="1780"/>
                    <a:pt x="16128" y="1662"/>
                  </a:cubicBezTo>
                  <a:cubicBezTo>
                    <a:pt x="14091" y="271"/>
                    <a:pt x="11832" y="61"/>
                    <a:pt x="9455" y="468"/>
                  </a:cubicBezTo>
                  <a:cubicBezTo>
                    <a:pt x="7849" y="757"/>
                    <a:pt x="6295" y="1203"/>
                    <a:pt x="4897" y="2056"/>
                  </a:cubicBezTo>
                  <a:cubicBezTo>
                    <a:pt x="3735" y="2699"/>
                    <a:pt x="2703" y="3513"/>
                    <a:pt x="1841" y="4523"/>
                  </a:cubicBezTo>
                  <a:cubicBezTo>
                    <a:pt x="1580" y="4825"/>
                    <a:pt x="1410" y="5205"/>
                    <a:pt x="1201" y="5560"/>
                  </a:cubicBezTo>
                  <a:cubicBezTo>
                    <a:pt x="1188" y="5573"/>
                    <a:pt x="1175" y="5599"/>
                    <a:pt x="1162" y="5612"/>
                  </a:cubicBezTo>
                  <a:cubicBezTo>
                    <a:pt x="1149" y="5638"/>
                    <a:pt x="1136" y="5678"/>
                    <a:pt x="1123" y="5704"/>
                  </a:cubicBezTo>
                  <a:cubicBezTo>
                    <a:pt x="1058" y="5901"/>
                    <a:pt x="993" y="6098"/>
                    <a:pt x="927" y="6282"/>
                  </a:cubicBezTo>
                  <a:cubicBezTo>
                    <a:pt x="901" y="6308"/>
                    <a:pt x="901" y="6334"/>
                    <a:pt x="914" y="6360"/>
                  </a:cubicBezTo>
                  <a:cubicBezTo>
                    <a:pt x="875" y="6465"/>
                    <a:pt x="810" y="6557"/>
                    <a:pt x="784" y="6662"/>
                  </a:cubicBezTo>
                  <a:cubicBezTo>
                    <a:pt x="496" y="8014"/>
                    <a:pt x="509" y="9378"/>
                    <a:pt x="601" y="10743"/>
                  </a:cubicBezTo>
                  <a:cubicBezTo>
                    <a:pt x="614" y="12305"/>
                    <a:pt x="875" y="13827"/>
                    <a:pt x="1463" y="15284"/>
                  </a:cubicBezTo>
                  <a:cubicBezTo>
                    <a:pt x="1881" y="16583"/>
                    <a:pt x="2769" y="17528"/>
                    <a:pt x="3866" y="18315"/>
                  </a:cubicBezTo>
                  <a:cubicBezTo>
                    <a:pt x="3918" y="18354"/>
                    <a:pt x="3970" y="18381"/>
                    <a:pt x="4022" y="18420"/>
                  </a:cubicBezTo>
                  <a:cubicBezTo>
                    <a:pt x="4048" y="18446"/>
                    <a:pt x="4088" y="18473"/>
                    <a:pt x="4114" y="18499"/>
                  </a:cubicBezTo>
                  <a:cubicBezTo>
                    <a:pt x="4140" y="18525"/>
                    <a:pt x="4179" y="18551"/>
                    <a:pt x="4205" y="18577"/>
                  </a:cubicBezTo>
                  <a:cubicBezTo>
                    <a:pt x="4283" y="18617"/>
                    <a:pt x="4362" y="18656"/>
                    <a:pt x="4440" y="18696"/>
                  </a:cubicBezTo>
                  <a:lnTo>
                    <a:pt x="4453" y="18669"/>
                  </a:lnTo>
                  <a:lnTo>
                    <a:pt x="4453" y="18696"/>
                  </a:lnTo>
                  <a:cubicBezTo>
                    <a:pt x="4479" y="18722"/>
                    <a:pt x="4505" y="18748"/>
                    <a:pt x="4532" y="18774"/>
                  </a:cubicBezTo>
                  <a:lnTo>
                    <a:pt x="4532" y="18787"/>
                  </a:lnTo>
                  <a:cubicBezTo>
                    <a:pt x="5145" y="19142"/>
                    <a:pt x="5746" y="19496"/>
                    <a:pt x="6360" y="19837"/>
                  </a:cubicBezTo>
                  <a:cubicBezTo>
                    <a:pt x="7248" y="20152"/>
                    <a:pt x="8123" y="20454"/>
                    <a:pt x="9011" y="20769"/>
                  </a:cubicBezTo>
                  <a:cubicBezTo>
                    <a:pt x="9233" y="20808"/>
                    <a:pt x="9468" y="20835"/>
                    <a:pt x="9690" y="20874"/>
                  </a:cubicBezTo>
                  <a:cubicBezTo>
                    <a:pt x="9781" y="20900"/>
                    <a:pt x="9873" y="20913"/>
                    <a:pt x="9964" y="20940"/>
                  </a:cubicBezTo>
                  <a:cubicBezTo>
                    <a:pt x="10513" y="20992"/>
                    <a:pt x="11061" y="21045"/>
                    <a:pt x="11610" y="21097"/>
                  </a:cubicBezTo>
                  <a:cubicBezTo>
                    <a:pt x="12015" y="21097"/>
                    <a:pt x="12419" y="21084"/>
                    <a:pt x="12824" y="21084"/>
                  </a:cubicBezTo>
                  <a:cubicBezTo>
                    <a:pt x="12916" y="21071"/>
                    <a:pt x="13007" y="21058"/>
                    <a:pt x="13111" y="21031"/>
                  </a:cubicBezTo>
                  <a:cubicBezTo>
                    <a:pt x="13817" y="20861"/>
                    <a:pt x="14522" y="20677"/>
                    <a:pt x="15227" y="20507"/>
                  </a:cubicBezTo>
                  <a:cubicBezTo>
                    <a:pt x="15606" y="20349"/>
                    <a:pt x="15971" y="20178"/>
                    <a:pt x="16350" y="20021"/>
                  </a:cubicBezTo>
                  <a:cubicBezTo>
                    <a:pt x="16350" y="20021"/>
                    <a:pt x="16350" y="20021"/>
                    <a:pt x="16350" y="20021"/>
                  </a:cubicBezTo>
                  <a:cubicBezTo>
                    <a:pt x="16376" y="19995"/>
                    <a:pt x="16415" y="19969"/>
                    <a:pt x="16442" y="19942"/>
                  </a:cubicBezTo>
                  <a:cubicBezTo>
                    <a:pt x="16442" y="19942"/>
                    <a:pt x="16442" y="19942"/>
                    <a:pt x="16442" y="19942"/>
                  </a:cubicBezTo>
                  <a:cubicBezTo>
                    <a:pt x="16481" y="19916"/>
                    <a:pt x="16520" y="19890"/>
                    <a:pt x="16559" y="19864"/>
                  </a:cubicBezTo>
                  <a:lnTo>
                    <a:pt x="16585" y="19864"/>
                  </a:lnTo>
                  <a:lnTo>
                    <a:pt x="16598" y="19850"/>
                  </a:lnTo>
                  <a:cubicBezTo>
                    <a:pt x="16886" y="19601"/>
                    <a:pt x="17186" y="19365"/>
                    <a:pt x="17473" y="19116"/>
                  </a:cubicBezTo>
                  <a:lnTo>
                    <a:pt x="17473" y="19102"/>
                  </a:lnTo>
                  <a:cubicBezTo>
                    <a:pt x="17499" y="19076"/>
                    <a:pt x="17526" y="19050"/>
                    <a:pt x="17552" y="19011"/>
                  </a:cubicBezTo>
                  <a:cubicBezTo>
                    <a:pt x="17695" y="18866"/>
                    <a:pt x="17839" y="18735"/>
                    <a:pt x="17983" y="18591"/>
                  </a:cubicBezTo>
                  <a:cubicBezTo>
                    <a:pt x="18035" y="18551"/>
                    <a:pt x="18074" y="18512"/>
                    <a:pt x="18126" y="18473"/>
                  </a:cubicBezTo>
                  <a:cubicBezTo>
                    <a:pt x="18178" y="18420"/>
                    <a:pt x="18231" y="18368"/>
                    <a:pt x="18296" y="18302"/>
                  </a:cubicBezTo>
                  <a:cubicBezTo>
                    <a:pt x="18335" y="18249"/>
                    <a:pt x="18374" y="18210"/>
                    <a:pt x="18400" y="18158"/>
                  </a:cubicBezTo>
                  <a:cubicBezTo>
                    <a:pt x="18427" y="18131"/>
                    <a:pt x="18466" y="18092"/>
                    <a:pt x="18492" y="18066"/>
                  </a:cubicBezTo>
                  <a:cubicBezTo>
                    <a:pt x="19132" y="17318"/>
                    <a:pt x="19615" y="16478"/>
                    <a:pt x="19941" y="15546"/>
                  </a:cubicBezTo>
                  <a:cubicBezTo>
                    <a:pt x="20007" y="15402"/>
                    <a:pt x="20085" y="15257"/>
                    <a:pt x="20137" y="15100"/>
                  </a:cubicBezTo>
                  <a:cubicBezTo>
                    <a:pt x="20503" y="14076"/>
                    <a:pt x="20843" y="13040"/>
                    <a:pt x="20882" y="11937"/>
                  </a:cubicBezTo>
                  <a:lnTo>
                    <a:pt x="20882" y="11924"/>
                  </a:lnTo>
                  <a:cubicBezTo>
                    <a:pt x="21091" y="11006"/>
                    <a:pt x="21117" y="10074"/>
                    <a:pt x="20869" y="9155"/>
                  </a:cubicBezTo>
                  <a:cubicBezTo>
                    <a:pt x="20843" y="9103"/>
                    <a:pt x="20803" y="9064"/>
                    <a:pt x="20803" y="9011"/>
                  </a:cubicBezTo>
                  <a:cubicBezTo>
                    <a:pt x="20712" y="7817"/>
                    <a:pt x="20438" y="6675"/>
                    <a:pt x="19798" y="5638"/>
                  </a:cubicBezTo>
                  <a:cubicBezTo>
                    <a:pt x="19759" y="5560"/>
                    <a:pt x="19811" y="5429"/>
                    <a:pt x="19824" y="5310"/>
                  </a:cubicBezTo>
                  <a:cubicBezTo>
                    <a:pt x="20020" y="5389"/>
                    <a:pt x="20216" y="5468"/>
                    <a:pt x="20425" y="5547"/>
                  </a:cubicBezTo>
                  <a:cubicBezTo>
                    <a:pt x="21038" y="6675"/>
                    <a:pt x="21313" y="7909"/>
                    <a:pt x="21561" y="9142"/>
                  </a:cubicBezTo>
                  <a:cubicBezTo>
                    <a:pt x="21574" y="9877"/>
                    <a:pt x="21600" y="10612"/>
                    <a:pt x="21574" y="11347"/>
                  </a:cubicBezTo>
                  <a:cubicBezTo>
                    <a:pt x="21548" y="11898"/>
                    <a:pt x="21456" y="12449"/>
                    <a:pt x="21378" y="13000"/>
                  </a:cubicBezTo>
                  <a:cubicBezTo>
                    <a:pt x="21365" y="13053"/>
                    <a:pt x="21352" y="13105"/>
                    <a:pt x="21339" y="13158"/>
                  </a:cubicBezTo>
                  <a:cubicBezTo>
                    <a:pt x="21313" y="13276"/>
                    <a:pt x="21287" y="13381"/>
                    <a:pt x="21274" y="13499"/>
                  </a:cubicBezTo>
                  <a:cubicBezTo>
                    <a:pt x="20999" y="14339"/>
                    <a:pt x="20712" y="15179"/>
                    <a:pt x="20438" y="16019"/>
                  </a:cubicBezTo>
                  <a:cubicBezTo>
                    <a:pt x="20412" y="16071"/>
                    <a:pt x="20385" y="16137"/>
                    <a:pt x="20359" y="16189"/>
                  </a:cubicBezTo>
                  <a:cubicBezTo>
                    <a:pt x="20320" y="16268"/>
                    <a:pt x="20281" y="16347"/>
                    <a:pt x="20242" y="16425"/>
                  </a:cubicBezTo>
                  <a:cubicBezTo>
                    <a:pt x="20150" y="16609"/>
                    <a:pt x="20059" y="16780"/>
                    <a:pt x="19968" y="16963"/>
                  </a:cubicBezTo>
                  <a:cubicBezTo>
                    <a:pt x="19928" y="17042"/>
                    <a:pt x="19876" y="17121"/>
                    <a:pt x="19837" y="17200"/>
                  </a:cubicBezTo>
                  <a:cubicBezTo>
                    <a:pt x="18975" y="18486"/>
                    <a:pt x="17943" y="19588"/>
                    <a:pt x="16572" y="20349"/>
                  </a:cubicBezTo>
                  <a:cubicBezTo>
                    <a:pt x="16089" y="20546"/>
                    <a:pt x="15606" y="20730"/>
                    <a:pt x="15110" y="20926"/>
                  </a:cubicBezTo>
                  <a:cubicBezTo>
                    <a:pt x="15057" y="20953"/>
                    <a:pt x="14992" y="20966"/>
                    <a:pt x="14940" y="20992"/>
                  </a:cubicBezTo>
                  <a:cubicBezTo>
                    <a:pt x="14848" y="21018"/>
                    <a:pt x="14770" y="21045"/>
                    <a:pt x="14679" y="21071"/>
                  </a:cubicBezTo>
                  <a:cubicBezTo>
                    <a:pt x="14535" y="21110"/>
                    <a:pt x="14391" y="21150"/>
                    <a:pt x="14248" y="21176"/>
                  </a:cubicBezTo>
                  <a:cubicBezTo>
                    <a:pt x="14182" y="21189"/>
                    <a:pt x="14130" y="21202"/>
                    <a:pt x="14065" y="21215"/>
                  </a:cubicBezTo>
                  <a:cubicBezTo>
                    <a:pt x="13921" y="21241"/>
                    <a:pt x="13791" y="21268"/>
                    <a:pt x="13647" y="21294"/>
                  </a:cubicBezTo>
                  <a:cubicBezTo>
                    <a:pt x="13582" y="21307"/>
                    <a:pt x="13529" y="21320"/>
                    <a:pt x="13464" y="21333"/>
                  </a:cubicBezTo>
                  <a:cubicBezTo>
                    <a:pt x="13347" y="21346"/>
                    <a:pt x="13242" y="21360"/>
                    <a:pt x="13125" y="21373"/>
                  </a:cubicBezTo>
                  <a:cubicBezTo>
                    <a:pt x="13007" y="21386"/>
                    <a:pt x="12889" y="21399"/>
                    <a:pt x="12772" y="21412"/>
                  </a:cubicBezTo>
                  <a:cubicBezTo>
                    <a:pt x="12263" y="21412"/>
                    <a:pt x="11740" y="21412"/>
                    <a:pt x="11231" y="21412"/>
                  </a:cubicBezTo>
                  <a:cubicBezTo>
                    <a:pt x="10996" y="21399"/>
                    <a:pt x="10774" y="21373"/>
                    <a:pt x="10539" y="21360"/>
                  </a:cubicBezTo>
                  <a:cubicBezTo>
                    <a:pt x="10487" y="21346"/>
                    <a:pt x="10421" y="21346"/>
                    <a:pt x="10369" y="21333"/>
                  </a:cubicBezTo>
                  <a:cubicBezTo>
                    <a:pt x="10199" y="21307"/>
                    <a:pt x="10030" y="21281"/>
                    <a:pt x="9847" y="21255"/>
                  </a:cubicBezTo>
                  <a:cubicBezTo>
                    <a:pt x="9363" y="21163"/>
                    <a:pt x="8880" y="21071"/>
                    <a:pt x="8397" y="20979"/>
                  </a:cubicBezTo>
                  <a:cubicBezTo>
                    <a:pt x="7953" y="20835"/>
                    <a:pt x="7509" y="20690"/>
                    <a:pt x="7065" y="20546"/>
                  </a:cubicBezTo>
                  <a:cubicBezTo>
                    <a:pt x="5185" y="19890"/>
                    <a:pt x="3526" y="18866"/>
                    <a:pt x="2116" y="17488"/>
                  </a:cubicBezTo>
                  <a:cubicBezTo>
                    <a:pt x="1463" y="16780"/>
                    <a:pt x="966" y="15979"/>
                    <a:pt x="731" y="15061"/>
                  </a:cubicBezTo>
                  <a:cubicBezTo>
                    <a:pt x="483" y="13985"/>
                    <a:pt x="287" y="12935"/>
                    <a:pt x="52" y="11885"/>
                  </a:cubicBezTo>
                  <a:close/>
                </a:path>
              </a:pathLst>
            </a:custGeom>
            <a:solidFill>
              <a:srgbClr val="160F0F"/>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75" name="Google Shape;2398;p22"/>
            <p:cNvSpPr/>
            <p:nvPr/>
          </p:nvSpPr>
          <p:spPr>
            <a:xfrm>
              <a:off x="546379" y="-1"/>
              <a:ext cx="602491" cy="493084"/>
            </a:xfrm>
            <a:custGeom>
              <a:avLst/>
              <a:gdLst/>
              <a:ahLst/>
              <a:cxnLst>
                <a:cxn ang="0">
                  <a:pos x="wd2" y="hd2"/>
                </a:cxn>
                <a:cxn ang="5400000">
                  <a:pos x="wd2" y="hd2"/>
                </a:cxn>
                <a:cxn ang="10800000">
                  <a:pos x="wd2" y="hd2"/>
                </a:cxn>
                <a:cxn ang="16200000">
                  <a:pos x="wd2" y="hd2"/>
                </a:cxn>
              </a:cxnLst>
              <a:rect l="0" t="0" r="r" b="b"/>
              <a:pathLst>
                <a:path w="21600" h="21428" fill="norm" stroke="1" extrusionOk="0">
                  <a:moveTo>
                    <a:pt x="361" y="20771"/>
                  </a:moveTo>
                  <a:cubicBezTo>
                    <a:pt x="473" y="20670"/>
                    <a:pt x="598" y="20569"/>
                    <a:pt x="709" y="20468"/>
                  </a:cubicBezTo>
                  <a:cubicBezTo>
                    <a:pt x="4823" y="17182"/>
                    <a:pt x="8937" y="13880"/>
                    <a:pt x="12996" y="10645"/>
                  </a:cubicBezTo>
                  <a:cubicBezTo>
                    <a:pt x="12913" y="10342"/>
                    <a:pt x="12815" y="10106"/>
                    <a:pt x="12802" y="9853"/>
                  </a:cubicBezTo>
                  <a:cubicBezTo>
                    <a:pt x="12746" y="8926"/>
                    <a:pt x="12732" y="7983"/>
                    <a:pt x="12676" y="7056"/>
                  </a:cubicBezTo>
                  <a:cubicBezTo>
                    <a:pt x="12649" y="6618"/>
                    <a:pt x="12774" y="6298"/>
                    <a:pt x="13080" y="6045"/>
                  </a:cubicBezTo>
                  <a:cubicBezTo>
                    <a:pt x="15234" y="4242"/>
                    <a:pt x="17388" y="2423"/>
                    <a:pt x="19543" y="603"/>
                  </a:cubicBezTo>
                  <a:cubicBezTo>
                    <a:pt x="19737" y="435"/>
                    <a:pt x="19946" y="266"/>
                    <a:pt x="20154" y="131"/>
                  </a:cubicBezTo>
                  <a:cubicBezTo>
                    <a:pt x="20655" y="-172"/>
                    <a:pt x="21016" y="64"/>
                    <a:pt x="20919" y="687"/>
                  </a:cubicBezTo>
                  <a:cubicBezTo>
                    <a:pt x="20738" y="1867"/>
                    <a:pt x="20474" y="3029"/>
                    <a:pt x="20252" y="4192"/>
                  </a:cubicBezTo>
                  <a:cubicBezTo>
                    <a:pt x="20210" y="4377"/>
                    <a:pt x="20154" y="4562"/>
                    <a:pt x="20113" y="4697"/>
                  </a:cubicBezTo>
                  <a:cubicBezTo>
                    <a:pt x="20446" y="4798"/>
                    <a:pt x="20822" y="4798"/>
                    <a:pt x="21072" y="5001"/>
                  </a:cubicBezTo>
                  <a:cubicBezTo>
                    <a:pt x="21308" y="5203"/>
                    <a:pt x="21433" y="5607"/>
                    <a:pt x="21600" y="5944"/>
                  </a:cubicBezTo>
                  <a:cubicBezTo>
                    <a:pt x="21197" y="6281"/>
                    <a:pt x="20877" y="6551"/>
                    <a:pt x="20558" y="6820"/>
                  </a:cubicBezTo>
                  <a:cubicBezTo>
                    <a:pt x="20488" y="6820"/>
                    <a:pt x="20432" y="6820"/>
                    <a:pt x="20363" y="6820"/>
                  </a:cubicBezTo>
                  <a:cubicBezTo>
                    <a:pt x="20266" y="6736"/>
                    <a:pt x="20168" y="6669"/>
                    <a:pt x="20085" y="6584"/>
                  </a:cubicBezTo>
                  <a:cubicBezTo>
                    <a:pt x="20252" y="6433"/>
                    <a:pt x="20419" y="6281"/>
                    <a:pt x="20599" y="6146"/>
                  </a:cubicBezTo>
                  <a:cubicBezTo>
                    <a:pt x="20863" y="5944"/>
                    <a:pt x="20919" y="5641"/>
                    <a:pt x="20766" y="5354"/>
                  </a:cubicBezTo>
                  <a:cubicBezTo>
                    <a:pt x="20724" y="5287"/>
                    <a:pt x="20391" y="5354"/>
                    <a:pt x="20252" y="5472"/>
                  </a:cubicBezTo>
                  <a:cubicBezTo>
                    <a:pt x="16735" y="8269"/>
                    <a:pt x="13219" y="11066"/>
                    <a:pt x="9716" y="13863"/>
                  </a:cubicBezTo>
                  <a:cubicBezTo>
                    <a:pt x="7659" y="15497"/>
                    <a:pt x="5615" y="17148"/>
                    <a:pt x="3572" y="18783"/>
                  </a:cubicBezTo>
                  <a:cubicBezTo>
                    <a:pt x="2822" y="19389"/>
                    <a:pt x="2057" y="19962"/>
                    <a:pt x="1293" y="20552"/>
                  </a:cubicBezTo>
                  <a:cubicBezTo>
                    <a:pt x="890" y="20501"/>
                    <a:pt x="653" y="20737"/>
                    <a:pt x="542" y="21175"/>
                  </a:cubicBezTo>
                  <a:cubicBezTo>
                    <a:pt x="431" y="21260"/>
                    <a:pt x="306" y="21344"/>
                    <a:pt x="195" y="21428"/>
                  </a:cubicBezTo>
                  <a:cubicBezTo>
                    <a:pt x="125" y="21310"/>
                    <a:pt x="70" y="21192"/>
                    <a:pt x="0" y="21057"/>
                  </a:cubicBezTo>
                  <a:cubicBezTo>
                    <a:pt x="195" y="21074"/>
                    <a:pt x="389" y="21091"/>
                    <a:pt x="375" y="20754"/>
                  </a:cubicBezTo>
                  <a:lnTo>
                    <a:pt x="361" y="20771"/>
                  </a:lnTo>
                  <a:close/>
                  <a:moveTo>
                    <a:pt x="13330" y="6517"/>
                  </a:moveTo>
                  <a:cubicBezTo>
                    <a:pt x="13274" y="6635"/>
                    <a:pt x="13149" y="6770"/>
                    <a:pt x="13163" y="6888"/>
                  </a:cubicBezTo>
                  <a:cubicBezTo>
                    <a:pt x="13191" y="7241"/>
                    <a:pt x="13260" y="7578"/>
                    <a:pt x="13316" y="7915"/>
                  </a:cubicBezTo>
                  <a:cubicBezTo>
                    <a:pt x="13344" y="8674"/>
                    <a:pt x="13371" y="9432"/>
                    <a:pt x="13413" y="10342"/>
                  </a:cubicBezTo>
                  <a:cubicBezTo>
                    <a:pt x="14595" y="9398"/>
                    <a:pt x="15665" y="8539"/>
                    <a:pt x="16721" y="7679"/>
                  </a:cubicBezTo>
                  <a:cubicBezTo>
                    <a:pt x="16777" y="7629"/>
                    <a:pt x="16805" y="7494"/>
                    <a:pt x="16805" y="7393"/>
                  </a:cubicBezTo>
                  <a:cubicBezTo>
                    <a:pt x="16819" y="6567"/>
                    <a:pt x="16819" y="5742"/>
                    <a:pt x="16819" y="4916"/>
                  </a:cubicBezTo>
                  <a:cubicBezTo>
                    <a:pt x="16846" y="4428"/>
                    <a:pt x="16888" y="3939"/>
                    <a:pt x="16916" y="3467"/>
                  </a:cubicBezTo>
                  <a:cubicBezTo>
                    <a:pt x="16874" y="3434"/>
                    <a:pt x="16832" y="3400"/>
                    <a:pt x="16791" y="3366"/>
                  </a:cubicBezTo>
                  <a:cubicBezTo>
                    <a:pt x="15846" y="4242"/>
                    <a:pt x="14886" y="5118"/>
                    <a:pt x="13941" y="6011"/>
                  </a:cubicBezTo>
                  <a:cubicBezTo>
                    <a:pt x="13872" y="6079"/>
                    <a:pt x="13788" y="6129"/>
                    <a:pt x="13719" y="6197"/>
                  </a:cubicBezTo>
                  <a:cubicBezTo>
                    <a:pt x="13691" y="6197"/>
                    <a:pt x="13663" y="6197"/>
                    <a:pt x="13636" y="6197"/>
                  </a:cubicBezTo>
                  <a:cubicBezTo>
                    <a:pt x="13510" y="6315"/>
                    <a:pt x="13413" y="6416"/>
                    <a:pt x="13330" y="6517"/>
                  </a:cubicBezTo>
                  <a:close/>
                  <a:moveTo>
                    <a:pt x="17458" y="4276"/>
                  </a:moveTo>
                  <a:cubicBezTo>
                    <a:pt x="17416" y="5203"/>
                    <a:pt x="17375" y="6129"/>
                    <a:pt x="17333" y="7039"/>
                  </a:cubicBezTo>
                  <a:cubicBezTo>
                    <a:pt x="17402" y="7056"/>
                    <a:pt x="17472" y="7073"/>
                    <a:pt x="17527" y="7090"/>
                  </a:cubicBezTo>
                  <a:cubicBezTo>
                    <a:pt x="17583" y="6938"/>
                    <a:pt x="17666" y="6787"/>
                    <a:pt x="17680" y="6635"/>
                  </a:cubicBezTo>
                  <a:cubicBezTo>
                    <a:pt x="17708" y="6315"/>
                    <a:pt x="17708" y="5995"/>
                    <a:pt x="17708" y="5674"/>
                  </a:cubicBezTo>
                  <a:cubicBezTo>
                    <a:pt x="17708" y="5624"/>
                    <a:pt x="17722" y="5590"/>
                    <a:pt x="17722" y="5540"/>
                  </a:cubicBezTo>
                  <a:cubicBezTo>
                    <a:pt x="17736" y="5338"/>
                    <a:pt x="17750" y="5118"/>
                    <a:pt x="17778" y="4916"/>
                  </a:cubicBezTo>
                  <a:cubicBezTo>
                    <a:pt x="17778" y="4832"/>
                    <a:pt x="17778" y="4765"/>
                    <a:pt x="17778" y="4680"/>
                  </a:cubicBezTo>
                  <a:cubicBezTo>
                    <a:pt x="17805" y="4259"/>
                    <a:pt x="17833" y="3838"/>
                    <a:pt x="17861" y="3400"/>
                  </a:cubicBezTo>
                  <a:cubicBezTo>
                    <a:pt x="18014" y="3333"/>
                    <a:pt x="18167" y="3248"/>
                    <a:pt x="18320" y="3231"/>
                  </a:cubicBezTo>
                  <a:cubicBezTo>
                    <a:pt x="18347" y="3231"/>
                    <a:pt x="18445" y="3484"/>
                    <a:pt x="18445" y="3619"/>
                  </a:cubicBezTo>
                  <a:cubicBezTo>
                    <a:pt x="18417" y="4495"/>
                    <a:pt x="18375" y="5388"/>
                    <a:pt x="18320" y="6382"/>
                  </a:cubicBezTo>
                  <a:cubicBezTo>
                    <a:pt x="18681" y="6028"/>
                    <a:pt x="19126" y="5792"/>
                    <a:pt x="19265" y="5422"/>
                  </a:cubicBezTo>
                  <a:cubicBezTo>
                    <a:pt x="19571" y="4546"/>
                    <a:pt x="19751" y="3585"/>
                    <a:pt x="19946" y="2642"/>
                  </a:cubicBezTo>
                  <a:cubicBezTo>
                    <a:pt x="20085" y="2018"/>
                    <a:pt x="20182" y="1378"/>
                    <a:pt x="20293" y="738"/>
                  </a:cubicBezTo>
                  <a:cubicBezTo>
                    <a:pt x="20252" y="721"/>
                    <a:pt x="20224" y="687"/>
                    <a:pt x="20182" y="670"/>
                  </a:cubicBezTo>
                  <a:cubicBezTo>
                    <a:pt x="19126" y="1496"/>
                    <a:pt x="18083" y="2338"/>
                    <a:pt x="16930" y="3231"/>
                  </a:cubicBezTo>
                  <a:cubicBezTo>
                    <a:pt x="17639" y="3383"/>
                    <a:pt x="17416" y="3889"/>
                    <a:pt x="17458" y="4276"/>
                  </a:cubicBezTo>
                  <a:close/>
                </a:path>
              </a:pathLst>
            </a:custGeom>
            <a:solidFill>
              <a:srgbClr val="120E1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76" name="Google Shape;2399;p22"/>
            <p:cNvSpPr/>
            <p:nvPr/>
          </p:nvSpPr>
          <p:spPr>
            <a:xfrm>
              <a:off x="923226" y="157719"/>
              <a:ext cx="307527" cy="169843"/>
            </a:xfrm>
            <a:custGeom>
              <a:avLst/>
              <a:gdLst/>
              <a:ahLst/>
              <a:cxnLst>
                <a:cxn ang="0">
                  <a:pos x="wd2" y="hd2"/>
                </a:cxn>
                <a:cxn ang="5400000">
                  <a:pos x="wd2" y="hd2"/>
                </a:cxn>
                <a:cxn ang="10800000">
                  <a:pos x="wd2" y="hd2"/>
                </a:cxn>
                <a:cxn ang="16200000">
                  <a:pos x="wd2" y="hd2"/>
                </a:cxn>
              </a:cxnLst>
              <a:rect l="0" t="0" r="r" b="b"/>
              <a:pathLst>
                <a:path w="21443" h="21169" fill="norm" stroke="1" extrusionOk="0">
                  <a:moveTo>
                    <a:pt x="13328" y="0"/>
                  </a:moveTo>
                  <a:cubicBezTo>
                    <a:pt x="13463" y="0"/>
                    <a:pt x="13571" y="0"/>
                    <a:pt x="13706" y="0"/>
                  </a:cubicBezTo>
                  <a:cubicBezTo>
                    <a:pt x="13436" y="1015"/>
                    <a:pt x="13922" y="822"/>
                    <a:pt x="14193" y="870"/>
                  </a:cubicBezTo>
                  <a:cubicBezTo>
                    <a:pt x="15923" y="1208"/>
                    <a:pt x="17653" y="1546"/>
                    <a:pt x="19383" y="1885"/>
                  </a:cubicBezTo>
                  <a:cubicBezTo>
                    <a:pt x="19897" y="1981"/>
                    <a:pt x="20411" y="2271"/>
                    <a:pt x="20924" y="2561"/>
                  </a:cubicBezTo>
                  <a:cubicBezTo>
                    <a:pt x="21357" y="2851"/>
                    <a:pt x="21600" y="3383"/>
                    <a:pt x="21330" y="4252"/>
                  </a:cubicBezTo>
                  <a:cubicBezTo>
                    <a:pt x="21005" y="4687"/>
                    <a:pt x="20681" y="5170"/>
                    <a:pt x="20356" y="5605"/>
                  </a:cubicBezTo>
                  <a:cubicBezTo>
                    <a:pt x="16896" y="10244"/>
                    <a:pt x="13409" y="14883"/>
                    <a:pt x="9948" y="19570"/>
                  </a:cubicBezTo>
                  <a:cubicBezTo>
                    <a:pt x="8759" y="21213"/>
                    <a:pt x="7488" y="21600"/>
                    <a:pt x="6029" y="20682"/>
                  </a:cubicBezTo>
                  <a:cubicBezTo>
                    <a:pt x="5461" y="20344"/>
                    <a:pt x="4839" y="20247"/>
                    <a:pt x="4244" y="20054"/>
                  </a:cubicBezTo>
                  <a:cubicBezTo>
                    <a:pt x="4001" y="19812"/>
                    <a:pt x="3785" y="19619"/>
                    <a:pt x="3541" y="19377"/>
                  </a:cubicBezTo>
                  <a:cubicBezTo>
                    <a:pt x="2352" y="18604"/>
                    <a:pt x="1162" y="17879"/>
                    <a:pt x="0" y="17106"/>
                  </a:cubicBezTo>
                  <a:cubicBezTo>
                    <a:pt x="0" y="16961"/>
                    <a:pt x="0" y="16864"/>
                    <a:pt x="0" y="16719"/>
                  </a:cubicBezTo>
                  <a:cubicBezTo>
                    <a:pt x="216" y="16575"/>
                    <a:pt x="460" y="16430"/>
                    <a:pt x="676" y="16285"/>
                  </a:cubicBezTo>
                  <a:cubicBezTo>
                    <a:pt x="2649" y="17444"/>
                    <a:pt x="4623" y="18507"/>
                    <a:pt x="6569" y="19764"/>
                  </a:cubicBezTo>
                  <a:cubicBezTo>
                    <a:pt x="7488" y="20392"/>
                    <a:pt x="8191" y="20054"/>
                    <a:pt x="8867" y="18991"/>
                  </a:cubicBezTo>
                  <a:cubicBezTo>
                    <a:pt x="12652" y="13965"/>
                    <a:pt x="16437" y="8891"/>
                    <a:pt x="20194" y="3866"/>
                  </a:cubicBezTo>
                  <a:cubicBezTo>
                    <a:pt x="20167" y="3624"/>
                    <a:pt x="20113" y="3383"/>
                    <a:pt x="20086" y="3141"/>
                  </a:cubicBezTo>
                  <a:cubicBezTo>
                    <a:pt x="17626" y="2609"/>
                    <a:pt x="15193" y="2030"/>
                    <a:pt x="12544" y="1450"/>
                  </a:cubicBezTo>
                  <a:cubicBezTo>
                    <a:pt x="12381" y="1691"/>
                    <a:pt x="12030" y="2175"/>
                    <a:pt x="11543" y="2899"/>
                  </a:cubicBezTo>
                  <a:cubicBezTo>
                    <a:pt x="13517" y="3238"/>
                    <a:pt x="15247" y="3576"/>
                    <a:pt x="17004" y="3866"/>
                  </a:cubicBezTo>
                  <a:cubicBezTo>
                    <a:pt x="16977" y="4156"/>
                    <a:pt x="16977" y="4446"/>
                    <a:pt x="16950" y="4687"/>
                  </a:cubicBezTo>
                  <a:cubicBezTo>
                    <a:pt x="15788" y="4542"/>
                    <a:pt x="14598" y="4397"/>
                    <a:pt x="13436" y="4204"/>
                  </a:cubicBezTo>
                  <a:cubicBezTo>
                    <a:pt x="11949" y="4107"/>
                    <a:pt x="10354" y="3093"/>
                    <a:pt x="9029" y="5750"/>
                  </a:cubicBezTo>
                  <a:cubicBezTo>
                    <a:pt x="10408" y="6040"/>
                    <a:pt x="11652" y="6282"/>
                    <a:pt x="12895" y="6524"/>
                  </a:cubicBezTo>
                  <a:cubicBezTo>
                    <a:pt x="12949" y="6524"/>
                    <a:pt x="13003" y="6524"/>
                    <a:pt x="13084" y="6572"/>
                  </a:cubicBezTo>
                  <a:cubicBezTo>
                    <a:pt x="13382" y="6620"/>
                    <a:pt x="13706" y="6717"/>
                    <a:pt x="14004" y="6765"/>
                  </a:cubicBezTo>
                  <a:cubicBezTo>
                    <a:pt x="14463" y="7635"/>
                    <a:pt x="13976" y="7683"/>
                    <a:pt x="13706" y="7683"/>
                  </a:cubicBezTo>
                  <a:cubicBezTo>
                    <a:pt x="13084" y="7635"/>
                    <a:pt x="12463" y="7490"/>
                    <a:pt x="11868" y="7393"/>
                  </a:cubicBezTo>
                  <a:cubicBezTo>
                    <a:pt x="11516" y="7297"/>
                    <a:pt x="11192" y="7200"/>
                    <a:pt x="10841" y="7103"/>
                  </a:cubicBezTo>
                  <a:cubicBezTo>
                    <a:pt x="10057" y="6813"/>
                    <a:pt x="9273" y="6524"/>
                    <a:pt x="8516" y="6185"/>
                  </a:cubicBezTo>
                  <a:cubicBezTo>
                    <a:pt x="8678" y="5750"/>
                    <a:pt x="8867" y="5364"/>
                    <a:pt x="9002" y="4929"/>
                  </a:cubicBezTo>
                  <a:cubicBezTo>
                    <a:pt x="9219" y="4349"/>
                    <a:pt x="9381" y="3721"/>
                    <a:pt x="9570" y="3093"/>
                  </a:cubicBezTo>
                  <a:lnTo>
                    <a:pt x="9678" y="3093"/>
                  </a:lnTo>
                  <a:cubicBezTo>
                    <a:pt x="10192" y="3189"/>
                    <a:pt x="10759" y="3334"/>
                    <a:pt x="10624" y="1885"/>
                  </a:cubicBezTo>
                  <a:cubicBezTo>
                    <a:pt x="10868" y="1643"/>
                    <a:pt x="11084" y="1401"/>
                    <a:pt x="11327" y="1160"/>
                  </a:cubicBezTo>
                  <a:cubicBezTo>
                    <a:pt x="11489" y="966"/>
                    <a:pt x="11652" y="822"/>
                    <a:pt x="11814" y="628"/>
                  </a:cubicBezTo>
                  <a:cubicBezTo>
                    <a:pt x="12327" y="387"/>
                    <a:pt x="12841" y="193"/>
                    <a:pt x="13328" y="0"/>
                  </a:cubicBezTo>
                  <a:close/>
                </a:path>
              </a:pathLst>
            </a:custGeom>
            <a:solidFill>
              <a:srgbClr val="13161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77" name="Google Shape;2400;p22"/>
            <p:cNvSpPr/>
            <p:nvPr/>
          </p:nvSpPr>
          <p:spPr>
            <a:xfrm>
              <a:off x="152861" y="952122"/>
              <a:ext cx="369870" cy="62174"/>
            </a:xfrm>
            <a:custGeom>
              <a:avLst/>
              <a:gdLst/>
              <a:ahLst/>
              <a:cxnLst>
                <a:cxn ang="0">
                  <a:pos x="wd2" y="hd2"/>
                </a:cxn>
                <a:cxn ang="5400000">
                  <a:pos x="wd2" y="hd2"/>
                </a:cxn>
                <a:cxn ang="10800000">
                  <a:pos x="wd2" y="hd2"/>
                </a:cxn>
                <a:cxn ang="16200000">
                  <a:pos x="wd2" y="hd2"/>
                </a:cxn>
              </a:cxnLst>
              <a:rect l="0" t="0" r="r" b="b"/>
              <a:pathLst>
                <a:path w="21600" h="21250" fill="norm" stroke="1" extrusionOk="0">
                  <a:moveTo>
                    <a:pt x="6113" y="8349"/>
                  </a:moveTo>
                  <a:cubicBezTo>
                    <a:pt x="6951" y="9276"/>
                    <a:pt x="7789" y="10204"/>
                    <a:pt x="8626" y="11131"/>
                  </a:cubicBezTo>
                  <a:cubicBezTo>
                    <a:pt x="8921" y="11396"/>
                    <a:pt x="9215" y="11661"/>
                    <a:pt x="9532" y="11926"/>
                  </a:cubicBezTo>
                  <a:cubicBezTo>
                    <a:pt x="9623" y="12059"/>
                    <a:pt x="9736" y="12059"/>
                    <a:pt x="9826" y="12191"/>
                  </a:cubicBezTo>
                  <a:cubicBezTo>
                    <a:pt x="10121" y="12721"/>
                    <a:pt x="10438" y="13119"/>
                    <a:pt x="10732" y="13649"/>
                  </a:cubicBezTo>
                  <a:cubicBezTo>
                    <a:pt x="10619" y="14179"/>
                    <a:pt x="10506" y="15239"/>
                    <a:pt x="10370" y="15239"/>
                  </a:cubicBezTo>
                  <a:cubicBezTo>
                    <a:pt x="9351" y="15372"/>
                    <a:pt x="8309" y="15372"/>
                    <a:pt x="7291" y="15239"/>
                  </a:cubicBezTo>
                  <a:cubicBezTo>
                    <a:pt x="7132" y="15239"/>
                    <a:pt x="6974" y="14577"/>
                    <a:pt x="6792" y="14312"/>
                  </a:cubicBezTo>
                  <a:cubicBezTo>
                    <a:pt x="6657" y="14179"/>
                    <a:pt x="6521" y="14179"/>
                    <a:pt x="6385" y="14179"/>
                  </a:cubicBezTo>
                  <a:cubicBezTo>
                    <a:pt x="6362" y="14577"/>
                    <a:pt x="6362" y="15107"/>
                    <a:pt x="6340" y="15504"/>
                  </a:cubicBezTo>
                  <a:cubicBezTo>
                    <a:pt x="7087" y="16299"/>
                    <a:pt x="7834" y="17492"/>
                    <a:pt x="8604" y="17757"/>
                  </a:cubicBezTo>
                  <a:cubicBezTo>
                    <a:pt x="9917" y="18155"/>
                    <a:pt x="11230" y="17757"/>
                    <a:pt x="12543" y="17890"/>
                  </a:cubicBezTo>
                  <a:cubicBezTo>
                    <a:pt x="14219" y="18022"/>
                    <a:pt x="15758" y="15372"/>
                    <a:pt x="17230" y="11131"/>
                  </a:cubicBezTo>
                  <a:cubicBezTo>
                    <a:pt x="17434" y="10601"/>
                    <a:pt x="17570" y="9011"/>
                    <a:pt x="17728" y="7951"/>
                  </a:cubicBezTo>
                  <a:cubicBezTo>
                    <a:pt x="18566" y="5963"/>
                    <a:pt x="19404" y="4108"/>
                    <a:pt x="20264" y="2120"/>
                  </a:cubicBezTo>
                  <a:cubicBezTo>
                    <a:pt x="20287" y="3048"/>
                    <a:pt x="20309" y="3843"/>
                    <a:pt x="20355" y="5433"/>
                  </a:cubicBezTo>
                  <a:cubicBezTo>
                    <a:pt x="20649" y="4108"/>
                    <a:pt x="20853" y="2783"/>
                    <a:pt x="21102" y="2120"/>
                  </a:cubicBezTo>
                  <a:cubicBezTo>
                    <a:pt x="21238" y="1723"/>
                    <a:pt x="21442" y="2385"/>
                    <a:pt x="21600" y="2518"/>
                  </a:cubicBezTo>
                  <a:cubicBezTo>
                    <a:pt x="19517" y="11264"/>
                    <a:pt x="17253" y="18552"/>
                    <a:pt x="14672" y="20142"/>
                  </a:cubicBezTo>
                  <a:cubicBezTo>
                    <a:pt x="12317" y="21600"/>
                    <a:pt x="9940" y="21335"/>
                    <a:pt x="7562" y="20937"/>
                  </a:cubicBezTo>
                  <a:cubicBezTo>
                    <a:pt x="6589" y="20805"/>
                    <a:pt x="5615" y="18420"/>
                    <a:pt x="4619" y="16962"/>
                  </a:cubicBezTo>
                  <a:cubicBezTo>
                    <a:pt x="4075" y="15239"/>
                    <a:pt x="3532" y="13517"/>
                    <a:pt x="2989" y="11926"/>
                  </a:cubicBezTo>
                  <a:cubicBezTo>
                    <a:pt x="2898" y="11926"/>
                    <a:pt x="2808" y="11926"/>
                    <a:pt x="2717" y="11926"/>
                  </a:cubicBezTo>
                  <a:cubicBezTo>
                    <a:pt x="2649" y="11661"/>
                    <a:pt x="2604" y="11264"/>
                    <a:pt x="2536" y="10999"/>
                  </a:cubicBezTo>
                  <a:cubicBezTo>
                    <a:pt x="2332" y="9806"/>
                    <a:pt x="2151" y="8614"/>
                    <a:pt x="1925" y="7686"/>
                  </a:cubicBezTo>
                  <a:cubicBezTo>
                    <a:pt x="1291" y="5036"/>
                    <a:pt x="657" y="2518"/>
                    <a:pt x="0" y="0"/>
                  </a:cubicBezTo>
                  <a:cubicBezTo>
                    <a:pt x="430" y="928"/>
                    <a:pt x="928" y="1458"/>
                    <a:pt x="1291" y="3048"/>
                  </a:cubicBezTo>
                  <a:cubicBezTo>
                    <a:pt x="2128" y="6758"/>
                    <a:pt x="3034" y="9674"/>
                    <a:pt x="4053" y="11529"/>
                  </a:cubicBezTo>
                  <a:cubicBezTo>
                    <a:pt x="4121" y="11661"/>
                    <a:pt x="4189" y="11529"/>
                    <a:pt x="4257" y="11529"/>
                  </a:cubicBezTo>
                  <a:cubicBezTo>
                    <a:pt x="4234" y="10336"/>
                    <a:pt x="4234" y="9276"/>
                    <a:pt x="4211" y="8349"/>
                  </a:cubicBezTo>
                  <a:cubicBezTo>
                    <a:pt x="4891" y="8083"/>
                    <a:pt x="5502" y="12324"/>
                    <a:pt x="6113" y="8349"/>
                  </a:cubicBezTo>
                  <a:close/>
                  <a:moveTo>
                    <a:pt x="5932" y="13914"/>
                  </a:moveTo>
                  <a:cubicBezTo>
                    <a:pt x="5909" y="14179"/>
                    <a:pt x="5887" y="14444"/>
                    <a:pt x="5887" y="14577"/>
                  </a:cubicBezTo>
                  <a:cubicBezTo>
                    <a:pt x="5932" y="14709"/>
                    <a:pt x="5977" y="14974"/>
                    <a:pt x="6000" y="14842"/>
                  </a:cubicBezTo>
                  <a:cubicBezTo>
                    <a:pt x="6023" y="14842"/>
                    <a:pt x="6045" y="14444"/>
                    <a:pt x="6068" y="14179"/>
                  </a:cubicBezTo>
                  <a:cubicBezTo>
                    <a:pt x="6000" y="14179"/>
                    <a:pt x="5977" y="14047"/>
                    <a:pt x="5932" y="13914"/>
                  </a:cubicBezTo>
                  <a:close/>
                  <a:moveTo>
                    <a:pt x="4687" y="12986"/>
                  </a:moveTo>
                  <a:cubicBezTo>
                    <a:pt x="4732" y="13119"/>
                    <a:pt x="4777" y="13384"/>
                    <a:pt x="4800" y="13251"/>
                  </a:cubicBezTo>
                  <a:cubicBezTo>
                    <a:pt x="4823" y="13251"/>
                    <a:pt x="4845" y="12854"/>
                    <a:pt x="4845" y="12589"/>
                  </a:cubicBezTo>
                  <a:cubicBezTo>
                    <a:pt x="4800" y="12456"/>
                    <a:pt x="4755" y="12191"/>
                    <a:pt x="4732" y="12324"/>
                  </a:cubicBezTo>
                  <a:cubicBezTo>
                    <a:pt x="4709" y="12324"/>
                    <a:pt x="4709" y="12721"/>
                    <a:pt x="4687" y="12986"/>
                  </a:cubicBezTo>
                  <a:close/>
                </a:path>
              </a:pathLst>
            </a:custGeom>
            <a:solidFill>
              <a:srgbClr val="CDD0C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78" name="Google Shape;2401;p22"/>
            <p:cNvSpPr/>
            <p:nvPr/>
          </p:nvSpPr>
          <p:spPr>
            <a:xfrm>
              <a:off x="0" y="708217"/>
              <a:ext cx="204039" cy="285003"/>
            </a:xfrm>
            <a:custGeom>
              <a:avLst/>
              <a:gdLst/>
              <a:ahLst/>
              <a:cxnLst>
                <a:cxn ang="0">
                  <a:pos x="wd2" y="hd2"/>
                </a:cxn>
                <a:cxn ang="5400000">
                  <a:pos x="wd2" y="hd2"/>
                </a:cxn>
                <a:cxn ang="10800000">
                  <a:pos x="wd2" y="hd2"/>
                </a:cxn>
                <a:cxn ang="16200000">
                  <a:pos x="wd2" y="hd2"/>
                </a:cxn>
              </a:cxnLst>
              <a:rect l="0" t="0" r="r" b="b"/>
              <a:pathLst>
                <a:path w="21529" h="21342" fill="norm" stroke="1" extrusionOk="0">
                  <a:moveTo>
                    <a:pt x="21038" y="20877"/>
                  </a:moveTo>
                  <a:cubicBezTo>
                    <a:pt x="21202" y="20877"/>
                    <a:pt x="21365" y="20877"/>
                    <a:pt x="21529" y="20877"/>
                  </a:cubicBezTo>
                  <a:cubicBezTo>
                    <a:pt x="21488" y="21226"/>
                    <a:pt x="21488" y="21574"/>
                    <a:pt x="20793" y="21139"/>
                  </a:cubicBezTo>
                  <a:cubicBezTo>
                    <a:pt x="20670" y="21051"/>
                    <a:pt x="20384" y="21080"/>
                    <a:pt x="20138" y="21051"/>
                  </a:cubicBezTo>
                  <a:cubicBezTo>
                    <a:pt x="18747" y="20500"/>
                    <a:pt x="17356" y="20035"/>
                    <a:pt x="16047" y="19426"/>
                  </a:cubicBezTo>
                  <a:cubicBezTo>
                    <a:pt x="14043" y="18497"/>
                    <a:pt x="12202" y="17451"/>
                    <a:pt x="10238" y="16493"/>
                  </a:cubicBezTo>
                  <a:cubicBezTo>
                    <a:pt x="8111" y="15477"/>
                    <a:pt x="6802" y="13997"/>
                    <a:pt x="5574" y="12487"/>
                  </a:cubicBezTo>
                  <a:cubicBezTo>
                    <a:pt x="4429" y="11035"/>
                    <a:pt x="3202" y="9584"/>
                    <a:pt x="2343" y="8045"/>
                  </a:cubicBezTo>
                  <a:cubicBezTo>
                    <a:pt x="1443" y="6419"/>
                    <a:pt x="870" y="4706"/>
                    <a:pt x="297" y="3022"/>
                  </a:cubicBezTo>
                  <a:cubicBezTo>
                    <a:pt x="52" y="2268"/>
                    <a:pt x="93" y="1426"/>
                    <a:pt x="11" y="642"/>
                  </a:cubicBezTo>
                  <a:cubicBezTo>
                    <a:pt x="-71" y="148"/>
                    <a:pt x="297" y="-26"/>
                    <a:pt x="952" y="3"/>
                  </a:cubicBezTo>
                  <a:cubicBezTo>
                    <a:pt x="1688" y="2326"/>
                    <a:pt x="2302" y="4648"/>
                    <a:pt x="3161" y="6942"/>
                  </a:cubicBezTo>
                  <a:cubicBezTo>
                    <a:pt x="3938" y="8974"/>
                    <a:pt x="5452" y="10745"/>
                    <a:pt x="7497" y="12313"/>
                  </a:cubicBezTo>
                  <a:cubicBezTo>
                    <a:pt x="7579" y="12516"/>
                    <a:pt x="7620" y="12748"/>
                    <a:pt x="7784" y="12893"/>
                  </a:cubicBezTo>
                  <a:cubicBezTo>
                    <a:pt x="9665" y="14403"/>
                    <a:pt x="11465" y="16000"/>
                    <a:pt x="13961" y="17103"/>
                  </a:cubicBezTo>
                  <a:cubicBezTo>
                    <a:pt x="14574" y="17422"/>
                    <a:pt x="15229" y="17713"/>
                    <a:pt x="15843" y="18032"/>
                  </a:cubicBezTo>
                  <a:cubicBezTo>
                    <a:pt x="15924" y="18090"/>
                    <a:pt x="16006" y="18148"/>
                    <a:pt x="16129" y="18206"/>
                  </a:cubicBezTo>
                  <a:cubicBezTo>
                    <a:pt x="17274" y="18758"/>
                    <a:pt x="18461" y="19309"/>
                    <a:pt x="19606" y="19890"/>
                  </a:cubicBezTo>
                  <a:cubicBezTo>
                    <a:pt x="20015" y="20093"/>
                    <a:pt x="20343" y="20384"/>
                    <a:pt x="20711" y="20616"/>
                  </a:cubicBezTo>
                  <a:cubicBezTo>
                    <a:pt x="20834" y="20732"/>
                    <a:pt x="20915" y="20790"/>
                    <a:pt x="21038" y="20877"/>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79" name="Google Shape;2402;p22"/>
            <p:cNvSpPr/>
            <p:nvPr/>
          </p:nvSpPr>
          <p:spPr>
            <a:xfrm>
              <a:off x="732865" y="285274"/>
              <a:ext cx="241152" cy="141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19" y="593"/>
                  </a:moveTo>
                  <a:cubicBezTo>
                    <a:pt x="17641" y="771"/>
                    <a:pt x="17329" y="949"/>
                    <a:pt x="17051" y="1127"/>
                  </a:cubicBezTo>
                  <a:cubicBezTo>
                    <a:pt x="17051" y="1305"/>
                    <a:pt x="17051" y="1424"/>
                    <a:pt x="17051" y="1602"/>
                  </a:cubicBezTo>
                  <a:cubicBezTo>
                    <a:pt x="18579" y="2552"/>
                    <a:pt x="20107" y="3442"/>
                    <a:pt x="21600" y="4391"/>
                  </a:cubicBezTo>
                  <a:cubicBezTo>
                    <a:pt x="21183" y="4451"/>
                    <a:pt x="20767" y="4688"/>
                    <a:pt x="20385" y="4569"/>
                  </a:cubicBezTo>
                  <a:cubicBezTo>
                    <a:pt x="19621" y="4273"/>
                    <a:pt x="18891" y="3798"/>
                    <a:pt x="18162" y="3264"/>
                  </a:cubicBezTo>
                  <a:cubicBezTo>
                    <a:pt x="17502" y="2789"/>
                    <a:pt x="17086" y="3086"/>
                    <a:pt x="16773" y="4095"/>
                  </a:cubicBezTo>
                  <a:cubicBezTo>
                    <a:pt x="16426" y="4391"/>
                    <a:pt x="16009" y="4569"/>
                    <a:pt x="15696" y="4925"/>
                  </a:cubicBezTo>
                  <a:cubicBezTo>
                    <a:pt x="11633" y="9554"/>
                    <a:pt x="7570" y="14242"/>
                    <a:pt x="3473" y="18870"/>
                  </a:cubicBezTo>
                  <a:cubicBezTo>
                    <a:pt x="3264" y="19108"/>
                    <a:pt x="3021" y="19345"/>
                    <a:pt x="2813" y="19582"/>
                  </a:cubicBezTo>
                  <a:cubicBezTo>
                    <a:pt x="2674" y="19701"/>
                    <a:pt x="2500" y="19879"/>
                    <a:pt x="2361" y="19998"/>
                  </a:cubicBezTo>
                  <a:cubicBezTo>
                    <a:pt x="1979" y="20472"/>
                    <a:pt x="1597" y="20947"/>
                    <a:pt x="1215" y="21422"/>
                  </a:cubicBezTo>
                  <a:cubicBezTo>
                    <a:pt x="1215" y="21422"/>
                    <a:pt x="1181" y="21481"/>
                    <a:pt x="1181" y="21481"/>
                  </a:cubicBezTo>
                  <a:cubicBezTo>
                    <a:pt x="833" y="21541"/>
                    <a:pt x="521" y="21541"/>
                    <a:pt x="139" y="21600"/>
                  </a:cubicBezTo>
                  <a:cubicBezTo>
                    <a:pt x="104" y="21125"/>
                    <a:pt x="69" y="20591"/>
                    <a:pt x="0" y="20117"/>
                  </a:cubicBezTo>
                  <a:cubicBezTo>
                    <a:pt x="5799" y="13411"/>
                    <a:pt x="11633" y="6706"/>
                    <a:pt x="17433" y="0"/>
                  </a:cubicBezTo>
                  <a:cubicBezTo>
                    <a:pt x="17641" y="178"/>
                    <a:pt x="17780" y="356"/>
                    <a:pt x="17919" y="593"/>
                  </a:cubicBezTo>
                  <a:close/>
                </a:path>
              </a:pathLst>
            </a:custGeom>
            <a:solidFill>
              <a:srgbClr val="C0C3C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80" name="Google Shape;2403;p22"/>
            <p:cNvSpPr/>
            <p:nvPr/>
          </p:nvSpPr>
          <p:spPr>
            <a:xfrm>
              <a:off x="984484" y="192225"/>
              <a:ext cx="245029" cy="150530"/>
            </a:xfrm>
            <a:custGeom>
              <a:avLst/>
              <a:gdLst/>
              <a:ahLst/>
              <a:cxnLst>
                <a:cxn ang="0">
                  <a:pos x="wd2" y="hd2"/>
                </a:cxn>
                <a:cxn ang="5400000">
                  <a:pos x="wd2" y="hd2"/>
                </a:cxn>
                <a:cxn ang="10800000">
                  <a:pos x="wd2" y="hd2"/>
                </a:cxn>
                <a:cxn ang="16200000">
                  <a:pos x="wd2" y="hd2"/>
                </a:cxn>
              </a:cxnLst>
              <a:rect l="0" t="0" r="r" b="b"/>
              <a:pathLst>
                <a:path w="21600" h="20914" fill="norm" stroke="1" extrusionOk="0">
                  <a:moveTo>
                    <a:pt x="0" y="17614"/>
                  </a:moveTo>
                  <a:cubicBezTo>
                    <a:pt x="752" y="17829"/>
                    <a:pt x="1538" y="17883"/>
                    <a:pt x="2256" y="18314"/>
                  </a:cubicBezTo>
                  <a:cubicBezTo>
                    <a:pt x="4067" y="19338"/>
                    <a:pt x="5673" y="18907"/>
                    <a:pt x="7211" y="17075"/>
                  </a:cubicBezTo>
                  <a:cubicBezTo>
                    <a:pt x="11586" y="11850"/>
                    <a:pt x="15961" y="6679"/>
                    <a:pt x="20370" y="1508"/>
                  </a:cubicBezTo>
                  <a:cubicBezTo>
                    <a:pt x="20780" y="1023"/>
                    <a:pt x="21190" y="539"/>
                    <a:pt x="21600" y="0"/>
                  </a:cubicBezTo>
                  <a:cubicBezTo>
                    <a:pt x="21327" y="808"/>
                    <a:pt x="21122" y="1831"/>
                    <a:pt x="20711" y="2478"/>
                  </a:cubicBezTo>
                  <a:cubicBezTo>
                    <a:pt x="18592" y="5494"/>
                    <a:pt x="16473" y="8403"/>
                    <a:pt x="14286" y="11258"/>
                  </a:cubicBezTo>
                  <a:cubicBezTo>
                    <a:pt x="12065" y="14113"/>
                    <a:pt x="9672" y="16698"/>
                    <a:pt x="7553" y="19769"/>
                  </a:cubicBezTo>
                  <a:cubicBezTo>
                    <a:pt x="6289" y="21600"/>
                    <a:pt x="5024" y="20738"/>
                    <a:pt x="3794" y="20523"/>
                  </a:cubicBezTo>
                  <a:cubicBezTo>
                    <a:pt x="2529" y="20307"/>
                    <a:pt x="1299" y="19499"/>
                    <a:pt x="34" y="18961"/>
                  </a:cubicBezTo>
                  <a:cubicBezTo>
                    <a:pt x="0" y="18530"/>
                    <a:pt x="0" y="18099"/>
                    <a:pt x="0" y="17614"/>
                  </a:cubicBezTo>
                  <a:close/>
                </a:path>
              </a:pathLst>
            </a:custGeom>
            <a:solidFill>
              <a:srgbClr val="C7C9C7"/>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81" name="Google Shape;2404;p22"/>
            <p:cNvSpPr/>
            <p:nvPr/>
          </p:nvSpPr>
          <p:spPr>
            <a:xfrm>
              <a:off x="594067" y="416705"/>
              <a:ext cx="152756" cy="103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36" y="0"/>
                  </a:moveTo>
                  <a:cubicBezTo>
                    <a:pt x="19791" y="645"/>
                    <a:pt x="19846" y="1290"/>
                    <a:pt x="19955" y="2015"/>
                  </a:cubicBezTo>
                  <a:cubicBezTo>
                    <a:pt x="20558" y="1934"/>
                    <a:pt x="21052" y="1934"/>
                    <a:pt x="21600" y="1854"/>
                  </a:cubicBezTo>
                  <a:cubicBezTo>
                    <a:pt x="20558" y="2901"/>
                    <a:pt x="19462" y="3869"/>
                    <a:pt x="18420" y="4916"/>
                  </a:cubicBezTo>
                  <a:cubicBezTo>
                    <a:pt x="18201" y="4675"/>
                    <a:pt x="17982" y="4352"/>
                    <a:pt x="17762" y="4110"/>
                  </a:cubicBezTo>
                  <a:cubicBezTo>
                    <a:pt x="17762" y="4594"/>
                    <a:pt x="17708" y="5078"/>
                    <a:pt x="17708" y="5481"/>
                  </a:cubicBezTo>
                  <a:cubicBezTo>
                    <a:pt x="17324" y="6125"/>
                    <a:pt x="17050" y="6851"/>
                    <a:pt x="16611" y="7334"/>
                  </a:cubicBezTo>
                  <a:cubicBezTo>
                    <a:pt x="12774" y="11042"/>
                    <a:pt x="8936" y="14749"/>
                    <a:pt x="5099" y="18457"/>
                  </a:cubicBezTo>
                  <a:cubicBezTo>
                    <a:pt x="4276" y="19263"/>
                    <a:pt x="3673" y="20552"/>
                    <a:pt x="2960" y="21600"/>
                  </a:cubicBezTo>
                  <a:cubicBezTo>
                    <a:pt x="2138" y="21116"/>
                    <a:pt x="1316" y="20633"/>
                    <a:pt x="439" y="20149"/>
                  </a:cubicBezTo>
                  <a:cubicBezTo>
                    <a:pt x="274" y="19907"/>
                    <a:pt x="164" y="19746"/>
                    <a:pt x="0" y="19504"/>
                  </a:cubicBezTo>
                  <a:cubicBezTo>
                    <a:pt x="6524" y="12976"/>
                    <a:pt x="13157" y="6528"/>
                    <a:pt x="19736" y="0"/>
                  </a:cubicBezTo>
                  <a:close/>
                  <a:moveTo>
                    <a:pt x="19133" y="2418"/>
                  </a:moveTo>
                  <a:lnTo>
                    <a:pt x="19297" y="2337"/>
                  </a:lnTo>
                  <a:lnTo>
                    <a:pt x="19243" y="2257"/>
                  </a:lnTo>
                  <a:lnTo>
                    <a:pt x="19133" y="2418"/>
                  </a:lnTo>
                  <a:lnTo>
                    <a:pt x="18969" y="2498"/>
                  </a:lnTo>
                  <a:lnTo>
                    <a:pt x="19023" y="2579"/>
                  </a:lnTo>
                  <a:lnTo>
                    <a:pt x="19133" y="2418"/>
                  </a:lnTo>
                  <a:close/>
                </a:path>
              </a:pathLst>
            </a:custGeom>
            <a:solidFill>
              <a:srgbClr val="C7C9C7"/>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82" name="Google Shape;2405;p22"/>
            <p:cNvSpPr/>
            <p:nvPr/>
          </p:nvSpPr>
          <p:spPr>
            <a:xfrm>
              <a:off x="499855" y="827670"/>
              <a:ext cx="129882" cy="1403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04" y="20287"/>
                  </a:moveTo>
                  <a:cubicBezTo>
                    <a:pt x="3288" y="20228"/>
                    <a:pt x="2708" y="19929"/>
                    <a:pt x="2386" y="20108"/>
                  </a:cubicBezTo>
                  <a:cubicBezTo>
                    <a:pt x="1676" y="20407"/>
                    <a:pt x="1161" y="20944"/>
                    <a:pt x="258" y="21600"/>
                  </a:cubicBezTo>
                  <a:cubicBezTo>
                    <a:pt x="129" y="20884"/>
                    <a:pt x="65" y="20526"/>
                    <a:pt x="0" y="20108"/>
                  </a:cubicBezTo>
                  <a:cubicBezTo>
                    <a:pt x="6770" y="16647"/>
                    <a:pt x="11928" y="11635"/>
                    <a:pt x="16119" y="5788"/>
                  </a:cubicBezTo>
                  <a:cubicBezTo>
                    <a:pt x="16442" y="5848"/>
                    <a:pt x="16829" y="5848"/>
                    <a:pt x="17151" y="5907"/>
                  </a:cubicBezTo>
                  <a:cubicBezTo>
                    <a:pt x="17022" y="5490"/>
                    <a:pt x="16893" y="5131"/>
                    <a:pt x="16764" y="4714"/>
                  </a:cubicBezTo>
                  <a:cubicBezTo>
                    <a:pt x="17216" y="3878"/>
                    <a:pt x="17667" y="3103"/>
                    <a:pt x="18118" y="2267"/>
                  </a:cubicBezTo>
                  <a:cubicBezTo>
                    <a:pt x="18570" y="2088"/>
                    <a:pt x="19021" y="1969"/>
                    <a:pt x="19408" y="1790"/>
                  </a:cubicBezTo>
                  <a:cubicBezTo>
                    <a:pt x="19150" y="1551"/>
                    <a:pt x="18892" y="1372"/>
                    <a:pt x="18698" y="1134"/>
                  </a:cubicBezTo>
                  <a:cubicBezTo>
                    <a:pt x="18827" y="895"/>
                    <a:pt x="18956" y="597"/>
                    <a:pt x="19085" y="358"/>
                  </a:cubicBezTo>
                  <a:cubicBezTo>
                    <a:pt x="19924" y="239"/>
                    <a:pt x="20762" y="119"/>
                    <a:pt x="21600" y="0"/>
                  </a:cubicBezTo>
                  <a:cubicBezTo>
                    <a:pt x="20633" y="2566"/>
                    <a:pt x="19666" y="5131"/>
                    <a:pt x="18634" y="7638"/>
                  </a:cubicBezTo>
                  <a:cubicBezTo>
                    <a:pt x="18634" y="7638"/>
                    <a:pt x="18634" y="7638"/>
                    <a:pt x="18634" y="7638"/>
                  </a:cubicBezTo>
                  <a:cubicBezTo>
                    <a:pt x="18183" y="7817"/>
                    <a:pt x="17667" y="7876"/>
                    <a:pt x="17409" y="8175"/>
                  </a:cubicBezTo>
                  <a:cubicBezTo>
                    <a:pt x="15604" y="10144"/>
                    <a:pt x="13927" y="12172"/>
                    <a:pt x="12186" y="14141"/>
                  </a:cubicBezTo>
                  <a:cubicBezTo>
                    <a:pt x="12186" y="14141"/>
                    <a:pt x="11993" y="14082"/>
                    <a:pt x="11993" y="14082"/>
                  </a:cubicBezTo>
                  <a:cubicBezTo>
                    <a:pt x="11799" y="14320"/>
                    <a:pt x="11606" y="14559"/>
                    <a:pt x="11413" y="14857"/>
                  </a:cubicBezTo>
                  <a:cubicBezTo>
                    <a:pt x="9801" y="15872"/>
                    <a:pt x="8189" y="16827"/>
                    <a:pt x="6641" y="17901"/>
                  </a:cubicBezTo>
                  <a:cubicBezTo>
                    <a:pt x="5932" y="18378"/>
                    <a:pt x="5352" y="18975"/>
                    <a:pt x="4707" y="19571"/>
                  </a:cubicBezTo>
                  <a:cubicBezTo>
                    <a:pt x="4449" y="19810"/>
                    <a:pt x="4127" y="20049"/>
                    <a:pt x="3804" y="20287"/>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83" name="Google Shape;2406;p22"/>
            <p:cNvSpPr/>
            <p:nvPr/>
          </p:nvSpPr>
          <p:spPr>
            <a:xfrm>
              <a:off x="639428" y="627228"/>
              <a:ext cx="25323" cy="141612"/>
            </a:xfrm>
            <a:custGeom>
              <a:avLst/>
              <a:gdLst/>
              <a:ahLst/>
              <a:cxnLst>
                <a:cxn ang="0">
                  <a:pos x="wd2" y="hd2"/>
                </a:cxn>
                <a:cxn ang="5400000">
                  <a:pos x="wd2" y="hd2"/>
                </a:cxn>
                <a:cxn ang="10800000">
                  <a:pos x="wd2" y="hd2"/>
                </a:cxn>
                <a:cxn ang="16200000">
                  <a:pos x="wd2" y="hd2"/>
                </a:cxn>
              </a:cxnLst>
              <a:rect l="0" t="0" r="r" b="b"/>
              <a:pathLst>
                <a:path w="21056" h="21556" fill="norm" stroke="1" extrusionOk="0">
                  <a:moveTo>
                    <a:pt x="0" y="19593"/>
                  </a:moveTo>
                  <a:cubicBezTo>
                    <a:pt x="645" y="19062"/>
                    <a:pt x="1290" y="18590"/>
                    <a:pt x="1612" y="18059"/>
                  </a:cubicBezTo>
                  <a:cubicBezTo>
                    <a:pt x="2901" y="17941"/>
                    <a:pt x="4513" y="17823"/>
                    <a:pt x="5803" y="17705"/>
                  </a:cubicBezTo>
                  <a:cubicBezTo>
                    <a:pt x="4836" y="17587"/>
                    <a:pt x="3869" y="17469"/>
                    <a:pt x="2579" y="17351"/>
                  </a:cubicBezTo>
                  <a:cubicBezTo>
                    <a:pt x="4191" y="14872"/>
                    <a:pt x="6770" y="12393"/>
                    <a:pt x="7415" y="9915"/>
                  </a:cubicBezTo>
                  <a:cubicBezTo>
                    <a:pt x="8060" y="6610"/>
                    <a:pt x="7415" y="3305"/>
                    <a:pt x="7092" y="0"/>
                  </a:cubicBezTo>
                  <a:cubicBezTo>
                    <a:pt x="16764" y="826"/>
                    <a:pt x="16119" y="2538"/>
                    <a:pt x="17086" y="3954"/>
                  </a:cubicBezTo>
                  <a:cubicBezTo>
                    <a:pt x="19021" y="7082"/>
                    <a:pt x="21600" y="10269"/>
                    <a:pt x="20955" y="13397"/>
                  </a:cubicBezTo>
                  <a:cubicBezTo>
                    <a:pt x="20310" y="16111"/>
                    <a:pt x="15797" y="18826"/>
                    <a:pt x="13218" y="21541"/>
                  </a:cubicBezTo>
                  <a:cubicBezTo>
                    <a:pt x="8382" y="21600"/>
                    <a:pt x="4513" y="21541"/>
                    <a:pt x="4513" y="20361"/>
                  </a:cubicBezTo>
                  <a:cubicBezTo>
                    <a:pt x="4513" y="20066"/>
                    <a:pt x="1612" y="19830"/>
                    <a:pt x="0" y="19593"/>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84" name="Google Shape;2407;p22"/>
            <p:cNvSpPr/>
            <p:nvPr/>
          </p:nvSpPr>
          <p:spPr>
            <a:xfrm>
              <a:off x="614615" y="755945"/>
              <a:ext cx="40710" cy="74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66" y="0"/>
                  </a:moveTo>
                  <a:cubicBezTo>
                    <a:pt x="14194" y="448"/>
                    <a:pt x="16046" y="895"/>
                    <a:pt x="16046" y="1455"/>
                  </a:cubicBezTo>
                  <a:cubicBezTo>
                    <a:pt x="16046" y="3693"/>
                    <a:pt x="18514" y="3805"/>
                    <a:pt x="21600" y="3693"/>
                  </a:cubicBezTo>
                  <a:cubicBezTo>
                    <a:pt x="19131" y="8506"/>
                    <a:pt x="16457" y="13318"/>
                    <a:pt x="13989" y="18131"/>
                  </a:cubicBezTo>
                  <a:cubicBezTo>
                    <a:pt x="12960" y="17571"/>
                    <a:pt x="11931" y="17123"/>
                    <a:pt x="10903" y="16564"/>
                  </a:cubicBezTo>
                  <a:cubicBezTo>
                    <a:pt x="13166" y="12759"/>
                    <a:pt x="16868" y="9065"/>
                    <a:pt x="15634" y="4477"/>
                  </a:cubicBezTo>
                  <a:cubicBezTo>
                    <a:pt x="12754" y="8506"/>
                    <a:pt x="9874" y="11863"/>
                    <a:pt x="7611" y="15333"/>
                  </a:cubicBezTo>
                  <a:cubicBezTo>
                    <a:pt x="7200" y="16004"/>
                    <a:pt x="8846" y="17123"/>
                    <a:pt x="9463" y="18019"/>
                  </a:cubicBezTo>
                  <a:cubicBezTo>
                    <a:pt x="9051" y="19026"/>
                    <a:pt x="8640" y="19921"/>
                    <a:pt x="8023" y="20928"/>
                  </a:cubicBezTo>
                  <a:cubicBezTo>
                    <a:pt x="5349" y="21152"/>
                    <a:pt x="2674" y="21376"/>
                    <a:pt x="0" y="21600"/>
                  </a:cubicBezTo>
                  <a:cubicBezTo>
                    <a:pt x="4320" y="14325"/>
                    <a:pt x="8846" y="7163"/>
                    <a:pt x="13166" y="0"/>
                  </a:cubicBezTo>
                  <a:close/>
                </a:path>
              </a:pathLst>
            </a:custGeom>
            <a:solidFill>
              <a:srgbClr val="CDD0C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85" name="Google Shape;2408;p22"/>
            <p:cNvSpPr/>
            <p:nvPr/>
          </p:nvSpPr>
          <p:spPr>
            <a:xfrm>
              <a:off x="920513" y="304379"/>
              <a:ext cx="63972" cy="24318"/>
            </a:xfrm>
            <a:custGeom>
              <a:avLst/>
              <a:gdLst/>
              <a:ahLst/>
              <a:cxnLst>
                <a:cxn ang="0">
                  <a:pos x="wd2" y="hd2"/>
                </a:cxn>
                <a:cxn ang="5400000">
                  <a:pos x="wd2" y="hd2"/>
                </a:cxn>
                <a:cxn ang="10800000">
                  <a:pos x="wd2" y="hd2"/>
                </a:cxn>
                <a:cxn ang="16200000">
                  <a:pos x="wd2" y="hd2"/>
                </a:cxn>
              </a:cxnLst>
              <a:rect l="0" t="0" r="r" b="b"/>
              <a:pathLst>
                <a:path w="21600" h="20221" fill="norm" stroke="1" extrusionOk="0">
                  <a:moveTo>
                    <a:pt x="21600" y="12161"/>
                  </a:moveTo>
                  <a:cubicBezTo>
                    <a:pt x="21600" y="14740"/>
                    <a:pt x="21600" y="17642"/>
                    <a:pt x="21600" y="20221"/>
                  </a:cubicBezTo>
                  <a:cubicBezTo>
                    <a:pt x="15055" y="16675"/>
                    <a:pt x="8509" y="13451"/>
                    <a:pt x="1833" y="9582"/>
                  </a:cubicBezTo>
                  <a:cubicBezTo>
                    <a:pt x="1178" y="9260"/>
                    <a:pt x="655" y="7003"/>
                    <a:pt x="0" y="5713"/>
                  </a:cubicBezTo>
                  <a:cubicBezTo>
                    <a:pt x="1178" y="233"/>
                    <a:pt x="2749" y="-1379"/>
                    <a:pt x="5236" y="1200"/>
                  </a:cubicBezTo>
                  <a:cubicBezTo>
                    <a:pt x="7985" y="4102"/>
                    <a:pt x="10735" y="6681"/>
                    <a:pt x="13615" y="8293"/>
                  </a:cubicBezTo>
                  <a:cubicBezTo>
                    <a:pt x="15055" y="9260"/>
                    <a:pt x="16625" y="7648"/>
                    <a:pt x="18196" y="7326"/>
                  </a:cubicBezTo>
                  <a:cubicBezTo>
                    <a:pt x="19244" y="9260"/>
                    <a:pt x="20422" y="10549"/>
                    <a:pt x="21600" y="12161"/>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86" name="Google Shape;2409;p22"/>
            <p:cNvSpPr/>
            <p:nvPr/>
          </p:nvSpPr>
          <p:spPr>
            <a:xfrm>
              <a:off x="612289" y="812937"/>
              <a:ext cx="28691" cy="64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35" y="5044"/>
                  </a:moveTo>
                  <a:cubicBezTo>
                    <a:pt x="13719" y="3880"/>
                    <a:pt x="14303" y="2845"/>
                    <a:pt x="15178" y="1681"/>
                  </a:cubicBezTo>
                  <a:cubicBezTo>
                    <a:pt x="15762" y="1164"/>
                    <a:pt x="16346" y="517"/>
                    <a:pt x="17221" y="0"/>
                  </a:cubicBezTo>
                  <a:cubicBezTo>
                    <a:pt x="18681" y="647"/>
                    <a:pt x="20140" y="1164"/>
                    <a:pt x="21600" y="1811"/>
                  </a:cubicBezTo>
                  <a:cubicBezTo>
                    <a:pt x="14303" y="8407"/>
                    <a:pt x="7297" y="15004"/>
                    <a:pt x="0" y="21600"/>
                  </a:cubicBezTo>
                  <a:cubicBezTo>
                    <a:pt x="4379" y="16038"/>
                    <a:pt x="8757" y="10606"/>
                    <a:pt x="13135" y="5044"/>
                  </a:cubicBezTo>
                  <a:close/>
                </a:path>
              </a:pathLst>
            </a:custGeom>
            <a:solidFill>
              <a:srgbClr val="C7C9C7"/>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87" name="Google Shape;2410;p22"/>
            <p:cNvSpPr/>
            <p:nvPr/>
          </p:nvSpPr>
          <p:spPr>
            <a:xfrm>
              <a:off x="573131" y="878071"/>
              <a:ext cx="38771" cy="422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832" y="14863"/>
                    <a:pt x="11448" y="8323"/>
                    <a:pt x="17496" y="1783"/>
                  </a:cubicBezTo>
                  <a:cubicBezTo>
                    <a:pt x="18360" y="793"/>
                    <a:pt x="20304" y="594"/>
                    <a:pt x="21600" y="0"/>
                  </a:cubicBezTo>
                  <a:cubicBezTo>
                    <a:pt x="17280" y="9116"/>
                    <a:pt x="11664" y="17637"/>
                    <a:pt x="0" y="21600"/>
                  </a:cubicBezTo>
                  <a:close/>
                </a:path>
              </a:pathLst>
            </a:custGeom>
            <a:solidFill>
              <a:srgbClr val="C7C9C7"/>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88" name="Google Shape;2411;p22"/>
            <p:cNvSpPr/>
            <p:nvPr/>
          </p:nvSpPr>
          <p:spPr>
            <a:xfrm>
              <a:off x="528157" y="924596"/>
              <a:ext cx="45363" cy="306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846" y="19139"/>
                    <a:pt x="3508" y="16132"/>
                    <a:pt x="5538" y="13944"/>
                  </a:cubicBezTo>
                  <a:cubicBezTo>
                    <a:pt x="9969" y="9023"/>
                    <a:pt x="14585" y="4648"/>
                    <a:pt x="19200" y="0"/>
                  </a:cubicBezTo>
                  <a:cubicBezTo>
                    <a:pt x="19938" y="0"/>
                    <a:pt x="20677" y="0"/>
                    <a:pt x="21600" y="0"/>
                  </a:cubicBezTo>
                  <a:cubicBezTo>
                    <a:pt x="14400" y="7109"/>
                    <a:pt x="7200" y="14218"/>
                    <a:pt x="0" y="21600"/>
                  </a:cubicBezTo>
                  <a:close/>
                </a:path>
              </a:pathLst>
            </a:custGeom>
            <a:solidFill>
              <a:srgbClr val="CDD0C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89" name="Google Shape;2412;p22"/>
            <p:cNvSpPr/>
            <p:nvPr/>
          </p:nvSpPr>
          <p:spPr>
            <a:xfrm>
              <a:off x="191244" y="987403"/>
              <a:ext cx="41097" cy="15541"/>
            </a:xfrm>
            <a:custGeom>
              <a:avLst/>
              <a:gdLst/>
              <a:ahLst/>
              <a:cxnLst>
                <a:cxn ang="0">
                  <a:pos x="wd2" y="hd2"/>
                </a:cxn>
                <a:cxn ang="5400000">
                  <a:pos x="wd2" y="hd2"/>
                </a:cxn>
                <a:cxn ang="10800000">
                  <a:pos x="wd2" y="hd2"/>
                </a:cxn>
                <a:cxn ang="16200000">
                  <a:pos x="wd2" y="hd2"/>
                </a:cxn>
              </a:cxnLst>
              <a:rect l="0" t="0" r="r" b="b"/>
              <a:pathLst>
                <a:path w="21600" h="18821" fill="norm" stroke="1" extrusionOk="0">
                  <a:moveTo>
                    <a:pt x="0" y="2817"/>
                  </a:moveTo>
                  <a:cubicBezTo>
                    <a:pt x="1019" y="3287"/>
                    <a:pt x="2445" y="2817"/>
                    <a:pt x="3260" y="4226"/>
                  </a:cubicBezTo>
                  <a:cubicBezTo>
                    <a:pt x="6521" y="10800"/>
                    <a:pt x="6725" y="5635"/>
                    <a:pt x="6928" y="0"/>
                  </a:cubicBezTo>
                  <a:cubicBezTo>
                    <a:pt x="11819" y="6105"/>
                    <a:pt x="16709" y="12209"/>
                    <a:pt x="21600" y="17843"/>
                  </a:cubicBezTo>
                  <a:cubicBezTo>
                    <a:pt x="13857" y="21600"/>
                    <a:pt x="2853" y="14087"/>
                    <a:pt x="0" y="2817"/>
                  </a:cubicBezTo>
                  <a:close/>
                </a:path>
              </a:pathLst>
            </a:custGeom>
            <a:solidFill>
              <a:srgbClr val="F8F9F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692" name="Google Shape;2413;p22"/>
            <p:cNvGrpSpPr/>
            <p:nvPr/>
          </p:nvGrpSpPr>
          <p:grpSpPr>
            <a:xfrm>
              <a:off x="747210" y="415930"/>
              <a:ext cx="12795" cy="9306"/>
              <a:chOff x="0" y="0"/>
              <a:chExt cx="12794" cy="9304"/>
            </a:xfrm>
          </p:grpSpPr>
          <p:sp>
            <p:nvSpPr>
              <p:cNvPr id="690" name="خط"/>
              <p:cNvSpPr/>
              <p:nvPr/>
            </p:nvSpPr>
            <p:spPr>
              <a:xfrm flipV="1">
                <a:off x="-1" y="0"/>
                <a:ext cx="12796" cy="9305"/>
              </a:xfrm>
              <a:prstGeom prst="line">
                <a:avLst/>
              </a:prstGeom>
              <a:noFill/>
              <a:ln w="12700" cap="flat">
                <a:noFill/>
                <a:miter lim="400000"/>
              </a:ln>
              <a:effectLst/>
            </p:spPr>
            <p:txBody>
              <a:bodyPr wrap="square" lIns="0" tIns="0" rIns="0" bIns="0" numCol="1" anchor="t">
                <a:noAutofit/>
              </a:bodyPr>
              <a:lstStyle/>
              <a:p>
                <a:pPr/>
              </a:p>
            </p:txBody>
          </p:sp>
          <p:sp>
            <p:nvSpPr>
              <p:cNvPr id="691" name="خط"/>
              <p:cNvSpPr/>
              <p:nvPr/>
            </p:nvSpPr>
            <p:spPr>
              <a:xfrm flipH="1">
                <a:off x="-1" y="0"/>
                <a:ext cx="12796" cy="9305"/>
              </a:xfrm>
              <a:prstGeom prst="line">
                <a:avLst/>
              </a:prstGeom>
              <a:noFill/>
              <a:ln w="12700" cap="flat">
                <a:noFill/>
                <a:miter lim="400000"/>
              </a:ln>
              <a:effectLst/>
            </p:spPr>
            <p:txBody>
              <a:bodyPr wrap="square" lIns="0" tIns="0" rIns="0" bIns="0" numCol="1" anchor="t">
                <a:noAutofit/>
              </a:bodyPr>
              <a:lstStyle/>
              <a:p>
                <a:pPr/>
              </a:p>
            </p:txBody>
          </p:sp>
        </p:grpSp>
        <p:sp>
          <p:nvSpPr>
            <p:cNvPr id="693" name="Google Shape;2414;p22"/>
            <p:cNvSpPr/>
            <p:nvPr/>
          </p:nvSpPr>
          <p:spPr>
            <a:xfrm>
              <a:off x="718581" y="436478"/>
              <a:ext cx="5694" cy="6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3977"/>
                    <a:pt x="1662" y="6353"/>
                    <a:pt x="1662" y="0"/>
                  </a:cubicBezTo>
                  <a:cubicBezTo>
                    <a:pt x="8309" y="3812"/>
                    <a:pt x="14954" y="8895"/>
                    <a:pt x="21600" y="12705"/>
                  </a:cubicBezTo>
                  <a:cubicBezTo>
                    <a:pt x="14954" y="15247"/>
                    <a:pt x="6646" y="17788"/>
                    <a:pt x="0" y="21600"/>
                  </a:cubicBezTo>
                  <a:close/>
                </a:path>
              </a:pathLst>
            </a:custGeom>
            <a:solidFill>
              <a:srgbClr val="C0C3C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696" name="Google Shape;2415;p22"/>
            <p:cNvGrpSpPr/>
            <p:nvPr/>
          </p:nvGrpSpPr>
          <p:grpSpPr>
            <a:xfrm>
              <a:off x="27888" y="502775"/>
              <a:ext cx="5694" cy="7755"/>
              <a:chOff x="0" y="0"/>
              <a:chExt cx="5693" cy="7754"/>
            </a:xfrm>
          </p:grpSpPr>
          <p:sp>
            <p:nvSpPr>
              <p:cNvPr id="694" name="خط"/>
              <p:cNvSpPr/>
              <p:nvPr/>
            </p:nvSpPr>
            <p:spPr>
              <a:xfrm>
                <a:off x="0" y="0"/>
                <a:ext cx="5694" cy="7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7561"/>
                      <a:pt x="7200" y="15120"/>
                      <a:pt x="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95" name="خط"/>
              <p:cNvSpPr/>
              <p:nvPr/>
            </p:nvSpPr>
            <p:spPr>
              <a:xfrm>
                <a:off x="0" y="0"/>
                <a:ext cx="5694" cy="7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00" y="15120"/>
                      <a:pt x="14400" y="7561"/>
                      <a:pt x="2160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697" name="Google Shape;2416;p22"/>
            <p:cNvSpPr/>
            <p:nvPr/>
          </p:nvSpPr>
          <p:spPr>
            <a:xfrm>
              <a:off x="765044" y="407655"/>
              <a:ext cx="7367" cy="5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821" y="14400"/>
                    <a:pt x="14780" y="7200"/>
                    <a:pt x="21600" y="0"/>
                  </a:cubicBezTo>
                  <a:cubicBezTo>
                    <a:pt x="13642" y="7200"/>
                    <a:pt x="6821" y="14400"/>
                    <a:pt x="0" y="21600"/>
                  </a:cubicBezTo>
                  <a:close/>
                </a:path>
              </a:pathLst>
            </a:custGeom>
            <a:solidFill>
              <a:srgbClr val="C7C9C7"/>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98" name="Google Shape;2417;p22"/>
            <p:cNvSpPr/>
            <p:nvPr/>
          </p:nvSpPr>
          <p:spPr>
            <a:xfrm>
              <a:off x="7728" y="559441"/>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6197" y="6646"/>
                    <a:pt x="10800" y="14954"/>
                    <a:pt x="0" y="21600"/>
                  </a:cubicBezTo>
                  <a:cubicBezTo>
                    <a:pt x="10800" y="13293"/>
                    <a:pt x="16197" y="6646"/>
                    <a:pt x="21600" y="0"/>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699" name="Google Shape;2418;p22"/>
            <p:cNvSpPr/>
            <p:nvPr/>
          </p:nvSpPr>
          <p:spPr>
            <a:xfrm>
              <a:off x="5014" y="695912"/>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0806" y="6646"/>
                    <a:pt x="10806" y="14954"/>
                    <a:pt x="21600" y="21600"/>
                  </a:cubicBezTo>
                  <a:cubicBezTo>
                    <a:pt x="10806" y="14954"/>
                    <a:pt x="10806" y="8308"/>
                    <a:pt x="0" y="0"/>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00" name="Google Shape;2419;p22"/>
            <p:cNvSpPr/>
            <p:nvPr/>
          </p:nvSpPr>
          <p:spPr>
            <a:xfrm>
              <a:off x="568152" y="919229"/>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954" y="21600"/>
                    <a:pt x="8309" y="21600"/>
                    <a:pt x="0" y="21600"/>
                  </a:cubicBezTo>
                  <a:cubicBezTo>
                    <a:pt x="4984" y="14952"/>
                    <a:pt x="9970" y="8308"/>
                    <a:pt x="14954" y="0"/>
                  </a:cubicBezTo>
                  <a:cubicBezTo>
                    <a:pt x="18277" y="8308"/>
                    <a:pt x="19939" y="14952"/>
                    <a:pt x="21600" y="21600"/>
                  </a:cubicBezTo>
                  <a:close/>
                </a:path>
              </a:pathLst>
            </a:custGeom>
            <a:solidFill>
              <a:srgbClr val="C7C9C7"/>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01" name="Google Shape;2420;p22"/>
            <p:cNvSpPr/>
            <p:nvPr/>
          </p:nvSpPr>
          <p:spPr>
            <a:xfrm>
              <a:off x="41591" y="417093"/>
              <a:ext cx="514870" cy="167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42" y="150"/>
                  </a:moveTo>
                  <a:cubicBezTo>
                    <a:pt x="19274" y="200"/>
                    <a:pt x="19290" y="251"/>
                    <a:pt x="19290" y="351"/>
                  </a:cubicBezTo>
                  <a:cubicBezTo>
                    <a:pt x="19404" y="702"/>
                    <a:pt x="19518" y="1052"/>
                    <a:pt x="19632" y="1403"/>
                  </a:cubicBezTo>
                  <a:cubicBezTo>
                    <a:pt x="19648" y="1453"/>
                    <a:pt x="19664" y="1554"/>
                    <a:pt x="19664" y="1604"/>
                  </a:cubicBezTo>
                  <a:cubicBezTo>
                    <a:pt x="19453" y="1503"/>
                    <a:pt x="19258" y="1353"/>
                    <a:pt x="18933" y="1203"/>
                  </a:cubicBezTo>
                  <a:cubicBezTo>
                    <a:pt x="19453" y="3157"/>
                    <a:pt x="19908" y="4811"/>
                    <a:pt x="20429" y="6716"/>
                  </a:cubicBezTo>
                  <a:cubicBezTo>
                    <a:pt x="20461" y="5914"/>
                    <a:pt x="20478" y="5112"/>
                    <a:pt x="20510" y="4260"/>
                  </a:cubicBezTo>
                  <a:cubicBezTo>
                    <a:pt x="20868" y="5413"/>
                    <a:pt x="21242" y="6615"/>
                    <a:pt x="21600" y="7768"/>
                  </a:cubicBezTo>
                  <a:cubicBezTo>
                    <a:pt x="21600" y="7768"/>
                    <a:pt x="21584" y="7818"/>
                    <a:pt x="21584" y="7818"/>
                  </a:cubicBezTo>
                  <a:cubicBezTo>
                    <a:pt x="21437" y="8119"/>
                    <a:pt x="21291" y="8419"/>
                    <a:pt x="21145" y="8720"/>
                  </a:cubicBezTo>
                  <a:cubicBezTo>
                    <a:pt x="20396" y="10174"/>
                    <a:pt x="19664" y="11577"/>
                    <a:pt x="18900" y="13080"/>
                  </a:cubicBezTo>
                  <a:cubicBezTo>
                    <a:pt x="18737" y="12629"/>
                    <a:pt x="18591" y="12228"/>
                    <a:pt x="18445" y="11777"/>
                  </a:cubicBezTo>
                  <a:cubicBezTo>
                    <a:pt x="18038" y="10675"/>
                    <a:pt x="17664" y="9322"/>
                    <a:pt x="17192" y="8470"/>
                  </a:cubicBezTo>
                  <a:cubicBezTo>
                    <a:pt x="16525" y="7267"/>
                    <a:pt x="15777" y="6415"/>
                    <a:pt x="15061" y="5463"/>
                  </a:cubicBezTo>
                  <a:cubicBezTo>
                    <a:pt x="14313" y="4210"/>
                    <a:pt x="13500" y="4260"/>
                    <a:pt x="12687" y="4310"/>
                  </a:cubicBezTo>
                  <a:cubicBezTo>
                    <a:pt x="11434" y="4761"/>
                    <a:pt x="10182" y="5012"/>
                    <a:pt x="8946" y="5713"/>
                  </a:cubicBezTo>
                  <a:cubicBezTo>
                    <a:pt x="7059" y="6766"/>
                    <a:pt x="5433" y="9472"/>
                    <a:pt x="4245" y="14083"/>
                  </a:cubicBezTo>
                  <a:cubicBezTo>
                    <a:pt x="3627" y="16488"/>
                    <a:pt x="3107" y="19094"/>
                    <a:pt x="2537" y="21600"/>
                  </a:cubicBezTo>
                  <a:cubicBezTo>
                    <a:pt x="2505" y="21099"/>
                    <a:pt x="2440" y="20598"/>
                    <a:pt x="2423" y="20097"/>
                  </a:cubicBezTo>
                  <a:cubicBezTo>
                    <a:pt x="2407" y="19345"/>
                    <a:pt x="2423" y="18643"/>
                    <a:pt x="2423" y="17891"/>
                  </a:cubicBezTo>
                  <a:cubicBezTo>
                    <a:pt x="2391" y="17891"/>
                    <a:pt x="2342" y="17891"/>
                    <a:pt x="2310" y="17891"/>
                  </a:cubicBezTo>
                  <a:cubicBezTo>
                    <a:pt x="2212" y="18242"/>
                    <a:pt x="2131" y="18593"/>
                    <a:pt x="2033" y="18944"/>
                  </a:cubicBezTo>
                  <a:cubicBezTo>
                    <a:pt x="1984" y="18844"/>
                    <a:pt x="1919" y="18743"/>
                    <a:pt x="1870" y="18643"/>
                  </a:cubicBezTo>
                  <a:cubicBezTo>
                    <a:pt x="2001" y="17942"/>
                    <a:pt x="2131" y="17290"/>
                    <a:pt x="2277" y="16488"/>
                  </a:cubicBezTo>
                  <a:cubicBezTo>
                    <a:pt x="2001" y="16488"/>
                    <a:pt x="1692" y="16488"/>
                    <a:pt x="1383" y="16488"/>
                  </a:cubicBezTo>
                  <a:cubicBezTo>
                    <a:pt x="1496" y="15486"/>
                    <a:pt x="1610" y="14484"/>
                    <a:pt x="1708" y="13531"/>
                  </a:cubicBezTo>
                  <a:cubicBezTo>
                    <a:pt x="1740" y="13231"/>
                    <a:pt x="1757" y="12930"/>
                    <a:pt x="1773" y="12629"/>
                  </a:cubicBezTo>
                  <a:cubicBezTo>
                    <a:pt x="1334" y="12529"/>
                    <a:pt x="1643" y="11376"/>
                    <a:pt x="1480" y="10625"/>
                  </a:cubicBezTo>
                  <a:cubicBezTo>
                    <a:pt x="1236" y="11627"/>
                    <a:pt x="1025" y="12529"/>
                    <a:pt x="813" y="13431"/>
                  </a:cubicBezTo>
                  <a:cubicBezTo>
                    <a:pt x="586" y="14383"/>
                    <a:pt x="309" y="14183"/>
                    <a:pt x="0" y="13932"/>
                  </a:cubicBezTo>
                  <a:cubicBezTo>
                    <a:pt x="16" y="13832"/>
                    <a:pt x="33" y="13682"/>
                    <a:pt x="49" y="13581"/>
                  </a:cubicBezTo>
                  <a:cubicBezTo>
                    <a:pt x="65" y="13531"/>
                    <a:pt x="81" y="13481"/>
                    <a:pt x="98" y="13381"/>
                  </a:cubicBezTo>
                  <a:cubicBezTo>
                    <a:pt x="358" y="12078"/>
                    <a:pt x="569" y="10625"/>
                    <a:pt x="895" y="9422"/>
                  </a:cubicBezTo>
                  <a:cubicBezTo>
                    <a:pt x="1952" y="5563"/>
                    <a:pt x="3237" y="2506"/>
                    <a:pt x="4701" y="0"/>
                  </a:cubicBezTo>
                  <a:cubicBezTo>
                    <a:pt x="4652" y="601"/>
                    <a:pt x="4603" y="1203"/>
                    <a:pt x="4570" y="1554"/>
                  </a:cubicBezTo>
                  <a:cubicBezTo>
                    <a:pt x="4701" y="2205"/>
                    <a:pt x="4814" y="2756"/>
                    <a:pt x="4912" y="3308"/>
                  </a:cubicBezTo>
                  <a:cubicBezTo>
                    <a:pt x="4912" y="3358"/>
                    <a:pt x="4896" y="3408"/>
                    <a:pt x="4896" y="3458"/>
                  </a:cubicBezTo>
                  <a:cubicBezTo>
                    <a:pt x="4912" y="3408"/>
                    <a:pt x="4912" y="3358"/>
                    <a:pt x="4928" y="3308"/>
                  </a:cubicBezTo>
                  <a:cubicBezTo>
                    <a:pt x="5465" y="2556"/>
                    <a:pt x="6002" y="1804"/>
                    <a:pt x="6539" y="1052"/>
                  </a:cubicBezTo>
                  <a:cubicBezTo>
                    <a:pt x="6392" y="1604"/>
                    <a:pt x="6230" y="2155"/>
                    <a:pt x="6083" y="2706"/>
                  </a:cubicBezTo>
                  <a:cubicBezTo>
                    <a:pt x="5920" y="3258"/>
                    <a:pt x="5644" y="3759"/>
                    <a:pt x="5611" y="4360"/>
                  </a:cubicBezTo>
                  <a:cubicBezTo>
                    <a:pt x="5579" y="5463"/>
                    <a:pt x="5351" y="5914"/>
                    <a:pt x="5075" y="6164"/>
                  </a:cubicBezTo>
                  <a:cubicBezTo>
                    <a:pt x="4392" y="6766"/>
                    <a:pt x="3887" y="8069"/>
                    <a:pt x="3253" y="9572"/>
                  </a:cubicBezTo>
                  <a:cubicBezTo>
                    <a:pt x="3513" y="9572"/>
                    <a:pt x="3660" y="9572"/>
                    <a:pt x="3806" y="9572"/>
                  </a:cubicBezTo>
                  <a:cubicBezTo>
                    <a:pt x="3806" y="10073"/>
                    <a:pt x="3806" y="10474"/>
                    <a:pt x="3806" y="11126"/>
                  </a:cubicBezTo>
                  <a:cubicBezTo>
                    <a:pt x="3936" y="10875"/>
                    <a:pt x="4017" y="10775"/>
                    <a:pt x="4083" y="10625"/>
                  </a:cubicBezTo>
                  <a:cubicBezTo>
                    <a:pt x="5107" y="8470"/>
                    <a:pt x="6116" y="6265"/>
                    <a:pt x="7157" y="4210"/>
                  </a:cubicBezTo>
                  <a:cubicBezTo>
                    <a:pt x="7433" y="3658"/>
                    <a:pt x="7840" y="3658"/>
                    <a:pt x="8198" y="3508"/>
                  </a:cubicBezTo>
                  <a:cubicBezTo>
                    <a:pt x="8507" y="3408"/>
                    <a:pt x="8832" y="3658"/>
                    <a:pt x="9157" y="3508"/>
                  </a:cubicBezTo>
                  <a:cubicBezTo>
                    <a:pt x="9320" y="3458"/>
                    <a:pt x="9483" y="2907"/>
                    <a:pt x="9629" y="2606"/>
                  </a:cubicBezTo>
                  <a:cubicBezTo>
                    <a:pt x="10133" y="2706"/>
                    <a:pt x="10654" y="2857"/>
                    <a:pt x="11158" y="2907"/>
                  </a:cubicBezTo>
                  <a:cubicBezTo>
                    <a:pt x="12036" y="3057"/>
                    <a:pt x="12914" y="3107"/>
                    <a:pt x="13793" y="3258"/>
                  </a:cubicBezTo>
                  <a:cubicBezTo>
                    <a:pt x="13825" y="3358"/>
                    <a:pt x="13858" y="3458"/>
                    <a:pt x="13907" y="3558"/>
                  </a:cubicBezTo>
                  <a:cubicBezTo>
                    <a:pt x="14118" y="3558"/>
                    <a:pt x="14330" y="3558"/>
                    <a:pt x="14541" y="3558"/>
                  </a:cubicBezTo>
                  <a:cubicBezTo>
                    <a:pt x="14883" y="3909"/>
                    <a:pt x="15240" y="4210"/>
                    <a:pt x="15598" y="4561"/>
                  </a:cubicBezTo>
                  <a:cubicBezTo>
                    <a:pt x="15777" y="3508"/>
                    <a:pt x="15989" y="2957"/>
                    <a:pt x="16395" y="3558"/>
                  </a:cubicBezTo>
                  <a:cubicBezTo>
                    <a:pt x="16655" y="3959"/>
                    <a:pt x="17143" y="2706"/>
                    <a:pt x="17176" y="1854"/>
                  </a:cubicBezTo>
                  <a:cubicBezTo>
                    <a:pt x="17875" y="1403"/>
                    <a:pt x="18558" y="752"/>
                    <a:pt x="19242" y="150"/>
                  </a:cubicBezTo>
                  <a:close/>
                  <a:moveTo>
                    <a:pt x="2863" y="7217"/>
                  </a:moveTo>
                  <a:cubicBezTo>
                    <a:pt x="2001" y="6515"/>
                    <a:pt x="1578" y="7818"/>
                    <a:pt x="1659" y="10524"/>
                  </a:cubicBezTo>
                  <a:cubicBezTo>
                    <a:pt x="2066" y="9422"/>
                    <a:pt x="2423" y="8419"/>
                    <a:pt x="2863" y="7217"/>
                  </a:cubicBezTo>
                  <a:close/>
                  <a:moveTo>
                    <a:pt x="16558" y="4861"/>
                  </a:moveTo>
                  <a:cubicBezTo>
                    <a:pt x="17013" y="5413"/>
                    <a:pt x="17387" y="5864"/>
                    <a:pt x="17761" y="6315"/>
                  </a:cubicBezTo>
                  <a:cubicBezTo>
                    <a:pt x="17810" y="5914"/>
                    <a:pt x="17843" y="5513"/>
                    <a:pt x="17908" y="4962"/>
                  </a:cubicBezTo>
                  <a:cubicBezTo>
                    <a:pt x="17729" y="5212"/>
                    <a:pt x="17615" y="5312"/>
                    <a:pt x="17517" y="5463"/>
                  </a:cubicBezTo>
                  <a:cubicBezTo>
                    <a:pt x="17339" y="3809"/>
                    <a:pt x="17257" y="3709"/>
                    <a:pt x="16558" y="4861"/>
                  </a:cubicBezTo>
                  <a:close/>
                  <a:moveTo>
                    <a:pt x="20315" y="8119"/>
                  </a:moveTo>
                  <a:cubicBezTo>
                    <a:pt x="20283" y="7918"/>
                    <a:pt x="20234" y="7718"/>
                    <a:pt x="20201" y="7568"/>
                  </a:cubicBezTo>
                  <a:cubicBezTo>
                    <a:pt x="20055" y="7868"/>
                    <a:pt x="19925" y="8119"/>
                    <a:pt x="19778" y="8419"/>
                  </a:cubicBezTo>
                  <a:cubicBezTo>
                    <a:pt x="19811" y="8570"/>
                    <a:pt x="19827" y="8670"/>
                    <a:pt x="19860" y="8820"/>
                  </a:cubicBezTo>
                  <a:cubicBezTo>
                    <a:pt x="20006" y="8570"/>
                    <a:pt x="20152" y="8319"/>
                    <a:pt x="20315" y="8119"/>
                  </a:cubicBezTo>
                  <a:close/>
                  <a:moveTo>
                    <a:pt x="20640" y="6866"/>
                  </a:moveTo>
                  <a:cubicBezTo>
                    <a:pt x="20624" y="6966"/>
                    <a:pt x="20608" y="7016"/>
                    <a:pt x="20592" y="7116"/>
                  </a:cubicBezTo>
                  <a:cubicBezTo>
                    <a:pt x="20689" y="7317"/>
                    <a:pt x="20770" y="7517"/>
                    <a:pt x="20966" y="7968"/>
                  </a:cubicBezTo>
                  <a:cubicBezTo>
                    <a:pt x="20901" y="7367"/>
                    <a:pt x="20901" y="7116"/>
                    <a:pt x="20868" y="7016"/>
                  </a:cubicBezTo>
                  <a:cubicBezTo>
                    <a:pt x="20803" y="6966"/>
                    <a:pt x="20705" y="6966"/>
                    <a:pt x="20640" y="6866"/>
                  </a:cubicBezTo>
                  <a:close/>
                  <a:moveTo>
                    <a:pt x="16200" y="4761"/>
                  </a:moveTo>
                  <a:cubicBezTo>
                    <a:pt x="16184" y="4861"/>
                    <a:pt x="16167" y="4962"/>
                    <a:pt x="16167" y="5012"/>
                  </a:cubicBezTo>
                  <a:cubicBezTo>
                    <a:pt x="16200" y="5062"/>
                    <a:pt x="16233" y="5162"/>
                    <a:pt x="16249" y="5112"/>
                  </a:cubicBezTo>
                  <a:cubicBezTo>
                    <a:pt x="16265" y="5062"/>
                    <a:pt x="16281" y="4962"/>
                    <a:pt x="16281" y="4861"/>
                  </a:cubicBezTo>
                  <a:cubicBezTo>
                    <a:pt x="16265" y="4861"/>
                    <a:pt x="16233" y="4811"/>
                    <a:pt x="16200" y="4761"/>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02" name="Google Shape;2421;p22"/>
            <p:cNvSpPr/>
            <p:nvPr/>
          </p:nvSpPr>
          <p:spPr>
            <a:xfrm>
              <a:off x="118356" y="365674"/>
              <a:ext cx="381888" cy="138265"/>
            </a:xfrm>
            <a:custGeom>
              <a:avLst/>
              <a:gdLst/>
              <a:ahLst/>
              <a:cxnLst>
                <a:cxn ang="0">
                  <a:pos x="wd2" y="hd2"/>
                </a:cxn>
                <a:cxn ang="5400000">
                  <a:pos x="wd2" y="hd2"/>
                </a:cxn>
                <a:cxn ang="10800000">
                  <a:pos x="wd2" y="hd2"/>
                </a:cxn>
                <a:cxn ang="16200000">
                  <a:pos x="wd2" y="hd2"/>
                </a:cxn>
              </a:cxnLst>
              <a:rect l="0" t="0" r="r" b="b"/>
              <a:pathLst>
                <a:path w="21600" h="20652" fill="norm" stroke="1" extrusionOk="0">
                  <a:moveTo>
                    <a:pt x="8596" y="10808"/>
                  </a:moveTo>
                  <a:cubicBezTo>
                    <a:pt x="8377" y="11155"/>
                    <a:pt x="8179" y="11792"/>
                    <a:pt x="7960" y="11850"/>
                  </a:cubicBezTo>
                  <a:cubicBezTo>
                    <a:pt x="7544" y="12024"/>
                    <a:pt x="7105" y="11734"/>
                    <a:pt x="6666" y="11850"/>
                  </a:cubicBezTo>
                  <a:cubicBezTo>
                    <a:pt x="6184" y="11966"/>
                    <a:pt x="5636" y="12024"/>
                    <a:pt x="5263" y="12661"/>
                  </a:cubicBezTo>
                  <a:cubicBezTo>
                    <a:pt x="3838" y="14977"/>
                    <a:pt x="2500" y="17583"/>
                    <a:pt x="1118" y="20073"/>
                  </a:cubicBezTo>
                  <a:cubicBezTo>
                    <a:pt x="1031" y="20247"/>
                    <a:pt x="921" y="20362"/>
                    <a:pt x="746" y="20652"/>
                  </a:cubicBezTo>
                  <a:cubicBezTo>
                    <a:pt x="746" y="19899"/>
                    <a:pt x="746" y="19436"/>
                    <a:pt x="746" y="18857"/>
                  </a:cubicBezTo>
                  <a:cubicBezTo>
                    <a:pt x="548" y="18857"/>
                    <a:pt x="351" y="18857"/>
                    <a:pt x="0" y="18857"/>
                  </a:cubicBezTo>
                  <a:cubicBezTo>
                    <a:pt x="833" y="17120"/>
                    <a:pt x="1535" y="15614"/>
                    <a:pt x="2456" y="14919"/>
                  </a:cubicBezTo>
                  <a:cubicBezTo>
                    <a:pt x="2829" y="14629"/>
                    <a:pt x="3114" y="14108"/>
                    <a:pt x="3180" y="12834"/>
                  </a:cubicBezTo>
                  <a:cubicBezTo>
                    <a:pt x="3202" y="12139"/>
                    <a:pt x="3596" y="11560"/>
                    <a:pt x="3816" y="10923"/>
                  </a:cubicBezTo>
                  <a:cubicBezTo>
                    <a:pt x="4035" y="10286"/>
                    <a:pt x="4232" y="9649"/>
                    <a:pt x="4430" y="9012"/>
                  </a:cubicBezTo>
                  <a:cubicBezTo>
                    <a:pt x="4890" y="9765"/>
                    <a:pt x="5197" y="9070"/>
                    <a:pt x="5548" y="8317"/>
                  </a:cubicBezTo>
                  <a:cubicBezTo>
                    <a:pt x="6030" y="7333"/>
                    <a:pt x="6557" y="6464"/>
                    <a:pt x="7061" y="5596"/>
                  </a:cubicBezTo>
                  <a:cubicBezTo>
                    <a:pt x="7741" y="4380"/>
                    <a:pt x="8443" y="3164"/>
                    <a:pt x="9122" y="1947"/>
                  </a:cubicBezTo>
                  <a:cubicBezTo>
                    <a:pt x="9144" y="1890"/>
                    <a:pt x="9079" y="1542"/>
                    <a:pt x="9079" y="1542"/>
                  </a:cubicBezTo>
                  <a:cubicBezTo>
                    <a:pt x="9254" y="1253"/>
                    <a:pt x="9429" y="1021"/>
                    <a:pt x="9605" y="789"/>
                  </a:cubicBezTo>
                  <a:cubicBezTo>
                    <a:pt x="13596" y="-948"/>
                    <a:pt x="17390" y="-79"/>
                    <a:pt x="20811" y="6059"/>
                  </a:cubicBezTo>
                  <a:cubicBezTo>
                    <a:pt x="21096" y="6580"/>
                    <a:pt x="21337" y="7275"/>
                    <a:pt x="21600" y="7912"/>
                  </a:cubicBezTo>
                  <a:cubicBezTo>
                    <a:pt x="20679" y="8607"/>
                    <a:pt x="19758" y="9360"/>
                    <a:pt x="18815" y="10055"/>
                  </a:cubicBezTo>
                  <a:cubicBezTo>
                    <a:pt x="18749" y="11039"/>
                    <a:pt x="18113" y="12429"/>
                    <a:pt x="17762" y="12024"/>
                  </a:cubicBezTo>
                  <a:cubicBezTo>
                    <a:pt x="17214" y="11329"/>
                    <a:pt x="16929" y="11966"/>
                    <a:pt x="16688" y="13182"/>
                  </a:cubicBezTo>
                  <a:cubicBezTo>
                    <a:pt x="16184" y="12776"/>
                    <a:pt x="15723" y="12371"/>
                    <a:pt x="15263" y="12024"/>
                  </a:cubicBezTo>
                  <a:cubicBezTo>
                    <a:pt x="15306" y="11097"/>
                    <a:pt x="15197" y="10692"/>
                    <a:pt x="14780" y="10460"/>
                  </a:cubicBezTo>
                  <a:cubicBezTo>
                    <a:pt x="13903" y="9997"/>
                    <a:pt x="13048" y="9302"/>
                    <a:pt x="12083" y="8607"/>
                  </a:cubicBezTo>
                  <a:cubicBezTo>
                    <a:pt x="12324" y="8433"/>
                    <a:pt x="12499" y="8260"/>
                    <a:pt x="12719" y="8086"/>
                  </a:cubicBezTo>
                  <a:cubicBezTo>
                    <a:pt x="11578" y="7043"/>
                    <a:pt x="10964" y="7333"/>
                    <a:pt x="9934" y="9244"/>
                  </a:cubicBezTo>
                  <a:cubicBezTo>
                    <a:pt x="9890" y="9302"/>
                    <a:pt x="9802" y="9418"/>
                    <a:pt x="9758" y="9360"/>
                  </a:cubicBezTo>
                  <a:cubicBezTo>
                    <a:pt x="9079" y="8433"/>
                    <a:pt x="8815" y="9591"/>
                    <a:pt x="8596" y="10808"/>
                  </a:cubicBezTo>
                  <a:close/>
                  <a:moveTo>
                    <a:pt x="15942" y="6754"/>
                  </a:moveTo>
                  <a:cubicBezTo>
                    <a:pt x="16885" y="6638"/>
                    <a:pt x="17806" y="6522"/>
                    <a:pt x="18749" y="6406"/>
                  </a:cubicBezTo>
                  <a:cubicBezTo>
                    <a:pt x="18749" y="6175"/>
                    <a:pt x="18749" y="6001"/>
                    <a:pt x="18771" y="5769"/>
                  </a:cubicBezTo>
                  <a:cubicBezTo>
                    <a:pt x="17170" y="5538"/>
                    <a:pt x="15591" y="5306"/>
                    <a:pt x="13969" y="5075"/>
                  </a:cubicBezTo>
                  <a:cubicBezTo>
                    <a:pt x="13925" y="8086"/>
                    <a:pt x="14934" y="6870"/>
                    <a:pt x="15460" y="7796"/>
                  </a:cubicBezTo>
                  <a:cubicBezTo>
                    <a:pt x="15482" y="7101"/>
                    <a:pt x="15482" y="6638"/>
                    <a:pt x="15526" y="5654"/>
                  </a:cubicBezTo>
                  <a:cubicBezTo>
                    <a:pt x="15745" y="6175"/>
                    <a:pt x="15855" y="6464"/>
                    <a:pt x="15942" y="6754"/>
                  </a:cubicBezTo>
                  <a:cubicBezTo>
                    <a:pt x="15942" y="6812"/>
                    <a:pt x="15920" y="6870"/>
                    <a:pt x="15898" y="6928"/>
                  </a:cubicBezTo>
                  <a:cubicBezTo>
                    <a:pt x="15920" y="6870"/>
                    <a:pt x="15942" y="6812"/>
                    <a:pt x="15942" y="6754"/>
                  </a:cubicBezTo>
                  <a:close/>
                  <a:moveTo>
                    <a:pt x="15723" y="11039"/>
                  </a:moveTo>
                  <a:cubicBezTo>
                    <a:pt x="15679" y="10981"/>
                    <a:pt x="15657" y="10981"/>
                    <a:pt x="15635" y="10981"/>
                  </a:cubicBezTo>
                  <a:cubicBezTo>
                    <a:pt x="15635" y="11039"/>
                    <a:pt x="15635" y="11097"/>
                    <a:pt x="15657" y="11097"/>
                  </a:cubicBezTo>
                  <a:cubicBezTo>
                    <a:pt x="15657" y="11097"/>
                    <a:pt x="15679" y="11097"/>
                    <a:pt x="15723" y="11039"/>
                  </a:cubicBezTo>
                  <a:close/>
                  <a:moveTo>
                    <a:pt x="13552" y="5538"/>
                  </a:moveTo>
                  <a:cubicBezTo>
                    <a:pt x="13552" y="5596"/>
                    <a:pt x="13530" y="5654"/>
                    <a:pt x="13530" y="5712"/>
                  </a:cubicBezTo>
                  <a:cubicBezTo>
                    <a:pt x="13552" y="5712"/>
                    <a:pt x="13574" y="5769"/>
                    <a:pt x="13574" y="5769"/>
                  </a:cubicBezTo>
                  <a:cubicBezTo>
                    <a:pt x="13574" y="5712"/>
                    <a:pt x="13596" y="5654"/>
                    <a:pt x="13596" y="5596"/>
                  </a:cubicBezTo>
                  <a:cubicBezTo>
                    <a:pt x="13596" y="5538"/>
                    <a:pt x="13574" y="5538"/>
                    <a:pt x="13552" y="5538"/>
                  </a:cubicBezTo>
                  <a:close/>
                </a:path>
              </a:pathLst>
            </a:custGeom>
            <a:solidFill>
              <a:srgbClr val="F1616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03" name="Google Shape;2422;p22"/>
            <p:cNvSpPr/>
            <p:nvPr/>
          </p:nvSpPr>
          <p:spPr>
            <a:xfrm>
              <a:off x="204038" y="629554"/>
              <a:ext cx="421821" cy="3497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64" y="21600"/>
                  </a:moveTo>
                  <a:cubicBezTo>
                    <a:pt x="6730" y="21504"/>
                    <a:pt x="5896" y="21408"/>
                    <a:pt x="5063" y="21313"/>
                  </a:cubicBezTo>
                  <a:cubicBezTo>
                    <a:pt x="5241" y="21289"/>
                    <a:pt x="5420" y="21289"/>
                    <a:pt x="5658" y="21265"/>
                  </a:cubicBezTo>
                  <a:cubicBezTo>
                    <a:pt x="5301" y="20738"/>
                    <a:pt x="4983" y="20642"/>
                    <a:pt x="4646" y="21217"/>
                  </a:cubicBezTo>
                  <a:cubicBezTo>
                    <a:pt x="4308" y="21145"/>
                    <a:pt x="3951" y="21097"/>
                    <a:pt x="3613" y="21025"/>
                  </a:cubicBezTo>
                  <a:cubicBezTo>
                    <a:pt x="3851" y="21001"/>
                    <a:pt x="4090" y="20977"/>
                    <a:pt x="4348" y="20953"/>
                  </a:cubicBezTo>
                  <a:cubicBezTo>
                    <a:pt x="2998" y="19780"/>
                    <a:pt x="1211" y="20187"/>
                    <a:pt x="0" y="18846"/>
                  </a:cubicBezTo>
                  <a:cubicBezTo>
                    <a:pt x="715" y="18990"/>
                    <a:pt x="1370" y="19277"/>
                    <a:pt x="2025" y="19541"/>
                  </a:cubicBezTo>
                  <a:cubicBezTo>
                    <a:pt x="2422" y="19684"/>
                    <a:pt x="2819" y="19828"/>
                    <a:pt x="3236" y="19900"/>
                  </a:cubicBezTo>
                  <a:cubicBezTo>
                    <a:pt x="3891" y="19996"/>
                    <a:pt x="4566" y="20020"/>
                    <a:pt x="5241" y="20067"/>
                  </a:cubicBezTo>
                  <a:cubicBezTo>
                    <a:pt x="5241" y="19996"/>
                    <a:pt x="5261" y="19948"/>
                    <a:pt x="5261" y="19876"/>
                  </a:cubicBezTo>
                  <a:cubicBezTo>
                    <a:pt x="5023" y="19828"/>
                    <a:pt x="4785" y="19780"/>
                    <a:pt x="4348" y="19708"/>
                  </a:cubicBezTo>
                  <a:cubicBezTo>
                    <a:pt x="4705" y="19541"/>
                    <a:pt x="4884" y="19445"/>
                    <a:pt x="5063" y="19349"/>
                  </a:cubicBezTo>
                  <a:cubicBezTo>
                    <a:pt x="5142" y="19349"/>
                    <a:pt x="5241" y="19349"/>
                    <a:pt x="5321" y="19349"/>
                  </a:cubicBezTo>
                  <a:cubicBezTo>
                    <a:pt x="5380" y="19445"/>
                    <a:pt x="5440" y="19541"/>
                    <a:pt x="5479" y="19612"/>
                  </a:cubicBezTo>
                  <a:cubicBezTo>
                    <a:pt x="5559" y="19517"/>
                    <a:pt x="5638" y="19445"/>
                    <a:pt x="5718" y="19349"/>
                  </a:cubicBezTo>
                  <a:cubicBezTo>
                    <a:pt x="5936" y="19349"/>
                    <a:pt x="6154" y="19349"/>
                    <a:pt x="6353" y="19349"/>
                  </a:cubicBezTo>
                  <a:cubicBezTo>
                    <a:pt x="6591" y="19493"/>
                    <a:pt x="6829" y="19708"/>
                    <a:pt x="7087" y="19756"/>
                  </a:cubicBezTo>
                  <a:cubicBezTo>
                    <a:pt x="7683" y="19876"/>
                    <a:pt x="8299" y="19924"/>
                    <a:pt x="8894" y="19996"/>
                  </a:cubicBezTo>
                  <a:cubicBezTo>
                    <a:pt x="8894" y="20043"/>
                    <a:pt x="8894" y="20115"/>
                    <a:pt x="8894" y="20163"/>
                  </a:cubicBezTo>
                  <a:cubicBezTo>
                    <a:pt x="8576" y="20259"/>
                    <a:pt x="8239" y="20379"/>
                    <a:pt x="7822" y="20522"/>
                  </a:cubicBezTo>
                  <a:cubicBezTo>
                    <a:pt x="9212" y="20690"/>
                    <a:pt x="10403" y="20379"/>
                    <a:pt x="11515" y="19660"/>
                  </a:cubicBezTo>
                  <a:cubicBezTo>
                    <a:pt x="11654" y="19565"/>
                    <a:pt x="11674" y="19229"/>
                    <a:pt x="11813" y="18798"/>
                  </a:cubicBezTo>
                  <a:cubicBezTo>
                    <a:pt x="12289" y="18511"/>
                    <a:pt x="12984" y="18080"/>
                    <a:pt x="13659" y="17649"/>
                  </a:cubicBezTo>
                  <a:cubicBezTo>
                    <a:pt x="13679" y="17697"/>
                    <a:pt x="13699" y="17745"/>
                    <a:pt x="13718" y="17769"/>
                  </a:cubicBezTo>
                  <a:cubicBezTo>
                    <a:pt x="13639" y="17912"/>
                    <a:pt x="13560" y="18056"/>
                    <a:pt x="13440" y="18224"/>
                  </a:cubicBezTo>
                  <a:cubicBezTo>
                    <a:pt x="15267" y="18032"/>
                    <a:pt x="19714" y="12644"/>
                    <a:pt x="19555" y="10082"/>
                  </a:cubicBezTo>
                  <a:cubicBezTo>
                    <a:pt x="19317" y="10537"/>
                    <a:pt x="19118" y="10992"/>
                    <a:pt x="18860" y="11399"/>
                  </a:cubicBezTo>
                  <a:cubicBezTo>
                    <a:pt x="18245" y="12428"/>
                    <a:pt x="17649" y="13458"/>
                    <a:pt x="16974" y="14416"/>
                  </a:cubicBezTo>
                  <a:cubicBezTo>
                    <a:pt x="16597" y="14967"/>
                    <a:pt x="16041" y="15350"/>
                    <a:pt x="15565" y="15805"/>
                  </a:cubicBezTo>
                  <a:cubicBezTo>
                    <a:pt x="15565" y="15805"/>
                    <a:pt x="15565" y="15805"/>
                    <a:pt x="15565" y="15805"/>
                  </a:cubicBezTo>
                  <a:cubicBezTo>
                    <a:pt x="15585" y="15422"/>
                    <a:pt x="16240" y="15278"/>
                    <a:pt x="15843" y="14727"/>
                  </a:cubicBezTo>
                  <a:cubicBezTo>
                    <a:pt x="15882" y="14631"/>
                    <a:pt x="15922" y="14512"/>
                    <a:pt x="15962" y="14416"/>
                  </a:cubicBezTo>
                  <a:cubicBezTo>
                    <a:pt x="16140" y="14320"/>
                    <a:pt x="16319" y="14200"/>
                    <a:pt x="16498" y="14105"/>
                  </a:cubicBezTo>
                  <a:cubicBezTo>
                    <a:pt x="16776" y="14081"/>
                    <a:pt x="17014" y="14057"/>
                    <a:pt x="16756" y="13650"/>
                  </a:cubicBezTo>
                  <a:cubicBezTo>
                    <a:pt x="17074" y="13219"/>
                    <a:pt x="17471" y="12835"/>
                    <a:pt x="17689" y="12333"/>
                  </a:cubicBezTo>
                  <a:cubicBezTo>
                    <a:pt x="18304" y="10944"/>
                    <a:pt x="18940" y="9555"/>
                    <a:pt x="19357" y="8094"/>
                  </a:cubicBezTo>
                  <a:cubicBezTo>
                    <a:pt x="20091" y="5484"/>
                    <a:pt x="20548" y="2778"/>
                    <a:pt x="20667" y="0"/>
                  </a:cubicBezTo>
                  <a:cubicBezTo>
                    <a:pt x="20766" y="24"/>
                    <a:pt x="20865" y="24"/>
                    <a:pt x="20885" y="24"/>
                  </a:cubicBezTo>
                  <a:cubicBezTo>
                    <a:pt x="20885" y="335"/>
                    <a:pt x="20885" y="599"/>
                    <a:pt x="20885" y="862"/>
                  </a:cubicBezTo>
                  <a:cubicBezTo>
                    <a:pt x="20885" y="1245"/>
                    <a:pt x="20945" y="1628"/>
                    <a:pt x="20885" y="1988"/>
                  </a:cubicBezTo>
                  <a:cubicBezTo>
                    <a:pt x="20726" y="2993"/>
                    <a:pt x="20429" y="3975"/>
                    <a:pt x="20786" y="5005"/>
                  </a:cubicBezTo>
                  <a:cubicBezTo>
                    <a:pt x="20826" y="5125"/>
                    <a:pt x="20846" y="5316"/>
                    <a:pt x="20826" y="5436"/>
                  </a:cubicBezTo>
                  <a:cubicBezTo>
                    <a:pt x="20548" y="6466"/>
                    <a:pt x="20250" y="7471"/>
                    <a:pt x="19972" y="8501"/>
                  </a:cubicBezTo>
                  <a:cubicBezTo>
                    <a:pt x="19913" y="8693"/>
                    <a:pt x="19913" y="8908"/>
                    <a:pt x="19893" y="9100"/>
                  </a:cubicBezTo>
                  <a:cubicBezTo>
                    <a:pt x="19952" y="9148"/>
                    <a:pt x="20012" y="9172"/>
                    <a:pt x="20091" y="9220"/>
                  </a:cubicBezTo>
                  <a:cubicBezTo>
                    <a:pt x="20329" y="8884"/>
                    <a:pt x="20667" y="8621"/>
                    <a:pt x="20786" y="8238"/>
                  </a:cubicBezTo>
                  <a:cubicBezTo>
                    <a:pt x="21024" y="7400"/>
                    <a:pt x="21143" y="6514"/>
                    <a:pt x="21322" y="5651"/>
                  </a:cubicBezTo>
                  <a:cubicBezTo>
                    <a:pt x="21382" y="5412"/>
                    <a:pt x="21501" y="5173"/>
                    <a:pt x="21600" y="4933"/>
                  </a:cubicBezTo>
                  <a:cubicBezTo>
                    <a:pt x="21540" y="6945"/>
                    <a:pt x="21024" y="8836"/>
                    <a:pt x="20468" y="10704"/>
                  </a:cubicBezTo>
                  <a:cubicBezTo>
                    <a:pt x="20389" y="10992"/>
                    <a:pt x="20270" y="11255"/>
                    <a:pt x="20171" y="11518"/>
                  </a:cubicBezTo>
                  <a:cubicBezTo>
                    <a:pt x="20091" y="11494"/>
                    <a:pt x="19972" y="11423"/>
                    <a:pt x="19972" y="11447"/>
                  </a:cubicBezTo>
                  <a:cubicBezTo>
                    <a:pt x="19238" y="12668"/>
                    <a:pt x="18582" y="13985"/>
                    <a:pt x="17749" y="15110"/>
                  </a:cubicBezTo>
                  <a:cubicBezTo>
                    <a:pt x="16895" y="16260"/>
                    <a:pt x="15962" y="17433"/>
                    <a:pt x="14890" y="18271"/>
                  </a:cubicBezTo>
                  <a:cubicBezTo>
                    <a:pt x="13699" y="19181"/>
                    <a:pt x="12329" y="19876"/>
                    <a:pt x="10959" y="20379"/>
                  </a:cubicBezTo>
                  <a:cubicBezTo>
                    <a:pt x="9609" y="20882"/>
                    <a:pt x="8160" y="21073"/>
                    <a:pt x="6770" y="21408"/>
                  </a:cubicBezTo>
                  <a:cubicBezTo>
                    <a:pt x="6770" y="21337"/>
                    <a:pt x="6750" y="21265"/>
                    <a:pt x="6750" y="21193"/>
                  </a:cubicBezTo>
                  <a:cubicBezTo>
                    <a:pt x="7068" y="21313"/>
                    <a:pt x="7326" y="21456"/>
                    <a:pt x="7564" y="2160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04" name="Google Shape;2423;p22"/>
            <p:cNvSpPr/>
            <p:nvPr/>
          </p:nvSpPr>
          <p:spPr>
            <a:xfrm>
              <a:off x="24140" y="544647"/>
              <a:ext cx="78321" cy="246594"/>
            </a:xfrm>
            <a:custGeom>
              <a:avLst/>
              <a:gdLst/>
              <a:ahLst/>
              <a:cxnLst>
                <a:cxn ang="0">
                  <a:pos x="wd2" y="hd2"/>
                </a:cxn>
                <a:cxn ang="5400000">
                  <a:pos x="wd2" y="hd2"/>
                </a:cxn>
                <a:cxn ang="10800000">
                  <a:pos x="wd2" y="hd2"/>
                </a:cxn>
                <a:cxn ang="16200000">
                  <a:pos x="wd2" y="hd2"/>
                </a:cxn>
              </a:cxnLst>
              <a:rect l="0" t="0" r="r" b="b"/>
              <a:pathLst>
                <a:path w="21182" h="21567" fill="norm" stroke="1" extrusionOk="0">
                  <a:moveTo>
                    <a:pt x="421" y="11326"/>
                  </a:moveTo>
                  <a:cubicBezTo>
                    <a:pt x="-208" y="7799"/>
                    <a:pt x="-418" y="4273"/>
                    <a:pt x="1889" y="780"/>
                  </a:cubicBezTo>
                  <a:cubicBezTo>
                    <a:pt x="2099" y="509"/>
                    <a:pt x="2623" y="271"/>
                    <a:pt x="2937" y="0"/>
                  </a:cubicBezTo>
                  <a:cubicBezTo>
                    <a:pt x="3881" y="610"/>
                    <a:pt x="4720" y="1221"/>
                    <a:pt x="5768" y="1933"/>
                  </a:cubicBezTo>
                  <a:cubicBezTo>
                    <a:pt x="7341" y="1390"/>
                    <a:pt x="8495" y="983"/>
                    <a:pt x="8914" y="848"/>
                  </a:cubicBezTo>
                  <a:cubicBezTo>
                    <a:pt x="12689" y="1390"/>
                    <a:pt x="17931" y="1492"/>
                    <a:pt x="16254" y="3323"/>
                  </a:cubicBezTo>
                  <a:cubicBezTo>
                    <a:pt x="16149" y="3357"/>
                    <a:pt x="15939" y="3357"/>
                    <a:pt x="16044" y="3391"/>
                  </a:cubicBezTo>
                  <a:cubicBezTo>
                    <a:pt x="16149" y="3459"/>
                    <a:pt x="16254" y="3493"/>
                    <a:pt x="16254" y="3560"/>
                  </a:cubicBezTo>
                  <a:cubicBezTo>
                    <a:pt x="15415" y="4883"/>
                    <a:pt x="14681" y="6239"/>
                    <a:pt x="13842" y="7562"/>
                  </a:cubicBezTo>
                  <a:cubicBezTo>
                    <a:pt x="13528" y="7528"/>
                    <a:pt x="13108" y="7528"/>
                    <a:pt x="12794" y="7494"/>
                  </a:cubicBezTo>
                  <a:cubicBezTo>
                    <a:pt x="13318" y="6544"/>
                    <a:pt x="13737" y="5595"/>
                    <a:pt x="14366" y="4340"/>
                  </a:cubicBezTo>
                  <a:cubicBezTo>
                    <a:pt x="12689" y="4713"/>
                    <a:pt x="11326" y="4815"/>
                    <a:pt x="11221" y="5019"/>
                  </a:cubicBezTo>
                  <a:cubicBezTo>
                    <a:pt x="10382" y="6544"/>
                    <a:pt x="9858" y="8070"/>
                    <a:pt x="9124" y="9867"/>
                  </a:cubicBezTo>
                  <a:cubicBezTo>
                    <a:pt x="10697" y="9189"/>
                    <a:pt x="11535" y="8749"/>
                    <a:pt x="12374" y="8375"/>
                  </a:cubicBezTo>
                  <a:cubicBezTo>
                    <a:pt x="15939" y="9088"/>
                    <a:pt x="16673" y="10105"/>
                    <a:pt x="16254" y="11292"/>
                  </a:cubicBezTo>
                  <a:cubicBezTo>
                    <a:pt x="16149" y="11461"/>
                    <a:pt x="16254" y="11665"/>
                    <a:pt x="16359" y="11834"/>
                  </a:cubicBezTo>
                  <a:cubicBezTo>
                    <a:pt x="16359" y="12241"/>
                    <a:pt x="16359" y="12614"/>
                    <a:pt x="16359" y="13021"/>
                  </a:cubicBezTo>
                  <a:cubicBezTo>
                    <a:pt x="16568" y="13767"/>
                    <a:pt x="16778" y="14513"/>
                    <a:pt x="16988" y="15259"/>
                  </a:cubicBezTo>
                  <a:cubicBezTo>
                    <a:pt x="17512" y="16039"/>
                    <a:pt x="17931" y="16819"/>
                    <a:pt x="18456" y="17599"/>
                  </a:cubicBezTo>
                  <a:cubicBezTo>
                    <a:pt x="18246" y="18141"/>
                    <a:pt x="17827" y="18650"/>
                    <a:pt x="17722" y="19192"/>
                  </a:cubicBezTo>
                  <a:cubicBezTo>
                    <a:pt x="17617" y="19905"/>
                    <a:pt x="18456" y="20379"/>
                    <a:pt x="21182" y="20244"/>
                  </a:cubicBezTo>
                  <a:lnTo>
                    <a:pt x="21182" y="20278"/>
                  </a:lnTo>
                  <a:cubicBezTo>
                    <a:pt x="21182" y="20718"/>
                    <a:pt x="21182" y="21159"/>
                    <a:pt x="21077" y="21566"/>
                  </a:cubicBezTo>
                  <a:cubicBezTo>
                    <a:pt x="18351" y="21600"/>
                    <a:pt x="17722" y="20922"/>
                    <a:pt x="16988" y="20345"/>
                  </a:cubicBezTo>
                  <a:cubicBezTo>
                    <a:pt x="16254" y="19769"/>
                    <a:pt x="15834" y="19192"/>
                    <a:pt x="15205" y="18616"/>
                  </a:cubicBezTo>
                  <a:cubicBezTo>
                    <a:pt x="14996" y="18616"/>
                    <a:pt x="14786" y="18616"/>
                    <a:pt x="14576" y="18650"/>
                  </a:cubicBezTo>
                  <a:cubicBezTo>
                    <a:pt x="14366" y="18921"/>
                    <a:pt x="14157" y="19192"/>
                    <a:pt x="13737" y="19667"/>
                  </a:cubicBezTo>
                  <a:cubicBezTo>
                    <a:pt x="12060" y="18650"/>
                    <a:pt x="10697" y="17836"/>
                    <a:pt x="9333" y="17022"/>
                  </a:cubicBezTo>
                  <a:cubicBezTo>
                    <a:pt x="9019" y="16514"/>
                    <a:pt x="8809" y="16039"/>
                    <a:pt x="8495" y="15530"/>
                  </a:cubicBezTo>
                  <a:cubicBezTo>
                    <a:pt x="8704" y="15530"/>
                    <a:pt x="8809" y="15530"/>
                    <a:pt x="9019" y="15530"/>
                  </a:cubicBezTo>
                  <a:cubicBezTo>
                    <a:pt x="9229" y="15666"/>
                    <a:pt x="9543" y="15768"/>
                    <a:pt x="9963" y="16005"/>
                  </a:cubicBezTo>
                  <a:cubicBezTo>
                    <a:pt x="10277" y="14615"/>
                    <a:pt x="10487" y="13360"/>
                    <a:pt x="10697" y="12105"/>
                  </a:cubicBezTo>
                  <a:cubicBezTo>
                    <a:pt x="10382" y="12072"/>
                    <a:pt x="10067" y="12072"/>
                    <a:pt x="9753" y="12038"/>
                  </a:cubicBezTo>
                  <a:cubicBezTo>
                    <a:pt x="9229" y="12173"/>
                    <a:pt x="8704" y="12309"/>
                    <a:pt x="8180" y="12479"/>
                  </a:cubicBezTo>
                  <a:cubicBezTo>
                    <a:pt x="5139" y="10003"/>
                    <a:pt x="9858" y="7663"/>
                    <a:pt x="9333" y="5154"/>
                  </a:cubicBezTo>
                  <a:cubicBezTo>
                    <a:pt x="8704" y="4985"/>
                    <a:pt x="7761" y="4747"/>
                    <a:pt x="6817" y="4510"/>
                  </a:cubicBezTo>
                  <a:cubicBezTo>
                    <a:pt x="9648" y="3527"/>
                    <a:pt x="9438" y="3120"/>
                    <a:pt x="6293" y="2408"/>
                  </a:cubicBezTo>
                  <a:cubicBezTo>
                    <a:pt x="5664" y="3187"/>
                    <a:pt x="5768" y="4510"/>
                    <a:pt x="4196" y="4747"/>
                  </a:cubicBezTo>
                  <a:cubicBezTo>
                    <a:pt x="1260" y="5188"/>
                    <a:pt x="1889" y="5765"/>
                    <a:pt x="1679" y="6409"/>
                  </a:cubicBezTo>
                  <a:cubicBezTo>
                    <a:pt x="1260" y="7969"/>
                    <a:pt x="840" y="9664"/>
                    <a:pt x="421" y="11326"/>
                  </a:cubicBezTo>
                  <a:close/>
                  <a:moveTo>
                    <a:pt x="15310" y="11020"/>
                  </a:moveTo>
                  <a:cubicBezTo>
                    <a:pt x="15100" y="11020"/>
                    <a:pt x="14891" y="11020"/>
                    <a:pt x="14681" y="11020"/>
                  </a:cubicBezTo>
                  <a:cubicBezTo>
                    <a:pt x="14681" y="12072"/>
                    <a:pt x="14681" y="13123"/>
                    <a:pt x="14681" y="14174"/>
                  </a:cubicBezTo>
                  <a:cubicBezTo>
                    <a:pt x="14891" y="14174"/>
                    <a:pt x="15100" y="14174"/>
                    <a:pt x="15310" y="14174"/>
                  </a:cubicBezTo>
                  <a:cubicBezTo>
                    <a:pt x="15310" y="13157"/>
                    <a:pt x="15310" y="12105"/>
                    <a:pt x="15310" y="11020"/>
                  </a:cubicBezTo>
                  <a:close/>
                  <a:moveTo>
                    <a:pt x="12794" y="14988"/>
                  </a:moveTo>
                  <a:cubicBezTo>
                    <a:pt x="13003" y="15666"/>
                    <a:pt x="13213" y="16208"/>
                    <a:pt x="13528" y="16887"/>
                  </a:cubicBezTo>
                  <a:cubicBezTo>
                    <a:pt x="16359" y="15971"/>
                    <a:pt x="16254" y="15429"/>
                    <a:pt x="12794" y="14988"/>
                  </a:cubicBezTo>
                  <a:close/>
                  <a:moveTo>
                    <a:pt x="14576" y="9969"/>
                  </a:moveTo>
                  <a:cubicBezTo>
                    <a:pt x="14366" y="9935"/>
                    <a:pt x="14157" y="9901"/>
                    <a:pt x="14052" y="9901"/>
                  </a:cubicBezTo>
                  <a:cubicBezTo>
                    <a:pt x="13947" y="9901"/>
                    <a:pt x="13842" y="10003"/>
                    <a:pt x="13842" y="10071"/>
                  </a:cubicBezTo>
                  <a:cubicBezTo>
                    <a:pt x="14052" y="10105"/>
                    <a:pt x="14262" y="10173"/>
                    <a:pt x="14366" y="10139"/>
                  </a:cubicBezTo>
                  <a:cubicBezTo>
                    <a:pt x="14471" y="10105"/>
                    <a:pt x="14576" y="10003"/>
                    <a:pt x="14576" y="9969"/>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05" name="Google Shape;2424;p22"/>
            <p:cNvSpPr/>
            <p:nvPr/>
          </p:nvSpPr>
          <p:spPr>
            <a:xfrm>
              <a:off x="25694" y="571011"/>
              <a:ext cx="45750" cy="2562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692"/>
                  </a:moveTo>
                  <a:cubicBezTo>
                    <a:pt x="732" y="7091"/>
                    <a:pt x="1648" y="5490"/>
                    <a:pt x="2380" y="3856"/>
                  </a:cubicBezTo>
                  <a:cubicBezTo>
                    <a:pt x="2746" y="3235"/>
                    <a:pt x="1648" y="2680"/>
                    <a:pt x="6773" y="2255"/>
                  </a:cubicBezTo>
                  <a:cubicBezTo>
                    <a:pt x="9519" y="2026"/>
                    <a:pt x="9336" y="752"/>
                    <a:pt x="10434" y="0"/>
                  </a:cubicBezTo>
                  <a:cubicBezTo>
                    <a:pt x="15925" y="686"/>
                    <a:pt x="16108" y="1046"/>
                    <a:pt x="11349" y="2026"/>
                  </a:cubicBezTo>
                  <a:cubicBezTo>
                    <a:pt x="12997" y="2255"/>
                    <a:pt x="14644" y="2484"/>
                    <a:pt x="15742" y="2647"/>
                  </a:cubicBezTo>
                  <a:cubicBezTo>
                    <a:pt x="16658" y="5065"/>
                    <a:pt x="8603" y="7320"/>
                    <a:pt x="13729" y="9705"/>
                  </a:cubicBezTo>
                  <a:cubicBezTo>
                    <a:pt x="14644" y="9575"/>
                    <a:pt x="15559" y="9444"/>
                    <a:pt x="16475" y="9280"/>
                  </a:cubicBezTo>
                  <a:cubicBezTo>
                    <a:pt x="17024" y="9313"/>
                    <a:pt x="17573" y="9313"/>
                    <a:pt x="18122" y="9346"/>
                  </a:cubicBezTo>
                  <a:cubicBezTo>
                    <a:pt x="17756" y="10555"/>
                    <a:pt x="17207" y="11764"/>
                    <a:pt x="16841" y="13104"/>
                  </a:cubicBezTo>
                  <a:cubicBezTo>
                    <a:pt x="16108" y="12875"/>
                    <a:pt x="15559" y="12777"/>
                    <a:pt x="15193" y="12646"/>
                  </a:cubicBezTo>
                  <a:cubicBezTo>
                    <a:pt x="14827" y="12646"/>
                    <a:pt x="14644" y="12646"/>
                    <a:pt x="14278" y="12646"/>
                  </a:cubicBezTo>
                  <a:cubicBezTo>
                    <a:pt x="14827" y="13136"/>
                    <a:pt x="15193" y="13594"/>
                    <a:pt x="15742" y="14084"/>
                  </a:cubicBezTo>
                  <a:cubicBezTo>
                    <a:pt x="14644" y="14542"/>
                    <a:pt x="13546" y="14999"/>
                    <a:pt x="11715" y="15685"/>
                  </a:cubicBezTo>
                  <a:cubicBezTo>
                    <a:pt x="13546" y="16862"/>
                    <a:pt x="15742" y="18332"/>
                    <a:pt x="18122" y="19803"/>
                  </a:cubicBezTo>
                  <a:cubicBezTo>
                    <a:pt x="19037" y="20424"/>
                    <a:pt x="20502" y="21012"/>
                    <a:pt x="21600" y="21600"/>
                  </a:cubicBezTo>
                  <a:cubicBezTo>
                    <a:pt x="18488" y="21044"/>
                    <a:pt x="15193" y="20456"/>
                    <a:pt x="12081" y="19901"/>
                  </a:cubicBezTo>
                  <a:cubicBezTo>
                    <a:pt x="3844" y="16339"/>
                    <a:pt x="183" y="12581"/>
                    <a:pt x="0" y="8692"/>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06" name="Google Shape;2425;p22"/>
            <p:cNvSpPr/>
            <p:nvPr/>
          </p:nvSpPr>
          <p:spPr>
            <a:xfrm>
              <a:off x="518465" y="510917"/>
              <a:ext cx="109333" cy="267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997"/>
                  </a:moveTo>
                  <a:cubicBezTo>
                    <a:pt x="21217" y="16310"/>
                    <a:pt x="20757" y="16591"/>
                    <a:pt x="20528" y="16936"/>
                  </a:cubicBezTo>
                  <a:cubicBezTo>
                    <a:pt x="19838" y="18063"/>
                    <a:pt x="19379" y="19221"/>
                    <a:pt x="18460" y="20317"/>
                  </a:cubicBezTo>
                  <a:cubicBezTo>
                    <a:pt x="18077" y="20817"/>
                    <a:pt x="16698" y="21193"/>
                    <a:pt x="15779" y="21600"/>
                  </a:cubicBezTo>
                  <a:cubicBezTo>
                    <a:pt x="15549" y="21537"/>
                    <a:pt x="15319" y="21506"/>
                    <a:pt x="15013" y="21443"/>
                  </a:cubicBezTo>
                  <a:cubicBezTo>
                    <a:pt x="15089" y="21193"/>
                    <a:pt x="15166" y="20911"/>
                    <a:pt x="15319" y="20661"/>
                  </a:cubicBezTo>
                  <a:cubicBezTo>
                    <a:pt x="16391" y="19315"/>
                    <a:pt x="17540" y="18000"/>
                    <a:pt x="18613" y="16654"/>
                  </a:cubicBezTo>
                  <a:cubicBezTo>
                    <a:pt x="18766" y="16497"/>
                    <a:pt x="18689" y="16247"/>
                    <a:pt x="18460" y="16090"/>
                  </a:cubicBezTo>
                  <a:cubicBezTo>
                    <a:pt x="17004" y="14744"/>
                    <a:pt x="18153" y="13461"/>
                    <a:pt x="18843" y="12146"/>
                  </a:cubicBezTo>
                  <a:cubicBezTo>
                    <a:pt x="19072" y="11677"/>
                    <a:pt x="18843" y="11144"/>
                    <a:pt x="18843" y="10675"/>
                  </a:cubicBezTo>
                  <a:cubicBezTo>
                    <a:pt x="18843" y="10330"/>
                    <a:pt x="18843" y="9986"/>
                    <a:pt x="18843" y="9579"/>
                  </a:cubicBezTo>
                  <a:cubicBezTo>
                    <a:pt x="18766" y="9579"/>
                    <a:pt x="18383" y="9548"/>
                    <a:pt x="18000" y="9548"/>
                  </a:cubicBezTo>
                  <a:cubicBezTo>
                    <a:pt x="17694" y="8890"/>
                    <a:pt x="17311" y="8202"/>
                    <a:pt x="17004" y="7544"/>
                  </a:cubicBezTo>
                  <a:cubicBezTo>
                    <a:pt x="16775" y="6668"/>
                    <a:pt x="16621" y="5760"/>
                    <a:pt x="16315" y="4883"/>
                  </a:cubicBezTo>
                  <a:cubicBezTo>
                    <a:pt x="16085" y="4101"/>
                    <a:pt x="15702" y="3318"/>
                    <a:pt x="15396" y="2567"/>
                  </a:cubicBezTo>
                  <a:cubicBezTo>
                    <a:pt x="15243" y="2254"/>
                    <a:pt x="15166" y="1941"/>
                    <a:pt x="15013" y="1628"/>
                  </a:cubicBezTo>
                  <a:cubicBezTo>
                    <a:pt x="14247" y="1753"/>
                    <a:pt x="13404" y="1878"/>
                    <a:pt x="12715" y="2035"/>
                  </a:cubicBezTo>
                  <a:cubicBezTo>
                    <a:pt x="12179" y="2129"/>
                    <a:pt x="11643" y="2254"/>
                    <a:pt x="11260" y="2410"/>
                  </a:cubicBezTo>
                  <a:cubicBezTo>
                    <a:pt x="8426" y="3506"/>
                    <a:pt x="3140" y="3631"/>
                    <a:pt x="2911" y="5791"/>
                  </a:cubicBezTo>
                  <a:cubicBezTo>
                    <a:pt x="1991" y="5228"/>
                    <a:pt x="1072" y="4633"/>
                    <a:pt x="0" y="4007"/>
                  </a:cubicBezTo>
                  <a:cubicBezTo>
                    <a:pt x="4979" y="2661"/>
                    <a:pt x="9881" y="1346"/>
                    <a:pt x="14860" y="0"/>
                  </a:cubicBezTo>
                  <a:cubicBezTo>
                    <a:pt x="15089" y="94"/>
                    <a:pt x="15243" y="157"/>
                    <a:pt x="15472" y="250"/>
                  </a:cubicBezTo>
                  <a:cubicBezTo>
                    <a:pt x="15396" y="501"/>
                    <a:pt x="15013" y="845"/>
                    <a:pt x="15319" y="1033"/>
                  </a:cubicBezTo>
                  <a:cubicBezTo>
                    <a:pt x="18996" y="3506"/>
                    <a:pt x="20681" y="6230"/>
                    <a:pt x="21217" y="9078"/>
                  </a:cubicBezTo>
                  <a:cubicBezTo>
                    <a:pt x="21217" y="9203"/>
                    <a:pt x="21447" y="9329"/>
                    <a:pt x="21600" y="9423"/>
                  </a:cubicBezTo>
                  <a:cubicBezTo>
                    <a:pt x="21523" y="11583"/>
                    <a:pt x="21523" y="13774"/>
                    <a:pt x="21600" y="15997"/>
                  </a:cubicBezTo>
                  <a:cubicBezTo>
                    <a:pt x="21600" y="15997"/>
                    <a:pt x="21600" y="15997"/>
                    <a:pt x="21600" y="15997"/>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07" name="Google Shape;2426;p22"/>
            <p:cNvSpPr/>
            <p:nvPr/>
          </p:nvSpPr>
          <p:spPr>
            <a:xfrm>
              <a:off x="51283" y="808285"/>
              <a:ext cx="256273" cy="161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56" y="883"/>
                    <a:pt x="1144" y="1817"/>
                    <a:pt x="1699" y="2700"/>
                  </a:cubicBezTo>
                  <a:cubicBezTo>
                    <a:pt x="1797" y="3063"/>
                    <a:pt x="1895" y="3479"/>
                    <a:pt x="2059" y="3790"/>
                  </a:cubicBezTo>
                  <a:cubicBezTo>
                    <a:pt x="2810" y="5140"/>
                    <a:pt x="3595" y="6438"/>
                    <a:pt x="4412" y="7685"/>
                  </a:cubicBezTo>
                  <a:cubicBezTo>
                    <a:pt x="4706" y="8152"/>
                    <a:pt x="5196" y="8308"/>
                    <a:pt x="5588" y="8619"/>
                  </a:cubicBezTo>
                  <a:cubicBezTo>
                    <a:pt x="6078" y="8983"/>
                    <a:pt x="6568" y="9294"/>
                    <a:pt x="7091" y="9658"/>
                  </a:cubicBezTo>
                  <a:cubicBezTo>
                    <a:pt x="7483" y="10229"/>
                    <a:pt x="7810" y="10904"/>
                    <a:pt x="8235" y="11319"/>
                  </a:cubicBezTo>
                  <a:cubicBezTo>
                    <a:pt x="10163" y="13085"/>
                    <a:pt x="12025" y="15058"/>
                    <a:pt x="14346" y="15681"/>
                  </a:cubicBezTo>
                  <a:cubicBezTo>
                    <a:pt x="16372" y="16252"/>
                    <a:pt x="18300" y="17758"/>
                    <a:pt x="20424" y="17550"/>
                  </a:cubicBezTo>
                  <a:cubicBezTo>
                    <a:pt x="20718" y="17550"/>
                    <a:pt x="20979" y="17550"/>
                    <a:pt x="21273" y="17602"/>
                  </a:cubicBezTo>
                  <a:cubicBezTo>
                    <a:pt x="21273" y="17706"/>
                    <a:pt x="21273" y="17862"/>
                    <a:pt x="21273" y="17965"/>
                  </a:cubicBezTo>
                  <a:cubicBezTo>
                    <a:pt x="20979" y="18173"/>
                    <a:pt x="20685" y="18381"/>
                    <a:pt x="20097" y="18744"/>
                  </a:cubicBezTo>
                  <a:cubicBezTo>
                    <a:pt x="20816" y="18900"/>
                    <a:pt x="21208" y="19004"/>
                    <a:pt x="21600" y="19108"/>
                  </a:cubicBezTo>
                  <a:cubicBezTo>
                    <a:pt x="21600" y="19263"/>
                    <a:pt x="21567" y="19367"/>
                    <a:pt x="21567" y="19523"/>
                  </a:cubicBezTo>
                  <a:cubicBezTo>
                    <a:pt x="20456" y="19419"/>
                    <a:pt x="19378" y="19367"/>
                    <a:pt x="18267" y="19160"/>
                  </a:cubicBezTo>
                  <a:cubicBezTo>
                    <a:pt x="17581" y="19056"/>
                    <a:pt x="16927" y="18744"/>
                    <a:pt x="16274" y="18381"/>
                  </a:cubicBezTo>
                  <a:cubicBezTo>
                    <a:pt x="15162" y="17810"/>
                    <a:pt x="14084" y="17187"/>
                    <a:pt x="12940" y="16875"/>
                  </a:cubicBezTo>
                  <a:cubicBezTo>
                    <a:pt x="14934" y="19783"/>
                    <a:pt x="17875" y="18900"/>
                    <a:pt x="20097" y="21444"/>
                  </a:cubicBezTo>
                  <a:cubicBezTo>
                    <a:pt x="19639" y="21496"/>
                    <a:pt x="19280" y="21548"/>
                    <a:pt x="18888" y="21600"/>
                  </a:cubicBezTo>
                  <a:cubicBezTo>
                    <a:pt x="16666" y="20354"/>
                    <a:pt x="14476" y="19160"/>
                    <a:pt x="12254" y="17913"/>
                  </a:cubicBezTo>
                  <a:cubicBezTo>
                    <a:pt x="12156" y="17446"/>
                    <a:pt x="12156" y="16771"/>
                    <a:pt x="11993" y="16615"/>
                  </a:cubicBezTo>
                  <a:cubicBezTo>
                    <a:pt x="10588" y="15577"/>
                    <a:pt x="9117" y="14694"/>
                    <a:pt x="7679" y="13760"/>
                  </a:cubicBezTo>
                  <a:cubicBezTo>
                    <a:pt x="7679" y="13760"/>
                    <a:pt x="7679" y="13708"/>
                    <a:pt x="7679" y="13708"/>
                  </a:cubicBezTo>
                  <a:cubicBezTo>
                    <a:pt x="7614" y="13604"/>
                    <a:pt x="7549" y="13500"/>
                    <a:pt x="7483" y="13396"/>
                  </a:cubicBezTo>
                  <a:lnTo>
                    <a:pt x="7483" y="13292"/>
                  </a:lnTo>
                  <a:cubicBezTo>
                    <a:pt x="7483" y="13292"/>
                    <a:pt x="7451" y="13396"/>
                    <a:pt x="7451" y="13396"/>
                  </a:cubicBezTo>
                  <a:cubicBezTo>
                    <a:pt x="7254" y="13240"/>
                    <a:pt x="7058" y="13085"/>
                    <a:pt x="6862" y="12929"/>
                  </a:cubicBezTo>
                  <a:cubicBezTo>
                    <a:pt x="6862" y="12929"/>
                    <a:pt x="6862" y="12929"/>
                    <a:pt x="6862" y="12929"/>
                  </a:cubicBezTo>
                  <a:cubicBezTo>
                    <a:pt x="6797" y="12825"/>
                    <a:pt x="6699" y="12721"/>
                    <a:pt x="6634" y="12617"/>
                  </a:cubicBezTo>
                  <a:cubicBezTo>
                    <a:pt x="6634" y="12617"/>
                    <a:pt x="6634" y="12617"/>
                    <a:pt x="6634" y="12617"/>
                  </a:cubicBezTo>
                  <a:cubicBezTo>
                    <a:pt x="6568" y="12513"/>
                    <a:pt x="6470" y="12410"/>
                    <a:pt x="6405" y="12306"/>
                  </a:cubicBezTo>
                  <a:cubicBezTo>
                    <a:pt x="6405" y="12306"/>
                    <a:pt x="6405" y="12306"/>
                    <a:pt x="6405" y="12306"/>
                  </a:cubicBezTo>
                  <a:cubicBezTo>
                    <a:pt x="6274" y="12150"/>
                    <a:pt x="6143" y="12046"/>
                    <a:pt x="6013" y="11890"/>
                  </a:cubicBezTo>
                  <a:cubicBezTo>
                    <a:pt x="3235" y="8879"/>
                    <a:pt x="1046" y="5088"/>
                    <a:pt x="0" y="0"/>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08" name="Google Shape;2427;p22"/>
            <p:cNvSpPr/>
            <p:nvPr/>
          </p:nvSpPr>
          <p:spPr>
            <a:xfrm>
              <a:off x="35000" y="499286"/>
              <a:ext cx="67073" cy="1798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57" y="9962"/>
                  </a:moveTo>
                  <a:cubicBezTo>
                    <a:pt x="17979" y="7448"/>
                    <a:pt x="11612" y="7309"/>
                    <a:pt x="7117" y="6564"/>
                  </a:cubicBezTo>
                  <a:cubicBezTo>
                    <a:pt x="6617" y="6797"/>
                    <a:pt x="5244" y="7309"/>
                    <a:pt x="3371" y="8053"/>
                  </a:cubicBezTo>
                  <a:cubicBezTo>
                    <a:pt x="2122" y="7122"/>
                    <a:pt x="999" y="6285"/>
                    <a:pt x="0" y="5400"/>
                  </a:cubicBezTo>
                  <a:cubicBezTo>
                    <a:pt x="0" y="5400"/>
                    <a:pt x="0" y="5400"/>
                    <a:pt x="0" y="5400"/>
                  </a:cubicBezTo>
                  <a:cubicBezTo>
                    <a:pt x="0" y="5307"/>
                    <a:pt x="125" y="5214"/>
                    <a:pt x="125" y="5121"/>
                  </a:cubicBezTo>
                  <a:cubicBezTo>
                    <a:pt x="749" y="4422"/>
                    <a:pt x="1373" y="3724"/>
                    <a:pt x="1998" y="3072"/>
                  </a:cubicBezTo>
                  <a:cubicBezTo>
                    <a:pt x="4245" y="3352"/>
                    <a:pt x="6493" y="3491"/>
                    <a:pt x="8240" y="2607"/>
                  </a:cubicBezTo>
                  <a:cubicBezTo>
                    <a:pt x="9864" y="1769"/>
                    <a:pt x="11487" y="931"/>
                    <a:pt x="13360" y="0"/>
                  </a:cubicBezTo>
                  <a:cubicBezTo>
                    <a:pt x="14608" y="698"/>
                    <a:pt x="12236" y="1769"/>
                    <a:pt x="15607" y="1862"/>
                  </a:cubicBezTo>
                  <a:cubicBezTo>
                    <a:pt x="15482" y="2141"/>
                    <a:pt x="15357" y="2421"/>
                    <a:pt x="15107" y="2700"/>
                  </a:cubicBezTo>
                  <a:cubicBezTo>
                    <a:pt x="14234" y="3631"/>
                    <a:pt x="13360" y="4562"/>
                    <a:pt x="12610" y="5447"/>
                  </a:cubicBezTo>
                  <a:cubicBezTo>
                    <a:pt x="12610" y="5493"/>
                    <a:pt x="12486" y="5540"/>
                    <a:pt x="12486" y="5586"/>
                  </a:cubicBezTo>
                  <a:cubicBezTo>
                    <a:pt x="12610" y="5540"/>
                    <a:pt x="12610" y="5493"/>
                    <a:pt x="12735" y="5447"/>
                  </a:cubicBezTo>
                  <a:cubicBezTo>
                    <a:pt x="15107" y="5447"/>
                    <a:pt x="17480" y="5447"/>
                    <a:pt x="19602" y="5447"/>
                  </a:cubicBezTo>
                  <a:cubicBezTo>
                    <a:pt x="18479" y="6191"/>
                    <a:pt x="17480" y="6843"/>
                    <a:pt x="16481" y="7448"/>
                  </a:cubicBezTo>
                  <a:cubicBezTo>
                    <a:pt x="16856" y="7541"/>
                    <a:pt x="17355" y="7634"/>
                    <a:pt x="17730" y="7728"/>
                  </a:cubicBezTo>
                  <a:cubicBezTo>
                    <a:pt x="18479" y="7402"/>
                    <a:pt x="19103" y="7076"/>
                    <a:pt x="19852" y="6750"/>
                  </a:cubicBezTo>
                  <a:cubicBezTo>
                    <a:pt x="20102" y="6750"/>
                    <a:pt x="20476" y="6750"/>
                    <a:pt x="20726" y="6750"/>
                  </a:cubicBezTo>
                  <a:cubicBezTo>
                    <a:pt x="20726" y="7448"/>
                    <a:pt x="20601" y="8147"/>
                    <a:pt x="20726" y="8798"/>
                  </a:cubicBezTo>
                  <a:cubicBezTo>
                    <a:pt x="20851" y="9264"/>
                    <a:pt x="21225" y="9729"/>
                    <a:pt x="21600" y="10195"/>
                  </a:cubicBezTo>
                  <a:cubicBezTo>
                    <a:pt x="20476" y="11824"/>
                    <a:pt x="18978" y="13407"/>
                    <a:pt x="18229" y="15036"/>
                  </a:cubicBezTo>
                  <a:cubicBezTo>
                    <a:pt x="17230" y="17224"/>
                    <a:pt x="16731" y="19412"/>
                    <a:pt x="15982" y="21600"/>
                  </a:cubicBezTo>
                  <a:cubicBezTo>
                    <a:pt x="15982" y="21367"/>
                    <a:pt x="15857" y="21088"/>
                    <a:pt x="15857" y="20855"/>
                  </a:cubicBezTo>
                  <a:cubicBezTo>
                    <a:pt x="16481" y="19272"/>
                    <a:pt x="15607" y="17876"/>
                    <a:pt x="11237" y="16852"/>
                  </a:cubicBezTo>
                  <a:cubicBezTo>
                    <a:pt x="10238" y="17364"/>
                    <a:pt x="9114" y="17922"/>
                    <a:pt x="7366" y="18900"/>
                  </a:cubicBezTo>
                  <a:cubicBezTo>
                    <a:pt x="8240" y="16386"/>
                    <a:pt x="8865" y="14291"/>
                    <a:pt x="9864" y="12243"/>
                  </a:cubicBezTo>
                  <a:cubicBezTo>
                    <a:pt x="9988" y="11964"/>
                    <a:pt x="11612" y="11778"/>
                    <a:pt x="13609" y="11312"/>
                  </a:cubicBezTo>
                  <a:cubicBezTo>
                    <a:pt x="12860" y="13034"/>
                    <a:pt x="12361" y="14338"/>
                    <a:pt x="11736" y="15641"/>
                  </a:cubicBezTo>
                  <a:cubicBezTo>
                    <a:pt x="12111" y="15688"/>
                    <a:pt x="12610" y="15688"/>
                    <a:pt x="12985" y="15734"/>
                  </a:cubicBezTo>
                  <a:cubicBezTo>
                    <a:pt x="13984" y="13919"/>
                    <a:pt x="14858" y="12057"/>
                    <a:pt x="15857" y="10241"/>
                  </a:cubicBezTo>
                  <a:cubicBezTo>
                    <a:pt x="15857" y="10241"/>
                    <a:pt x="15857" y="10241"/>
                    <a:pt x="15857" y="10241"/>
                  </a:cubicBezTo>
                  <a:cubicBezTo>
                    <a:pt x="15857" y="10148"/>
                    <a:pt x="15857" y="10055"/>
                    <a:pt x="15857" y="9962"/>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09" name="Google Shape;2428;p22"/>
            <p:cNvSpPr/>
            <p:nvPr/>
          </p:nvSpPr>
          <p:spPr>
            <a:xfrm>
              <a:off x="337020" y="814798"/>
              <a:ext cx="262088" cy="164852"/>
            </a:xfrm>
            <a:custGeom>
              <a:avLst/>
              <a:gdLst/>
              <a:ahLst/>
              <a:cxnLst>
                <a:cxn ang="0">
                  <a:pos x="wd2" y="hd2"/>
                </a:cxn>
                <a:cxn ang="5400000">
                  <a:pos x="wd2" y="hd2"/>
                </a:cxn>
                <a:cxn ang="10800000">
                  <a:pos x="wd2" y="hd2"/>
                </a:cxn>
                <a:cxn ang="16200000">
                  <a:pos x="wd2" y="hd2"/>
                </a:cxn>
              </a:cxnLst>
              <a:rect l="0" t="0" r="r" b="b"/>
              <a:pathLst>
                <a:path w="21600" h="21559" fill="norm" stroke="1" extrusionOk="0">
                  <a:moveTo>
                    <a:pt x="1214" y="21508"/>
                  </a:moveTo>
                  <a:cubicBezTo>
                    <a:pt x="799" y="21204"/>
                    <a:pt x="415" y="20900"/>
                    <a:pt x="0" y="20646"/>
                  </a:cubicBezTo>
                  <a:cubicBezTo>
                    <a:pt x="0" y="20798"/>
                    <a:pt x="32" y="20951"/>
                    <a:pt x="32" y="21103"/>
                  </a:cubicBezTo>
                  <a:cubicBezTo>
                    <a:pt x="2301" y="20393"/>
                    <a:pt x="4601" y="20038"/>
                    <a:pt x="6774" y="18922"/>
                  </a:cubicBezTo>
                  <a:cubicBezTo>
                    <a:pt x="8979" y="17807"/>
                    <a:pt x="11183" y="16387"/>
                    <a:pt x="13101" y="14460"/>
                  </a:cubicBezTo>
                  <a:cubicBezTo>
                    <a:pt x="14826" y="12686"/>
                    <a:pt x="16328" y="10252"/>
                    <a:pt x="17702" y="7767"/>
                  </a:cubicBezTo>
                  <a:cubicBezTo>
                    <a:pt x="19044" y="5384"/>
                    <a:pt x="20098" y="2596"/>
                    <a:pt x="21280" y="10"/>
                  </a:cubicBezTo>
                  <a:cubicBezTo>
                    <a:pt x="21312" y="-41"/>
                    <a:pt x="21504" y="111"/>
                    <a:pt x="21600" y="162"/>
                  </a:cubicBezTo>
                  <a:cubicBezTo>
                    <a:pt x="20801" y="3762"/>
                    <a:pt x="19619" y="7007"/>
                    <a:pt x="18053" y="9897"/>
                  </a:cubicBezTo>
                  <a:cubicBezTo>
                    <a:pt x="17989" y="9998"/>
                    <a:pt x="17893" y="10151"/>
                    <a:pt x="17830" y="10252"/>
                  </a:cubicBezTo>
                  <a:cubicBezTo>
                    <a:pt x="17830" y="10252"/>
                    <a:pt x="17830" y="10252"/>
                    <a:pt x="17830" y="10252"/>
                  </a:cubicBezTo>
                  <a:cubicBezTo>
                    <a:pt x="17734" y="10455"/>
                    <a:pt x="17638" y="10607"/>
                    <a:pt x="17574" y="10810"/>
                  </a:cubicBezTo>
                  <a:cubicBezTo>
                    <a:pt x="17574" y="10810"/>
                    <a:pt x="17574" y="10810"/>
                    <a:pt x="17574" y="10810"/>
                  </a:cubicBezTo>
                  <a:cubicBezTo>
                    <a:pt x="17446" y="11013"/>
                    <a:pt x="17318" y="11215"/>
                    <a:pt x="17159" y="11469"/>
                  </a:cubicBezTo>
                  <a:cubicBezTo>
                    <a:pt x="17159" y="11469"/>
                    <a:pt x="17159" y="11469"/>
                    <a:pt x="17159" y="11469"/>
                  </a:cubicBezTo>
                  <a:cubicBezTo>
                    <a:pt x="17031" y="11621"/>
                    <a:pt x="16935" y="11773"/>
                    <a:pt x="16807" y="11925"/>
                  </a:cubicBezTo>
                  <a:cubicBezTo>
                    <a:pt x="16807" y="11925"/>
                    <a:pt x="16807" y="11925"/>
                    <a:pt x="16807" y="11925"/>
                  </a:cubicBezTo>
                  <a:cubicBezTo>
                    <a:pt x="16456" y="12483"/>
                    <a:pt x="16104" y="12990"/>
                    <a:pt x="15753" y="13548"/>
                  </a:cubicBezTo>
                  <a:cubicBezTo>
                    <a:pt x="15753" y="13548"/>
                    <a:pt x="15753" y="13548"/>
                    <a:pt x="15753" y="13548"/>
                  </a:cubicBezTo>
                  <a:cubicBezTo>
                    <a:pt x="15689" y="13649"/>
                    <a:pt x="15625" y="13751"/>
                    <a:pt x="15561" y="13903"/>
                  </a:cubicBezTo>
                  <a:cubicBezTo>
                    <a:pt x="15561" y="13903"/>
                    <a:pt x="15561" y="13953"/>
                    <a:pt x="15561" y="13953"/>
                  </a:cubicBezTo>
                  <a:cubicBezTo>
                    <a:pt x="14570" y="14410"/>
                    <a:pt x="13676" y="15018"/>
                    <a:pt x="13420" y="16793"/>
                  </a:cubicBezTo>
                  <a:lnTo>
                    <a:pt x="13388" y="16844"/>
                  </a:lnTo>
                  <a:cubicBezTo>
                    <a:pt x="13388" y="16844"/>
                    <a:pt x="13324" y="16844"/>
                    <a:pt x="13324" y="16844"/>
                  </a:cubicBezTo>
                  <a:cubicBezTo>
                    <a:pt x="13228" y="16945"/>
                    <a:pt x="13133" y="17046"/>
                    <a:pt x="13037" y="17148"/>
                  </a:cubicBezTo>
                  <a:cubicBezTo>
                    <a:pt x="13037" y="17148"/>
                    <a:pt x="13037" y="17148"/>
                    <a:pt x="13037" y="17148"/>
                  </a:cubicBezTo>
                  <a:cubicBezTo>
                    <a:pt x="12973" y="17249"/>
                    <a:pt x="12877" y="17351"/>
                    <a:pt x="12813" y="17452"/>
                  </a:cubicBezTo>
                  <a:cubicBezTo>
                    <a:pt x="12813" y="17452"/>
                    <a:pt x="12813" y="17452"/>
                    <a:pt x="12813" y="17452"/>
                  </a:cubicBezTo>
                  <a:cubicBezTo>
                    <a:pt x="11886" y="18060"/>
                    <a:pt x="10992" y="18720"/>
                    <a:pt x="10065" y="19328"/>
                  </a:cubicBezTo>
                  <a:cubicBezTo>
                    <a:pt x="8340" y="19987"/>
                    <a:pt x="6614" y="20697"/>
                    <a:pt x="4889" y="21356"/>
                  </a:cubicBezTo>
                  <a:cubicBezTo>
                    <a:pt x="4665" y="21407"/>
                    <a:pt x="4441" y="21458"/>
                    <a:pt x="4186" y="21559"/>
                  </a:cubicBezTo>
                  <a:cubicBezTo>
                    <a:pt x="3195" y="21458"/>
                    <a:pt x="2205" y="21508"/>
                    <a:pt x="1214" y="21508"/>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10" name="Google Shape;2429;p22"/>
            <p:cNvSpPr/>
            <p:nvPr/>
          </p:nvSpPr>
          <p:spPr>
            <a:xfrm>
              <a:off x="150147" y="370568"/>
              <a:ext cx="138023" cy="72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115" y="462"/>
                    <a:pt x="20690" y="924"/>
                    <a:pt x="20144" y="1502"/>
                  </a:cubicBezTo>
                  <a:cubicBezTo>
                    <a:pt x="20144" y="1502"/>
                    <a:pt x="20326" y="2195"/>
                    <a:pt x="20265" y="2310"/>
                  </a:cubicBezTo>
                  <a:cubicBezTo>
                    <a:pt x="18384" y="4736"/>
                    <a:pt x="16443" y="7161"/>
                    <a:pt x="14562" y="9587"/>
                  </a:cubicBezTo>
                  <a:cubicBezTo>
                    <a:pt x="13166" y="11435"/>
                    <a:pt x="11710" y="13052"/>
                    <a:pt x="10375" y="15016"/>
                  </a:cubicBezTo>
                  <a:cubicBezTo>
                    <a:pt x="9404" y="16518"/>
                    <a:pt x="8555" y="17904"/>
                    <a:pt x="7281" y="16402"/>
                  </a:cubicBezTo>
                  <a:cubicBezTo>
                    <a:pt x="5279" y="18135"/>
                    <a:pt x="3276" y="19867"/>
                    <a:pt x="1274" y="21600"/>
                  </a:cubicBezTo>
                  <a:cubicBezTo>
                    <a:pt x="849" y="20329"/>
                    <a:pt x="485" y="19059"/>
                    <a:pt x="0" y="17557"/>
                  </a:cubicBezTo>
                  <a:cubicBezTo>
                    <a:pt x="121" y="16749"/>
                    <a:pt x="303" y="15363"/>
                    <a:pt x="485" y="13976"/>
                  </a:cubicBezTo>
                  <a:cubicBezTo>
                    <a:pt x="6917" y="6468"/>
                    <a:pt x="14137" y="2541"/>
                    <a:pt x="21600" y="0"/>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11" name="Google Shape;2430;p22"/>
            <p:cNvSpPr/>
            <p:nvPr/>
          </p:nvSpPr>
          <p:spPr>
            <a:xfrm>
              <a:off x="71831" y="873419"/>
              <a:ext cx="186487" cy="112219"/>
            </a:xfrm>
            <a:custGeom>
              <a:avLst/>
              <a:gdLst/>
              <a:ahLst/>
              <a:cxnLst>
                <a:cxn ang="0">
                  <a:pos x="wd2" y="hd2"/>
                </a:cxn>
                <a:cxn ang="5400000">
                  <a:pos x="wd2" y="hd2"/>
                </a:cxn>
                <a:cxn ang="10800000">
                  <a:pos x="wd2" y="hd2"/>
                </a:cxn>
                <a:cxn ang="16200000">
                  <a:pos x="wd2" y="hd2"/>
                </a:cxn>
              </a:cxnLst>
              <a:rect l="0" t="0" r="r" b="b"/>
              <a:pathLst>
                <a:path w="21600" h="21122" fill="norm" stroke="1" extrusionOk="0">
                  <a:moveTo>
                    <a:pt x="9430" y="14813"/>
                  </a:moveTo>
                  <a:cubicBezTo>
                    <a:pt x="9341" y="14668"/>
                    <a:pt x="9251" y="14522"/>
                    <a:pt x="9116" y="14376"/>
                  </a:cubicBezTo>
                  <a:cubicBezTo>
                    <a:pt x="9116" y="14084"/>
                    <a:pt x="9116" y="13792"/>
                    <a:pt x="9116" y="13427"/>
                  </a:cubicBezTo>
                  <a:cubicBezTo>
                    <a:pt x="9161" y="13354"/>
                    <a:pt x="9161" y="13281"/>
                    <a:pt x="9206" y="13208"/>
                  </a:cubicBezTo>
                  <a:cubicBezTo>
                    <a:pt x="9206" y="13281"/>
                    <a:pt x="9161" y="13354"/>
                    <a:pt x="9161" y="13427"/>
                  </a:cubicBezTo>
                  <a:cubicBezTo>
                    <a:pt x="8487" y="12989"/>
                    <a:pt x="7769" y="12478"/>
                    <a:pt x="7095" y="12041"/>
                  </a:cubicBezTo>
                  <a:cubicBezTo>
                    <a:pt x="4356" y="9268"/>
                    <a:pt x="2380" y="5254"/>
                    <a:pt x="314" y="1459"/>
                  </a:cubicBezTo>
                  <a:cubicBezTo>
                    <a:pt x="135" y="1095"/>
                    <a:pt x="90" y="511"/>
                    <a:pt x="0" y="0"/>
                  </a:cubicBezTo>
                  <a:cubicBezTo>
                    <a:pt x="4850" y="7662"/>
                    <a:pt x="10553" y="13354"/>
                    <a:pt x="17020" y="17003"/>
                  </a:cubicBezTo>
                  <a:cubicBezTo>
                    <a:pt x="18546" y="17878"/>
                    <a:pt x="20073" y="18608"/>
                    <a:pt x="21600" y="19411"/>
                  </a:cubicBezTo>
                  <a:cubicBezTo>
                    <a:pt x="20343" y="21600"/>
                    <a:pt x="19175" y="19265"/>
                    <a:pt x="17828" y="19338"/>
                  </a:cubicBezTo>
                  <a:cubicBezTo>
                    <a:pt x="17873" y="19922"/>
                    <a:pt x="17873" y="20432"/>
                    <a:pt x="17918" y="21089"/>
                  </a:cubicBezTo>
                  <a:cubicBezTo>
                    <a:pt x="17738" y="21089"/>
                    <a:pt x="17603" y="21162"/>
                    <a:pt x="17513" y="21089"/>
                  </a:cubicBezTo>
                  <a:cubicBezTo>
                    <a:pt x="15493" y="20141"/>
                    <a:pt x="13741" y="18462"/>
                    <a:pt x="12035" y="16419"/>
                  </a:cubicBezTo>
                  <a:cubicBezTo>
                    <a:pt x="11271" y="15616"/>
                    <a:pt x="10284" y="15324"/>
                    <a:pt x="9430" y="14813"/>
                  </a:cubicBezTo>
                  <a:close/>
                  <a:moveTo>
                    <a:pt x="16166" y="18608"/>
                  </a:moveTo>
                  <a:cubicBezTo>
                    <a:pt x="16211" y="18681"/>
                    <a:pt x="16256" y="18754"/>
                    <a:pt x="16301" y="18754"/>
                  </a:cubicBezTo>
                  <a:cubicBezTo>
                    <a:pt x="16301" y="18681"/>
                    <a:pt x="16256" y="18608"/>
                    <a:pt x="16166" y="18608"/>
                  </a:cubicBezTo>
                  <a:cubicBezTo>
                    <a:pt x="16032" y="18243"/>
                    <a:pt x="15852" y="17951"/>
                    <a:pt x="15627" y="17659"/>
                  </a:cubicBezTo>
                  <a:cubicBezTo>
                    <a:pt x="15582" y="17805"/>
                    <a:pt x="15493" y="17951"/>
                    <a:pt x="15448" y="18170"/>
                  </a:cubicBezTo>
                  <a:cubicBezTo>
                    <a:pt x="15717" y="18243"/>
                    <a:pt x="15942" y="18389"/>
                    <a:pt x="16166" y="18608"/>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12" name="Google Shape;2431;p22"/>
            <p:cNvSpPr/>
            <p:nvPr/>
          </p:nvSpPr>
          <p:spPr>
            <a:xfrm>
              <a:off x="261418" y="975385"/>
              <a:ext cx="195015" cy="29223"/>
            </a:xfrm>
            <a:custGeom>
              <a:avLst/>
              <a:gdLst/>
              <a:ahLst/>
              <a:cxnLst>
                <a:cxn ang="0">
                  <a:pos x="wd2" y="hd2"/>
                </a:cxn>
                <a:cxn ang="5400000">
                  <a:pos x="wd2" y="hd2"/>
                </a:cxn>
                <a:cxn ang="10800000">
                  <a:pos x="wd2" y="hd2"/>
                </a:cxn>
                <a:cxn ang="16200000">
                  <a:pos x="wd2" y="hd2"/>
                </a:cxn>
              </a:cxnLst>
              <a:rect l="0" t="0" r="r" b="b"/>
              <a:pathLst>
                <a:path w="21600" h="21144" fill="norm" stroke="1" extrusionOk="0">
                  <a:moveTo>
                    <a:pt x="21600" y="0"/>
                  </a:moveTo>
                  <a:cubicBezTo>
                    <a:pt x="21299" y="2244"/>
                    <a:pt x="21042" y="5330"/>
                    <a:pt x="20655" y="6732"/>
                  </a:cubicBezTo>
                  <a:cubicBezTo>
                    <a:pt x="17864" y="15709"/>
                    <a:pt x="14944" y="21319"/>
                    <a:pt x="11766" y="21039"/>
                  </a:cubicBezTo>
                  <a:cubicBezTo>
                    <a:pt x="9276" y="20758"/>
                    <a:pt x="6785" y="21600"/>
                    <a:pt x="4294" y="20758"/>
                  </a:cubicBezTo>
                  <a:cubicBezTo>
                    <a:pt x="2834" y="20197"/>
                    <a:pt x="1417" y="17673"/>
                    <a:pt x="0" y="15990"/>
                  </a:cubicBezTo>
                  <a:cubicBezTo>
                    <a:pt x="43" y="15148"/>
                    <a:pt x="43" y="14026"/>
                    <a:pt x="86" y="13184"/>
                  </a:cubicBezTo>
                  <a:cubicBezTo>
                    <a:pt x="344" y="13184"/>
                    <a:pt x="644" y="13184"/>
                    <a:pt x="859" y="13465"/>
                  </a:cubicBezTo>
                  <a:cubicBezTo>
                    <a:pt x="1159" y="14026"/>
                    <a:pt x="1460" y="15429"/>
                    <a:pt x="1804" y="15429"/>
                  </a:cubicBezTo>
                  <a:cubicBezTo>
                    <a:pt x="3736" y="15709"/>
                    <a:pt x="5711" y="15709"/>
                    <a:pt x="7644" y="15429"/>
                  </a:cubicBezTo>
                  <a:cubicBezTo>
                    <a:pt x="7858" y="15429"/>
                    <a:pt x="8116" y="13184"/>
                    <a:pt x="8331" y="12062"/>
                  </a:cubicBezTo>
                  <a:cubicBezTo>
                    <a:pt x="8503" y="11501"/>
                    <a:pt x="8717" y="10660"/>
                    <a:pt x="8889" y="10099"/>
                  </a:cubicBezTo>
                  <a:cubicBezTo>
                    <a:pt x="10564" y="10099"/>
                    <a:pt x="12282" y="10099"/>
                    <a:pt x="13956" y="10099"/>
                  </a:cubicBezTo>
                  <a:cubicBezTo>
                    <a:pt x="14343" y="9818"/>
                    <a:pt x="14729" y="9538"/>
                    <a:pt x="15116" y="9257"/>
                  </a:cubicBezTo>
                  <a:cubicBezTo>
                    <a:pt x="15502" y="8977"/>
                    <a:pt x="15846" y="8696"/>
                    <a:pt x="16232" y="8416"/>
                  </a:cubicBezTo>
                  <a:cubicBezTo>
                    <a:pt x="16447" y="8135"/>
                    <a:pt x="16619" y="7854"/>
                    <a:pt x="16833" y="7574"/>
                  </a:cubicBezTo>
                  <a:cubicBezTo>
                    <a:pt x="17306" y="7013"/>
                    <a:pt x="17735" y="6452"/>
                    <a:pt x="18208" y="5891"/>
                  </a:cubicBezTo>
                  <a:cubicBezTo>
                    <a:pt x="18422" y="5610"/>
                    <a:pt x="18594" y="5330"/>
                    <a:pt x="18809" y="5049"/>
                  </a:cubicBezTo>
                  <a:cubicBezTo>
                    <a:pt x="19281" y="4208"/>
                    <a:pt x="19753" y="3366"/>
                    <a:pt x="20226" y="2805"/>
                  </a:cubicBezTo>
                  <a:cubicBezTo>
                    <a:pt x="20526" y="2244"/>
                    <a:pt x="20784" y="1683"/>
                    <a:pt x="21085" y="1122"/>
                  </a:cubicBezTo>
                  <a:cubicBezTo>
                    <a:pt x="21214" y="842"/>
                    <a:pt x="21428" y="281"/>
                    <a:pt x="21600" y="0"/>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13" name="Google Shape;2432;p22"/>
            <p:cNvSpPr/>
            <p:nvPr/>
          </p:nvSpPr>
          <p:spPr>
            <a:xfrm>
              <a:off x="492876" y="426785"/>
              <a:ext cx="37608" cy="42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978"/>
                  </a:moveTo>
                  <a:cubicBezTo>
                    <a:pt x="21155" y="15316"/>
                    <a:pt x="20932" y="18458"/>
                    <a:pt x="20487" y="21600"/>
                  </a:cubicBezTo>
                  <a:cubicBezTo>
                    <a:pt x="13361" y="14138"/>
                    <a:pt x="7348" y="7462"/>
                    <a:pt x="0" y="0"/>
                  </a:cubicBezTo>
                  <a:cubicBezTo>
                    <a:pt x="4454" y="785"/>
                    <a:pt x="7348" y="1178"/>
                    <a:pt x="10021" y="1571"/>
                  </a:cubicBezTo>
                  <a:cubicBezTo>
                    <a:pt x="10021" y="1571"/>
                    <a:pt x="10021" y="1571"/>
                    <a:pt x="10021" y="1571"/>
                  </a:cubicBezTo>
                  <a:cubicBezTo>
                    <a:pt x="10466" y="1767"/>
                    <a:pt x="10911" y="1767"/>
                    <a:pt x="11134" y="1964"/>
                  </a:cubicBezTo>
                  <a:cubicBezTo>
                    <a:pt x="14697" y="5302"/>
                    <a:pt x="18037" y="8640"/>
                    <a:pt x="21600" y="11978"/>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14" name="Google Shape;2433;p22"/>
            <p:cNvSpPr/>
            <p:nvPr/>
          </p:nvSpPr>
          <p:spPr>
            <a:xfrm>
              <a:off x="142005" y="911026"/>
              <a:ext cx="54280" cy="31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789" y="4860"/>
                    <a:pt x="13577" y="9720"/>
                    <a:pt x="20366" y="14850"/>
                  </a:cubicBezTo>
                  <a:cubicBezTo>
                    <a:pt x="21291" y="15660"/>
                    <a:pt x="21291" y="19170"/>
                    <a:pt x="21600" y="21600"/>
                  </a:cubicBezTo>
                  <a:cubicBezTo>
                    <a:pt x="14349" y="14580"/>
                    <a:pt x="7251" y="7290"/>
                    <a:pt x="0" y="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15" name="Google Shape;2434;p22"/>
            <p:cNvSpPr/>
            <p:nvPr/>
          </p:nvSpPr>
          <p:spPr>
            <a:xfrm>
              <a:off x="627133" y="627228"/>
              <a:ext cx="5694" cy="81806"/>
            </a:xfrm>
            <a:custGeom>
              <a:avLst/>
              <a:gdLst/>
              <a:ahLst/>
              <a:cxnLst>
                <a:cxn ang="0">
                  <a:pos x="wd2" y="hd2"/>
                </a:cxn>
                <a:cxn ang="5400000">
                  <a:pos x="wd2" y="hd2"/>
                </a:cxn>
                <a:cxn ang="10800000">
                  <a:pos x="wd2" y="hd2"/>
                </a:cxn>
                <a:cxn ang="16200000">
                  <a:pos x="wd2" y="hd2"/>
                </a:cxn>
              </a:cxnLst>
              <a:rect l="0" t="0" r="r" b="b"/>
              <a:pathLst>
                <a:path w="15076" h="21600" fill="norm" stroke="1" extrusionOk="0">
                  <a:moveTo>
                    <a:pt x="1137" y="21600"/>
                  </a:moveTo>
                  <a:cubicBezTo>
                    <a:pt x="1137" y="14434"/>
                    <a:pt x="1137" y="7166"/>
                    <a:pt x="0" y="0"/>
                  </a:cubicBezTo>
                  <a:cubicBezTo>
                    <a:pt x="21600" y="7166"/>
                    <a:pt x="18190" y="14332"/>
                    <a:pt x="1137" y="2160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16" name="Google Shape;2435;p22"/>
            <p:cNvSpPr/>
            <p:nvPr/>
          </p:nvSpPr>
          <p:spPr>
            <a:xfrm>
              <a:off x="499855" y="920719"/>
              <a:ext cx="25977" cy="217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901" y="8486"/>
                    <a:pt x="11928" y="3857"/>
                    <a:pt x="21600" y="0"/>
                  </a:cubicBezTo>
                  <a:cubicBezTo>
                    <a:pt x="14508" y="7328"/>
                    <a:pt x="7415" y="14271"/>
                    <a:pt x="0" y="2160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17" name="Google Shape;2436;p22"/>
            <p:cNvSpPr/>
            <p:nvPr/>
          </p:nvSpPr>
          <p:spPr>
            <a:xfrm>
              <a:off x="459147" y="947470"/>
              <a:ext cx="33343" cy="14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84" y="14595"/>
                    <a:pt x="14316" y="7006"/>
                    <a:pt x="21600" y="0"/>
                  </a:cubicBezTo>
                  <a:cubicBezTo>
                    <a:pt x="14316" y="7006"/>
                    <a:pt x="7033" y="14595"/>
                    <a:pt x="0" y="2160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18" name="Google Shape;2437;p22"/>
            <p:cNvSpPr/>
            <p:nvPr/>
          </p:nvSpPr>
          <p:spPr>
            <a:xfrm>
              <a:off x="295148" y="966476"/>
              <a:ext cx="19774" cy="7746"/>
            </a:xfrm>
            <a:custGeom>
              <a:avLst/>
              <a:gdLst/>
              <a:ahLst/>
              <a:cxnLst>
                <a:cxn ang="0">
                  <a:pos x="wd2" y="hd2"/>
                </a:cxn>
                <a:cxn ang="5400000">
                  <a:pos x="wd2" y="hd2"/>
                </a:cxn>
                <a:cxn ang="10800000">
                  <a:pos x="wd2" y="hd2"/>
                </a:cxn>
                <a:cxn ang="16200000">
                  <a:pos x="wd2" y="hd2"/>
                </a:cxn>
              </a:cxnLst>
              <a:rect l="0" t="0" r="r" b="b"/>
              <a:pathLst>
                <a:path w="21600" h="15410" fill="norm" stroke="1" extrusionOk="0">
                  <a:moveTo>
                    <a:pt x="0" y="12324"/>
                  </a:moveTo>
                  <a:cubicBezTo>
                    <a:pt x="6777" y="-6190"/>
                    <a:pt x="13553" y="-2332"/>
                    <a:pt x="21600" y="13867"/>
                  </a:cubicBezTo>
                  <a:cubicBezTo>
                    <a:pt x="16518" y="14639"/>
                    <a:pt x="12706" y="15410"/>
                    <a:pt x="8894" y="15410"/>
                  </a:cubicBezTo>
                  <a:cubicBezTo>
                    <a:pt x="5929" y="14639"/>
                    <a:pt x="2965" y="13867"/>
                    <a:pt x="0" y="12324"/>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19" name="Google Shape;2438;p22"/>
            <p:cNvSpPr/>
            <p:nvPr/>
          </p:nvSpPr>
          <p:spPr>
            <a:xfrm>
              <a:off x="321124" y="987077"/>
              <a:ext cx="20549"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854"/>
                  </a:moveTo>
                  <a:cubicBezTo>
                    <a:pt x="19969" y="11781"/>
                    <a:pt x="17932" y="17671"/>
                    <a:pt x="16302" y="21600"/>
                  </a:cubicBezTo>
                  <a:cubicBezTo>
                    <a:pt x="11004" y="13746"/>
                    <a:pt x="5298" y="7854"/>
                    <a:pt x="0" y="0"/>
                  </a:cubicBezTo>
                  <a:cubicBezTo>
                    <a:pt x="7336" y="1965"/>
                    <a:pt x="14672" y="3927"/>
                    <a:pt x="21600" y="7854"/>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722" name="Google Shape;2439;p22"/>
            <p:cNvGrpSpPr/>
            <p:nvPr/>
          </p:nvGrpSpPr>
          <p:grpSpPr>
            <a:xfrm>
              <a:off x="300576" y="984689"/>
              <a:ext cx="15509" cy="2328"/>
              <a:chOff x="0" y="0"/>
              <a:chExt cx="15508" cy="2326"/>
            </a:xfrm>
          </p:grpSpPr>
          <p:sp>
            <p:nvSpPr>
              <p:cNvPr id="720" name="خط"/>
              <p:cNvSpPr/>
              <p:nvPr/>
            </p:nvSpPr>
            <p:spPr>
              <a:xfrm flipH="1" flipV="1">
                <a:off x="-1" y="0"/>
                <a:ext cx="15510" cy="2327"/>
              </a:xfrm>
              <a:prstGeom prst="line">
                <a:avLst/>
              </a:prstGeom>
              <a:noFill/>
              <a:ln w="12700" cap="flat">
                <a:noFill/>
                <a:miter lim="400000"/>
              </a:ln>
              <a:effectLst/>
            </p:spPr>
            <p:txBody>
              <a:bodyPr wrap="square" lIns="0" tIns="0" rIns="0" bIns="0" numCol="1" anchor="t">
                <a:noAutofit/>
              </a:bodyPr>
              <a:lstStyle/>
              <a:p>
                <a:pPr/>
              </a:p>
            </p:txBody>
          </p:sp>
          <p:sp>
            <p:nvSpPr>
              <p:cNvPr id="721" name="خط"/>
              <p:cNvSpPr/>
              <p:nvPr/>
            </p:nvSpPr>
            <p:spPr>
              <a:xfrm>
                <a:off x="-1" y="0"/>
                <a:ext cx="15510" cy="2327"/>
              </a:xfrm>
              <a:prstGeom prst="line">
                <a:avLst/>
              </a:prstGeom>
              <a:noFill/>
              <a:ln w="12700" cap="flat">
                <a:noFill/>
                <a:miter lim="400000"/>
              </a:ln>
              <a:effectLst/>
            </p:spPr>
            <p:txBody>
              <a:bodyPr wrap="square" lIns="0" tIns="0" rIns="0" bIns="0" numCol="1" anchor="t">
                <a:noAutofit/>
              </a:bodyPr>
              <a:lstStyle/>
              <a:p>
                <a:pPr/>
              </a:p>
            </p:txBody>
          </p:sp>
        </p:grpSp>
        <p:grpSp>
          <p:nvGrpSpPr>
            <p:cNvPr id="725" name="Google Shape;2440;p22"/>
            <p:cNvGrpSpPr/>
            <p:nvPr/>
          </p:nvGrpSpPr>
          <p:grpSpPr>
            <a:xfrm>
              <a:off x="528545" y="905598"/>
              <a:ext cx="12796" cy="12408"/>
              <a:chOff x="0" y="0"/>
              <a:chExt cx="12794" cy="12406"/>
            </a:xfrm>
          </p:grpSpPr>
          <p:sp>
            <p:nvSpPr>
              <p:cNvPr id="723" name="خط"/>
              <p:cNvSpPr/>
              <p:nvPr/>
            </p:nvSpPr>
            <p:spPr>
              <a:xfrm>
                <a:off x="-1" y="0"/>
                <a:ext cx="12796" cy="12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00" y="14175"/>
                      <a:pt x="14400" y="7425"/>
                      <a:pt x="2160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24" name="خط"/>
              <p:cNvSpPr/>
              <p:nvPr/>
            </p:nvSpPr>
            <p:spPr>
              <a:xfrm>
                <a:off x="-1" y="0"/>
                <a:ext cx="12796" cy="12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7425"/>
                      <a:pt x="7200" y="14175"/>
                      <a:pt x="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726" name="Google Shape;2441;p22"/>
            <p:cNvSpPr/>
            <p:nvPr/>
          </p:nvSpPr>
          <p:spPr>
            <a:xfrm>
              <a:off x="608800" y="835424"/>
              <a:ext cx="7755" cy="73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19" y="0"/>
                  </a:moveTo>
                  <a:cubicBezTo>
                    <a:pt x="14039" y="4547"/>
                    <a:pt x="18359" y="7958"/>
                    <a:pt x="21600" y="12505"/>
                  </a:cubicBezTo>
                  <a:cubicBezTo>
                    <a:pt x="14039" y="15916"/>
                    <a:pt x="6480" y="18190"/>
                    <a:pt x="0" y="21600"/>
                  </a:cubicBezTo>
                  <a:cubicBezTo>
                    <a:pt x="3239" y="13642"/>
                    <a:pt x="6480" y="6821"/>
                    <a:pt x="9719" y="0"/>
                  </a:cubicBezTo>
                  <a:close/>
                </a:path>
              </a:pathLst>
            </a:custGeom>
            <a:solidFill>
              <a:srgbClr val="CDD0C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729" name="Google Shape;2442;p22"/>
            <p:cNvGrpSpPr/>
            <p:nvPr/>
          </p:nvGrpSpPr>
          <p:grpSpPr>
            <a:xfrm>
              <a:off x="387421" y="987791"/>
              <a:ext cx="10469" cy="1164"/>
              <a:chOff x="0" y="0"/>
              <a:chExt cx="10468" cy="1162"/>
            </a:xfrm>
          </p:grpSpPr>
          <p:sp>
            <p:nvSpPr>
              <p:cNvPr id="727" name="خط"/>
              <p:cNvSpPr/>
              <p:nvPr/>
            </p:nvSpPr>
            <p:spPr>
              <a:xfrm flipH="1">
                <a:off x="0" y="-1"/>
                <a:ext cx="10469" cy="1164"/>
              </a:xfrm>
              <a:prstGeom prst="line">
                <a:avLst/>
              </a:prstGeom>
              <a:noFill/>
              <a:ln w="12700" cap="flat">
                <a:noFill/>
                <a:miter lim="400000"/>
              </a:ln>
              <a:effectLst/>
            </p:spPr>
            <p:txBody>
              <a:bodyPr wrap="square" lIns="0" tIns="0" rIns="0" bIns="0" numCol="1" anchor="t">
                <a:noAutofit/>
              </a:bodyPr>
              <a:lstStyle/>
              <a:p>
                <a:pPr/>
              </a:p>
            </p:txBody>
          </p:sp>
          <p:sp>
            <p:nvSpPr>
              <p:cNvPr id="728" name="خط"/>
              <p:cNvSpPr/>
              <p:nvPr/>
            </p:nvSpPr>
            <p:spPr>
              <a:xfrm flipV="1">
                <a:off x="0" y="0"/>
                <a:ext cx="10469" cy="1163"/>
              </a:xfrm>
              <a:prstGeom prst="line">
                <a:avLst/>
              </a:prstGeom>
              <a:noFill/>
              <a:ln w="12700" cap="flat">
                <a:noFill/>
                <a:miter lim="400000"/>
              </a:ln>
              <a:effectLst/>
            </p:spPr>
            <p:txBody>
              <a:bodyPr wrap="square" lIns="0" tIns="0" rIns="0" bIns="0" numCol="1" anchor="t">
                <a:noAutofit/>
              </a:bodyPr>
              <a:lstStyle/>
              <a:p>
                <a:pPr/>
              </a:p>
            </p:txBody>
          </p:sp>
        </p:grpSp>
        <p:sp>
          <p:nvSpPr>
            <p:cNvPr id="730" name="Google Shape;2443;p22"/>
            <p:cNvSpPr/>
            <p:nvPr/>
          </p:nvSpPr>
          <p:spPr>
            <a:xfrm>
              <a:off x="596781" y="858298"/>
              <a:ext cx="6204" cy="7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0" y="0"/>
                  </a:moveTo>
                  <a:cubicBezTo>
                    <a:pt x="16200" y="7559"/>
                    <a:pt x="18900" y="14039"/>
                    <a:pt x="21600" y="21600"/>
                  </a:cubicBezTo>
                  <a:cubicBezTo>
                    <a:pt x="14851" y="20519"/>
                    <a:pt x="6751" y="20519"/>
                    <a:pt x="0" y="19440"/>
                  </a:cubicBezTo>
                  <a:cubicBezTo>
                    <a:pt x="4049" y="12960"/>
                    <a:pt x="9451" y="6480"/>
                    <a:pt x="13500" y="0"/>
                  </a:cubicBezTo>
                  <a:close/>
                </a:path>
              </a:pathLst>
            </a:custGeom>
            <a:solidFill>
              <a:srgbClr val="CDD0C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733" name="Google Shape;2444;p22"/>
            <p:cNvGrpSpPr/>
            <p:nvPr/>
          </p:nvGrpSpPr>
          <p:grpSpPr>
            <a:xfrm>
              <a:off x="501794" y="420194"/>
              <a:ext cx="8143" cy="8143"/>
              <a:chOff x="0" y="0"/>
              <a:chExt cx="8141" cy="8141"/>
            </a:xfrm>
          </p:grpSpPr>
          <p:sp>
            <p:nvSpPr>
              <p:cNvPr id="731" name="خط"/>
              <p:cNvSpPr/>
              <p:nvPr/>
            </p:nvSpPr>
            <p:spPr>
              <a:xfrm flipH="1" flipV="1">
                <a:off x="-1" y="0"/>
                <a:ext cx="8143" cy="8142"/>
              </a:xfrm>
              <a:prstGeom prst="line">
                <a:avLst/>
              </a:prstGeom>
              <a:noFill/>
              <a:ln w="12700" cap="flat">
                <a:noFill/>
                <a:miter lim="400000"/>
              </a:ln>
              <a:effectLst/>
            </p:spPr>
            <p:txBody>
              <a:bodyPr wrap="square" lIns="0" tIns="0" rIns="0" bIns="0" numCol="1" anchor="t">
                <a:noAutofit/>
              </a:bodyPr>
              <a:lstStyle/>
              <a:p>
                <a:pPr/>
              </a:p>
            </p:txBody>
          </p:sp>
          <p:sp>
            <p:nvSpPr>
              <p:cNvPr id="732" name="خط"/>
              <p:cNvSpPr/>
              <p:nvPr/>
            </p:nvSpPr>
            <p:spPr>
              <a:xfrm>
                <a:off x="0" y="0"/>
                <a:ext cx="8142" cy="8142"/>
              </a:xfrm>
              <a:prstGeom prst="line">
                <a:avLst/>
              </a:prstGeom>
              <a:noFill/>
              <a:ln w="12700" cap="flat">
                <a:noFill/>
                <a:miter lim="400000"/>
              </a:ln>
              <a:effectLst/>
            </p:spPr>
            <p:txBody>
              <a:bodyPr wrap="square" lIns="0" tIns="0" rIns="0" bIns="0" numCol="1" anchor="t">
                <a:noAutofit/>
              </a:bodyPr>
              <a:lstStyle/>
              <a:p>
                <a:pPr/>
              </a:p>
            </p:txBody>
          </p:sp>
        </p:grpSp>
        <p:grpSp>
          <p:nvGrpSpPr>
            <p:cNvPr id="736" name="Google Shape;2445;p22"/>
            <p:cNvGrpSpPr/>
            <p:nvPr/>
          </p:nvGrpSpPr>
          <p:grpSpPr>
            <a:xfrm>
              <a:off x="443638" y="975252"/>
              <a:ext cx="7756" cy="5694"/>
              <a:chOff x="0" y="0"/>
              <a:chExt cx="7754" cy="5693"/>
            </a:xfrm>
          </p:grpSpPr>
          <p:sp>
            <p:nvSpPr>
              <p:cNvPr id="734" name="خط"/>
              <p:cNvSpPr/>
              <p:nvPr/>
            </p:nvSpPr>
            <p:spPr>
              <a:xfrm>
                <a:off x="0" y="0"/>
                <a:ext cx="7755"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039" y="7200"/>
                      <a:pt x="7561" y="14400"/>
                      <a:pt x="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35" name="خط"/>
              <p:cNvSpPr/>
              <p:nvPr/>
            </p:nvSpPr>
            <p:spPr>
              <a:xfrm>
                <a:off x="0" y="0"/>
                <a:ext cx="7755"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561" y="14400"/>
                      <a:pt x="14039" y="7200"/>
                      <a:pt x="2160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737" name="Google Shape;2446;p22"/>
            <p:cNvSpPr/>
            <p:nvPr/>
          </p:nvSpPr>
          <p:spPr>
            <a:xfrm>
              <a:off x="641428" y="740692"/>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84" y="0"/>
                  </a:moveTo>
                  <a:cubicBezTo>
                    <a:pt x="9970" y="3600"/>
                    <a:pt x="14954" y="7200"/>
                    <a:pt x="21600" y="10800"/>
                  </a:cubicBezTo>
                  <a:cubicBezTo>
                    <a:pt x="14954" y="14400"/>
                    <a:pt x="6646" y="18000"/>
                    <a:pt x="0" y="21600"/>
                  </a:cubicBezTo>
                  <a:cubicBezTo>
                    <a:pt x="0" y="14400"/>
                    <a:pt x="3323" y="7200"/>
                    <a:pt x="4984" y="0"/>
                  </a:cubicBezTo>
                  <a:close/>
                </a:path>
              </a:pathLst>
            </a:custGeom>
            <a:solidFill>
              <a:srgbClr val="CDD0C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38" name="Google Shape;2447;p22"/>
            <p:cNvSpPr/>
            <p:nvPr/>
          </p:nvSpPr>
          <p:spPr>
            <a:xfrm>
              <a:off x="425284" y="980098"/>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3887" y="7205"/>
                    <a:pt x="7715" y="14403"/>
                    <a:pt x="0" y="21600"/>
                  </a:cubicBezTo>
                  <a:cubicBezTo>
                    <a:pt x="7715" y="14403"/>
                    <a:pt x="15429" y="7205"/>
                    <a:pt x="21600" y="0"/>
                  </a:cubicBezTo>
                  <a:close/>
                </a:path>
              </a:pathLst>
            </a:custGeom>
            <a:solidFill>
              <a:srgbClr val="CDD0C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741" name="Google Shape;2448;p22"/>
            <p:cNvGrpSpPr/>
            <p:nvPr/>
          </p:nvGrpSpPr>
          <p:grpSpPr>
            <a:xfrm>
              <a:off x="407837" y="983588"/>
              <a:ext cx="5694" cy="5694"/>
              <a:chOff x="0" y="0"/>
              <a:chExt cx="5693" cy="5693"/>
            </a:xfrm>
          </p:grpSpPr>
          <p:sp>
            <p:nvSpPr>
              <p:cNvPr id="739" name="خط"/>
              <p:cNvSpPr/>
              <p:nvPr/>
            </p:nvSpPr>
            <p:spPr>
              <a:xfrm>
                <a:off x="0" y="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3887" y="7205"/>
                      <a:pt x="7715" y="14403"/>
                      <a:pt x="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40" name="خط"/>
              <p:cNvSpPr/>
              <p:nvPr/>
            </p:nvSpPr>
            <p:spPr>
              <a:xfrm>
                <a:off x="0" y="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5" y="14403"/>
                      <a:pt x="13887" y="7205"/>
                      <a:pt x="2160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742" name="Google Shape;2449;p22"/>
            <p:cNvSpPr/>
            <p:nvPr/>
          </p:nvSpPr>
          <p:spPr>
            <a:xfrm>
              <a:off x="132313" y="904109"/>
              <a:ext cx="6980"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00" y="7199"/>
                    <a:pt x="14400" y="14401"/>
                    <a:pt x="21600" y="21600"/>
                  </a:cubicBezTo>
                  <a:cubicBezTo>
                    <a:pt x="14400" y="12002"/>
                    <a:pt x="7200" y="4800"/>
                    <a:pt x="0" y="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43" name="Google Shape;2450;p22"/>
            <p:cNvSpPr/>
            <p:nvPr/>
          </p:nvSpPr>
          <p:spPr>
            <a:xfrm>
              <a:off x="387809" y="975252"/>
              <a:ext cx="8531"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872" y="16203"/>
                    <a:pt x="13745" y="10800"/>
                    <a:pt x="21600" y="0"/>
                  </a:cubicBezTo>
                  <a:cubicBezTo>
                    <a:pt x="13745" y="5403"/>
                    <a:pt x="6872" y="16203"/>
                    <a:pt x="0" y="2160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44" name="Google Shape;2451;p22"/>
            <p:cNvSpPr/>
            <p:nvPr/>
          </p:nvSpPr>
          <p:spPr>
            <a:xfrm>
              <a:off x="545278" y="896742"/>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646" y="14954"/>
                    <a:pt x="13292" y="8309"/>
                    <a:pt x="21600" y="0"/>
                  </a:cubicBezTo>
                  <a:cubicBezTo>
                    <a:pt x="14954" y="8309"/>
                    <a:pt x="6646" y="14954"/>
                    <a:pt x="0" y="2160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45" name="Google Shape;2452;p22"/>
            <p:cNvSpPr/>
            <p:nvPr/>
          </p:nvSpPr>
          <p:spPr>
            <a:xfrm>
              <a:off x="549349" y="89209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8099" y="13746"/>
                    <a:pt x="16200" y="7854"/>
                    <a:pt x="21600" y="0"/>
                  </a:cubicBezTo>
                  <a:cubicBezTo>
                    <a:pt x="16200" y="7854"/>
                    <a:pt x="8099" y="15708"/>
                    <a:pt x="0" y="2160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46" name="Google Shape;2453;p22"/>
            <p:cNvSpPr/>
            <p:nvPr/>
          </p:nvSpPr>
          <p:spPr>
            <a:xfrm>
              <a:off x="121712" y="896161"/>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00" y="8099"/>
                    <a:pt x="14400" y="13501"/>
                    <a:pt x="21600" y="21600"/>
                  </a:cubicBezTo>
                  <a:cubicBezTo>
                    <a:pt x="14400" y="16200"/>
                    <a:pt x="7200" y="8099"/>
                    <a:pt x="0" y="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47" name="Google Shape;2454;p22"/>
            <p:cNvSpPr/>
            <p:nvPr/>
          </p:nvSpPr>
          <p:spPr>
            <a:xfrm>
              <a:off x="540625" y="901007"/>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855" y="14401"/>
                    <a:pt x="13745" y="7202"/>
                    <a:pt x="21600" y="0"/>
                  </a:cubicBezTo>
                  <a:cubicBezTo>
                    <a:pt x="13745" y="9601"/>
                    <a:pt x="7855" y="14401"/>
                    <a:pt x="0" y="2160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48" name="Google Shape;2455;p22"/>
            <p:cNvSpPr/>
            <p:nvPr/>
          </p:nvSpPr>
          <p:spPr>
            <a:xfrm>
              <a:off x="508834" y="427428"/>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2961" y="10806"/>
                    <a:pt x="4322" y="10806"/>
                    <a:pt x="0" y="0"/>
                  </a:cubicBezTo>
                  <a:cubicBezTo>
                    <a:pt x="4322" y="0"/>
                    <a:pt x="12961" y="10806"/>
                    <a:pt x="21600" y="2160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49" name="Google Shape;2456;p22"/>
            <p:cNvSpPr/>
            <p:nvPr/>
          </p:nvSpPr>
          <p:spPr>
            <a:xfrm>
              <a:off x="552256" y="888600"/>
              <a:ext cx="5694" cy="5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171" y="15429"/>
                    <a:pt x="15429" y="6171"/>
                    <a:pt x="21600" y="0"/>
                  </a:cubicBezTo>
                  <a:cubicBezTo>
                    <a:pt x="15429" y="9258"/>
                    <a:pt x="6171" y="15429"/>
                    <a:pt x="0" y="2160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50" name="Google Shape;2457;p22"/>
            <p:cNvSpPr/>
            <p:nvPr/>
          </p:nvSpPr>
          <p:spPr>
            <a:xfrm>
              <a:off x="128110" y="901201"/>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172" y="7200"/>
                    <a:pt x="15431" y="14400"/>
                    <a:pt x="21600" y="21600"/>
                  </a:cubicBezTo>
                  <a:cubicBezTo>
                    <a:pt x="15431" y="14400"/>
                    <a:pt x="9259" y="7200"/>
                    <a:pt x="0" y="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51" name="Google Shape;2458;p22"/>
            <p:cNvSpPr/>
            <p:nvPr/>
          </p:nvSpPr>
          <p:spPr>
            <a:xfrm>
              <a:off x="137608" y="906629"/>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00" y="7200"/>
                    <a:pt x="14400" y="14400"/>
                    <a:pt x="21600" y="21600"/>
                  </a:cubicBezTo>
                  <a:cubicBezTo>
                    <a:pt x="18002" y="14400"/>
                    <a:pt x="10802" y="7200"/>
                    <a:pt x="0" y="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52" name="Google Shape;2459;p22"/>
            <p:cNvSpPr/>
            <p:nvPr/>
          </p:nvSpPr>
          <p:spPr>
            <a:xfrm>
              <a:off x="524148" y="916127"/>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00" y="15429"/>
                    <a:pt x="14400" y="9258"/>
                    <a:pt x="21600" y="0"/>
                  </a:cubicBezTo>
                  <a:cubicBezTo>
                    <a:pt x="18002" y="9258"/>
                    <a:pt x="10798" y="15429"/>
                    <a:pt x="0" y="2160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53" name="Google Shape;2460;p22"/>
            <p:cNvSpPr/>
            <p:nvPr/>
          </p:nvSpPr>
          <p:spPr>
            <a:xfrm>
              <a:off x="125395" y="898875"/>
              <a:ext cx="5695"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172" y="7200"/>
                    <a:pt x="15431" y="14400"/>
                    <a:pt x="21600" y="21600"/>
                  </a:cubicBezTo>
                  <a:cubicBezTo>
                    <a:pt x="15431" y="14400"/>
                    <a:pt x="9259" y="7200"/>
                    <a:pt x="0" y="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54" name="Google Shape;2461;p22"/>
            <p:cNvSpPr/>
            <p:nvPr/>
          </p:nvSpPr>
          <p:spPr>
            <a:xfrm>
              <a:off x="490999" y="943072"/>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172" y="14400"/>
                    <a:pt x="15431" y="7200"/>
                    <a:pt x="21600" y="0"/>
                  </a:cubicBezTo>
                  <a:cubicBezTo>
                    <a:pt x="15431" y="10802"/>
                    <a:pt x="6172" y="18002"/>
                    <a:pt x="0" y="2160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757" name="Google Shape;2462;p22"/>
            <p:cNvGrpSpPr/>
            <p:nvPr/>
          </p:nvGrpSpPr>
          <p:grpSpPr>
            <a:xfrm>
              <a:off x="40101" y="518538"/>
              <a:ext cx="5694" cy="5694"/>
              <a:chOff x="0" y="0"/>
              <a:chExt cx="5693" cy="5693"/>
            </a:xfrm>
          </p:grpSpPr>
          <p:sp>
            <p:nvSpPr>
              <p:cNvPr id="755" name="خط"/>
              <p:cNvSpPr/>
              <p:nvPr/>
            </p:nvSpPr>
            <p:spPr>
              <a:xfrm>
                <a:off x="0" y="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397" y="10800"/>
                      <a:pt x="7203" y="16197"/>
                      <a:pt x="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56" name="خط"/>
              <p:cNvSpPr/>
              <p:nvPr/>
            </p:nvSpPr>
            <p:spPr>
              <a:xfrm>
                <a:off x="0" y="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03" y="16197"/>
                      <a:pt x="14397" y="10800"/>
                      <a:pt x="2160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758" name="Google Shape;2463;p22"/>
            <p:cNvSpPr/>
            <p:nvPr/>
          </p:nvSpPr>
          <p:spPr>
            <a:xfrm>
              <a:off x="32220" y="540637"/>
              <a:ext cx="5694" cy="5695"/>
            </a:xfrm>
            <a:custGeom>
              <a:avLst/>
              <a:gdLst/>
              <a:ahLst/>
              <a:cxnLst>
                <a:cxn ang="0">
                  <a:pos x="wd2" y="hd2"/>
                </a:cxn>
                <a:cxn ang="5400000">
                  <a:pos x="wd2" y="hd2"/>
                </a:cxn>
                <a:cxn ang="10800000">
                  <a:pos x="wd2" y="hd2"/>
                </a:cxn>
                <a:cxn ang="16200000">
                  <a:pos x="wd2" y="hd2"/>
                </a:cxn>
              </a:cxnLst>
              <a:rect l="0" t="0" r="r" b="b"/>
              <a:pathLst>
                <a:path w="17893" h="21600" fill="norm" stroke="1" extrusionOk="0">
                  <a:moveTo>
                    <a:pt x="17893" y="0"/>
                  </a:moveTo>
                  <a:cubicBezTo>
                    <a:pt x="17893" y="7200"/>
                    <a:pt x="7099" y="14400"/>
                    <a:pt x="7099" y="21600"/>
                  </a:cubicBezTo>
                  <a:cubicBezTo>
                    <a:pt x="-3707" y="14400"/>
                    <a:pt x="-3707" y="7200"/>
                    <a:pt x="17893" y="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761" name="Google Shape;2464;p22"/>
            <p:cNvGrpSpPr/>
            <p:nvPr/>
          </p:nvGrpSpPr>
          <p:grpSpPr>
            <a:xfrm>
              <a:off x="494101" y="942083"/>
              <a:ext cx="5694" cy="3796"/>
              <a:chOff x="0" y="0"/>
              <a:chExt cx="5693" cy="3795"/>
            </a:xfrm>
          </p:grpSpPr>
          <p:sp>
            <p:nvSpPr>
              <p:cNvPr id="759" name="خط"/>
              <p:cNvSpPr/>
              <p:nvPr/>
            </p:nvSpPr>
            <p:spPr>
              <a:xfrm flipV="1">
                <a:off x="-1" y="0"/>
                <a:ext cx="5695" cy="3796"/>
              </a:xfrm>
              <a:prstGeom prst="line">
                <a:avLst/>
              </a:prstGeom>
              <a:noFill/>
              <a:ln w="12700" cap="flat">
                <a:noFill/>
                <a:miter lim="400000"/>
              </a:ln>
              <a:effectLst/>
            </p:spPr>
            <p:txBody>
              <a:bodyPr wrap="square" lIns="0" tIns="0" rIns="0" bIns="0" numCol="1" anchor="t">
                <a:noAutofit/>
              </a:bodyPr>
              <a:lstStyle/>
              <a:p>
                <a:pPr/>
              </a:p>
            </p:txBody>
          </p:sp>
          <p:sp>
            <p:nvSpPr>
              <p:cNvPr id="760" name="خط"/>
              <p:cNvSpPr/>
              <p:nvPr/>
            </p:nvSpPr>
            <p:spPr>
              <a:xfrm flipH="1">
                <a:off x="0" y="0"/>
                <a:ext cx="5694" cy="3796"/>
              </a:xfrm>
              <a:prstGeom prst="line">
                <a:avLst/>
              </a:prstGeom>
              <a:noFill/>
              <a:ln w="12700" cap="flat">
                <a:noFill/>
                <a:miter lim="400000"/>
              </a:ln>
              <a:effectLst/>
            </p:spPr>
            <p:txBody>
              <a:bodyPr wrap="square" lIns="0" tIns="0" rIns="0" bIns="0" numCol="1" anchor="t">
                <a:noAutofit/>
              </a:bodyPr>
              <a:lstStyle/>
              <a:p>
                <a:pPr/>
              </a:p>
            </p:txBody>
          </p:sp>
        </p:grpSp>
        <p:sp>
          <p:nvSpPr>
            <p:cNvPr id="762" name="Google Shape;2465;p22"/>
            <p:cNvSpPr/>
            <p:nvPr/>
          </p:nvSpPr>
          <p:spPr>
            <a:xfrm>
              <a:off x="84625" y="182533"/>
              <a:ext cx="1002600" cy="713562"/>
            </a:xfrm>
            <a:custGeom>
              <a:avLst/>
              <a:gdLst/>
              <a:ahLst/>
              <a:cxnLst>
                <a:cxn ang="0">
                  <a:pos x="wd2" y="hd2"/>
                </a:cxn>
                <a:cxn ang="5400000">
                  <a:pos x="wd2" y="hd2"/>
                </a:cxn>
                <a:cxn ang="10800000">
                  <a:pos x="wd2" y="hd2"/>
                </a:cxn>
                <a:cxn ang="16200000">
                  <a:pos x="wd2" y="hd2"/>
                </a:cxn>
              </a:cxnLst>
              <a:rect l="0" t="0" r="r" b="b"/>
              <a:pathLst>
                <a:path w="21600" h="21339" fill="norm" stroke="1" extrusionOk="0">
                  <a:moveTo>
                    <a:pt x="0" y="14864"/>
                  </a:moveTo>
                  <a:cubicBezTo>
                    <a:pt x="50" y="14319"/>
                    <a:pt x="84" y="13774"/>
                    <a:pt x="150" y="13229"/>
                  </a:cubicBezTo>
                  <a:cubicBezTo>
                    <a:pt x="200" y="12823"/>
                    <a:pt x="301" y="12429"/>
                    <a:pt x="376" y="12023"/>
                  </a:cubicBezTo>
                  <a:cubicBezTo>
                    <a:pt x="668" y="11443"/>
                    <a:pt x="935" y="10841"/>
                    <a:pt x="1253" y="10284"/>
                  </a:cubicBezTo>
                  <a:cubicBezTo>
                    <a:pt x="1863" y="9217"/>
                    <a:pt x="2698" y="8591"/>
                    <a:pt x="3667" y="8348"/>
                  </a:cubicBezTo>
                  <a:cubicBezTo>
                    <a:pt x="4302" y="8186"/>
                    <a:pt x="4953" y="8128"/>
                    <a:pt x="5588" y="8023"/>
                  </a:cubicBezTo>
                  <a:cubicBezTo>
                    <a:pt x="5997" y="8116"/>
                    <a:pt x="6398" y="8209"/>
                    <a:pt x="6807" y="8290"/>
                  </a:cubicBezTo>
                  <a:cubicBezTo>
                    <a:pt x="7175" y="8522"/>
                    <a:pt x="7559" y="8719"/>
                    <a:pt x="7902" y="8985"/>
                  </a:cubicBezTo>
                  <a:cubicBezTo>
                    <a:pt x="8144" y="9183"/>
                    <a:pt x="8336" y="9484"/>
                    <a:pt x="8545" y="9751"/>
                  </a:cubicBezTo>
                  <a:cubicBezTo>
                    <a:pt x="8628" y="9843"/>
                    <a:pt x="8703" y="9948"/>
                    <a:pt x="8779" y="10052"/>
                  </a:cubicBezTo>
                  <a:cubicBezTo>
                    <a:pt x="9171" y="9704"/>
                    <a:pt x="9555" y="9380"/>
                    <a:pt x="9931" y="9043"/>
                  </a:cubicBezTo>
                  <a:cubicBezTo>
                    <a:pt x="9973" y="9125"/>
                    <a:pt x="10006" y="9206"/>
                    <a:pt x="10048" y="9299"/>
                  </a:cubicBezTo>
                  <a:cubicBezTo>
                    <a:pt x="9581" y="9739"/>
                    <a:pt x="9113" y="10191"/>
                    <a:pt x="8637" y="10620"/>
                  </a:cubicBezTo>
                  <a:cubicBezTo>
                    <a:pt x="7400" y="11745"/>
                    <a:pt x="6164" y="12858"/>
                    <a:pt x="4928" y="13983"/>
                  </a:cubicBezTo>
                  <a:cubicBezTo>
                    <a:pt x="4761" y="14133"/>
                    <a:pt x="4711" y="14354"/>
                    <a:pt x="4828" y="14586"/>
                  </a:cubicBezTo>
                  <a:cubicBezTo>
                    <a:pt x="4945" y="14806"/>
                    <a:pt x="5095" y="14841"/>
                    <a:pt x="5279" y="14667"/>
                  </a:cubicBezTo>
                  <a:cubicBezTo>
                    <a:pt x="6006" y="13971"/>
                    <a:pt x="6732" y="13275"/>
                    <a:pt x="7467" y="12603"/>
                  </a:cubicBezTo>
                  <a:cubicBezTo>
                    <a:pt x="8912" y="11258"/>
                    <a:pt x="10366" y="9913"/>
                    <a:pt x="11811" y="8568"/>
                  </a:cubicBezTo>
                  <a:cubicBezTo>
                    <a:pt x="13673" y="6829"/>
                    <a:pt x="15528" y="5078"/>
                    <a:pt x="17390" y="3351"/>
                  </a:cubicBezTo>
                  <a:cubicBezTo>
                    <a:pt x="18226" y="2574"/>
                    <a:pt x="19061" y="1809"/>
                    <a:pt x="19904" y="1032"/>
                  </a:cubicBezTo>
                  <a:cubicBezTo>
                    <a:pt x="20280" y="684"/>
                    <a:pt x="20656" y="348"/>
                    <a:pt x="21032" y="0"/>
                  </a:cubicBezTo>
                  <a:cubicBezTo>
                    <a:pt x="20974" y="151"/>
                    <a:pt x="20915" y="301"/>
                    <a:pt x="20857" y="441"/>
                  </a:cubicBezTo>
                  <a:cubicBezTo>
                    <a:pt x="20807" y="545"/>
                    <a:pt x="20756" y="649"/>
                    <a:pt x="20706" y="742"/>
                  </a:cubicBezTo>
                  <a:cubicBezTo>
                    <a:pt x="20698" y="754"/>
                    <a:pt x="20681" y="754"/>
                    <a:pt x="20673" y="754"/>
                  </a:cubicBezTo>
                  <a:cubicBezTo>
                    <a:pt x="20648" y="777"/>
                    <a:pt x="20623" y="800"/>
                    <a:pt x="20598" y="823"/>
                  </a:cubicBezTo>
                  <a:cubicBezTo>
                    <a:pt x="20573" y="846"/>
                    <a:pt x="20556" y="870"/>
                    <a:pt x="20531" y="893"/>
                  </a:cubicBezTo>
                  <a:cubicBezTo>
                    <a:pt x="20481" y="939"/>
                    <a:pt x="20431" y="997"/>
                    <a:pt x="20381" y="1043"/>
                  </a:cubicBezTo>
                  <a:cubicBezTo>
                    <a:pt x="20372" y="1090"/>
                    <a:pt x="20364" y="1159"/>
                    <a:pt x="20364" y="1159"/>
                  </a:cubicBezTo>
                  <a:cubicBezTo>
                    <a:pt x="20665" y="1241"/>
                    <a:pt x="20957" y="1322"/>
                    <a:pt x="21258" y="1403"/>
                  </a:cubicBezTo>
                  <a:cubicBezTo>
                    <a:pt x="21374" y="1449"/>
                    <a:pt x="21483" y="1496"/>
                    <a:pt x="21600" y="1542"/>
                  </a:cubicBezTo>
                  <a:cubicBezTo>
                    <a:pt x="21592" y="1588"/>
                    <a:pt x="21583" y="1646"/>
                    <a:pt x="21583" y="1693"/>
                  </a:cubicBezTo>
                  <a:cubicBezTo>
                    <a:pt x="21333" y="1646"/>
                    <a:pt x="21082" y="1600"/>
                    <a:pt x="20823" y="1565"/>
                  </a:cubicBezTo>
                  <a:cubicBezTo>
                    <a:pt x="20456" y="1472"/>
                    <a:pt x="20080" y="1194"/>
                    <a:pt x="19729" y="1635"/>
                  </a:cubicBezTo>
                  <a:cubicBezTo>
                    <a:pt x="19620" y="1681"/>
                    <a:pt x="19495" y="1681"/>
                    <a:pt x="19403" y="1774"/>
                  </a:cubicBezTo>
                  <a:cubicBezTo>
                    <a:pt x="19311" y="1867"/>
                    <a:pt x="19245" y="2029"/>
                    <a:pt x="19178" y="2157"/>
                  </a:cubicBezTo>
                  <a:cubicBezTo>
                    <a:pt x="19011" y="2330"/>
                    <a:pt x="18844" y="2504"/>
                    <a:pt x="18677" y="2667"/>
                  </a:cubicBezTo>
                  <a:cubicBezTo>
                    <a:pt x="18518" y="2806"/>
                    <a:pt x="18351" y="2933"/>
                    <a:pt x="18192" y="3072"/>
                  </a:cubicBezTo>
                  <a:cubicBezTo>
                    <a:pt x="16797" y="4383"/>
                    <a:pt x="15394" y="5693"/>
                    <a:pt x="13999" y="7003"/>
                  </a:cubicBezTo>
                  <a:cubicBezTo>
                    <a:pt x="12997" y="7942"/>
                    <a:pt x="11986" y="8870"/>
                    <a:pt x="10984" y="9809"/>
                  </a:cubicBezTo>
                  <a:cubicBezTo>
                    <a:pt x="10441" y="10307"/>
                    <a:pt x="9906" y="10794"/>
                    <a:pt x="9363" y="11293"/>
                  </a:cubicBezTo>
                  <a:cubicBezTo>
                    <a:pt x="9480" y="11536"/>
                    <a:pt x="9581" y="11745"/>
                    <a:pt x="9681" y="11954"/>
                  </a:cubicBezTo>
                  <a:cubicBezTo>
                    <a:pt x="9681" y="12012"/>
                    <a:pt x="9672" y="12081"/>
                    <a:pt x="9681" y="12139"/>
                  </a:cubicBezTo>
                  <a:cubicBezTo>
                    <a:pt x="9773" y="12742"/>
                    <a:pt x="9890" y="13333"/>
                    <a:pt x="9940" y="13936"/>
                  </a:cubicBezTo>
                  <a:cubicBezTo>
                    <a:pt x="9981" y="14446"/>
                    <a:pt x="9940" y="14968"/>
                    <a:pt x="9931" y="15490"/>
                  </a:cubicBezTo>
                  <a:cubicBezTo>
                    <a:pt x="9814" y="16696"/>
                    <a:pt x="9555" y="17843"/>
                    <a:pt x="9054" y="18875"/>
                  </a:cubicBezTo>
                  <a:cubicBezTo>
                    <a:pt x="8946" y="19026"/>
                    <a:pt x="8837" y="19165"/>
                    <a:pt x="8737" y="19316"/>
                  </a:cubicBezTo>
                  <a:cubicBezTo>
                    <a:pt x="8336" y="19907"/>
                    <a:pt x="7826" y="20278"/>
                    <a:pt x="7309" y="20626"/>
                  </a:cubicBezTo>
                  <a:cubicBezTo>
                    <a:pt x="7275" y="20638"/>
                    <a:pt x="7233" y="20638"/>
                    <a:pt x="7200" y="20649"/>
                  </a:cubicBezTo>
                  <a:cubicBezTo>
                    <a:pt x="7142" y="20696"/>
                    <a:pt x="7083" y="20730"/>
                    <a:pt x="7025" y="20777"/>
                  </a:cubicBezTo>
                  <a:cubicBezTo>
                    <a:pt x="6866" y="20835"/>
                    <a:pt x="6699" y="20893"/>
                    <a:pt x="6540" y="20951"/>
                  </a:cubicBezTo>
                  <a:cubicBezTo>
                    <a:pt x="4961" y="21600"/>
                    <a:pt x="3441" y="21461"/>
                    <a:pt x="1996" y="20336"/>
                  </a:cubicBezTo>
                  <a:cubicBezTo>
                    <a:pt x="1453" y="19722"/>
                    <a:pt x="919" y="19084"/>
                    <a:pt x="576" y="18214"/>
                  </a:cubicBezTo>
                  <a:cubicBezTo>
                    <a:pt x="568" y="18191"/>
                    <a:pt x="526" y="18180"/>
                    <a:pt x="501" y="18168"/>
                  </a:cubicBezTo>
                  <a:cubicBezTo>
                    <a:pt x="501" y="18145"/>
                    <a:pt x="501" y="18133"/>
                    <a:pt x="493" y="18110"/>
                  </a:cubicBezTo>
                  <a:cubicBezTo>
                    <a:pt x="459" y="17983"/>
                    <a:pt x="426" y="17867"/>
                    <a:pt x="393" y="17739"/>
                  </a:cubicBezTo>
                  <a:cubicBezTo>
                    <a:pt x="393" y="17739"/>
                    <a:pt x="393" y="17728"/>
                    <a:pt x="393" y="17728"/>
                  </a:cubicBezTo>
                  <a:cubicBezTo>
                    <a:pt x="317" y="17426"/>
                    <a:pt x="251" y="17125"/>
                    <a:pt x="175" y="16823"/>
                  </a:cubicBezTo>
                  <a:cubicBezTo>
                    <a:pt x="134" y="16557"/>
                    <a:pt x="100" y="16290"/>
                    <a:pt x="58" y="16023"/>
                  </a:cubicBezTo>
                  <a:cubicBezTo>
                    <a:pt x="42" y="15768"/>
                    <a:pt x="25" y="15513"/>
                    <a:pt x="8" y="15258"/>
                  </a:cubicBezTo>
                  <a:cubicBezTo>
                    <a:pt x="0" y="15130"/>
                    <a:pt x="0" y="15003"/>
                    <a:pt x="0" y="14864"/>
                  </a:cubicBezTo>
                  <a:close/>
                  <a:moveTo>
                    <a:pt x="4602" y="16383"/>
                  </a:moveTo>
                  <a:lnTo>
                    <a:pt x="4619" y="16394"/>
                  </a:lnTo>
                  <a:lnTo>
                    <a:pt x="4636" y="16383"/>
                  </a:lnTo>
                  <a:cubicBezTo>
                    <a:pt x="4736" y="16406"/>
                    <a:pt x="4828" y="16429"/>
                    <a:pt x="4928" y="16452"/>
                  </a:cubicBezTo>
                  <a:cubicBezTo>
                    <a:pt x="5220" y="16278"/>
                    <a:pt x="5513" y="16104"/>
                    <a:pt x="5805" y="15930"/>
                  </a:cubicBezTo>
                  <a:cubicBezTo>
                    <a:pt x="6231" y="15501"/>
                    <a:pt x="6273" y="14887"/>
                    <a:pt x="6281" y="14157"/>
                  </a:cubicBezTo>
                  <a:cubicBezTo>
                    <a:pt x="6089" y="14342"/>
                    <a:pt x="5939" y="14481"/>
                    <a:pt x="5797" y="14620"/>
                  </a:cubicBezTo>
                  <a:cubicBezTo>
                    <a:pt x="5705" y="14748"/>
                    <a:pt x="5613" y="14864"/>
                    <a:pt x="5521" y="14991"/>
                  </a:cubicBezTo>
                  <a:cubicBezTo>
                    <a:pt x="5346" y="15026"/>
                    <a:pt x="5170" y="15072"/>
                    <a:pt x="4995" y="15107"/>
                  </a:cubicBezTo>
                  <a:cubicBezTo>
                    <a:pt x="4845" y="15026"/>
                    <a:pt x="4703" y="14933"/>
                    <a:pt x="4552" y="14852"/>
                  </a:cubicBezTo>
                  <a:cubicBezTo>
                    <a:pt x="4402" y="14574"/>
                    <a:pt x="4385" y="14110"/>
                    <a:pt x="4527" y="13971"/>
                  </a:cubicBezTo>
                  <a:cubicBezTo>
                    <a:pt x="4761" y="13739"/>
                    <a:pt x="5012" y="13530"/>
                    <a:pt x="5254" y="13310"/>
                  </a:cubicBezTo>
                  <a:cubicBezTo>
                    <a:pt x="5413" y="13159"/>
                    <a:pt x="5580" y="13009"/>
                    <a:pt x="5755" y="12846"/>
                  </a:cubicBezTo>
                  <a:cubicBezTo>
                    <a:pt x="4978" y="12162"/>
                    <a:pt x="4135" y="12394"/>
                    <a:pt x="3759" y="13368"/>
                  </a:cubicBezTo>
                  <a:cubicBezTo>
                    <a:pt x="3542" y="13925"/>
                    <a:pt x="3458" y="14528"/>
                    <a:pt x="3600" y="15154"/>
                  </a:cubicBezTo>
                  <a:cubicBezTo>
                    <a:pt x="3717" y="15397"/>
                    <a:pt x="3834" y="15641"/>
                    <a:pt x="3951" y="15884"/>
                  </a:cubicBezTo>
                  <a:cubicBezTo>
                    <a:pt x="4018" y="15965"/>
                    <a:pt x="4093" y="16046"/>
                    <a:pt x="4160" y="16116"/>
                  </a:cubicBezTo>
                  <a:cubicBezTo>
                    <a:pt x="4277" y="16197"/>
                    <a:pt x="4385" y="16278"/>
                    <a:pt x="4502" y="16359"/>
                  </a:cubicBezTo>
                  <a:cubicBezTo>
                    <a:pt x="4527" y="16359"/>
                    <a:pt x="4552" y="16359"/>
                    <a:pt x="4586" y="16359"/>
                  </a:cubicBezTo>
                  <a:lnTo>
                    <a:pt x="4602" y="16383"/>
                  </a:lnTo>
                  <a:close/>
                  <a:moveTo>
                    <a:pt x="8779" y="18412"/>
                  </a:moveTo>
                  <a:cubicBezTo>
                    <a:pt x="8837" y="18284"/>
                    <a:pt x="8887" y="18168"/>
                    <a:pt x="8946" y="18041"/>
                  </a:cubicBezTo>
                  <a:cubicBezTo>
                    <a:pt x="8979" y="17936"/>
                    <a:pt x="9021" y="17843"/>
                    <a:pt x="9054" y="17739"/>
                  </a:cubicBezTo>
                  <a:cubicBezTo>
                    <a:pt x="9171" y="17264"/>
                    <a:pt x="9280" y="16788"/>
                    <a:pt x="9397" y="16325"/>
                  </a:cubicBezTo>
                  <a:cubicBezTo>
                    <a:pt x="9439" y="15780"/>
                    <a:pt x="9489" y="15235"/>
                    <a:pt x="9530" y="14701"/>
                  </a:cubicBezTo>
                  <a:cubicBezTo>
                    <a:pt x="9530" y="14655"/>
                    <a:pt x="9530" y="14609"/>
                    <a:pt x="9530" y="14551"/>
                  </a:cubicBezTo>
                  <a:cubicBezTo>
                    <a:pt x="9530" y="14330"/>
                    <a:pt x="9522" y="14110"/>
                    <a:pt x="9522" y="13890"/>
                  </a:cubicBezTo>
                  <a:cubicBezTo>
                    <a:pt x="9514" y="13832"/>
                    <a:pt x="9514" y="13786"/>
                    <a:pt x="9505" y="13728"/>
                  </a:cubicBezTo>
                  <a:cubicBezTo>
                    <a:pt x="9439" y="13287"/>
                    <a:pt x="9380" y="12835"/>
                    <a:pt x="9313" y="12394"/>
                  </a:cubicBezTo>
                  <a:cubicBezTo>
                    <a:pt x="9288" y="12278"/>
                    <a:pt x="9263" y="12151"/>
                    <a:pt x="9238" y="12035"/>
                  </a:cubicBezTo>
                  <a:cubicBezTo>
                    <a:pt x="9188" y="11884"/>
                    <a:pt x="9129" y="11733"/>
                    <a:pt x="9063" y="11548"/>
                  </a:cubicBezTo>
                  <a:cubicBezTo>
                    <a:pt x="8645" y="11930"/>
                    <a:pt x="8252" y="12290"/>
                    <a:pt x="7852" y="12661"/>
                  </a:cubicBezTo>
                  <a:cubicBezTo>
                    <a:pt x="7910" y="12788"/>
                    <a:pt x="7952" y="12881"/>
                    <a:pt x="8002" y="12986"/>
                  </a:cubicBezTo>
                  <a:cubicBezTo>
                    <a:pt x="8202" y="13855"/>
                    <a:pt x="8202" y="14736"/>
                    <a:pt x="8110" y="15629"/>
                  </a:cubicBezTo>
                  <a:cubicBezTo>
                    <a:pt x="7893" y="17670"/>
                    <a:pt x="6874" y="19026"/>
                    <a:pt x="5354" y="19154"/>
                  </a:cubicBezTo>
                  <a:cubicBezTo>
                    <a:pt x="4210" y="19246"/>
                    <a:pt x="3174" y="18725"/>
                    <a:pt x="2264" y="17809"/>
                  </a:cubicBezTo>
                  <a:cubicBezTo>
                    <a:pt x="2080" y="17623"/>
                    <a:pt x="1938" y="17345"/>
                    <a:pt x="1813" y="17078"/>
                  </a:cubicBezTo>
                  <a:cubicBezTo>
                    <a:pt x="1169" y="15617"/>
                    <a:pt x="1153" y="12846"/>
                    <a:pt x="2531" y="11374"/>
                  </a:cubicBezTo>
                  <a:cubicBezTo>
                    <a:pt x="2748" y="11142"/>
                    <a:pt x="2965" y="10922"/>
                    <a:pt x="3191" y="10713"/>
                  </a:cubicBezTo>
                  <a:cubicBezTo>
                    <a:pt x="3851" y="10110"/>
                    <a:pt x="4569" y="9786"/>
                    <a:pt x="5362" y="9901"/>
                  </a:cubicBezTo>
                  <a:cubicBezTo>
                    <a:pt x="6181" y="10017"/>
                    <a:pt x="6949" y="10284"/>
                    <a:pt x="7484" y="11246"/>
                  </a:cubicBezTo>
                  <a:cubicBezTo>
                    <a:pt x="7860" y="10899"/>
                    <a:pt x="8219" y="10574"/>
                    <a:pt x="8545" y="10272"/>
                  </a:cubicBezTo>
                  <a:cubicBezTo>
                    <a:pt x="8419" y="10133"/>
                    <a:pt x="8311" y="10017"/>
                    <a:pt x="8194" y="9901"/>
                  </a:cubicBezTo>
                  <a:cubicBezTo>
                    <a:pt x="7826" y="9530"/>
                    <a:pt x="7484" y="9067"/>
                    <a:pt x="7075" y="8800"/>
                  </a:cubicBezTo>
                  <a:cubicBezTo>
                    <a:pt x="4961" y="7420"/>
                    <a:pt x="2063" y="8777"/>
                    <a:pt x="910" y="11675"/>
                  </a:cubicBezTo>
                  <a:cubicBezTo>
                    <a:pt x="342" y="13101"/>
                    <a:pt x="267" y="14643"/>
                    <a:pt x="443" y="16209"/>
                  </a:cubicBezTo>
                  <a:cubicBezTo>
                    <a:pt x="551" y="17113"/>
                    <a:pt x="752" y="17983"/>
                    <a:pt x="1194" y="18713"/>
                  </a:cubicBezTo>
                  <a:cubicBezTo>
                    <a:pt x="1370" y="18980"/>
                    <a:pt x="1545" y="19235"/>
                    <a:pt x="1721" y="19501"/>
                  </a:cubicBezTo>
                  <a:cubicBezTo>
                    <a:pt x="1829" y="19641"/>
                    <a:pt x="1946" y="19768"/>
                    <a:pt x="2055" y="19907"/>
                  </a:cubicBezTo>
                  <a:cubicBezTo>
                    <a:pt x="2071" y="19930"/>
                    <a:pt x="2088" y="19954"/>
                    <a:pt x="2105" y="19965"/>
                  </a:cubicBezTo>
                  <a:cubicBezTo>
                    <a:pt x="2188" y="20046"/>
                    <a:pt x="2272" y="20128"/>
                    <a:pt x="2355" y="20220"/>
                  </a:cubicBezTo>
                  <a:cubicBezTo>
                    <a:pt x="2397" y="20267"/>
                    <a:pt x="2439" y="20313"/>
                    <a:pt x="2481" y="20348"/>
                  </a:cubicBezTo>
                  <a:cubicBezTo>
                    <a:pt x="3750" y="21241"/>
                    <a:pt x="5045" y="21357"/>
                    <a:pt x="6381" y="20661"/>
                  </a:cubicBezTo>
                  <a:cubicBezTo>
                    <a:pt x="6415" y="20649"/>
                    <a:pt x="6448" y="20638"/>
                    <a:pt x="6490" y="20626"/>
                  </a:cubicBezTo>
                  <a:cubicBezTo>
                    <a:pt x="6523" y="20603"/>
                    <a:pt x="6565" y="20591"/>
                    <a:pt x="6599" y="20568"/>
                  </a:cubicBezTo>
                  <a:cubicBezTo>
                    <a:pt x="6816" y="20452"/>
                    <a:pt x="7041" y="20325"/>
                    <a:pt x="7258" y="20209"/>
                  </a:cubicBezTo>
                  <a:cubicBezTo>
                    <a:pt x="7726" y="19965"/>
                    <a:pt x="8127" y="19583"/>
                    <a:pt x="8411" y="19014"/>
                  </a:cubicBezTo>
                  <a:cubicBezTo>
                    <a:pt x="8428" y="18991"/>
                    <a:pt x="8445" y="18957"/>
                    <a:pt x="8461" y="18933"/>
                  </a:cubicBezTo>
                  <a:cubicBezTo>
                    <a:pt x="8595" y="18759"/>
                    <a:pt x="8687" y="18586"/>
                    <a:pt x="8779" y="18412"/>
                  </a:cubicBezTo>
                  <a:cubicBezTo>
                    <a:pt x="8779" y="18412"/>
                    <a:pt x="8779" y="18412"/>
                    <a:pt x="8779" y="18412"/>
                  </a:cubicBezTo>
                  <a:close/>
                  <a:moveTo>
                    <a:pt x="2790" y="17820"/>
                  </a:moveTo>
                  <a:cubicBezTo>
                    <a:pt x="3049" y="18006"/>
                    <a:pt x="3308" y="18191"/>
                    <a:pt x="3567" y="18388"/>
                  </a:cubicBezTo>
                  <a:cubicBezTo>
                    <a:pt x="3809" y="18493"/>
                    <a:pt x="4059" y="18597"/>
                    <a:pt x="4302" y="18713"/>
                  </a:cubicBezTo>
                  <a:cubicBezTo>
                    <a:pt x="4895" y="19061"/>
                    <a:pt x="5471" y="19026"/>
                    <a:pt x="6056" y="18655"/>
                  </a:cubicBezTo>
                  <a:cubicBezTo>
                    <a:pt x="6432" y="18423"/>
                    <a:pt x="6799" y="18168"/>
                    <a:pt x="7033" y="17681"/>
                  </a:cubicBezTo>
                  <a:lnTo>
                    <a:pt x="7041" y="17681"/>
                  </a:lnTo>
                  <a:cubicBezTo>
                    <a:pt x="7442" y="17217"/>
                    <a:pt x="7593" y="16568"/>
                    <a:pt x="7693" y="15907"/>
                  </a:cubicBezTo>
                  <a:cubicBezTo>
                    <a:pt x="7818" y="15061"/>
                    <a:pt x="7910" y="14214"/>
                    <a:pt x="7684" y="13368"/>
                  </a:cubicBezTo>
                  <a:cubicBezTo>
                    <a:pt x="7659" y="13241"/>
                    <a:pt x="7634" y="13113"/>
                    <a:pt x="7593" y="12939"/>
                  </a:cubicBezTo>
                  <a:cubicBezTo>
                    <a:pt x="7451" y="13078"/>
                    <a:pt x="7342" y="13183"/>
                    <a:pt x="7233" y="13287"/>
                  </a:cubicBezTo>
                  <a:cubicBezTo>
                    <a:pt x="7066" y="13438"/>
                    <a:pt x="6899" y="13577"/>
                    <a:pt x="6741" y="13739"/>
                  </a:cubicBezTo>
                  <a:cubicBezTo>
                    <a:pt x="6682" y="13797"/>
                    <a:pt x="6624" y="13901"/>
                    <a:pt x="6624" y="13994"/>
                  </a:cubicBezTo>
                  <a:cubicBezTo>
                    <a:pt x="6615" y="14307"/>
                    <a:pt x="6632" y="14620"/>
                    <a:pt x="6640" y="14945"/>
                  </a:cubicBezTo>
                  <a:cubicBezTo>
                    <a:pt x="6373" y="16151"/>
                    <a:pt x="5688" y="16788"/>
                    <a:pt x="4753" y="16742"/>
                  </a:cubicBezTo>
                  <a:cubicBezTo>
                    <a:pt x="4335" y="16719"/>
                    <a:pt x="3993" y="16429"/>
                    <a:pt x="3642" y="16174"/>
                  </a:cubicBezTo>
                  <a:lnTo>
                    <a:pt x="3642" y="16186"/>
                  </a:lnTo>
                  <a:cubicBezTo>
                    <a:pt x="3583" y="16093"/>
                    <a:pt x="3516" y="16000"/>
                    <a:pt x="3458" y="15907"/>
                  </a:cubicBezTo>
                  <a:cubicBezTo>
                    <a:pt x="3182" y="15328"/>
                    <a:pt x="3015" y="14725"/>
                    <a:pt x="3191" y="14029"/>
                  </a:cubicBezTo>
                  <a:cubicBezTo>
                    <a:pt x="3207" y="13936"/>
                    <a:pt x="3224" y="13855"/>
                    <a:pt x="3241" y="13762"/>
                  </a:cubicBezTo>
                  <a:cubicBezTo>
                    <a:pt x="3400" y="13229"/>
                    <a:pt x="3608" y="12730"/>
                    <a:pt x="4018" y="12487"/>
                  </a:cubicBezTo>
                  <a:cubicBezTo>
                    <a:pt x="4586" y="12151"/>
                    <a:pt x="5170" y="12151"/>
                    <a:pt x="5747" y="12475"/>
                  </a:cubicBezTo>
                  <a:cubicBezTo>
                    <a:pt x="5839" y="12522"/>
                    <a:pt x="5972" y="12638"/>
                    <a:pt x="6014" y="12591"/>
                  </a:cubicBezTo>
                  <a:cubicBezTo>
                    <a:pt x="6331" y="12313"/>
                    <a:pt x="6624" y="12000"/>
                    <a:pt x="6933" y="11699"/>
                  </a:cubicBezTo>
                  <a:cubicBezTo>
                    <a:pt x="7025" y="11641"/>
                    <a:pt x="7116" y="11594"/>
                    <a:pt x="7217" y="11536"/>
                  </a:cubicBezTo>
                  <a:cubicBezTo>
                    <a:pt x="6974" y="10945"/>
                    <a:pt x="6523" y="10528"/>
                    <a:pt x="5947" y="10296"/>
                  </a:cubicBezTo>
                  <a:cubicBezTo>
                    <a:pt x="4769" y="9797"/>
                    <a:pt x="3633" y="10493"/>
                    <a:pt x="2664" y="11872"/>
                  </a:cubicBezTo>
                  <a:lnTo>
                    <a:pt x="2656" y="11884"/>
                  </a:lnTo>
                  <a:cubicBezTo>
                    <a:pt x="2506" y="12139"/>
                    <a:pt x="2364" y="12394"/>
                    <a:pt x="2213" y="12638"/>
                  </a:cubicBezTo>
                  <a:cubicBezTo>
                    <a:pt x="2188" y="12684"/>
                    <a:pt x="2147" y="12719"/>
                    <a:pt x="2130" y="12777"/>
                  </a:cubicBezTo>
                  <a:cubicBezTo>
                    <a:pt x="1721" y="14029"/>
                    <a:pt x="1654" y="15293"/>
                    <a:pt x="2055" y="16580"/>
                  </a:cubicBezTo>
                  <a:cubicBezTo>
                    <a:pt x="2188" y="17032"/>
                    <a:pt x="2330" y="17472"/>
                    <a:pt x="2673" y="17716"/>
                  </a:cubicBezTo>
                  <a:cubicBezTo>
                    <a:pt x="2715" y="17728"/>
                    <a:pt x="2748" y="17774"/>
                    <a:pt x="2790" y="17820"/>
                  </a:cubicBezTo>
                  <a:close/>
                </a:path>
              </a:pathLst>
            </a:custGeom>
            <a:solidFill>
              <a:srgbClr val="160F0F"/>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63" name="Google Shape;2466;p22"/>
            <p:cNvSpPr/>
            <p:nvPr/>
          </p:nvSpPr>
          <p:spPr>
            <a:xfrm>
              <a:off x="305858" y="122598"/>
              <a:ext cx="821321" cy="553808"/>
            </a:xfrm>
            <a:custGeom>
              <a:avLst/>
              <a:gdLst/>
              <a:ahLst/>
              <a:cxnLst>
                <a:cxn ang="0">
                  <a:pos x="wd2" y="hd2"/>
                </a:cxn>
                <a:cxn ang="5400000">
                  <a:pos x="wd2" y="hd2"/>
                </a:cxn>
                <a:cxn ang="10800000">
                  <a:pos x="wd2" y="hd2"/>
                </a:cxn>
                <a:cxn ang="16200000">
                  <a:pos x="wd2" y="hd2"/>
                </a:cxn>
              </a:cxnLst>
              <a:rect l="0" t="0" r="r" b="b"/>
              <a:pathLst>
                <a:path w="21483" h="21486" fill="norm" stroke="1" extrusionOk="0">
                  <a:moveTo>
                    <a:pt x="19748" y="2311"/>
                  </a:moveTo>
                  <a:cubicBezTo>
                    <a:pt x="19292" y="2762"/>
                    <a:pt x="18836" y="3198"/>
                    <a:pt x="18379" y="3649"/>
                  </a:cubicBezTo>
                  <a:cubicBezTo>
                    <a:pt x="17365" y="4642"/>
                    <a:pt x="16341" y="5635"/>
                    <a:pt x="15327" y="6658"/>
                  </a:cubicBezTo>
                  <a:cubicBezTo>
                    <a:pt x="13065" y="8914"/>
                    <a:pt x="10814" y="11185"/>
                    <a:pt x="8553" y="13426"/>
                  </a:cubicBezTo>
                  <a:cubicBezTo>
                    <a:pt x="6798" y="15171"/>
                    <a:pt x="5034" y="16916"/>
                    <a:pt x="3279" y="18661"/>
                  </a:cubicBezTo>
                  <a:cubicBezTo>
                    <a:pt x="2387" y="19548"/>
                    <a:pt x="1505" y="20436"/>
                    <a:pt x="623" y="21338"/>
                  </a:cubicBezTo>
                  <a:cubicBezTo>
                    <a:pt x="399" y="21564"/>
                    <a:pt x="217" y="21534"/>
                    <a:pt x="75" y="21233"/>
                  </a:cubicBezTo>
                  <a:cubicBezTo>
                    <a:pt x="-67" y="20947"/>
                    <a:pt x="4" y="20646"/>
                    <a:pt x="197" y="20451"/>
                  </a:cubicBezTo>
                  <a:cubicBezTo>
                    <a:pt x="1698" y="18992"/>
                    <a:pt x="3198" y="17548"/>
                    <a:pt x="4699" y="16089"/>
                  </a:cubicBezTo>
                  <a:cubicBezTo>
                    <a:pt x="5277" y="15532"/>
                    <a:pt x="5845" y="14946"/>
                    <a:pt x="6413" y="14374"/>
                  </a:cubicBezTo>
                  <a:cubicBezTo>
                    <a:pt x="6494" y="14299"/>
                    <a:pt x="6585" y="14224"/>
                    <a:pt x="6667" y="14148"/>
                  </a:cubicBezTo>
                  <a:cubicBezTo>
                    <a:pt x="6849" y="13968"/>
                    <a:pt x="7032" y="13787"/>
                    <a:pt x="7214" y="13592"/>
                  </a:cubicBezTo>
                  <a:cubicBezTo>
                    <a:pt x="7772" y="13065"/>
                    <a:pt x="8330" y="12554"/>
                    <a:pt x="8877" y="12012"/>
                  </a:cubicBezTo>
                  <a:cubicBezTo>
                    <a:pt x="10378" y="10553"/>
                    <a:pt x="11869" y="9079"/>
                    <a:pt x="13359" y="7620"/>
                  </a:cubicBezTo>
                  <a:cubicBezTo>
                    <a:pt x="15925" y="5123"/>
                    <a:pt x="18481" y="2611"/>
                    <a:pt x="21046" y="129"/>
                  </a:cubicBezTo>
                  <a:cubicBezTo>
                    <a:pt x="21148" y="24"/>
                    <a:pt x="21401" y="-36"/>
                    <a:pt x="21421" y="24"/>
                  </a:cubicBezTo>
                  <a:cubicBezTo>
                    <a:pt x="21533" y="280"/>
                    <a:pt x="21492" y="536"/>
                    <a:pt x="21300" y="731"/>
                  </a:cubicBezTo>
                  <a:cubicBezTo>
                    <a:pt x="21168" y="851"/>
                    <a:pt x="21046" y="987"/>
                    <a:pt x="20925" y="1122"/>
                  </a:cubicBezTo>
                  <a:cubicBezTo>
                    <a:pt x="20803" y="1258"/>
                    <a:pt x="20681" y="1378"/>
                    <a:pt x="20570" y="1513"/>
                  </a:cubicBezTo>
                  <a:cubicBezTo>
                    <a:pt x="20509" y="1573"/>
                    <a:pt x="20448" y="1619"/>
                    <a:pt x="20387" y="1679"/>
                  </a:cubicBezTo>
                  <a:cubicBezTo>
                    <a:pt x="20296" y="1754"/>
                    <a:pt x="20215" y="1829"/>
                    <a:pt x="20123" y="1904"/>
                  </a:cubicBezTo>
                  <a:cubicBezTo>
                    <a:pt x="20123" y="1904"/>
                    <a:pt x="20123" y="1904"/>
                    <a:pt x="20123" y="1904"/>
                  </a:cubicBezTo>
                  <a:cubicBezTo>
                    <a:pt x="20002" y="2025"/>
                    <a:pt x="19880" y="2160"/>
                    <a:pt x="19768" y="2280"/>
                  </a:cubicBezTo>
                  <a:lnTo>
                    <a:pt x="19748" y="2280"/>
                  </a:lnTo>
                  <a:lnTo>
                    <a:pt x="19748" y="2311"/>
                  </a:lnTo>
                  <a:close/>
                </a:path>
              </a:pathLst>
            </a:custGeom>
            <a:solidFill>
              <a:srgbClr val="5F4D3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64" name="Google Shape;2467;p22"/>
            <p:cNvSpPr/>
            <p:nvPr/>
          </p:nvSpPr>
          <p:spPr>
            <a:xfrm>
              <a:off x="1019765" y="16208"/>
              <a:ext cx="93825" cy="1314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09" y="18350"/>
                  </a:moveTo>
                  <a:cubicBezTo>
                    <a:pt x="4909" y="18542"/>
                    <a:pt x="4820" y="18669"/>
                    <a:pt x="4820" y="18860"/>
                  </a:cubicBezTo>
                  <a:cubicBezTo>
                    <a:pt x="4374" y="19179"/>
                    <a:pt x="3927" y="19561"/>
                    <a:pt x="3124" y="20198"/>
                  </a:cubicBezTo>
                  <a:cubicBezTo>
                    <a:pt x="3124" y="17713"/>
                    <a:pt x="3124" y="15611"/>
                    <a:pt x="3124" y="13508"/>
                  </a:cubicBezTo>
                  <a:cubicBezTo>
                    <a:pt x="2945" y="12042"/>
                    <a:pt x="4284" y="10131"/>
                    <a:pt x="0" y="9685"/>
                  </a:cubicBezTo>
                  <a:cubicBezTo>
                    <a:pt x="7408" y="6244"/>
                    <a:pt x="14102" y="3122"/>
                    <a:pt x="20886" y="0"/>
                  </a:cubicBezTo>
                  <a:cubicBezTo>
                    <a:pt x="21154" y="64"/>
                    <a:pt x="21332" y="191"/>
                    <a:pt x="21600" y="255"/>
                  </a:cubicBezTo>
                  <a:cubicBezTo>
                    <a:pt x="20886" y="2676"/>
                    <a:pt x="20172" y="5097"/>
                    <a:pt x="19369" y="7455"/>
                  </a:cubicBezTo>
                  <a:cubicBezTo>
                    <a:pt x="18030" y="10959"/>
                    <a:pt x="16959" y="14591"/>
                    <a:pt x="14995" y="17968"/>
                  </a:cubicBezTo>
                  <a:cubicBezTo>
                    <a:pt x="14102" y="19434"/>
                    <a:pt x="11246" y="20262"/>
                    <a:pt x="8926" y="21600"/>
                  </a:cubicBezTo>
                  <a:cubicBezTo>
                    <a:pt x="9193" y="17841"/>
                    <a:pt x="9550" y="14527"/>
                    <a:pt x="9729" y="11150"/>
                  </a:cubicBezTo>
                  <a:cubicBezTo>
                    <a:pt x="9729" y="10641"/>
                    <a:pt x="9193" y="9621"/>
                    <a:pt x="8926" y="9685"/>
                  </a:cubicBezTo>
                  <a:cubicBezTo>
                    <a:pt x="7944" y="9749"/>
                    <a:pt x="6962" y="10067"/>
                    <a:pt x="5980" y="10322"/>
                  </a:cubicBezTo>
                  <a:cubicBezTo>
                    <a:pt x="5802" y="11915"/>
                    <a:pt x="5623" y="13508"/>
                    <a:pt x="5445" y="15165"/>
                  </a:cubicBezTo>
                  <a:cubicBezTo>
                    <a:pt x="5445" y="15483"/>
                    <a:pt x="5445" y="15738"/>
                    <a:pt x="5445" y="16057"/>
                  </a:cubicBezTo>
                  <a:cubicBezTo>
                    <a:pt x="5088" y="16758"/>
                    <a:pt x="4998" y="17522"/>
                    <a:pt x="4909" y="18350"/>
                  </a:cubicBezTo>
                  <a:close/>
                </a:path>
              </a:pathLst>
            </a:custGeom>
            <a:solidFill>
              <a:srgbClr val="79AFD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65" name="Google Shape;2468;p22"/>
            <p:cNvSpPr/>
            <p:nvPr/>
          </p:nvSpPr>
          <p:spPr>
            <a:xfrm>
              <a:off x="916636" y="113134"/>
              <a:ext cx="97702" cy="1256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7" y="5067"/>
                  </a:moveTo>
                  <a:cubicBezTo>
                    <a:pt x="2229" y="5067"/>
                    <a:pt x="2400" y="5067"/>
                    <a:pt x="2571" y="5067"/>
                  </a:cubicBezTo>
                  <a:cubicBezTo>
                    <a:pt x="3000" y="8733"/>
                    <a:pt x="3429" y="12467"/>
                    <a:pt x="3857" y="16333"/>
                  </a:cubicBezTo>
                  <a:cubicBezTo>
                    <a:pt x="5057" y="16267"/>
                    <a:pt x="6000" y="16267"/>
                    <a:pt x="7114" y="16200"/>
                  </a:cubicBezTo>
                  <a:cubicBezTo>
                    <a:pt x="7114" y="14733"/>
                    <a:pt x="7114" y="13533"/>
                    <a:pt x="7114" y="12400"/>
                  </a:cubicBezTo>
                  <a:cubicBezTo>
                    <a:pt x="7886" y="12267"/>
                    <a:pt x="8571" y="12133"/>
                    <a:pt x="9343" y="12000"/>
                  </a:cubicBezTo>
                  <a:cubicBezTo>
                    <a:pt x="9686" y="12933"/>
                    <a:pt x="8486" y="14467"/>
                    <a:pt x="11057" y="14533"/>
                  </a:cubicBezTo>
                  <a:cubicBezTo>
                    <a:pt x="13629" y="14600"/>
                    <a:pt x="12857" y="13067"/>
                    <a:pt x="12857" y="12067"/>
                  </a:cubicBezTo>
                  <a:cubicBezTo>
                    <a:pt x="12943" y="8733"/>
                    <a:pt x="12857" y="5467"/>
                    <a:pt x="12771" y="2133"/>
                  </a:cubicBezTo>
                  <a:cubicBezTo>
                    <a:pt x="13114" y="1933"/>
                    <a:pt x="13629" y="1733"/>
                    <a:pt x="13800" y="1467"/>
                  </a:cubicBezTo>
                  <a:cubicBezTo>
                    <a:pt x="14057" y="1000"/>
                    <a:pt x="14143" y="533"/>
                    <a:pt x="14314" y="0"/>
                  </a:cubicBezTo>
                  <a:cubicBezTo>
                    <a:pt x="14314" y="1000"/>
                    <a:pt x="14314" y="2000"/>
                    <a:pt x="14314" y="3000"/>
                  </a:cubicBezTo>
                  <a:cubicBezTo>
                    <a:pt x="14314" y="5667"/>
                    <a:pt x="14229" y="8400"/>
                    <a:pt x="14400" y="11067"/>
                  </a:cubicBezTo>
                  <a:cubicBezTo>
                    <a:pt x="14400" y="11533"/>
                    <a:pt x="15514" y="12133"/>
                    <a:pt x="16200" y="12400"/>
                  </a:cubicBezTo>
                  <a:cubicBezTo>
                    <a:pt x="16371" y="12467"/>
                    <a:pt x="17657" y="11733"/>
                    <a:pt x="17657" y="11400"/>
                  </a:cubicBezTo>
                  <a:cubicBezTo>
                    <a:pt x="17657" y="7600"/>
                    <a:pt x="17486" y="3800"/>
                    <a:pt x="17314" y="0"/>
                  </a:cubicBezTo>
                  <a:cubicBezTo>
                    <a:pt x="17657" y="667"/>
                    <a:pt x="18171" y="1333"/>
                    <a:pt x="18171" y="2000"/>
                  </a:cubicBezTo>
                  <a:cubicBezTo>
                    <a:pt x="18257" y="3800"/>
                    <a:pt x="18171" y="5600"/>
                    <a:pt x="18171" y="7600"/>
                  </a:cubicBezTo>
                  <a:cubicBezTo>
                    <a:pt x="20314" y="7267"/>
                    <a:pt x="21171" y="6667"/>
                    <a:pt x="21171" y="5133"/>
                  </a:cubicBezTo>
                  <a:cubicBezTo>
                    <a:pt x="21086" y="3467"/>
                    <a:pt x="21429" y="1800"/>
                    <a:pt x="21600" y="133"/>
                  </a:cubicBezTo>
                  <a:cubicBezTo>
                    <a:pt x="21600" y="3400"/>
                    <a:pt x="21514" y="6667"/>
                    <a:pt x="21514" y="9933"/>
                  </a:cubicBezTo>
                  <a:cubicBezTo>
                    <a:pt x="21514" y="10333"/>
                    <a:pt x="21343" y="10867"/>
                    <a:pt x="21000" y="11067"/>
                  </a:cubicBezTo>
                  <a:cubicBezTo>
                    <a:pt x="14486" y="14467"/>
                    <a:pt x="7971" y="17800"/>
                    <a:pt x="600" y="21600"/>
                  </a:cubicBezTo>
                  <a:cubicBezTo>
                    <a:pt x="429" y="18000"/>
                    <a:pt x="171" y="15000"/>
                    <a:pt x="0" y="12000"/>
                  </a:cubicBezTo>
                  <a:cubicBezTo>
                    <a:pt x="0" y="10133"/>
                    <a:pt x="86" y="8333"/>
                    <a:pt x="86" y="6467"/>
                  </a:cubicBezTo>
                  <a:cubicBezTo>
                    <a:pt x="86" y="6467"/>
                    <a:pt x="86" y="6467"/>
                    <a:pt x="86" y="6467"/>
                  </a:cubicBezTo>
                  <a:cubicBezTo>
                    <a:pt x="857" y="5933"/>
                    <a:pt x="1457" y="5533"/>
                    <a:pt x="2057" y="5067"/>
                  </a:cubicBezTo>
                  <a:close/>
                </a:path>
              </a:pathLst>
            </a:custGeom>
            <a:solidFill>
              <a:srgbClr val="3F5BA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66" name="Google Shape;2469;p22"/>
            <p:cNvSpPr/>
            <p:nvPr/>
          </p:nvSpPr>
          <p:spPr>
            <a:xfrm>
              <a:off x="934470" y="77853"/>
              <a:ext cx="82969" cy="107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13" y="7096"/>
                  </a:moveTo>
                  <a:cubicBezTo>
                    <a:pt x="12011" y="7642"/>
                    <a:pt x="11910" y="8266"/>
                    <a:pt x="11608" y="8812"/>
                  </a:cubicBezTo>
                  <a:cubicBezTo>
                    <a:pt x="11406" y="9123"/>
                    <a:pt x="10800" y="9357"/>
                    <a:pt x="10396" y="9591"/>
                  </a:cubicBezTo>
                  <a:cubicBezTo>
                    <a:pt x="8983" y="9591"/>
                    <a:pt x="7469" y="9591"/>
                    <a:pt x="6258" y="9591"/>
                  </a:cubicBezTo>
                  <a:cubicBezTo>
                    <a:pt x="6258" y="13646"/>
                    <a:pt x="6258" y="17389"/>
                    <a:pt x="6258" y="21132"/>
                  </a:cubicBezTo>
                  <a:cubicBezTo>
                    <a:pt x="5349" y="21288"/>
                    <a:pt x="4542" y="21444"/>
                    <a:pt x="3634" y="21600"/>
                  </a:cubicBezTo>
                  <a:cubicBezTo>
                    <a:pt x="3432" y="19962"/>
                    <a:pt x="2927" y="18325"/>
                    <a:pt x="3028" y="16687"/>
                  </a:cubicBezTo>
                  <a:cubicBezTo>
                    <a:pt x="3129" y="14894"/>
                    <a:pt x="2624" y="13490"/>
                    <a:pt x="404" y="12633"/>
                  </a:cubicBezTo>
                  <a:cubicBezTo>
                    <a:pt x="303" y="12477"/>
                    <a:pt x="101" y="12399"/>
                    <a:pt x="0" y="12243"/>
                  </a:cubicBezTo>
                  <a:cubicBezTo>
                    <a:pt x="6864" y="8188"/>
                    <a:pt x="13828" y="4133"/>
                    <a:pt x="20692" y="0"/>
                  </a:cubicBezTo>
                  <a:cubicBezTo>
                    <a:pt x="20994" y="156"/>
                    <a:pt x="21297" y="312"/>
                    <a:pt x="21600" y="468"/>
                  </a:cubicBezTo>
                  <a:cubicBezTo>
                    <a:pt x="21398" y="2729"/>
                    <a:pt x="21095" y="4991"/>
                    <a:pt x="20893" y="7174"/>
                  </a:cubicBezTo>
                  <a:cubicBezTo>
                    <a:pt x="20692" y="9123"/>
                    <a:pt x="20288" y="11073"/>
                    <a:pt x="20389" y="13022"/>
                  </a:cubicBezTo>
                  <a:cubicBezTo>
                    <a:pt x="20490" y="14816"/>
                    <a:pt x="19379" y="15596"/>
                    <a:pt x="16856" y="15908"/>
                  </a:cubicBezTo>
                  <a:cubicBezTo>
                    <a:pt x="16856" y="13646"/>
                    <a:pt x="16957" y="11541"/>
                    <a:pt x="16856" y="9357"/>
                  </a:cubicBezTo>
                  <a:cubicBezTo>
                    <a:pt x="16755" y="8578"/>
                    <a:pt x="16150" y="7798"/>
                    <a:pt x="15847" y="7018"/>
                  </a:cubicBezTo>
                  <a:cubicBezTo>
                    <a:pt x="14636" y="7018"/>
                    <a:pt x="13424" y="7018"/>
                    <a:pt x="12213" y="7096"/>
                  </a:cubicBezTo>
                  <a:close/>
                </a:path>
              </a:pathLst>
            </a:custGeom>
            <a:solidFill>
              <a:srgbClr val="79AFD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67" name="Google Shape;2470;p22"/>
            <p:cNvSpPr/>
            <p:nvPr/>
          </p:nvSpPr>
          <p:spPr>
            <a:xfrm>
              <a:off x="1030232" y="98401"/>
              <a:ext cx="10470" cy="65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00" y="0"/>
                  </a:moveTo>
                  <a:cubicBezTo>
                    <a:pt x="6400" y="4243"/>
                    <a:pt x="6400" y="8357"/>
                    <a:pt x="6400" y="13500"/>
                  </a:cubicBezTo>
                  <a:cubicBezTo>
                    <a:pt x="13600" y="12214"/>
                    <a:pt x="17600" y="11443"/>
                    <a:pt x="21600" y="10800"/>
                  </a:cubicBezTo>
                  <a:cubicBezTo>
                    <a:pt x="20800" y="13243"/>
                    <a:pt x="21600" y="15686"/>
                    <a:pt x="20000" y="18129"/>
                  </a:cubicBezTo>
                  <a:cubicBezTo>
                    <a:pt x="19200" y="19286"/>
                    <a:pt x="14400" y="20443"/>
                    <a:pt x="11200" y="21600"/>
                  </a:cubicBezTo>
                  <a:cubicBezTo>
                    <a:pt x="7200" y="21471"/>
                    <a:pt x="3200" y="21343"/>
                    <a:pt x="0" y="21214"/>
                  </a:cubicBezTo>
                  <a:cubicBezTo>
                    <a:pt x="1600" y="14014"/>
                    <a:pt x="4000" y="6943"/>
                    <a:pt x="6400" y="0"/>
                  </a:cubicBezTo>
                  <a:close/>
                </a:path>
              </a:pathLst>
            </a:custGeom>
            <a:solidFill>
              <a:srgbClr val="3F5BA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68" name="Google Shape;2471;p22"/>
            <p:cNvSpPr/>
            <p:nvPr/>
          </p:nvSpPr>
          <p:spPr>
            <a:xfrm>
              <a:off x="560725" y="473533"/>
              <a:ext cx="20937" cy="14510"/>
            </a:xfrm>
            <a:custGeom>
              <a:avLst/>
              <a:gdLst/>
              <a:ahLst/>
              <a:cxnLst>
                <a:cxn ang="0">
                  <a:pos x="wd2" y="hd2"/>
                </a:cxn>
                <a:cxn ang="5400000">
                  <a:pos x="wd2" y="hd2"/>
                </a:cxn>
                <a:cxn ang="10800000">
                  <a:pos x="wd2" y="hd2"/>
                </a:cxn>
                <a:cxn ang="16200000">
                  <a:pos x="wd2" y="hd2"/>
                </a:cxn>
              </a:cxnLst>
              <a:rect l="0" t="0" r="r" b="b"/>
              <a:pathLst>
                <a:path w="21600" h="20209" fill="norm" stroke="1" extrusionOk="0">
                  <a:moveTo>
                    <a:pt x="21600" y="229"/>
                  </a:moveTo>
                  <a:cubicBezTo>
                    <a:pt x="14400" y="6709"/>
                    <a:pt x="7200" y="13189"/>
                    <a:pt x="0" y="20209"/>
                  </a:cubicBezTo>
                  <a:cubicBezTo>
                    <a:pt x="3600" y="5629"/>
                    <a:pt x="10400" y="-1391"/>
                    <a:pt x="21600" y="229"/>
                  </a:cubicBezTo>
                  <a:close/>
                </a:path>
              </a:pathLst>
            </a:custGeom>
            <a:solidFill>
              <a:srgbClr val="160F0F"/>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69" name="Google Shape;2472;p22"/>
            <p:cNvSpPr/>
            <p:nvPr/>
          </p:nvSpPr>
          <p:spPr>
            <a:xfrm>
              <a:off x="1092652" y="152292"/>
              <a:ext cx="21325" cy="100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713" y="14123"/>
                    <a:pt x="9425" y="7476"/>
                    <a:pt x="13746" y="0"/>
                  </a:cubicBezTo>
                  <a:cubicBezTo>
                    <a:pt x="16494" y="4154"/>
                    <a:pt x="19243" y="7476"/>
                    <a:pt x="21600" y="11631"/>
                  </a:cubicBezTo>
                  <a:cubicBezTo>
                    <a:pt x="14923" y="14954"/>
                    <a:pt x="7462" y="18277"/>
                    <a:pt x="0" y="21600"/>
                  </a:cubicBezTo>
                  <a:close/>
                </a:path>
              </a:pathLst>
            </a:custGeom>
            <a:solidFill>
              <a:srgbClr val="160F0F"/>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70" name="Google Shape;2473;p22"/>
            <p:cNvSpPr/>
            <p:nvPr/>
          </p:nvSpPr>
          <p:spPr>
            <a:xfrm>
              <a:off x="912626" y="149965"/>
              <a:ext cx="5694" cy="32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7287"/>
                    <a:pt x="19801" y="14313"/>
                    <a:pt x="19801" y="21600"/>
                  </a:cubicBezTo>
                  <a:cubicBezTo>
                    <a:pt x="12599" y="16395"/>
                    <a:pt x="3600" y="10930"/>
                    <a:pt x="0" y="5725"/>
                  </a:cubicBezTo>
                  <a:cubicBezTo>
                    <a:pt x="0" y="3904"/>
                    <a:pt x="14400" y="2082"/>
                    <a:pt x="21600" y="0"/>
                  </a:cubicBezTo>
                  <a:close/>
                </a:path>
              </a:pathLst>
            </a:custGeom>
            <a:solidFill>
              <a:srgbClr val="13161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773" name="Google Shape;2474;p22"/>
            <p:cNvGrpSpPr/>
            <p:nvPr/>
          </p:nvGrpSpPr>
          <p:grpSpPr>
            <a:xfrm>
              <a:off x="1042639" y="78241"/>
              <a:ext cx="2327" cy="29466"/>
              <a:chOff x="0" y="0"/>
              <a:chExt cx="2326" cy="29465"/>
            </a:xfrm>
          </p:grpSpPr>
          <p:sp>
            <p:nvSpPr>
              <p:cNvPr id="771" name="خط"/>
              <p:cNvSpPr/>
              <p:nvPr/>
            </p:nvSpPr>
            <p:spPr>
              <a:xfrm flipV="1">
                <a:off x="-1" y="-1"/>
                <a:ext cx="2328" cy="29467"/>
              </a:xfrm>
              <a:prstGeom prst="line">
                <a:avLst/>
              </a:prstGeom>
              <a:noFill/>
              <a:ln w="12700" cap="flat">
                <a:noFill/>
                <a:miter lim="400000"/>
              </a:ln>
              <a:effectLst/>
            </p:spPr>
            <p:txBody>
              <a:bodyPr wrap="square" lIns="0" tIns="0" rIns="0" bIns="0" numCol="1" anchor="t">
                <a:noAutofit/>
              </a:bodyPr>
              <a:lstStyle/>
              <a:p>
                <a:pPr/>
              </a:p>
            </p:txBody>
          </p:sp>
          <p:sp>
            <p:nvSpPr>
              <p:cNvPr id="772" name="خط"/>
              <p:cNvSpPr/>
              <p:nvPr/>
            </p:nvSpPr>
            <p:spPr>
              <a:xfrm flipH="1">
                <a:off x="0" y="-1"/>
                <a:ext cx="2327" cy="29467"/>
              </a:xfrm>
              <a:prstGeom prst="line">
                <a:avLst/>
              </a:prstGeom>
              <a:noFill/>
              <a:ln w="12700" cap="flat">
                <a:noFill/>
                <a:miter lim="400000"/>
              </a:ln>
              <a:effectLst/>
            </p:spPr>
            <p:txBody>
              <a:bodyPr wrap="square" lIns="0" tIns="0" rIns="0" bIns="0" numCol="1" anchor="t">
                <a:noAutofit/>
              </a:bodyPr>
              <a:lstStyle/>
              <a:p>
                <a:pPr/>
              </a:p>
            </p:txBody>
          </p:sp>
        </p:grpSp>
        <p:sp>
          <p:nvSpPr>
            <p:cNvPr id="774" name="Google Shape;2475;p22"/>
            <p:cNvSpPr/>
            <p:nvPr/>
          </p:nvSpPr>
          <p:spPr>
            <a:xfrm>
              <a:off x="545604" y="478350"/>
              <a:ext cx="10489" cy="7001"/>
            </a:xfrm>
            <a:custGeom>
              <a:avLst/>
              <a:gdLst/>
              <a:ahLst/>
              <a:cxnLst>
                <a:cxn ang="0">
                  <a:pos x="wd2" y="hd2"/>
                </a:cxn>
                <a:cxn ang="5400000">
                  <a:pos x="wd2" y="hd2"/>
                </a:cxn>
                <a:cxn ang="10800000">
                  <a:pos x="wd2" y="hd2"/>
                </a:cxn>
                <a:cxn ang="16200000">
                  <a:pos x="wd2" y="hd2"/>
                </a:cxn>
              </a:cxnLst>
              <a:rect l="0" t="0" r="r" b="b"/>
              <a:pathLst>
                <a:path w="20868" h="19500" fill="norm" stroke="1" extrusionOk="0">
                  <a:moveTo>
                    <a:pt x="0" y="19440"/>
                  </a:moveTo>
                  <a:cubicBezTo>
                    <a:pt x="6943" y="12960"/>
                    <a:pt x="13886" y="6480"/>
                    <a:pt x="20829" y="0"/>
                  </a:cubicBezTo>
                  <a:cubicBezTo>
                    <a:pt x="21600" y="21600"/>
                    <a:pt x="10800" y="19440"/>
                    <a:pt x="0" y="19440"/>
                  </a:cubicBezTo>
                  <a:close/>
                </a:path>
              </a:pathLst>
            </a:custGeom>
            <a:solidFill>
              <a:srgbClr val="160F0F"/>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75" name="Google Shape;2476;p22"/>
            <p:cNvSpPr/>
            <p:nvPr/>
          </p:nvSpPr>
          <p:spPr>
            <a:xfrm>
              <a:off x="918186" y="142599"/>
              <a:ext cx="7755" cy="73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041" y="6821"/>
                    <a:pt x="7561" y="14780"/>
                    <a:pt x="0" y="21600"/>
                  </a:cubicBezTo>
                  <a:cubicBezTo>
                    <a:pt x="6480" y="14780"/>
                    <a:pt x="14041" y="7958"/>
                    <a:pt x="21600" y="0"/>
                  </a:cubicBezTo>
                  <a:close/>
                </a:path>
              </a:pathLst>
            </a:custGeom>
            <a:solidFill>
              <a:srgbClr val="13161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778" name="Google Shape;2477;p22"/>
            <p:cNvGrpSpPr/>
            <p:nvPr/>
          </p:nvGrpSpPr>
          <p:grpSpPr>
            <a:xfrm>
              <a:off x="1039017" y="113522"/>
              <a:ext cx="5694" cy="14345"/>
              <a:chOff x="0" y="0"/>
              <a:chExt cx="5693" cy="14344"/>
            </a:xfrm>
          </p:grpSpPr>
          <p:sp>
            <p:nvSpPr>
              <p:cNvPr id="776" name="خط"/>
              <p:cNvSpPr/>
              <p:nvPr/>
            </p:nvSpPr>
            <p:spPr>
              <a:xfrm>
                <a:off x="0" y="0"/>
                <a:ext cx="5694" cy="143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403" y="14011"/>
                      <a:pt x="10800" y="7006"/>
                      <a:pt x="2160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77" name="خط"/>
              <p:cNvSpPr/>
              <p:nvPr/>
            </p:nvSpPr>
            <p:spPr>
              <a:xfrm>
                <a:off x="0" y="0"/>
                <a:ext cx="5694" cy="143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800" y="7006"/>
                      <a:pt x="5403" y="14011"/>
                      <a:pt x="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779" name="Google Shape;2478;p22"/>
            <p:cNvSpPr/>
            <p:nvPr/>
          </p:nvSpPr>
          <p:spPr>
            <a:xfrm>
              <a:off x="928267" y="137620"/>
              <a:ext cx="7755"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401" y="13746"/>
                    <a:pt x="11881" y="7854"/>
                    <a:pt x="17280" y="0"/>
                  </a:cubicBezTo>
                  <a:cubicBezTo>
                    <a:pt x="18361" y="3927"/>
                    <a:pt x="20519" y="5892"/>
                    <a:pt x="21600" y="9819"/>
                  </a:cubicBezTo>
                  <a:cubicBezTo>
                    <a:pt x="14039" y="13746"/>
                    <a:pt x="7561" y="17673"/>
                    <a:pt x="0" y="21600"/>
                  </a:cubicBezTo>
                  <a:close/>
                </a:path>
              </a:pathLst>
            </a:custGeom>
            <a:solidFill>
              <a:srgbClr val="79AFD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80" name="Google Shape;2479;p22"/>
            <p:cNvSpPr/>
            <p:nvPr/>
          </p:nvSpPr>
          <p:spPr>
            <a:xfrm>
              <a:off x="989136" y="168963"/>
              <a:ext cx="224093" cy="1407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42" y="10056"/>
                  </a:moveTo>
                  <a:cubicBezTo>
                    <a:pt x="7063" y="10294"/>
                    <a:pt x="8184" y="10532"/>
                    <a:pt x="9343" y="10711"/>
                  </a:cubicBezTo>
                  <a:cubicBezTo>
                    <a:pt x="9380" y="10473"/>
                    <a:pt x="9417" y="10175"/>
                    <a:pt x="9417" y="9937"/>
                  </a:cubicBezTo>
                  <a:cubicBezTo>
                    <a:pt x="8894" y="9699"/>
                    <a:pt x="8408" y="9461"/>
                    <a:pt x="7885" y="9223"/>
                  </a:cubicBezTo>
                  <a:cubicBezTo>
                    <a:pt x="7698" y="8985"/>
                    <a:pt x="7474" y="8807"/>
                    <a:pt x="7287" y="8569"/>
                  </a:cubicBezTo>
                  <a:cubicBezTo>
                    <a:pt x="7997" y="6724"/>
                    <a:pt x="9118" y="7617"/>
                    <a:pt x="10053" y="7319"/>
                  </a:cubicBezTo>
                  <a:cubicBezTo>
                    <a:pt x="10912" y="7438"/>
                    <a:pt x="11772" y="7676"/>
                    <a:pt x="12594" y="7676"/>
                  </a:cubicBezTo>
                  <a:cubicBezTo>
                    <a:pt x="12967" y="7676"/>
                    <a:pt x="13640" y="7617"/>
                    <a:pt x="13005" y="6545"/>
                  </a:cubicBezTo>
                  <a:cubicBezTo>
                    <a:pt x="12594" y="6486"/>
                    <a:pt x="12145" y="6367"/>
                    <a:pt x="11734" y="6307"/>
                  </a:cubicBezTo>
                  <a:cubicBezTo>
                    <a:pt x="11660" y="6307"/>
                    <a:pt x="11585" y="6307"/>
                    <a:pt x="11473" y="6248"/>
                  </a:cubicBezTo>
                  <a:cubicBezTo>
                    <a:pt x="11024" y="6010"/>
                    <a:pt x="10613" y="5772"/>
                    <a:pt x="10202" y="5534"/>
                  </a:cubicBezTo>
                  <a:cubicBezTo>
                    <a:pt x="10538" y="3987"/>
                    <a:pt x="11174" y="3213"/>
                    <a:pt x="12257" y="3392"/>
                  </a:cubicBezTo>
                  <a:cubicBezTo>
                    <a:pt x="13864" y="3570"/>
                    <a:pt x="15509" y="3749"/>
                    <a:pt x="17116" y="3987"/>
                  </a:cubicBezTo>
                  <a:cubicBezTo>
                    <a:pt x="17153" y="3630"/>
                    <a:pt x="17153" y="3273"/>
                    <a:pt x="17190" y="2975"/>
                  </a:cubicBezTo>
                  <a:cubicBezTo>
                    <a:pt x="14761" y="2618"/>
                    <a:pt x="12370" y="2202"/>
                    <a:pt x="9642" y="1785"/>
                  </a:cubicBezTo>
                  <a:cubicBezTo>
                    <a:pt x="10314" y="893"/>
                    <a:pt x="10763" y="298"/>
                    <a:pt x="11024" y="0"/>
                  </a:cubicBezTo>
                  <a:cubicBezTo>
                    <a:pt x="14649" y="714"/>
                    <a:pt x="18050" y="1428"/>
                    <a:pt x="21451" y="2083"/>
                  </a:cubicBezTo>
                  <a:cubicBezTo>
                    <a:pt x="21488" y="2380"/>
                    <a:pt x="21563" y="2678"/>
                    <a:pt x="21600" y="2975"/>
                  </a:cubicBezTo>
                  <a:cubicBezTo>
                    <a:pt x="16368" y="9164"/>
                    <a:pt x="11136" y="15412"/>
                    <a:pt x="5942" y="21600"/>
                  </a:cubicBezTo>
                  <a:cubicBezTo>
                    <a:pt x="5755" y="20707"/>
                    <a:pt x="6577" y="19220"/>
                    <a:pt x="5269" y="19101"/>
                  </a:cubicBezTo>
                  <a:cubicBezTo>
                    <a:pt x="4970" y="18744"/>
                    <a:pt x="4746" y="18268"/>
                    <a:pt x="4410" y="18149"/>
                  </a:cubicBezTo>
                  <a:cubicBezTo>
                    <a:pt x="2952" y="17554"/>
                    <a:pt x="1457" y="17078"/>
                    <a:pt x="0" y="16542"/>
                  </a:cubicBezTo>
                  <a:cubicBezTo>
                    <a:pt x="523" y="15769"/>
                    <a:pt x="1009" y="14935"/>
                    <a:pt x="1532" y="14162"/>
                  </a:cubicBezTo>
                  <a:cubicBezTo>
                    <a:pt x="3438" y="14043"/>
                    <a:pt x="5269" y="15531"/>
                    <a:pt x="7212" y="14697"/>
                  </a:cubicBezTo>
                  <a:cubicBezTo>
                    <a:pt x="7250" y="14460"/>
                    <a:pt x="7250" y="14281"/>
                    <a:pt x="7287" y="14043"/>
                  </a:cubicBezTo>
                  <a:cubicBezTo>
                    <a:pt x="5942" y="13686"/>
                    <a:pt x="4634" y="13388"/>
                    <a:pt x="3289" y="13031"/>
                  </a:cubicBezTo>
                  <a:cubicBezTo>
                    <a:pt x="4148" y="12079"/>
                    <a:pt x="5045" y="11068"/>
                    <a:pt x="5942" y="10056"/>
                  </a:cubicBezTo>
                  <a:close/>
                </a:path>
              </a:pathLst>
            </a:custGeom>
            <a:solidFill>
              <a:srgbClr val="79AFD3"/>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81" name="Google Shape;2480;p22"/>
            <p:cNvSpPr/>
            <p:nvPr/>
          </p:nvSpPr>
          <p:spPr>
            <a:xfrm>
              <a:off x="928654" y="271316"/>
              <a:ext cx="123018" cy="47891"/>
            </a:xfrm>
            <a:custGeom>
              <a:avLst/>
              <a:gdLst/>
              <a:ahLst/>
              <a:cxnLst>
                <a:cxn ang="0">
                  <a:pos x="wd2" y="hd2"/>
                </a:cxn>
                <a:cxn ang="5400000">
                  <a:pos x="wd2" y="hd2"/>
                </a:cxn>
                <a:cxn ang="10800000">
                  <a:pos x="wd2" y="hd2"/>
                </a:cxn>
                <a:cxn ang="16200000">
                  <a:pos x="wd2" y="hd2"/>
                </a:cxn>
              </a:cxnLst>
              <a:rect l="0" t="0" r="r" b="b"/>
              <a:pathLst>
                <a:path w="20643" h="20523" fill="norm" stroke="1" extrusionOk="0">
                  <a:moveTo>
                    <a:pt x="19323" y="9637"/>
                  </a:moveTo>
                  <a:cubicBezTo>
                    <a:pt x="21600" y="9969"/>
                    <a:pt x="20169" y="14289"/>
                    <a:pt x="20494" y="16782"/>
                  </a:cubicBezTo>
                  <a:cubicBezTo>
                    <a:pt x="18867" y="20437"/>
                    <a:pt x="17176" y="21600"/>
                    <a:pt x="14964" y="19440"/>
                  </a:cubicBezTo>
                  <a:cubicBezTo>
                    <a:pt x="10280" y="15120"/>
                    <a:pt x="5530" y="11465"/>
                    <a:pt x="781" y="7477"/>
                  </a:cubicBezTo>
                  <a:cubicBezTo>
                    <a:pt x="520" y="6978"/>
                    <a:pt x="260" y="6314"/>
                    <a:pt x="0" y="5815"/>
                  </a:cubicBezTo>
                  <a:cubicBezTo>
                    <a:pt x="1236" y="3822"/>
                    <a:pt x="2537" y="1994"/>
                    <a:pt x="3773" y="0"/>
                  </a:cubicBezTo>
                  <a:cubicBezTo>
                    <a:pt x="3839" y="166"/>
                    <a:pt x="3904" y="332"/>
                    <a:pt x="3969" y="499"/>
                  </a:cubicBezTo>
                  <a:cubicBezTo>
                    <a:pt x="4294" y="1662"/>
                    <a:pt x="4554" y="3655"/>
                    <a:pt x="5010" y="3988"/>
                  </a:cubicBezTo>
                  <a:cubicBezTo>
                    <a:pt x="7677" y="5649"/>
                    <a:pt x="10410" y="7311"/>
                    <a:pt x="13142" y="8308"/>
                  </a:cubicBezTo>
                  <a:cubicBezTo>
                    <a:pt x="15094" y="9139"/>
                    <a:pt x="17241" y="9305"/>
                    <a:pt x="19323" y="9637"/>
                  </a:cubicBezTo>
                  <a:close/>
                </a:path>
              </a:pathLst>
            </a:custGeom>
            <a:solidFill>
              <a:srgbClr val="3F5BA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82" name="Google Shape;2481;p22"/>
            <p:cNvSpPr/>
            <p:nvPr/>
          </p:nvSpPr>
          <p:spPr>
            <a:xfrm>
              <a:off x="1053107" y="189512"/>
              <a:ext cx="63584" cy="20936"/>
            </a:xfrm>
            <a:custGeom>
              <a:avLst/>
              <a:gdLst/>
              <a:ahLst/>
              <a:cxnLst>
                <a:cxn ang="0">
                  <a:pos x="wd2" y="hd2"/>
                </a:cxn>
                <a:cxn ang="5400000">
                  <a:pos x="wd2" y="hd2"/>
                </a:cxn>
                <a:cxn ang="10800000">
                  <a:pos x="wd2" y="hd2"/>
                </a:cxn>
                <a:cxn ang="16200000">
                  <a:pos x="wd2" y="hd2"/>
                </a:cxn>
              </a:cxnLst>
              <a:rect l="0" t="0" r="r" b="b"/>
              <a:pathLst>
                <a:path w="21600" h="16427" fill="norm" stroke="1" extrusionOk="0">
                  <a:moveTo>
                    <a:pt x="21600" y="1824"/>
                  </a:moveTo>
                  <a:cubicBezTo>
                    <a:pt x="17781" y="911"/>
                    <a:pt x="15541" y="4867"/>
                    <a:pt x="14356" y="12776"/>
                  </a:cubicBezTo>
                  <a:cubicBezTo>
                    <a:pt x="15805" y="13993"/>
                    <a:pt x="17385" y="15210"/>
                    <a:pt x="18834" y="16427"/>
                  </a:cubicBezTo>
                  <a:cubicBezTo>
                    <a:pt x="12776" y="14906"/>
                    <a:pt x="6717" y="13385"/>
                    <a:pt x="0" y="11559"/>
                  </a:cubicBezTo>
                  <a:cubicBezTo>
                    <a:pt x="6717" y="-5173"/>
                    <a:pt x="14356" y="911"/>
                    <a:pt x="21600" y="1824"/>
                  </a:cubicBezTo>
                  <a:close/>
                </a:path>
              </a:pathLst>
            </a:custGeom>
            <a:solidFill>
              <a:srgbClr val="3F5BA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83" name="Google Shape;2482;p22"/>
            <p:cNvSpPr/>
            <p:nvPr/>
          </p:nvSpPr>
          <p:spPr>
            <a:xfrm>
              <a:off x="1029457" y="207345"/>
              <a:ext cx="63972" cy="22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474"/>
                  </a:moveTo>
                  <a:cubicBezTo>
                    <a:pt x="18327" y="11369"/>
                    <a:pt x="14400" y="5684"/>
                    <a:pt x="11913" y="17432"/>
                  </a:cubicBezTo>
                  <a:cubicBezTo>
                    <a:pt x="12567" y="18948"/>
                    <a:pt x="13222" y="20085"/>
                    <a:pt x="14007" y="21600"/>
                  </a:cubicBezTo>
                  <a:cubicBezTo>
                    <a:pt x="9295" y="18948"/>
                    <a:pt x="4713" y="16674"/>
                    <a:pt x="0" y="13642"/>
                  </a:cubicBezTo>
                  <a:cubicBezTo>
                    <a:pt x="0" y="13642"/>
                    <a:pt x="131" y="10990"/>
                    <a:pt x="262" y="9853"/>
                  </a:cubicBezTo>
                  <a:cubicBezTo>
                    <a:pt x="1047" y="8337"/>
                    <a:pt x="1833" y="6442"/>
                    <a:pt x="2618" y="4927"/>
                  </a:cubicBezTo>
                  <a:cubicBezTo>
                    <a:pt x="3011" y="4169"/>
                    <a:pt x="3273" y="3411"/>
                    <a:pt x="3665" y="2652"/>
                  </a:cubicBezTo>
                  <a:cubicBezTo>
                    <a:pt x="4058" y="1895"/>
                    <a:pt x="4451" y="1137"/>
                    <a:pt x="4844" y="379"/>
                  </a:cubicBezTo>
                  <a:cubicBezTo>
                    <a:pt x="5105" y="379"/>
                    <a:pt x="5236" y="379"/>
                    <a:pt x="5367" y="0"/>
                  </a:cubicBezTo>
                  <a:cubicBezTo>
                    <a:pt x="9164" y="2274"/>
                    <a:pt x="12960" y="4927"/>
                    <a:pt x="16625" y="7200"/>
                  </a:cubicBezTo>
                  <a:cubicBezTo>
                    <a:pt x="18327" y="7958"/>
                    <a:pt x="20029" y="8716"/>
                    <a:pt x="21600" y="9474"/>
                  </a:cubicBezTo>
                  <a:close/>
                </a:path>
              </a:pathLst>
            </a:custGeom>
            <a:solidFill>
              <a:srgbClr val="3F5BA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84" name="Google Shape;2483;p22"/>
            <p:cNvSpPr/>
            <p:nvPr/>
          </p:nvSpPr>
          <p:spPr>
            <a:xfrm>
              <a:off x="1062412" y="172452"/>
              <a:ext cx="13861" cy="10147"/>
            </a:xfrm>
            <a:custGeom>
              <a:avLst/>
              <a:gdLst/>
              <a:ahLst/>
              <a:cxnLst>
                <a:cxn ang="0">
                  <a:pos x="wd2" y="hd2"/>
                </a:cxn>
                <a:cxn ang="5400000">
                  <a:pos x="wd2" y="hd2"/>
                </a:cxn>
                <a:cxn ang="10800000">
                  <a:pos x="wd2" y="hd2"/>
                </a:cxn>
                <a:cxn ang="16200000">
                  <a:pos x="wd2" y="hd2"/>
                </a:cxn>
              </a:cxnLst>
              <a:rect l="0" t="0" r="r" b="b"/>
              <a:pathLst>
                <a:path w="19304" h="18842" fill="norm" stroke="1" extrusionOk="0">
                  <a:moveTo>
                    <a:pt x="0" y="18000"/>
                  </a:moveTo>
                  <a:cubicBezTo>
                    <a:pt x="6480" y="12240"/>
                    <a:pt x="12960" y="5760"/>
                    <a:pt x="18900" y="0"/>
                  </a:cubicBezTo>
                  <a:cubicBezTo>
                    <a:pt x="21600" y="21600"/>
                    <a:pt x="10260" y="19440"/>
                    <a:pt x="0" y="18000"/>
                  </a:cubicBezTo>
                  <a:close/>
                </a:path>
              </a:pathLst>
            </a:custGeom>
            <a:solidFill>
              <a:srgbClr val="160F0F"/>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787" name="Google Shape;2484;p22"/>
            <p:cNvGrpSpPr/>
            <p:nvPr/>
          </p:nvGrpSpPr>
          <p:grpSpPr>
            <a:xfrm>
              <a:off x="1075981" y="166637"/>
              <a:ext cx="10082" cy="5817"/>
              <a:chOff x="0" y="0"/>
              <a:chExt cx="10080" cy="5815"/>
            </a:xfrm>
          </p:grpSpPr>
          <p:sp>
            <p:nvSpPr>
              <p:cNvPr id="785" name="خط"/>
              <p:cNvSpPr/>
              <p:nvPr/>
            </p:nvSpPr>
            <p:spPr>
              <a:xfrm>
                <a:off x="-1" y="-1"/>
                <a:ext cx="10082" cy="5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476" y="14399"/>
                      <a:pt x="14123" y="7201"/>
                      <a:pt x="2160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86" name="خط"/>
              <p:cNvSpPr/>
              <p:nvPr/>
            </p:nvSpPr>
            <p:spPr>
              <a:xfrm>
                <a:off x="-1" y="-1"/>
                <a:ext cx="10082" cy="5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123" y="7201"/>
                      <a:pt x="7476" y="14399"/>
                      <a:pt x="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788" name="Google Shape;2485;p22"/>
            <p:cNvSpPr/>
            <p:nvPr/>
          </p:nvSpPr>
          <p:spPr>
            <a:xfrm>
              <a:off x="1111650" y="208376"/>
              <a:ext cx="13183"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989" y="5403"/>
                    <a:pt x="14612" y="16203"/>
                    <a:pt x="21600" y="21600"/>
                  </a:cubicBezTo>
                  <a:cubicBezTo>
                    <a:pt x="13976" y="16203"/>
                    <a:pt x="6989" y="5403"/>
                    <a:pt x="0" y="0"/>
                  </a:cubicBezTo>
                  <a:close/>
                </a:path>
              </a:pathLst>
            </a:custGeom>
            <a:solidFill>
              <a:srgbClr val="3F5BA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89" name="Google Shape;2486;p22"/>
            <p:cNvSpPr/>
            <p:nvPr/>
          </p:nvSpPr>
          <p:spPr>
            <a:xfrm>
              <a:off x="252368" y="991394"/>
              <a:ext cx="5694" cy="5694"/>
            </a:xfrm>
            <a:custGeom>
              <a:avLst/>
              <a:gdLst/>
              <a:ahLst/>
              <a:cxnLst>
                <a:cxn ang="0">
                  <a:pos x="wd2" y="hd2"/>
                </a:cxn>
                <a:cxn ang="5400000">
                  <a:pos x="wd2" y="hd2"/>
                </a:cxn>
                <a:cxn ang="10800000">
                  <a:pos x="wd2" y="hd2"/>
                </a:cxn>
                <a:cxn ang="16200000">
                  <a:pos x="wd2" y="hd2"/>
                </a:cxn>
              </a:cxnLst>
              <a:rect l="0" t="0" r="r" b="b"/>
              <a:pathLst>
                <a:path w="21600" h="19637" fill="norm" stroke="1" extrusionOk="0">
                  <a:moveTo>
                    <a:pt x="5400" y="0"/>
                  </a:moveTo>
                  <a:cubicBezTo>
                    <a:pt x="10800" y="2701"/>
                    <a:pt x="16200" y="5400"/>
                    <a:pt x="21600" y="5400"/>
                  </a:cubicBezTo>
                  <a:cubicBezTo>
                    <a:pt x="18901" y="10800"/>
                    <a:pt x="18901" y="18901"/>
                    <a:pt x="13501" y="18901"/>
                  </a:cubicBezTo>
                  <a:cubicBezTo>
                    <a:pt x="10800" y="21600"/>
                    <a:pt x="2701" y="16200"/>
                    <a:pt x="0" y="13501"/>
                  </a:cubicBezTo>
                  <a:cubicBezTo>
                    <a:pt x="0" y="10800"/>
                    <a:pt x="2701" y="5400"/>
                    <a:pt x="5400" y="0"/>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90" name="Google Shape;2487;p22"/>
            <p:cNvSpPr/>
            <p:nvPr/>
          </p:nvSpPr>
          <p:spPr>
            <a:xfrm>
              <a:off x="231626" y="986689"/>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431"/>
                  </a:moveTo>
                  <a:cubicBezTo>
                    <a:pt x="3084" y="9256"/>
                    <a:pt x="3084" y="0"/>
                    <a:pt x="6172" y="0"/>
                  </a:cubicBezTo>
                  <a:cubicBezTo>
                    <a:pt x="9256" y="0"/>
                    <a:pt x="18516" y="3088"/>
                    <a:pt x="21600" y="6172"/>
                  </a:cubicBezTo>
                  <a:cubicBezTo>
                    <a:pt x="18516" y="12344"/>
                    <a:pt x="18516" y="21600"/>
                    <a:pt x="15431" y="21600"/>
                  </a:cubicBezTo>
                  <a:cubicBezTo>
                    <a:pt x="12344" y="21600"/>
                    <a:pt x="6172" y="18516"/>
                    <a:pt x="0" y="15431"/>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91" name="Google Shape;2488;p22"/>
            <p:cNvSpPr/>
            <p:nvPr/>
          </p:nvSpPr>
          <p:spPr>
            <a:xfrm>
              <a:off x="194988" y="982812"/>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3501" y="15431"/>
                    <a:pt x="8101" y="6172"/>
                    <a:pt x="0" y="0"/>
                  </a:cubicBezTo>
                  <a:cubicBezTo>
                    <a:pt x="8101" y="6172"/>
                    <a:pt x="13501" y="12344"/>
                    <a:pt x="21600" y="21600"/>
                  </a:cubicBezTo>
                  <a:close/>
                </a:path>
              </a:pathLst>
            </a:custGeom>
            <a:solidFill>
              <a:srgbClr val="F8F9F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92" name="Google Shape;2489;p22"/>
            <p:cNvSpPr/>
            <p:nvPr/>
          </p:nvSpPr>
          <p:spPr>
            <a:xfrm>
              <a:off x="132701" y="937002"/>
              <a:ext cx="17835" cy="12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044" y="4050"/>
                    <a:pt x="14556" y="8775"/>
                    <a:pt x="21600" y="12825"/>
                  </a:cubicBezTo>
                  <a:cubicBezTo>
                    <a:pt x="21600" y="15525"/>
                    <a:pt x="21600" y="18225"/>
                    <a:pt x="21600" y="21600"/>
                  </a:cubicBezTo>
                  <a:cubicBezTo>
                    <a:pt x="14556" y="14850"/>
                    <a:pt x="7044" y="7425"/>
                    <a:pt x="0" y="0"/>
                  </a:cubicBezTo>
                  <a:close/>
                </a:path>
              </a:pathLst>
            </a:custGeom>
            <a:solidFill>
              <a:srgbClr val="CDD0C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93" name="Google Shape;2490;p22"/>
            <p:cNvSpPr/>
            <p:nvPr/>
          </p:nvSpPr>
          <p:spPr>
            <a:xfrm>
              <a:off x="727110" y="424908"/>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7197" y="0"/>
                  </a:lnTo>
                  <a:lnTo>
                    <a:pt x="21600" y="7203"/>
                  </a:lnTo>
                  <a:close/>
                </a:path>
              </a:pathLst>
            </a:custGeom>
            <a:solidFill>
              <a:srgbClr val="C0C3C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94" name="Google Shape;2491;p22"/>
            <p:cNvSpPr/>
            <p:nvPr/>
          </p:nvSpPr>
          <p:spPr>
            <a:xfrm>
              <a:off x="725947" y="425877"/>
              <a:ext cx="5694" cy="5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7203" y="21600"/>
                  </a:lnTo>
                  <a:lnTo>
                    <a:pt x="0" y="10794"/>
                  </a:lnTo>
                  <a:close/>
                </a:path>
              </a:pathLst>
            </a:custGeom>
            <a:solidFill>
              <a:srgbClr val="C0C3C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95" name="Google Shape;2492;p22"/>
            <p:cNvSpPr/>
            <p:nvPr/>
          </p:nvSpPr>
          <p:spPr>
            <a:xfrm>
              <a:off x="628837" y="771065"/>
              <a:ext cx="15707" cy="46914"/>
            </a:xfrm>
            <a:custGeom>
              <a:avLst/>
              <a:gdLst/>
              <a:ahLst/>
              <a:cxnLst>
                <a:cxn ang="0">
                  <a:pos x="wd2" y="hd2"/>
                </a:cxn>
                <a:cxn ang="5400000">
                  <a:pos x="wd2" y="hd2"/>
                </a:cxn>
                <a:cxn ang="10800000">
                  <a:pos x="wd2" y="hd2"/>
                </a:cxn>
                <a:cxn ang="16200000">
                  <a:pos x="wd2" y="hd2"/>
                </a:cxn>
              </a:cxnLst>
              <a:rect l="0" t="0" r="r" b="b"/>
              <a:pathLst>
                <a:path w="18618" h="21600" fill="norm" stroke="1" extrusionOk="0">
                  <a:moveTo>
                    <a:pt x="7499" y="19279"/>
                  </a:moveTo>
                  <a:cubicBezTo>
                    <a:pt x="6580" y="19993"/>
                    <a:pt x="5661" y="20886"/>
                    <a:pt x="4283" y="21600"/>
                  </a:cubicBezTo>
                  <a:cubicBezTo>
                    <a:pt x="2904" y="20172"/>
                    <a:pt x="-773" y="18387"/>
                    <a:pt x="146" y="17316"/>
                  </a:cubicBezTo>
                  <a:cubicBezTo>
                    <a:pt x="5201" y="11782"/>
                    <a:pt x="11176" y="6248"/>
                    <a:pt x="18070" y="0"/>
                  </a:cubicBezTo>
                  <a:cubicBezTo>
                    <a:pt x="20827" y="7319"/>
                    <a:pt x="12555" y="13210"/>
                    <a:pt x="7499" y="19279"/>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96" name="Google Shape;2493;p22"/>
            <p:cNvSpPr/>
            <p:nvPr/>
          </p:nvSpPr>
          <p:spPr>
            <a:xfrm>
              <a:off x="270335" y="415044"/>
              <a:ext cx="117634" cy="30352"/>
            </a:xfrm>
            <a:custGeom>
              <a:avLst/>
              <a:gdLst/>
              <a:ahLst/>
              <a:cxnLst>
                <a:cxn ang="0">
                  <a:pos x="wd2" y="hd2"/>
                </a:cxn>
                <a:cxn ang="5400000">
                  <a:pos x="wd2" y="hd2"/>
                </a:cxn>
                <a:cxn ang="10800000">
                  <a:pos x="wd2" y="hd2"/>
                </a:cxn>
                <a:cxn ang="16200000">
                  <a:pos x="wd2" y="hd2"/>
                </a:cxn>
              </a:cxnLst>
              <a:rect l="0" t="0" r="r" b="b"/>
              <a:pathLst>
                <a:path w="21487" h="19662" fill="norm" stroke="1" extrusionOk="0">
                  <a:moveTo>
                    <a:pt x="0" y="14890"/>
                  </a:moveTo>
                  <a:cubicBezTo>
                    <a:pt x="708" y="9364"/>
                    <a:pt x="1487" y="4592"/>
                    <a:pt x="3683" y="8109"/>
                  </a:cubicBezTo>
                  <a:cubicBezTo>
                    <a:pt x="3824" y="8360"/>
                    <a:pt x="4108" y="8109"/>
                    <a:pt x="4249" y="7606"/>
                  </a:cubicBezTo>
                  <a:cubicBezTo>
                    <a:pt x="7578" y="-682"/>
                    <a:pt x="9561" y="-1938"/>
                    <a:pt x="13243" y="2583"/>
                  </a:cubicBezTo>
                  <a:cubicBezTo>
                    <a:pt x="12535" y="3336"/>
                    <a:pt x="11969" y="3839"/>
                    <a:pt x="11189" y="4843"/>
                  </a:cubicBezTo>
                  <a:cubicBezTo>
                    <a:pt x="14306" y="7857"/>
                    <a:pt x="17068" y="10871"/>
                    <a:pt x="19900" y="12880"/>
                  </a:cubicBezTo>
                  <a:cubicBezTo>
                    <a:pt x="21246" y="13885"/>
                    <a:pt x="21600" y="15643"/>
                    <a:pt x="21458" y="19662"/>
                  </a:cubicBezTo>
                  <a:cubicBezTo>
                    <a:pt x="20538" y="19662"/>
                    <a:pt x="19617" y="19662"/>
                    <a:pt x="18696" y="19662"/>
                  </a:cubicBezTo>
                  <a:cubicBezTo>
                    <a:pt x="18555" y="19160"/>
                    <a:pt x="18413" y="18657"/>
                    <a:pt x="18201" y="18155"/>
                  </a:cubicBezTo>
                  <a:cubicBezTo>
                    <a:pt x="14376" y="17653"/>
                    <a:pt x="10552" y="17150"/>
                    <a:pt x="6728" y="16397"/>
                  </a:cubicBezTo>
                  <a:cubicBezTo>
                    <a:pt x="4462" y="16146"/>
                    <a:pt x="2195" y="15643"/>
                    <a:pt x="0" y="14890"/>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97" name="Google Shape;2494;p22"/>
            <p:cNvSpPr/>
            <p:nvPr/>
          </p:nvSpPr>
          <p:spPr>
            <a:xfrm>
              <a:off x="80901" y="471471"/>
              <a:ext cx="28926" cy="27040"/>
            </a:xfrm>
            <a:custGeom>
              <a:avLst/>
              <a:gdLst/>
              <a:ahLst/>
              <a:cxnLst>
                <a:cxn ang="0">
                  <a:pos x="wd2" y="hd2"/>
                </a:cxn>
                <a:cxn ang="5400000">
                  <a:pos x="wd2" y="hd2"/>
                </a:cxn>
                <a:cxn ang="10800000">
                  <a:pos x="wd2" y="hd2"/>
                </a:cxn>
                <a:cxn ang="16200000">
                  <a:pos x="wd2" y="hd2"/>
                </a:cxn>
              </a:cxnLst>
              <a:rect l="0" t="0" r="r" b="b"/>
              <a:pathLst>
                <a:path w="20399" h="18830" fill="norm" stroke="1" extrusionOk="0">
                  <a:moveTo>
                    <a:pt x="20399" y="1010"/>
                  </a:moveTo>
                  <a:cubicBezTo>
                    <a:pt x="13017" y="7490"/>
                    <a:pt x="7002" y="12890"/>
                    <a:pt x="166" y="18830"/>
                  </a:cubicBezTo>
                  <a:cubicBezTo>
                    <a:pt x="-1201" y="4250"/>
                    <a:pt x="5908" y="-2770"/>
                    <a:pt x="20399" y="1010"/>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98" name="Google Shape;2495;p22"/>
            <p:cNvSpPr/>
            <p:nvPr/>
          </p:nvSpPr>
          <p:spPr>
            <a:xfrm>
              <a:off x="436272" y="448757"/>
              <a:ext cx="32180" cy="17187"/>
            </a:xfrm>
            <a:custGeom>
              <a:avLst/>
              <a:gdLst/>
              <a:ahLst/>
              <a:cxnLst>
                <a:cxn ang="0">
                  <a:pos x="wd2" y="hd2"/>
                </a:cxn>
                <a:cxn ang="5400000">
                  <a:pos x="wd2" y="hd2"/>
                </a:cxn>
                <a:cxn ang="10800000">
                  <a:pos x="wd2" y="hd2"/>
                </a:cxn>
                <a:cxn ang="16200000">
                  <a:pos x="wd2" y="hd2"/>
                </a:cxn>
              </a:cxnLst>
              <a:rect l="0" t="0" r="r" b="b"/>
              <a:pathLst>
                <a:path w="21600" h="18414" fill="norm" stroke="1" extrusionOk="0">
                  <a:moveTo>
                    <a:pt x="0" y="6368"/>
                  </a:moveTo>
                  <a:cubicBezTo>
                    <a:pt x="11190" y="-3186"/>
                    <a:pt x="12492" y="-2355"/>
                    <a:pt x="15354" y="11353"/>
                  </a:cubicBezTo>
                  <a:cubicBezTo>
                    <a:pt x="17176" y="10106"/>
                    <a:pt x="18737" y="9276"/>
                    <a:pt x="21600" y="7199"/>
                  </a:cubicBezTo>
                  <a:cubicBezTo>
                    <a:pt x="20559" y="12183"/>
                    <a:pt x="20039" y="15091"/>
                    <a:pt x="19258" y="18414"/>
                  </a:cubicBezTo>
                  <a:cubicBezTo>
                    <a:pt x="13533" y="14675"/>
                    <a:pt x="7547" y="10937"/>
                    <a:pt x="0" y="6368"/>
                  </a:cubicBezTo>
                  <a:close/>
                </a:path>
              </a:pathLst>
            </a:custGeom>
            <a:solidFill>
              <a:srgbClr val="F1616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799" name="Google Shape;2496;p22"/>
            <p:cNvSpPr/>
            <p:nvPr/>
          </p:nvSpPr>
          <p:spPr>
            <a:xfrm>
              <a:off x="343611" y="451018"/>
              <a:ext cx="56606" cy="9110"/>
            </a:xfrm>
            <a:custGeom>
              <a:avLst/>
              <a:gdLst/>
              <a:ahLst/>
              <a:cxnLst>
                <a:cxn ang="0">
                  <a:pos x="wd2" y="hd2"/>
                </a:cxn>
                <a:cxn ang="5400000">
                  <a:pos x="wd2" y="hd2"/>
                </a:cxn>
                <a:cxn ang="10800000">
                  <a:pos x="wd2" y="hd2"/>
                </a:cxn>
                <a:cxn ang="16200000">
                  <a:pos x="wd2" y="hd2"/>
                </a:cxn>
              </a:cxnLst>
              <a:rect l="0" t="0" r="r" b="b"/>
              <a:pathLst>
                <a:path w="21600" h="19520" fill="norm" stroke="1" extrusionOk="0">
                  <a:moveTo>
                    <a:pt x="21600" y="19520"/>
                  </a:moveTo>
                  <a:cubicBezTo>
                    <a:pt x="14351" y="12875"/>
                    <a:pt x="7249" y="6228"/>
                    <a:pt x="0" y="413"/>
                  </a:cubicBezTo>
                  <a:cubicBezTo>
                    <a:pt x="7545" y="-418"/>
                    <a:pt x="14942" y="-2080"/>
                    <a:pt x="21600" y="19520"/>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00" name="Google Shape;2497;p22"/>
            <p:cNvSpPr/>
            <p:nvPr/>
          </p:nvSpPr>
          <p:spPr>
            <a:xfrm>
              <a:off x="513037" y="475248"/>
              <a:ext cx="12795" cy="9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368"/>
                  </a:moveTo>
                  <a:cubicBezTo>
                    <a:pt x="15709" y="13824"/>
                    <a:pt x="9163" y="18144"/>
                    <a:pt x="3273" y="21600"/>
                  </a:cubicBezTo>
                  <a:cubicBezTo>
                    <a:pt x="1964" y="19008"/>
                    <a:pt x="1309" y="17280"/>
                    <a:pt x="0" y="14688"/>
                  </a:cubicBezTo>
                  <a:cubicBezTo>
                    <a:pt x="5890" y="9504"/>
                    <a:pt x="11127" y="5184"/>
                    <a:pt x="17018" y="0"/>
                  </a:cubicBezTo>
                  <a:cubicBezTo>
                    <a:pt x="18327" y="3456"/>
                    <a:pt x="19636" y="6912"/>
                    <a:pt x="21600" y="10368"/>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01" name="Google Shape;2498;p22"/>
            <p:cNvSpPr/>
            <p:nvPr/>
          </p:nvSpPr>
          <p:spPr>
            <a:xfrm>
              <a:off x="532422" y="470208"/>
              <a:ext cx="8919" cy="8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18" y="0"/>
                  </a:moveTo>
                  <a:cubicBezTo>
                    <a:pt x="7513" y="940"/>
                    <a:pt x="12209" y="940"/>
                    <a:pt x="15965" y="3757"/>
                  </a:cubicBezTo>
                  <a:cubicBezTo>
                    <a:pt x="17843" y="5635"/>
                    <a:pt x="17843" y="10331"/>
                    <a:pt x="21600" y="21600"/>
                  </a:cubicBezTo>
                  <a:cubicBezTo>
                    <a:pt x="10331" y="13148"/>
                    <a:pt x="4696" y="9392"/>
                    <a:pt x="0" y="5635"/>
                  </a:cubicBezTo>
                  <a:cubicBezTo>
                    <a:pt x="940" y="3757"/>
                    <a:pt x="1878" y="1878"/>
                    <a:pt x="2818" y="0"/>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02" name="Google Shape;2499;p22"/>
            <p:cNvSpPr/>
            <p:nvPr/>
          </p:nvSpPr>
          <p:spPr>
            <a:xfrm>
              <a:off x="425477" y="452488"/>
              <a:ext cx="5694" cy="5694"/>
            </a:xfrm>
            <a:custGeom>
              <a:avLst/>
              <a:gdLst/>
              <a:ahLst/>
              <a:cxnLst>
                <a:cxn ang="0">
                  <a:pos x="wd2" y="hd2"/>
                </a:cxn>
                <a:cxn ang="5400000">
                  <a:pos x="wd2" y="hd2"/>
                </a:cxn>
                <a:cxn ang="10800000">
                  <a:pos x="wd2" y="hd2"/>
                </a:cxn>
                <a:cxn ang="16200000">
                  <a:pos x="wd2" y="hd2"/>
                </a:cxn>
              </a:cxnLst>
              <a:rect l="0" t="0" r="r" b="b"/>
              <a:pathLst>
                <a:path w="21600" h="19637" fill="norm" stroke="1" extrusionOk="0">
                  <a:moveTo>
                    <a:pt x="6172" y="0"/>
                  </a:moveTo>
                  <a:cubicBezTo>
                    <a:pt x="12344" y="2701"/>
                    <a:pt x="18516" y="5400"/>
                    <a:pt x="21600" y="5400"/>
                  </a:cubicBezTo>
                  <a:cubicBezTo>
                    <a:pt x="18516" y="10800"/>
                    <a:pt x="18516" y="18901"/>
                    <a:pt x="15431" y="18901"/>
                  </a:cubicBezTo>
                  <a:cubicBezTo>
                    <a:pt x="12344" y="21600"/>
                    <a:pt x="3084" y="16200"/>
                    <a:pt x="0" y="13501"/>
                  </a:cubicBezTo>
                  <a:cubicBezTo>
                    <a:pt x="0" y="10800"/>
                    <a:pt x="3084" y="5400"/>
                    <a:pt x="6172" y="0"/>
                  </a:cubicBezTo>
                  <a:close/>
                </a:path>
              </a:pathLst>
            </a:custGeom>
            <a:solidFill>
              <a:srgbClr val="F1616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03" name="Google Shape;2500;p22"/>
            <p:cNvSpPr/>
            <p:nvPr/>
          </p:nvSpPr>
          <p:spPr>
            <a:xfrm>
              <a:off x="155055" y="440804"/>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806" y="7205"/>
                    <a:pt x="10806" y="14403"/>
                    <a:pt x="0" y="21600"/>
                  </a:cubicBezTo>
                  <a:cubicBezTo>
                    <a:pt x="10806" y="14403"/>
                    <a:pt x="10806" y="7205"/>
                    <a:pt x="21600" y="0"/>
                  </a:cubicBezTo>
                  <a:cubicBezTo>
                    <a:pt x="21600" y="0"/>
                    <a:pt x="21600" y="0"/>
                    <a:pt x="21600" y="0"/>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04" name="Google Shape;2501;p22"/>
            <p:cNvSpPr/>
            <p:nvPr/>
          </p:nvSpPr>
          <p:spPr>
            <a:xfrm>
              <a:off x="368098" y="441385"/>
              <a:ext cx="5694" cy="5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171" y="7200"/>
                    <a:pt x="12342" y="14400"/>
                    <a:pt x="21600" y="21600"/>
                  </a:cubicBezTo>
                  <a:cubicBezTo>
                    <a:pt x="15429" y="14400"/>
                    <a:pt x="9258" y="7200"/>
                    <a:pt x="0" y="0"/>
                  </a:cubicBezTo>
                  <a:close/>
                </a:path>
              </a:pathLst>
            </a:custGeom>
            <a:solidFill>
              <a:srgbClr val="F1616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05" name="Google Shape;2502;p22"/>
            <p:cNvSpPr/>
            <p:nvPr/>
          </p:nvSpPr>
          <p:spPr>
            <a:xfrm>
              <a:off x="365298" y="399258"/>
              <a:ext cx="84932" cy="18223"/>
            </a:xfrm>
            <a:custGeom>
              <a:avLst/>
              <a:gdLst/>
              <a:ahLst/>
              <a:cxnLst>
                <a:cxn ang="0">
                  <a:pos x="wd2" y="hd2"/>
                </a:cxn>
                <a:cxn ang="5400000">
                  <a:pos x="wd2" y="hd2"/>
                </a:cxn>
                <a:cxn ang="10800000">
                  <a:pos x="wd2" y="hd2"/>
                </a:cxn>
                <a:cxn ang="16200000">
                  <a:pos x="wd2" y="hd2"/>
                </a:cxn>
              </a:cxnLst>
              <a:rect l="0" t="0" r="r" b="b"/>
              <a:pathLst>
                <a:path w="21411" h="19523" fill="norm" stroke="1" extrusionOk="0">
                  <a:moveTo>
                    <a:pt x="8803" y="12462"/>
                  </a:moveTo>
                  <a:cubicBezTo>
                    <a:pt x="8314" y="10385"/>
                    <a:pt x="7825" y="8308"/>
                    <a:pt x="6946" y="4154"/>
                  </a:cubicBezTo>
                  <a:cubicBezTo>
                    <a:pt x="6848" y="11215"/>
                    <a:pt x="6750" y="14954"/>
                    <a:pt x="6653" y="19523"/>
                  </a:cubicBezTo>
                  <a:cubicBezTo>
                    <a:pt x="4307" y="12877"/>
                    <a:pt x="-189" y="21600"/>
                    <a:pt x="6" y="0"/>
                  </a:cubicBezTo>
                  <a:cubicBezTo>
                    <a:pt x="7239" y="1662"/>
                    <a:pt x="14276" y="3323"/>
                    <a:pt x="21411" y="4985"/>
                  </a:cubicBezTo>
                  <a:cubicBezTo>
                    <a:pt x="21411" y="6646"/>
                    <a:pt x="21411" y="7892"/>
                    <a:pt x="21313" y="9554"/>
                  </a:cubicBezTo>
                  <a:cubicBezTo>
                    <a:pt x="17208" y="10800"/>
                    <a:pt x="13006" y="11631"/>
                    <a:pt x="8803" y="12462"/>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06" name="Google Shape;2503;p22"/>
            <p:cNvSpPr/>
            <p:nvPr/>
          </p:nvSpPr>
          <p:spPr>
            <a:xfrm>
              <a:off x="392523" y="436733"/>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6"/>
                  </a:moveTo>
                  <a:cubicBezTo>
                    <a:pt x="12961" y="21600"/>
                    <a:pt x="8639" y="21600"/>
                    <a:pt x="4322" y="21600"/>
                  </a:cubicBezTo>
                  <a:cubicBezTo>
                    <a:pt x="4322" y="10806"/>
                    <a:pt x="4322" y="0"/>
                    <a:pt x="0" y="0"/>
                  </a:cubicBezTo>
                  <a:cubicBezTo>
                    <a:pt x="8639" y="0"/>
                    <a:pt x="12961" y="0"/>
                    <a:pt x="21600" y="10806"/>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07" name="Google Shape;2504;p22"/>
            <p:cNvSpPr/>
            <p:nvPr/>
          </p:nvSpPr>
          <p:spPr>
            <a:xfrm>
              <a:off x="355303" y="400677"/>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3" y="0"/>
                  </a:moveTo>
                  <a:cubicBezTo>
                    <a:pt x="14397" y="0"/>
                    <a:pt x="21600" y="5403"/>
                    <a:pt x="21600" y="5403"/>
                  </a:cubicBezTo>
                  <a:cubicBezTo>
                    <a:pt x="21600" y="10800"/>
                    <a:pt x="14397" y="16197"/>
                    <a:pt x="14397" y="21600"/>
                  </a:cubicBezTo>
                  <a:cubicBezTo>
                    <a:pt x="7203" y="21600"/>
                    <a:pt x="0" y="16197"/>
                    <a:pt x="0" y="16197"/>
                  </a:cubicBezTo>
                  <a:cubicBezTo>
                    <a:pt x="7203" y="10800"/>
                    <a:pt x="7203" y="5403"/>
                    <a:pt x="7203" y="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08" name="Google Shape;2505;p22"/>
            <p:cNvSpPr/>
            <p:nvPr/>
          </p:nvSpPr>
          <p:spPr>
            <a:xfrm>
              <a:off x="396981" y="408624"/>
              <a:ext cx="5695"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806" y="7197"/>
                    <a:pt x="10806" y="14403"/>
                    <a:pt x="0" y="21600"/>
                  </a:cubicBezTo>
                  <a:cubicBezTo>
                    <a:pt x="10806" y="14403"/>
                    <a:pt x="21600" y="7197"/>
                    <a:pt x="21600" y="0"/>
                  </a:cubicBezTo>
                  <a:cubicBezTo>
                    <a:pt x="21600" y="0"/>
                    <a:pt x="21600" y="0"/>
                    <a:pt x="21600" y="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09" name="Google Shape;2506;p22"/>
            <p:cNvSpPr/>
            <p:nvPr/>
          </p:nvSpPr>
          <p:spPr>
            <a:xfrm>
              <a:off x="50895" y="739661"/>
              <a:ext cx="367931" cy="202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74" y="13092"/>
                  </a:moveTo>
                  <a:cubicBezTo>
                    <a:pt x="11312" y="17098"/>
                    <a:pt x="15455" y="17594"/>
                    <a:pt x="19756" y="15281"/>
                  </a:cubicBezTo>
                  <a:cubicBezTo>
                    <a:pt x="19802" y="15983"/>
                    <a:pt x="19779" y="16520"/>
                    <a:pt x="19256" y="16685"/>
                  </a:cubicBezTo>
                  <a:cubicBezTo>
                    <a:pt x="18778" y="16850"/>
                    <a:pt x="18322" y="17263"/>
                    <a:pt x="17844" y="17553"/>
                  </a:cubicBezTo>
                  <a:cubicBezTo>
                    <a:pt x="17844" y="17635"/>
                    <a:pt x="17844" y="17759"/>
                    <a:pt x="17867" y="17842"/>
                  </a:cubicBezTo>
                  <a:cubicBezTo>
                    <a:pt x="18277" y="17966"/>
                    <a:pt x="18687" y="18090"/>
                    <a:pt x="19324" y="18255"/>
                  </a:cubicBezTo>
                  <a:cubicBezTo>
                    <a:pt x="18755" y="18833"/>
                    <a:pt x="18391" y="19246"/>
                    <a:pt x="18027" y="19659"/>
                  </a:cubicBezTo>
                  <a:cubicBezTo>
                    <a:pt x="18049" y="19783"/>
                    <a:pt x="18072" y="19907"/>
                    <a:pt x="18095" y="19989"/>
                  </a:cubicBezTo>
                  <a:cubicBezTo>
                    <a:pt x="19256" y="19989"/>
                    <a:pt x="20439" y="19989"/>
                    <a:pt x="21600" y="19989"/>
                  </a:cubicBezTo>
                  <a:cubicBezTo>
                    <a:pt x="21463" y="21270"/>
                    <a:pt x="20894" y="21063"/>
                    <a:pt x="20394" y="21022"/>
                  </a:cubicBezTo>
                  <a:cubicBezTo>
                    <a:pt x="20416" y="20981"/>
                    <a:pt x="20416" y="20939"/>
                    <a:pt x="20439" y="20898"/>
                  </a:cubicBezTo>
                  <a:cubicBezTo>
                    <a:pt x="20416" y="20939"/>
                    <a:pt x="20416" y="20981"/>
                    <a:pt x="20394" y="21022"/>
                  </a:cubicBezTo>
                  <a:cubicBezTo>
                    <a:pt x="20303" y="21146"/>
                    <a:pt x="20212" y="21435"/>
                    <a:pt x="20121" y="21435"/>
                  </a:cubicBezTo>
                  <a:cubicBezTo>
                    <a:pt x="18869" y="21517"/>
                    <a:pt x="17617" y="21559"/>
                    <a:pt x="16342" y="21600"/>
                  </a:cubicBezTo>
                  <a:cubicBezTo>
                    <a:pt x="16092" y="21600"/>
                    <a:pt x="15842" y="21600"/>
                    <a:pt x="15614" y="21600"/>
                  </a:cubicBezTo>
                  <a:cubicBezTo>
                    <a:pt x="15455" y="21600"/>
                    <a:pt x="15318" y="21600"/>
                    <a:pt x="15159" y="21600"/>
                  </a:cubicBezTo>
                  <a:cubicBezTo>
                    <a:pt x="15068" y="21600"/>
                    <a:pt x="14954" y="21600"/>
                    <a:pt x="14863" y="21600"/>
                  </a:cubicBezTo>
                  <a:cubicBezTo>
                    <a:pt x="14863" y="21517"/>
                    <a:pt x="14863" y="21394"/>
                    <a:pt x="14863" y="21311"/>
                  </a:cubicBezTo>
                  <a:cubicBezTo>
                    <a:pt x="15136" y="21146"/>
                    <a:pt x="15409" y="21022"/>
                    <a:pt x="15682" y="20857"/>
                  </a:cubicBezTo>
                  <a:cubicBezTo>
                    <a:pt x="15682" y="20072"/>
                    <a:pt x="15500" y="19494"/>
                    <a:pt x="15022" y="19742"/>
                  </a:cubicBezTo>
                  <a:cubicBezTo>
                    <a:pt x="14612" y="19948"/>
                    <a:pt x="14203" y="20278"/>
                    <a:pt x="14248" y="21270"/>
                  </a:cubicBezTo>
                  <a:cubicBezTo>
                    <a:pt x="12769" y="21435"/>
                    <a:pt x="11426" y="20196"/>
                    <a:pt x="10015" y="19783"/>
                  </a:cubicBezTo>
                  <a:cubicBezTo>
                    <a:pt x="8399" y="19287"/>
                    <a:pt x="7101" y="17718"/>
                    <a:pt x="5758" y="16314"/>
                  </a:cubicBezTo>
                  <a:cubicBezTo>
                    <a:pt x="5440" y="15983"/>
                    <a:pt x="5212" y="15446"/>
                    <a:pt x="4962" y="14992"/>
                  </a:cubicBezTo>
                  <a:cubicBezTo>
                    <a:pt x="5076" y="14744"/>
                    <a:pt x="5167" y="14455"/>
                    <a:pt x="5281" y="14166"/>
                  </a:cubicBezTo>
                  <a:cubicBezTo>
                    <a:pt x="5531" y="14538"/>
                    <a:pt x="5713" y="14827"/>
                    <a:pt x="5941" y="15157"/>
                  </a:cubicBezTo>
                  <a:cubicBezTo>
                    <a:pt x="6077" y="14868"/>
                    <a:pt x="6191" y="14579"/>
                    <a:pt x="6191" y="14579"/>
                  </a:cubicBezTo>
                  <a:cubicBezTo>
                    <a:pt x="5576" y="13216"/>
                    <a:pt x="5030" y="12018"/>
                    <a:pt x="4484" y="10821"/>
                  </a:cubicBezTo>
                  <a:cubicBezTo>
                    <a:pt x="4393" y="10655"/>
                    <a:pt x="4188" y="10573"/>
                    <a:pt x="4051" y="10573"/>
                  </a:cubicBezTo>
                  <a:cubicBezTo>
                    <a:pt x="3824" y="10573"/>
                    <a:pt x="3596" y="10738"/>
                    <a:pt x="3187" y="10862"/>
                  </a:cubicBezTo>
                  <a:cubicBezTo>
                    <a:pt x="3528" y="11812"/>
                    <a:pt x="3847" y="12638"/>
                    <a:pt x="4120" y="13340"/>
                  </a:cubicBezTo>
                  <a:cubicBezTo>
                    <a:pt x="4051" y="13670"/>
                    <a:pt x="3983" y="13918"/>
                    <a:pt x="3938" y="14207"/>
                  </a:cubicBezTo>
                  <a:cubicBezTo>
                    <a:pt x="3664" y="13959"/>
                    <a:pt x="3323" y="13794"/>
                    <a:pt x="3118" y="13464"/>
                  </a:cubicBezTo>
                  <a:cubicBezTo>
                    <a:pt x="2549" y="12473"/>
                    <a:pt x="2003" y="11399"/>
                    <a:pt x="1479" y="10366"/>
                  </a:cubicBezTo>
                  <a:cubicBezTo>
                    <a:pt x="1366" y="10119"/>
                    <a:pt x="1320" y="9788"/>
                    <a:pt x="1229" y="9499"/>
                  </a:cubicBezTo>
                  <a:cubicBezTo>
                    <a:pt x="1070" y="8756"/>
                    <a:pt x="910" y="7971"/>
                    <a:pt x="797" y="7228"/>
                  </a:cubicBezTo>
                  <a:cubicBezTo>
                    <a:pt x="501" y="5369"/>
                    <a:pt x="228" y="3511"/>
                    <a:pt x="0" y="2024"/>
                  </a:cubicBezTo>
                  <a:cubicBezTo>
                    <a:pt x="205" y="1156"/>
                    <a:pt x="341" y="578"/>
                    <a:pt x="501" y="0"/>
                  </a:cubicBezTo>
                  <a:cubicBezTo>
                    <a:pt x="797" y="991"/>
                    <a:pt x="1093" y="1982"/>
                    <a:pt x="1457" y="3221"/>
                  </a:cubicBezTo>
                  <a:cubicBezTo>
                    <a:pt x="1548" y="2643"/>
                    <a:pt x="1593" y="2313"/>
                    <a:pt x="1639" y="1982"/>
                  </a:cubicBezTo>
                  <a:cubicBezTo>
                    <a:pt x="1684" y="1982"/>
                    <a:pt x="1730" y="1982"/>
                    <a:pt x="1775" y="1941"/>
                  </a:cubicBezTo>
                  <a:cubicBezTo>
                    <a:pt x="1912" y="2643"/>
                    <a:pt x="2003" y="3387"/>
                    <a:pt x="2162" y="4047"/>
                  </a:cubicBezTo>
                  <a:cubicBezTo>
                    <a:pt x="2322" y="4750"/>
                    <a:pt x="2458" y="5576"/>
                    <a:pt x="3050" y="5534"/>
                  </a:cubicBezTo>
                  <a:cubicBezTo>
                    <a:pt x="3050" y="5534"/>
                    <a:pt x="3050" y="5534"/>
                    <a:pt x="3050" y="5534"/>
                  </a:cubicBezTo>
                  <a:cubicBezTo>
                    <a:pt x="3209" y="5906"/>
                    <a:pt x="3346" y="6236"/>
                    <a:pt x="3505" y="6608"/>
                  </a:cubicBezTo>
                  <a:cubicBezTo>
                    <a:pt x="3482" y="7145"/>
                    <a:pt x="3733" y="7847"/>
                    <a:pt x="3187" y="8054"/>
                  </a:cubicBezTo>
                  <a:cubicBezTo>
                    <a:pt x="3118" y="8095"/>
                    <a:pt x="3095" y="8508"/>
                    <a:pt x="3073" y="8756"/>
                  </a:cubicBezTo>
                  <a:cubicBezTo>
                    <a:pt x="2913" y="8384"/>
                    <a:pt x="2731" y="7971"/>
                    <a:pt x="2572" y="7599"/>
                  </a:cubicBezTo>
                  <a:cubicBezTo>
                    <a:pt x="1980" y="8880"/>
                    <a:pt x="1980" y="9375"/>
                    <a:pt x="2640" y="10366"/>
                  </a:cubicBezTo>
                  <a:cubicBezTo>
                    <a:pt x="2663" y="10366"/>
                    <a:pt x="2686" y="10408"/>
                    <a:pt x="2709" y="10408"/>
                  </a:cubicBezTo>
                  <a:cubicBezTo>
                    <a:pt x="2686" y="10408"/>
                    <a:pt x="2663" y="10366"/>
                    <a:pt x="2640" y="10366"/>
                  </a:cubicBezTo>
                  <a:cubicBezTo>
                    <a:pt x="2686" y="10119"/>
                    <a:pt x="2731" y="9912"/>
                    <a:pt x="2754" y="9664"/>
                  </a:cubicBezTo>
                  <a:cubicBezTo>
                    <a:pt x="2913" y="9829"/>
                    <a:pt x="3073" y="9953"/>
                    <a:pt x="3232" y="10119"/>
                  </a:cubicBezTo>
                  <a:cubicBezTo>
                    <a:pt x="3255" y="10119"/>
                    <a:pt x="3278" y="10160"/>
                    <a:pt x="3300" y="10160"/>
                  </a:cubicBezTo>
                  <a:cubicBezTo>
                    <a:pt x="3278" y="10119"/>
                    <a:pt x="3255" y="10119"/>
                    <a:pt x="3232" y="10077"/>
                  </a:cubicBezTo>
                  <a:cubicBezTo>
                    <a:pt x="3232" y="9829"/>
                    <a:pt x="3232" y="9540"/>
                    <a:pt x="3232" y="9293"/>
                  </a:cubicBezTo>
                  <a:cubicBezTo>
                    <a:pt x="3323" y="9375"/>
                    <a:pt x="3437" y="9458"/>
                    <a:pt x="3528" y="9540"/>
                  </a:cubicBezTo>
                  <a:cubicBezTo>
                    <a:pt x="3619" y="9540"/>
                    <a:pt x="3733" y="9540"/>
                    <a:pt x="3824" y="9540"/>
                  </a:cubicBezTo>
                  <a:cubicBezTo>
                    <a:pt x="3960" y="9251"/>
                    <a:pt x="4097" y="8921"/>
                    <a:pt x="4165" y="8756"/>
                  </a:cubicBezTo>
                  <a:cubicBezTo>
                    <a:pt x="4666" y="9788"/>
                    <a:pt x="5167" y="10738"/>
                    <a:pt x="5599" y="11771"/>
                  </a:cubicBezTo>
                  <a:cubicBezTo>
                    <a:pt x="6009" y="12803"/>
                    <a:pt x="6578" y="13381"/>
                    <a:pt x="7374" y="13092"/>
                  </a:cubicBezTo>
                  <a:close/>
                  <a:moveTo>
                    <a:pt x="16433" y="17718"/>
                  </a:moveTo>
                  <a:cubicBezTo>
                    <a:pt x="17458" y="18172"/>
                    <a:pt x="17458" y="18172"/>
                    <a:pt x="17435" y="17140"/>
                  </a:cubicBezTo>
                  <a:cubicBezTo>
                    <a:pt x="17139" y="17263"/>
                    <a:pt x="16866" y="17429"/>
                    <a:pt x="16433" y="17718"/>
                  </a:cubicBezTo>
                  <a:close/>
                </a:path>
              </a:pathLst>
            </a:custGeom>
            <a:solidFill>
              <a:srgbClr val="F1616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10" name="Google Shape;2507;p22"/>
            <p:cNvSpPr/>
            <p:nvPr/>
          </p:nvSpPr>
          <p:spPr>
            <a:xfrm>
              <a:off x="502569" y="572561"/>
              <a:ext cx="106620" cy="290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4" y="17914"/>
                  </a:moveTo>
                  <a:cubicBezTo>
                    <a:pt x="5027" y="15350"/>
                    <a:pt x="7462" y="12499"/>
                    <a:pt x="8561" y="9504"/>
                  </a:cubicBezTo>
                  <a:cubicBezTo>
                    <a:pt x="8640" y="9706"/>
                    <a:pt x="8718" y="9936"/>
                    <a:pt x="8797" y="10138"/>
                  </a:cubicBezTo>
                  <a:cubicBezTo>
                    <a:pt x="9347" y="10022"/>
                    <a:pt x="9897" y="9936"/>
                    <a:pt x="10604" y="9792"/>
                  </a:cubicBezTo>
                  <a:cubicBezTo>
                    <a:pt x="10682" y="10714"/>
                    <a:pt x="11311" y="11520"/>
                    <a:pt x="9190" y="12182"/>
                  </a:cubicBezTo>
                  <a:cubicBezTo>
                    <a:pt x="8797" y="12326"/>
                    <a:pt x="8797" y="12701"/>
                    <a:pt x="8876" y="12931"/>
                  </a:cubicBezTo>
                  <a:cubicBezTo>
                    <a:pt x="8876" y="13018"/>
                    <a:pt x="9975" y="13162"/>
                    <a:pt x="10132" y="13133"/>
                  </a:cubicBezTo>
                  <a:cubicBezTo>
                    <a:pt x="10604" y="12960"/>
                    <a:pt x="11075" y="12730"/>
                    <a:pt x="11311" y="12499"/>
                  </a:cubicBezTo>
                  <a:cubicBezTo>
                    <a:pt x="12096" y="11808"/>
                    <a:pt x="12803" y="11117"/>
                    <a:pt x="13745" y="10195"/>
                  </a:cubicBezTo>
                  <a:cubicBezTo>
                    <a:pt x="12803" y="10454"/>
                    <a:pt x="12332" y="10570"/>
                    <a:pt x="11782" y="10742"/>
                  </a:cubicBezTo>
                  <a:cubicBezTo>
                    <a:pt x="11782" y="10368"/>
                    <a:pt x="11468" y="10022"/>
                    <a:pt x="11860" y="9763"/>
                  </a:cubicBezTo>
                  <a:cubicBezTo>
                    <a:pt x="13510" y="8467"/>
                    <a:pt x="13196" y="7171"/>
                    <a:pt x="12253" y="5875"/>
                  </a:cubicBezTo>
                  <a:cubicBezTo>
                    <a:pt x="11860" y="5299"/>
                    <a:pt x="10525" y="4810"/>
                    <a:pt x="10368" y="4234"/>
                  </a:cubicBezTo>
                  <a:cubicBezTo>
                    <a:pt x="9897" y="2880"/>
                    <a:pt x="9897" y="1526"/>
                    <a:pt x="9661" y="0"/>
                  </a:cubicBezTo>
                  <a:cubicBezTo>
                    <a:pt x="11075" y="1670"/>
                    <a:pt x="12332" y="3197"/>
                    <a:pt x="13588" y="4694"/>
                  </a:cubicBezTo>
                  <a:cubicBezTo>
                    <a:pt x="13745" y="4666"/>
                    <a:pt x="13902" y="4666"/>
                    <a:pt x="14060" y="4637"/>
                  </a:cubicBezTo>
                  <a:cubicBezTo>
                    <a:pt x="14060" y="4032"/>
                    <a:pt x="14060" y="3398"/>
                    <a:pt x="14060" y="2794"/>
                  </a:cubicBezTo>
                  <a:cubicBezTo>
                    <a:pt x="14138" y="2794"/>
                    <a:pt x="14217" y="2794"/>
                    <a:pt x="14374" y="2794"/>
                  </a:cubicBezTo>
                  <a:cubicBezTo>
                    <a:pt x="14374" y="3082"/>
                    <a:pt x="14452" y="3370"/>
                    <a:pt x="14452" y="3715"/>
                  </a:cubicBezTo>
                  <a:cubicBezTo>
                    <a:pt x="14845" y="3571"/>
                    <a:pt x="15159" y="3485"/>
                    <a:pt x="15866" y="3254"/>
                  </a:cubicBezTo>
                  <a:cubicBezTo>
                    <a:pt x="15866" y="4781"/>
                    <a:pt x="15866" y="6163"/>
                    <a:pt x="15866" y="7546"/>
                  </a:cubicBezTo>
                  <a:cubicBezTo>
                    <a:pt x="15709" y="7546"/>
                    <a:pt x="15473" y="7574"/>
                    <a:pt x="15316" y="7574"/>
                  </a:cubicBezTo>
                  <a:cubicBezTo>
                    <a:pt x="15081" y="6998"/>
                    <a:pt x="14845" y="6394"/>
                    <a:pt x="14688" y="5818"/>
                  </a:cubicBezTo>
                  <a:cubicBezTo>
                    <a:pt x="14609" y="5818"/>
                    <a:pt x="14531" y="5846"/>
                    <a:pt x="14374" y="5846"/>
                  </a:cubicBezTo>
                  <a:cubicBezTo>
                    <a:pt x="14374" y="8150"/>
                    <a:pt x="14374" y="10426"/>
                    <a:pt x="14374" y="12730"/>
                  </a:cubicBezTo>
                  <a:cubicBezTo>
                    <a:pt x="14060" y="13162"/>
                    <a:pt x="13667" y="13594"/>
                    <a:pt x="13353" y="14026"/>
                  </a:cubicBezTo>
                  <a:cubicBezTo>
                    <a:pt x="13196" y="14083"/>
                    <a:pt x="13117" y="14170"/>
                    <a:pt x="12960" y="14227"/>
                  </a:cubicBezTo>
                  <a:cubicBezTo>
                    <a:pt x="13039" y="14256"/>
                    <a:pt x="13117" y="14256"/>
                    <a:pt x="13117" y="14285"/>
                  </a:cubicBezTo>
                  <a:cubicBezTo>
                    <a:pt x="13196" y="14198"/>
                    <a:pt x="13274" y="14141"/>
                    <a:pt x="13353" y="14054"/>
                  </a:cubicBezTo>
                  <a:cubicBezTo>
                    <a:pt x="13667" y="13738"/>
                    <a:pt x="14060" y="13450"/>
                    <a:pt x="14374" y="13133"/>
                  </a:cubicBezTo>
                  <a:cubicBezTo>
                    <a:pt x="15709" y="11952"/>
                    <a:pt x="16966" y="10771"/>
                    <a:pt x="18223" y="9590"/>
                  </a:cubicBezTo>
                  <a:cubicBezTo>
                    <a:pt x="18301" y="9533"/>
                    <a:pt x="18144" y="9418"/>
                    <a:pt x="18144" y="9274"/>
                  </a:cubicBezTo>
                  <a:cubicBezTo>
                    <a:pt x="17594" y="9446"/>
                    <a:pt x="17201" y="9590"/>
                    <a:pt x="16652" y="9763"/>
                  </a:cubicBezTo>
                  <a:cubicBezTo>
                    <a:pt x="16259" y="8928"/>
                    <a:pt x="15238" y="8179"/>
                    <a:pt x="17201" y="7517"/>
                  </a:cubicBezTo>
                  <a:cubicBezTo>
                    <a:pt x="17594" y="7402"/>
                    <a:pt x="17358" y="7056"/>
                    <a:pt x="17358" y="6797"/>
                  </a:cubicBezTo>
                  <a:cubicBezTo>
                    <a:pt x="17437" y="5472"/>
                    <a:pt x="17280" y="4118"/>
                    <a:pt x="17516" y="2794"/>
                  </a:cubicBezTo>
                  <a:cubicBezTo>
                    <a:pt x="17673" y="2074"/>
                    <a:pt x="18772" y="1987"/>
                    <a:pt x="20579" y="2419"/>
                  </a:cubicBezTo>
                  <a:cubicBezTo>
                    <a:pt x="20893" y="3024"/>
                    <a:pt x="21286" y="3658"/>
                    <a:pt x="21600" y="4262"/>
                  </a:cubicBezTo>
                  <a:cubicBezTo>
                    <a:pt x="21129" y="7603"/>
                    <a:pt x="19322" y="10829"/>
                    <a:pt x="16416" y="13997"/>
                  </a:cubicBezTo>
                  <a:cubicBezTo>
                    <a:pt x="14767" y="15754"/>
                    <a:pt x="12175" y="17424"/>
                    <a:pt x="9818" y="19094"/>
                  </a:cubicBezTo>
                  <a:cubicBezTo>
                    <a:pt x="8954" y="19699"/>
                    <a:pt x="7383" y="20160"/>
                    <a:pt x="6127" y="20678"/>
                  </a:cubicBezTo>
                  <a:cubicBezTo>
                    <a:pt x="5812" y="20851"/>
                    <a:pt x="5420" y="21053"/>
                    <a:pt x="5105" y="21226"/>
                  </a:cubicBezTo>
                  <a:cubicBezTo>
                    <a:pt x="4399" y="21341"/>
                    <a:pt x="3692" y="21485"/>
                    <a:pt x="2985" y="21600"/>
                  </a:cubicBezTo>
                  <a:cubicBezTo>
                    <a:pt x="3142" y="21341"/>
                    <a:pt x="3377" y="21110"/>
                    <a:pt x="3535" y="20851"/>
                  </a:cubicBezTo>
                  <a:cubicBezTo>
                    <a:pt x="4948" y="20160"/>
                    <a:pt x="6441" y="19498"/>
                    <a:pt x="7855" y="18806"/>
                  </a:cubicBezTo>
                  <a:cubicBezTo>
                    <a:pt x="8012" y="18720"/>
                    <a:pt x="7776" y="18518"/>
                    <a:pt x="7855" y="18374"/>
                  </a:cubicBezTo>
                  <a:cubicBezTo>
                    <a:pt x="8326" y="17654"/>
                    <a:pt x="8718" y="16906"/>
                    <a:pt x="11075" y="16589"/>
                  </a:cubicBezTo>
                  <a:cubicBezTo>
                    <a:pt x="13196" y="16301"/>
                    <a:pt x="13824" y="15466"/>
                    <a:pt x="12567" y="14659"/>
                  </a:cubicBezTo>
                  <a:cubicBezTo>
                    <a:pt x="12175" y="14947"/>
                    <a:pt x="11782" y="15178"/>
                    <a:pt x="11389" y="15437"/>
                  </a:cubicBezTo>
                  <a:cubicBezTo>
                    <a:pt x="11232" y="15408"/>
                    <a:pt x="10996" y="15408"/>
                    <a:pt x="10839" y="15379"/>
                  </a:cubicBezTo>
                  <a:cubicBezTo>
                    <a:pt x="11153" y="14746"/>
                    <a:pt x="11468" y="14112"/>
                    <a:pt x="11782" y="13478"/>
                  </a:cubicBezTo>
                  <a:cubicBezTo>
                    <a:pt x="10211" y="14400"/>
                    <a:pt x="8954" y="15322"/>
                    <a:pt x="8169" y="16301"/>
                  </a:cubicBezTo>
                  <a:cubicBezTo>
                    <a:pt x="6912" y="17885"/>
                    <a:pt x="4399" y="19066"/>
                    <a:pt x="314" y="19958"/>
                  </a:cubicBezTo>
                  <a:cubicBezTo>
                    <a:pt x="157" y="19699"/>
                    <a:pt x="79" y="19526"/>
                    <a:pt x="0" y="19382"/>
                  </a:cubicBezTo>
                  <a:cubicBezTo>
                    <a:pt x="550" y="19181"/>
                    <a:pt x="1571" y="18979"/>
                    <a:pt x="1649" y="18749"/>
                  </a:cubicBezTo>
                  <a:cubicBezTo>
                    <a:pt x="1649" y="18461"/>
                    <a:pt x="785" y="18173"/>
                    <a:pt x="314" y="17914"/>
                  </a:cubicBezTo>
                  <a:close/>
                  <a:moveTo>
                    <a:pt x="13745" y="5155"/>
                  </a:moveTo>
                  <a:cubicBezTo>
                    <a:pt x="13745" y="5126"/>
                    <a:pt x="13667" y="5098"/>
                    <a:pt x="13667" y="5069"/>
                  </a:cubicBezTo>
                  <a:cubicBezTo>
                    <a:pt x="13588" y="5098"/>
                    <a:pt x="13510" y="5098"/>
                    <a:pt x="13510" y="5126"/>
                  </a:cubicBezTo>
                  <a:cubicBezTo>
                    <a:pt x="13510" y="5155"/>
                    <a:pt x="13588" y="5184"/>
                    <a:pt x="13588" y="5213"/>
                  </a:cubicBezTo>
                  <a:cubicBezTo>
                    <a:pt x="13667" y="5184"/>
                    <a:pt x="13745" y="5155"/>
                    <a:pt x="13745" y="5155"/>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11" name="Google Shape;2508;p22"/>
            <p:cNvSpPr/>
            <p:nvPr/>
          </p:nvSpPr>
          <p:spPr>
            <a:xfrm>
              <a:off x="354467" y="852283"/>
              <a:ext cx="165938" cy="75027"/>
            </a:xfrm>
            <a:custGeom>
              <a:avLst/>
              <a:gdLst/>
              <a:ahLst/>
              <a:cxnLst>
                <a:cxn ang="0">
                  <a:pos x="wd2" y="hd2"/>
                </a:cxn>
                <a:cxn ang="5400000">
                  <a:pos x="wd2" y="hd2"/>
                </a:cxn>
                <a:cxn ang="10800000">
                  <a:pos x="wd2" y="hd2"/>
                </a:cxn>
                <a:cxn ang="16200000">
                  <a:pos x="wd2" y="hd2"/>
                </a:cxn>
              </a:cxnLst>
              <a:rect l="0" t="0" r="r" b="b"/>
              <a:pathLst>
                <a:path w="21600" h="21326" fill="norm" stroke="1" extrusionOk="0">
                  <a:moveTo>
                    <a:pt x="21600" y="167"/>
                  </a:moveTo>
                  <a:cubicBezTo>
                    <a:pt x="21499" y="1159"/>
                    <a:pt x="21348" y="2040"/>
                    <a:pt x="21247" y="3032"/>
                  </a:cubicBezTo>
                  <a:cubicBezTo>
                    <a:pt x="21146" y="3473"/>
                    <a:pt x="21045" y="4024"/>
                    <a:pt x="20944" y="4465"/>
                  </a:cubicBezTo>
                  <a:cubicBezTo>
                    <a:pt x="17664" y="10306"/>
                    <a:pt x="14585" y="16697"/>
                    <a:pt x="10295" y="19122"/>
                  </a:cubicBezTo>
                  <a:cubicBezTo>
                    <a:pt x="9589" y="19563"/>
                    <a:pt x="8983" y="20555"/>
                    <a:pt x="8327" y="21326"/>
                  </a:cubicBezTo>
                  <a:cubicBezTo>
                    <a:pt x="5753" y="21326"/>
                    <a:pt x="3129" y="21326"/>
                    <a:pt x="555" y="21326"/>
                  </a:cubicBezTo>
                  <a:cubicBezTo>
                    <a:pt x="505" y="20995"/>
                    <a:pt x="454" y="20665"/>
                    <a:pt x="404" y="20444"/>
                  </a:cubicBezTo>
                  <a:cubicBezTo>
                    <a:pt x="1211" y="19342"/>
                    <a:pt x="2069" y="18351"/>
                    <a:pt x="3280" y="16697"/>
                  </a:cubicBezTo>
                  <a:cubicBezTo>
                    <a:pt x="1918" y="16257"/>
                    <a:pt x="1009" y="15926"/>
                    <a:pt x="50" y="15595"/>
                  </a:cubicBezTo>
                  <a:cubicBezTo>
                    <a:pt x="50" y="15375"/>
                    <a:pt x="50" y="15044"/>
                    <a:pt x="0" y="14824"/>
                  </a:cubicBezTo>
                  <a:cubicBezTo>
                    <a:pt x="1060" y="14053"/>
                    <a:pt x="2069" y="12840"/>
                    <a:pt x="3129" y="12510"/>
                  </a:cubicBezTo>
                  <a:cubicBezTo>
                    <a:pt x="4290" y="12069"/>
                    <a:pt x="4340" y="10636"/>
                    <a:pt x="4239" y="8763"/>
                  </a:cubicBezTo>
                  <a:cubicBezTo>
                    <a:pt x="5198" y="8212"/>
                    <a:pt x="6207" y="7661"/>
                    <a:pt x="7166" y="7110"/>
                  </a:cubicBezTo>
                  <a:cubicBezTo>
                    <a:pt x="6914" y="8212"/>
                    <a:pt x="6662" y="9314"/>
                    <a:pt x="6308" y="10967"/>
                  </a:cubicBezTo>
                  <a:cubicBezTo>
                    <a:pt x="7621" y="10636"/>
                    <a:pt x="8933" y="10306"/>
                    <a:pt x="10194" y="9865"/>
                  </a:cubicBezTo>
                  <a:cubicBezTo>
                    <a:pt x="10295" y="9865"/>
                    <a:pt x="10346" y="9314"/>
                    <a:pt x="10447" y="9093"/>
                  </a:cubicBezTo>
                  <a:cubicBezTo>
                    <a:pt x="11153" y="5677"/>
                    <a:pt x="12617" y="5016"/>
                    <a:pt x="14181" y="4024"/>
                  </a:cubicBezTo>
                  <a:cubicBezTo>
                    <a:pt x="14131" y="5567"/>
                    <a:pt x="14131" y="6669"/>
                    <a:pt x="14080" y="7661"/>
                  </a:cubicBezTo>
                  <a:cubicBezTo>
                    <a:pt x="14636" y="6448"/>
                    <a:pt x="14736" y="5016"/>
                    <a:pt x="15090" y="3803"/>
                  </a:cubicBezTo>
                  <a:cubicBezTo>
                    <a:pt x="15493" y="2481"/>
                    <a:pt x="16099" y="1489"/>
                    <a:pt x="16654" y="167"/>
                  </a:cubicBezTo>
                  <a:cubicBezTo>
                    <a:pt x="17764" y="1820"/>
                    <a:pt x="18875" y="2150"/>
                    <a:pt x="20036" y="277"/>
                  </a:cubicBezTo>
                  <a:cubicBezTo>
                    <a:pt x="20490" y="-274"/>
                    <a:pt x="21095" y="167"/>
                    <a:pt x="21600" y="167"/>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12" name="Google Shape;2509;p22"/>
            <p:cNvSpPr/>
            <p:nvPr/>
          </p:nvSpPr>
          <p:spPr>
            <a:xfrm>
              <a:off x="330429" y="792777"/>
              <a:ext cx="257904" cy="169729"/>
            </a:xfrm>
            <a:custGeom>
              <a:avLst/>
              <a:gdLst/>
              <a:ahLst/>
              <a:cxnLst>
                <a:cxn ang="0">
                  <a:pos x="wd2" y="hd2"/>
                </a:cxn>
                <a:cxn ang="5400000">
                  <a:pos x="wd2" y="hd2"/>
                </a:cxn>
                <a:cxn ang="10800000">
                  <a:pos x="wd2" y="hd2"/>
                </a:cxn>
                <a:cxn ang="16200000">
                  <a:pos x="wd2" y="hd2"/>
                </a:cxn>
              </a:cxnLst>
              <a:rect l="0" t="0" r="r" b="b"/>
              <a:pathLst>
                <a:path w="21350" h="21345" fill="norm" stroke="1" extrusionOk="0">
                  <a:moveTo>
                    <a:pt x="7286" y="16919"/>
                  </a:moveTo>
                  <a:cubicBezTo>
                    <a:pt x="7703" y="16578"/>
                    <a:pt x="8088" y="16090"/>
                    <a:pt x="8537" y="15944"/>
                  </a:cubicBezTo>
                  <a:cubicBezTo>
                    <a:pt x="11297" y="14871"/>
                    <a:pt x="13223" y="11995"/>
                    <a:pt x="15309" y="9459"/>
                  </a:cubicBezTo>
                  <a:cubicBezTo>
                    <a:pt x="15983" y="10532"/>
                    <a:pt x="14892" y="10873"/>
                    <a:pt x="14860" y="11653"/>
                  </a:cubicBezTo>
                  <a:cubicBezTo>
                    <a:pt x="14860" y="11702"/>
                    <a:pt x="14828" y="11751"/>
                    <a:pt x="14828" y="11800"/>
                  </a:cubicBezTo>
                  <a:cubicBezTo>
                    <a:pt x="14860" y="11751"/>
                    <a:pt x="14860" y="11702"/>
                    <a:pt x="14892" y="11653"/>
                  </a:cubicBezTo>
                  <a:cubicBezTo>
                    <a:pt x="15662" y="10727"/>
                    <a:pt x="16529" y="9947"/>
                    <a:pt x="17171" y="8825"/>
                  </a:cubicBezTo>
                  <a:cubicBezTo>
                    <a:pt x="18262" y="6875"/>
                    <a:pt x="19225" y="4730"/>
                    <a:pt x="20220" y="2682"/>
                  </a:cubicBezTo>
                  <a:cubicBezTo>
                    <a:pt x="20605" y="1853"/>
                    <a:pt x="20958" y="926"/>
                    <a:pt x="21343" y="0"/>
                  </a:cubicBezTo>
                  <a:cubicBezTo>
                    <a:pt x="21600" y="5217"/>
                    <a:pt x="14411" y="16188"/>
                    <a:pt x="11458" y="16578"/>
                  </a:cubicBezTo>
                  <a:cubicBezTo>
                    <a:pt x="11618" y="16188"/>
                    <a:pt x="11747" y="15944"/>
                    <a:pt x="11907" y="15651"/>
                  </a:cubicBezTo>
                  <a:cubicBezTo>
                    <a:pt x="11875" y="15554"/>
                    <a:pt x="11843" y="15456"/>
                    <a:pt x="11811" y="15408"/>
                  </a:cubicBezTo>
                  <a:cubicBezTo>
                    <a:pt x="10688" y="16285"/>
                    <a:pt x="9564" y="17163"/>
                    <a:pt x="8826" y="17748"/>
                  </a:cubicBezTo>
                  <a:cubicBezTo>
                    <a:pt x="8601" y="18626"/>
                    <a:pt x="8569" y="19308"/>
                    <a:pt x="8345" y="19503"/>
                  </a:cubicBezTo>
                  <a:cubicBezTo>
                    <a:pt x="6547" y="20917"/>
                    <a:pt x="4590" y="21600"/>
                    <a:pt x="2375" y="21259"/>
                  </a:cubicBezTo>
                  <a:cubicBezTo>
                    <a:pt x="3049" y="20966"/>
                    <a:pt x="3595" y="20771"/>
                    <a:pt x="4108" y="20527"/>
                  </a:cubicBezTo>
                  <a:cubicBezTo>
                    <a:pt x="4108" y="20430"/>
                    <a:pt x="4108" y="20284"/>
                    <a:pt x="4108" y="20186"/>
                  </a:cubicBezTo>
                  <a:cubicBezTo>
                    <a:pt x="3145" y="20040"/>
                    <a:pt x="2150" y="19942"/>
                    <a:pt x="1188" y="19698"/>
                  </a:cubicBezTo>
                  <a:cubicBezTo>
                    <a:pt x="770" y="19601"/>
                    <a:pt x="385" y="19162"/>
                    <a:pt x="0" y="18870"/>
                  </a:cubicBezTo>
                  <a:cubicBezTo>
                    <a:pt x="1765" y="18821"/>
                    <a:pt x="3530" y="18772"/>
                    <a:pt x="5328" y="18674"/>
                  </a:cubicBezTo>
                  <a:cubicBezTo>
                    <a:pt x="5456" y="18674"/>
                    <a:pt x="5585" y="18382"/>
                    <a:pt x="5713" y="18187"/>
                  </a:cubicBezTo>
                  <a:cubicBezTo>
                    <a:pt x="6291" y="18187"/>
                    <a:pt x="7061" y="18431"/>
                    <a:pt x="7286" y="16919"/>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13" name="Google Shape;2510;p22"/>
            <p:cNvSpPr/>
            <p:nvPr/>
          </p:nvSpPr>
          <p:spPr>
            <a:xfrm>
              <a:off x="528157" y="850544"/>
              <a:ext cx="7129" cy="7367"/>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0" y="21600"/>
                  </a:moveTo>
                  <a:cubicBezTo>
                    <a:pt x="3323" y="14779"/>
                    <a:pt x="7477" y="6821"/>
                    <a:pt x="10800" y="0"/>
                  </a:cubicBezTo>
                  <a:cubicBezTo>
                    <a:pt x="21600" y="19326"/>
                    <a:pt x="10800" y="20464"/>
                    <a:pt x="0" y="21600"/>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14" name="Google Shape;2511;p22"/>
            <p:cNvSpPr/>
            <p:nvPr/>
          </p:nvSpPr>
          <p:spPr>
            <a:xfrm>
              <a:off x="308718" y="941715"/>
              <a:ext cx="7755" cy="5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559" y="0"/>
                    <a:pt x="14039" y="0"/>
                    <a:pt x="21600" y="0"/>
                  </a:cubicBezTo>
                  <a:cubicBezTo>
                    <a:pt x="17280" y="7854"/>
                    <a:pt x="12960" y="13746"/>
                    <a:pt x="8640" y="21600"/>
                  </a:cubicBezTo>
                  <a:cubicBezTo>
                    <a:pt x="5401" y="13746"/>
                    <a:pt x="2160" y="5892"/>
                    <a:pt x="0" y="0"/>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15" name="Google Shape;2512;p22"/>
            <p:cNvSpPr/>
            <p:nvPr/>
          </p:nvSpPr>
          <p:spPr>
            <a:xfrm>
              <a:off x="89637" y="745477"/>
              <a:ext cx="12824" cy="30507"/>
            </a:xfrm>
            <a:custGeom>
              <a:avLst/>
              <a:gdLst/>
              <a:ahLst/>
              <a:cxnLst>
                <a:cxn ang="0">
                  <a:pos x="wd2" y="hd2"/>
                </a:cxn>
                <a:cxn ang="5400000">
                  <a:pos x="wd2" y="hd2"/>
                </a:cxn>
                <a:cxn ang="10800000">
                  <a:pos x="wd2" y="hd2"/>
                </a:cxn>
                <a:cxn ang="16200000">
                  <a:pos x="wd2" y="hd2"/>
                </a:cxn>
              </a:cxnLst>
              <a:rect l="0" t="0" r="r" b="b"/>
              <a:pathLst>
                <a:path w="21012" h="20726" fill="norm" stroke="1" extrusionOk="0">
                  <a:moveTo>
                    <a:pt x="4494" y="0"/>
                  </a:moveTo>
                  <a:cubicBezTo>
                    <a:pt x="10212" y="6849"/>
                    <a:pt x="15295" y="13698"/>
                    <a:pt x="21012" y="20546"/>
                  </a:cubicBezTo>
                  <a:cubicBezTo>
                    <a:pt x="5130" y="21600"/>
                    <a:pt x="-588" y="17912"/>
                    <a:pt x="48" y="12381"/>
                  </a:cubicBezTo>
                  <a:cubicBezTo>
                    <a:pt x="48" y="8166"/>
                    <a:pt x="2589" y="3951"/>
                    <a:pt x="4494" y="0"/>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16" name="Google Shape;2513;p22"/>
            <p:cNvSpPr/>
            <p:nvPr/>
          </p:nvSpPr>
          <p:spPr>
            <a:xfrm>
              <a:off x="76739" y="670650"/>
              <a:ext cx="5694" cy="36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7200"/>
                    <a:pt x="21600" y="14400"/>
                    <a:pt x="21600" y="21600"/>
                  </a:cubicBezTo>
                  <a:cubicBezTo>
                    <a:pt x="14400" y="21600"/>
                    <a:pt x="7200" y="21600"/>
                    <a:pt x="0" y="21600"/>
                  </a:cubicBezTo>
                  <a:cubicBezTo>
                    <a:pt x="0" y="14400"/>
                    <a:pt x="0" y="7200"/>
                    <a:pt x="0" y="0"/>
                  </a:cubicBezTo>
                  <a:cubicBezTo>
                    <a:pt x="7200" y="232"/>
                    <a:pt x="14400" y="232"/>
                    <a:pt x="21600" y="0"/>
                  </a:cubicBezTo>
                  <a:close/>
                </a:path>
              </a:pathLst>
            </a:custGeom>
            <a:solidFill>
              <a:srgbClr val="F1616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17" name="Google Shape;2514;p22"/>
            <p:cNvSpPr/>
            <p:nvPr/>
          </p:nvSpPr>
          <p:spPr>
            <a:xfrm>
              <a:off x="71444" y="716011"/>
              <a:ext cx="10120" cy="21713"/>
            </a:xfrm>
            <a:custGeom>
              <a:avLst/>
              <a:gdLst/>
              <a:ahLst/>
              <a:cxnLst>
                <a:cxn ang="0">
                  <a:pos x="wd2" y="hd2"/>
                </a:cxn>
                <a:cxn ang="5400000">
                  <a:pos x="wd2" y="hd2"/>
                </a:cxn>
                <a:cxn ang="10800000">
                  <a:pos x="wd2" y="hd2"/>
                </a:cxn>
                <a:cxn ang="16200000">
                  <a:pos x="wd2" y="hd2"/>
                </a:cxn>
              </a:cxnLst>
              <a:rect l="0" t="0" r="r" b="b"/>
              <a:pathLst>
                <a:path w="16581" h="21600" fill="norm" stroke="1" extrusionOk="0">
                  <a:moveTo>
                    <a:pt x="0" y="0"/>
                  </a:moveTo>
                  <a:cubicBezTo>
                    <a:pt x="20965" y="5014"/>
                    <a:pt x="21600" y="11186"/>
                    <a:pt x="4447" y="21600"/>
                  </a:cubicBezTo>
                  <a:cubicBezTo>
                    <a:pt x="2541" y="13886"/>
                    <a:pt x="1271" y="7714"/>
                    <a:pt x="0" y="0"/>
                  </a:cubicBezTo>
                  <a:close/>
                </a:path>
              </a:pathLst>
            </a:custGeom>
            <a:solidFill>
              <a:srgbClr val="F1616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18" name="Google Shape;2515;p22"/>
            <p:cNvSpPr/>
            <p:nvPr/>
          </p:nvSpPr>
          <p:spPr>
            <a:xfrm>
              <a:off x="82942" y="693137"/>
              <a:ext cx="5694" cy="25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00" y="7200"/>
                    <a:pt x="14400" y="14400"/>
                    <a:pt x="21600" y="21600"/>
                  </a:cubicBezTo>
                  <a:cubicBezTo>
                    <a:pt x="10802" y="14400"/>
                    <a:pt x="7200" y="7200"/>
                    <a:pt x="0" y="0"/>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19" name="Google Shape;2516;p22"/>
            <p:cNvSpPr/>
            <p:nvPr/>
          </p:nvSpPr>
          <p:spPr>
            <a:xfrm>
              <a:off x="101358" y="775717"/>
              <a:ext cx="5694" cy="14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1" y="0"/>
                  </a:moveTo>
                  <a:cubicBezTo>
                    <a:pt x="8308" y="6253"/>
                    <a:pt x="14952" y="11937"/>
                    <a:pt x="21600" y="18189"/>
                  </a:cubicBezTo>
                  <a:cubicBezTo>
                    <a:pt x="14952" y="19326"/>
                    <a:pt x="6646" y="20463"/>
                    <a:pt x="0" y="21600"/>
                  </a:cubicBezTo>
                  <a:cubicBezTo>
                    <a:pt x="0" y="21600"/>
                    <a:pt x="0" y="21600"/>
                    <a:pt x="0" y="21600"/>
                  </a:cubicBezTo>
                  <a:cubicBezTo>
                    <a:pt x="1661" y="14779"/>
                    <a:pt x="1661" y="7390"/>
                    <a:pt x="1661" y="0"/>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20" name="Google Shape;2517;p22"/>
            <p:cNvSpPr/>
            <p:nvPr/>
          </p:nvSpPr>
          <p:spPr>
            <a:xfrm>
              <a:off x="73831" y="656367"/>
              <a:ext cx="5694" cy="5694"/>
            </a:xfrm>
            <a:custGeom>
              <a:avLst/>
              <a:gdLst/>
              <a:ahLst/>
              <a:cxnLst>
                <a:cxn ang="0">
                  <a:pos x="wd2" y="hd2"/>
                </a:cxn>
                <a:cxn ang="5400000">
                  <a:pos x="wd2" y="hd2"/>
                </a:cxn>
                <a:cxn ang="10800000">
                  <a:pos x="wd2" y="hd2"/>
                </a:cxn>
                <a:cxn ang="16200000">
                  <a:pos x="wd2" y="hd2"/>
                </a:cxn>
              </a:cxnLst>
              <a:rect l="0" t="0" r="r" b="b"/>
              <a:pathLst>
                <a:path w="21600" h="18107" fill="norm" stroke="1" extrusionOk="0">
                  <a:moveTo>
                    <a:pt x="21600" y="5455"/>
                  </a:moveTo>
                  <a:cubicBezTo>
                    <a:pt x="18516" y="10255"/>
                    <a:pt x="18516" y="17453"/>
                    <a:pt x="15431" y="17453"/>
                  </a:cubicBezTo>
                  <a:cubicBezTo>
                    <a:pt x="12344" y="19854"/>
                    <a:pt x="3088" y="15054"/>
                    <a:pt x="0" y="12653"/>
                  </a:cubicBezTo>
                  <a:cubicBezTo>
                    <a:pt x="3088" y="7853"/>
                    <a:pt x="3088" y="655"/>
                    <a:pt x="6172" y="655"/>
                  </a:cubicBezTo>
                  <a:cubicBezTo>
                    <a:pt x="9259" y="-1746"/>
                    <a:pt x="15431" y="3054"/>
                    <a:pt x="21600" y="5455"/>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21" name="Google Shape;2518;p22"/>
            <p:cNvSpPr/>
            <p:nvPr/>
          </p:nvSpPr>
          <p:spPr>
            <a:xfrm>
              <a:off x="81004" y="580377"/>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0794" y="15429"/>
                    <a:pt x="0" y="12342"/>
                    <a:pt x="0" y="6171"/>
                  </a:cubicBezTo>
                  <a:cubicBezTo>
                    <a:pt x="0" y="6171"/>
                    <a:pt x="21600" y="3087"/>
                    <a:pt x="21600" y="0"/>
                  </a:cubicBezTo>
                  <a:cubicBezTo>
                    <a:pt x="21600" y="9258"/>
                    <a:pt x="21600" y="15429"/>
                    <a:pt x="21600" y="21600"/>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22" name="Google Shape;2519;p22"/>
            <p:cNvSpPr/>
            <p:nvPr/>
          </p:nvSpPr>
          <p:spPr>
            <a:xfrm>
              <a:off x="533025" y="530302"/>
              <a:ext cx="71511" cy="218820"/>
            </a:xfrm>
            <a:custGeom>
              <a:avLst/>
              <a:gdLst/>
              <a:ahLst/>
              <a:cxnLst>
                <a:cxn ang="0">
                  <a:pos x="wd2" y="hd2"/>
                </a:cxn>
                <a:cxn ang="5400000">
                  <a:pos x="wd2" y="hd2"/>
                </a:cxn>
                <a:cxn ang="10800000">
                  <a:pos x="wd2" y="hd2"/>
                </a:cxn>
                <a:cxn ang="16200000">
                  <a:pos x="wd2" y="hd2"/>
                </a:cxn>
              </a:cxnLst>
              <a:rect l="0" t="0" r="r" b="b"/>
              <a:pathLst>
                <a:path w="21535" h="21539" fill="norm" stroke="1" extrusionOk="0">
                  <a:moveTo>
                    <a:pt x="12194" y="20989"/>
                  </a:moveTo>
                  <a:cubicBezTo>
                    <a:pt x="12194" y="17936"/>
                    <a:pt x="12194" y="14922"/>
                    <a:pt x="12194" y="11869"/>
                  </a:cubicBezTo>
                  <a:cubicBezTo>
                    <a:pt x="12311" y="11869"/>
                    <a:pt x="12428" y="11830"/>
                    <a:pt x="12661" y="11830"/>
                  </a:cubicBezTo>
                  <a:cubicBezTo>
                    <a:pt x="13012" y="12594"/>
                    <a:pt x="13362" y="13395"/>
                    <a:pt x="13596" y="14158"/>
                  </a:cubicBezTo>
                  <a:cubicBezTo>
                    <a:pt x="13829" y="14158"/>
                    <a:pt x="14179" y="14120"/>
                    <a:pt x="14413" y="14120"/>
                  </a:cubicBezTo>
                  <a:cubicBezTo>
                    <a:pt x="14413" y="12288"/>
                    <a:pt x="14413" y="10457"/>
                    <a:pt x="14413" y="8434"/>
                  </a:cubicBezTo>
                  <a:cubicBezTo>
                    <a:pt x="13362" y="8739"/>
                    <a:pt x="13012" y="8854"/>
                    <a:pt x="12311" y="9045"/>
                  </a:cubicBezTo>
                  <a:cubicBezTo>
                    <a:pt x="12194" y="8587"/>
                    <a:pt x="12194" y="8205"/>
                    <a:pt x="12194" y="7823"/>
                  </a:cubicBezTo>
                  <a:cubicBezTo>
                    <a:pt x="12078" y="7823"/>
                    <a:pt x="11961" y="7823"/>
                    <a:pt x="11727" y="7823"/>
                  </a:cubicBezTo>
                  <a:cubicBezTo>
                    <a:pt x="11727" y="8625"/>
                    <a:pt x="11727" y="9464"/>
                    <a:pt x="11727" y="10266"/>
                  </a:cubicBezTo>
                  <a:cubicBezTo>
                    <a:pt x="11494" y="10304"/>
                    <a:pt x="11260" y="10304"/>
                    <a:pt x="11027" y="10342"/>
                  </a:cubicBezTo>
                  <a:cubicBezTo>
                    <a:pt x="9159" y="8358"/>
                    <a:pt x="7291" y="6335"/>
                    <a:pt x="5189" y="4122"/>
                  </a:cubicBezTo>
                  <a:cubicBezTo>
                    <a:pt x="5539" y="6144"/>
                    <a:pt x="5539" y="7938"/>
                    <a:pt x="6240" y="9731"/>
                  </a:cubicBezTo>
                  <a:cubicBezTo>
                    <a:pt x="6473" y="10457"/>
                    <a:pt x="8458" y="11143"/>
                    <a:pt x="9042" y="11907"/>
                  </a:cubicBezTo>
                  <a:cubicBezTo>
                    <a:pt x="10443" y="13624"/>
                    <a:pt x="10910" y="15341"/>
                    <a:pt x="8458" y="17059"/>
                  </a:cubicBezTo>
                  <a:cubicBezTo>
                    <a:pt x="7991" y="17402"/>
                    <a:pt x="8342" y="17860"/>
                    <a:pt x="8342" y="18356"/>
                  </a:cubicBezTo>
                  <a:cubicBezTo>
                    <a:pt x="9159" y="18165"/>
                    <a:pt x="9859" y="17975"/>
                    <a:pt x="11260" y="17631"/>
                  </a:cubicBezTo>
                  <a:cubicBezTo>
                    <a:pt x="9859" y="18852"/>
                    <a:pt x="8809" y="19768"/>
                    <a:pt x="7641" y="20684"/>
                  </a:cubicBezTo>
                  <a:cubicBezTo>
                    <a:pt x="7291" y="20989"/>
                    <a:pt x="6590" y="21295"/>
                    <a:pt x="5890" y="21524"/>
                  </a:cubicBezTo>
                  <a:cubicBezTo>
                    <a:pt x="5656" y="21600"/>
                    <a:pt x="4138" y="21371"/>
                    <a:pt x="4021" y="21257"/>
                  </a:cubicBezTo>
                  <a:cubicBezTo>
                    <a:pt x="3905" y="20913"/>
                    <a:pt x="3905" y="20417"/>
                    <a:pt x="4488" y="20264"/>
                  </a:cubicBezTo>
                  <a:cubicBezTo>
                    <a:pt x="7641" y="19387"/>
                    <a:pt x="6707" y="18318"/>
                    <a:pt x="6590" y="17097"/>
                  </a:cubicBezTo>
                  <a:cubicBezTo>
                    <a:pt x="5539" y="17288"/>
                    <a:pt x="4722" y="17440"/>
                    <a:pt x="3905" y="17555"/>
                  </a:cubicBezTo>
                  <a:cubicBezTo>
                    <a:pt x="3788" y="17288"/>
                    <a:pt x="3671" y="16982"/>
                    <a:pt x="3554" y="16715"/>
                  </a:cubicBezTo>
                  <a:cubicBezTo>
                    <a:pt x="3671" y="14998"/>
                    <a:pt x="4255" y="13281"/>
                    <a:pt x="3671" y="11601"/>
                  </a:cubicBezTo>
                  <a:cubicBezTo>
                    <a:pt x="2971" y="9617"/>
                    <a:pt x="1219" y="7633"/>
                    <a:pt x="52" y="5686"/>
                  </a:cubicBezTo>
                  <a:cubicBezTo>
                    <a:pt x="-65" y="5495"/>
                    <a:pt x="52" y="5266"/>
                    <a:pt x="52" y="5076"/>
                  </a:cubicBezTo>
                  <a:cubicBezTo>
                    <a:pt x="402" y="2481"/>
                    <a:pt x="8458" y="2328"/>
                    <a:pt x="12778" y="954"/>
                  </a:cubicBezTo>
                  <a:cubicBezTo>
                    <a:pt x="13362" y="763"/>
                    <a:pt x="14179" y="611"/>
                    <a:pt x="14997" y="496"/>
                  </a:cubicBezTo>
                  <a:cubicBezTo>
                    <a:pt x="16164" y="305"/>
                    <a:pt x="17332" y="191"/>
                    <a:pt x="18499" y="0"/>
                  </a:cubicBezTo>
                  <a:cubicBezTo>
                    <a:pt x="18733" y="382"/>
                    <a:pt x="18850" y="763"/>
                    <a:pt x="19083" y="1145"/>
                  </a:cubicBezTo>
                  <a:cubicBezTo>
                    <a:pt x="19550" y="2099"/>
                    <a:pt x="20134" y="3053"/>
                    <a:pt x="20484" y="3969"/>
                  </a:cubicBezTo>
                  <a:cubicBezTo>
                    <a:pt x="20951" y="5037"/>
                    <a:pt x="21185" y="6144"/>
                    <a:pt x="21535" y="7213"/>
                  </a:cubicBezTo>
                  <a:cubicBezTo>
                    <a:pt x="18850" y="6640"/>
                    <a:pt x="17098" y="6793"/>
                    <a:pt x="16982" y="7709"/>
                  </a:cubicBezTo>
                  <a:cubicBezTo>
                    <a:pt x="16631" y="9464"/>
                    <a:pt x="16865" y="11258"/>
                    <a:pt x="16748" y="13013"/>
                  </a:cubicBezTo>
                  <a:cubicBezTo>
                    <a:pt x="16748" y="13319"/>
                    <a:pt x="17098" y="13777"/>
                    <a:pt x="16515" y="13967"/>
                  </a:cubicBezTo>
                  <a:cubicBezTo>
                    <a:pt x="13596" y="14845"/>
                    <a:pt x="15113" y="15837"/>
                    <a:pt x="15697" y="16944"/>
                  </a:cubicBezTo>
                  <a:cubicBezTo>
                    <a:pt x="16515" y="16677"/>
                    <a:pt x="17215" y="16524"/>
                    <a:pt x="17916" y="16295"/>
                  </a:cubicBezTo>
                  <a:cubicBezTo>
                    <a:pt x="18032" y="16486"/>
                    <a:pt x="18149" y="16601"/>
                    <a:pt x="18032" y="16715"/>
                  </a:cubicBezTo>
                  <a:cubicBezTo>
                    <a:pt x="16164" y="18280"/>
                    <a:pt x="14179" y="19845"/>
                    <a:pt x="12311" y="21409"/>
                  </a:cubicBezTo>
                  <a:cubicBezTo>
                    <a:pt x="12311" y="21333"/>
                    <a:pt x="12194" y="21142"/>
                    <a:pt x="12194" y="20989"/>
                  </a:cubicBezTo>
                  <a:close/>
                  <a:moveTo>
                    <a:pt x="14063" y="7861"/>
                  </a:moveTo>
                  <a:cubicBezTo>
                    <a:pt x="14179" y="7861"/>
                    <a:pt x="14296" y="7861"/>
                    <a:pt x="14413" y="7861"/>
                  </a:cubicBezTo>
                  <a:cubicBezTo>
                    <a:pt x="14413" y="7747"/>
                    <a:pt x="14413" y="7633"/>
                    <a:pt x="14413" y="7480"/>
                  </a:cubicBezTo>
                  <a:cubicBezTo>
                    <a:pt x="14296" y="7480"/>
                    <a:pt x="14179" y="7480"/>
                    <a:pt x="14063" y="7480"/>
                  </a:cubicBezTo>
                  <a:cubicBezTo>
                    <a:pt x="14063" y="7594"/>
                    <a:pt x="14063" y="7747"/>
                    <a:pt x="14063" y="7861"/>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23" name="Google Shape;2520;p22"/>
            <p:cNvSpPr/>
            <p:nvPr/>
          </p:nvSpPr>
          <p:spPr>
            <a:xfrm>
              <a:off x="104398" y="838526"/>
              <a:ext cx="51178" cy="43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17124"/>
                  </a:moveTo>
                  <a:cubicBezTo>
                    <a:pt x="5891" y="15957"/>
                    <a:pt x="6218" y="14595"/>
                    <a:pt x="6709" y="13038"/>
                  </a:cubicBezTo>
                  <a:cubicBezTo>
                    <a:pt x="4745" y="9730"/>
                    <a:pt x="2455" y="5838"/>
                    <a:pt x="0" y="1362"/>
                  </a:cubicBezTo>
                  <a:cubicBezTo>
                    <a:pt x="2782" y="778"/>
                    <a:pt x="4418" y="0"/>
                    <a:pt x="6218" y="0"/>
                  </a:cubicBezTo>
                  <a:cubicBezTo>
                    <a:pt x="7200" y="0"/>
                    <a:pt x="8836" y="389"/>
                    <a:pt x="9327" y="1168"/>
                  </a:cubicBezTo>
                  <a:cubicBezTo>
                    <a:pt x="13418" y="6811"/>
                    <a:pt x="17345" y="12454"/>
                    <a:pt x="21600" y="18876"/>
                  </a:cubicBezTo>
                  <a:cubicBezTo>
                    <a:pt x="21436" y="19070"/>
                    <a:pt x="20782" y="20238"/>
                    <a:pt x="19800" y="21600"/>
                  </a:cubicBezTo>
                  <a:cubicBezTo>
                    <a:pt x="18164" y="20043"/>
                    <a:pt x="16855" y="18681"/>
                    <a:pt x="15055" y="16930"/>
                  </a:cubicBezTo>
                  <a:cubicBezTo>
                    <a:pt x="14236" y="18292"/>
                    <a:pt x="13418" y="19654"/>
                    <a:pt x="12764" y="20822"/>
                  </a:cubicBezTo>
                  <a:cubicBezTo>
                    <a:pt x="10473" y="19654"/>
                    <a:pt x="8018" y="18292"/>
                    <a:pt x="5400" y="17124"/>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24" name="Google Shape;2521;p22"/>
            <p:cNvSpPr/>
            <p:nvPr/>
          </p:nvSpPr>
          <p:spPr>
            <a:xfrm>
              <a:off x="293088" y="924438"/>
              <a:ext cx="24548" cy="15279"/>
            </a:xfrm>
            <a:custGeom>
              <a:avLst/>
              <a:gdLst/>
              <a:ahLst/>
              <a:cxnLst>
                <a:cxn ang="0">
                  <a:pos x="wd2" y="hd2"/>
                </a:cxn>
                <a:cxn ang="5400000">
                  <a:pos x="wd2" y="hd2"/>
                </a:cxn>
                <a:cxn ang="10800000">
                  <a:pos x="wd2" y="hd2"/>
                </a:cxn>
                <a:cxn ang="16200000">
                  <a:pos x="wd2" y="hd2"/>
                </a:cxn>
              </a:cxnLst>
              <a:rect l="0" t="0" r="r" b="b"/>
              <a:pathLst>
                <a:path w="20721" h="19344" fill="norm" stroke="1" extrusionOk="0">
                  <a:moveTo>
                    <a:pt x="103" y="18853"/>
                  </a:moveTo>
                  <a:cubicBezTo>
                    <a:pt x="-879" y="7071"/>
                    <a:pt x="5339" y="2653"/>
                    <a:pt x="11230" y="689"/>
                  </a:cubicBezTo>
                  <a:cubicBezTo>
                    <a:pt x="18103" y="-2256"/>
                    <a:pt x="20721" y="4617"/>
                    <a:pt x="20721" y="13944"/>
                  </a:cubicBezTo>
                  <a:cubicBezTo>
                    <a:pt x="16794" y="15907"/>
                    <a:pt x="12866" y="17380"/>
                    <a:pt x="8939" y="19344"/>
                  </a:cubicBezTo>
                  <a:cubicBezTo>
                    <a:pt x="5994" y="19344"/>
                    <a:pt x="3048" y="19344"/>
                    <a:pt x="103" y="18853"/>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25" name="Google Shape;2522;p22"/>
            <p:cNvSpPr/>
            <p:nvPr/>
          </p:nvSpPr>
          <p:spPr>
            <a:xfrm>
              <a:off x="70923" y="54277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806" y="7203"/>
                    <a:pt x="10806" y="14397"/>
                    <a:pt x="0" y="21600"/>
                  </a:cubicBezTo>
                  <a:cubicBezTo>
                    <a:pt x="10806" y="14397"/>
                    <a:pt x="10806" y="7203"/>
                    <a:pt x="21600" y="0"/>
                  </a:cubicBezTo>
                  <a:cubicBezTo>
                    <a:pt x="10806" y="0"/>
                    <a:pt x="21600" y="0"/>
                    <a:pt x="21600" y="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828" name="Google Shape;2523;p22"/>
            <p:cNvGrpSpPr/>
            <p:nvPr/>
          </p:nvGrpSpPr>
          <p:grpSpPr>
            <a:xfrm>
              <a:off x="84238" y="580571"/>
              <a:ext cx="1" cy="5694"/>
              <a:chOff x="0" y="0"/>
              <a:chExt cx="0" cy="5693"/>
            </a:xfrm>
          </p:grpSpPr>
          <p:sp>
            <p:nvSpPr>
              <p:cNvPr id="826" name="خط"/>
              <p:cNvSpPr/>
              <p:nvPr/>
            </p:nvSpPr>
            <p:spPr>
              <a:xfrm flipV="1">
                <a:off x="-1" y="0"/>
                <a:ext cx="2" cy="5694"/>
              </a:xfrm>
              <a:prstGeom prst="line">
                <a:avLst/>
              </a:prstGeom>
              <a:noFill/>
              <a:ln w="12700" cap="flat">
                <a:noFill/>
                <a:miter lim="400000"/>
              </a:ln>
              <a:effectLst/>
            </p:spPr>
            <p:txBody>
              <a:bodyPr wrap="square" lIns="0" tIns="0" rIns="0" bIns="0" numCol="1" anchor="t">
                <a:noAutofit/>
              </a:bodyPr>
              <a:lstStyle/>
              <a:p>
                <a:pPr/>
              </a:p>
            </p:txBody>
          </p:sp>
          <p:sp>
            <p:nvSpPr>
              <p:cNvPr id="827" name="خط"/>
              <p:cNvSpPr/>
              <p:nvPr/>
            </p:nvSpPr>
            <p:spPr>
              <a:xfrm flipH="1">
                <a:off x="-1" y="0"/>
                <a:ext cx="2" cy="5694"/>
              </a:xfrm>
              <a:prstGeom prst="line">
                <a:avLst/>
              </a:prstGeom>
              <a:noFill/>
              <a:ln w="12700" cap="flat">
                <a:noFill/>
                <a:miter lim="400000"/>
              </a:ln>
              <a:effectLst/>
            </p:spPr>
            <p:txBody>
              <a:bodyPr wrap="square" lIns="0" tIns="0" rIns="0" bIns="0" numCol="1" anchor="t">
                <a:noAutofit/>
              </a:bodyPr>
              <a:lstStyle/>
              <a:p>
                <a:pPr/>
              </a:p>
            </p:txBody>
          </p:sp>
        </p:grpSp>
        <p:sp>
          <p:nvSpPr>
            <p:cNvPr id="829" name="Google Shape;2524;p22"/>
            <p:cNvSpPr/>
            <p:nvPr/>
          </p:nvSpPr>
          <p:spPr>
            <a:xfrm>
              <a:off x="205201" y="966722"/>
              <a:ext cx="6204" cy="5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851" y="18514"/>
                    <a:pt x="6751" y="15429"/>
                    <a:pt x="0" y="10799"/>
                  </a:cubicBezTo>
                  <a:cubicBezTo>
                    <a:pt x="1351" y="7715"/>
                    <a:pt x="4051" y="4628"/>
                    <a:pt x="5400" y="0"/>
                  </a:cubicBezTo>
                  <a:cubicBezTo>
                    <a:pt x="12149" y="7715"/>
                    <a:pt x="17549" y="13885"/>
                    <a:pt x="21600" y="21600"/>
                  </a:cubicBezTo>
                  <a:close/>
                </a:path>
              </a:pathLst>
            </a:custGeom>
            <a:solidFill>
              <a:srgbClr val="CDD0C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832" name="Google Shape;2525;p22"/>
            <p:cNvGrpSpPr/>
            <p:nvPr/>
          </p:nvGrpSpPr>
          <p:grpSpPr>
            <a:xfrm>
              <a:off x="147882" y="941328"/>
              <a:ext cx="5694" cy="5694"/>
              <a:chOff x="0" y="0"/>
              <a:chExt cx="5693" cy="5693"/>
            </a:xfrm>
          </p:grpSpPr>
          <p:sp>
            <p:nvSpPr>
              <p:cNvPr id="830" name="خط"/>
              <p:cNvSpPr/>
              <p:nvPr/>
            </p:nvSpPr>
            <p:spPr>
              <a:xfrm>
                <a:off x="0" y="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4403"/>
                      <a:pt x="21600" y="7205"/>
                      <a:pt x="2160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31" name="خط"/>
              <p:cNvSpPr/>
              <p:nvPr/>
            </p:nvSpPr>
            <p:spPr>
              <a:xfrm>
                <a:off x="0" y="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7205"/>
                      <a:pt x="0" y="14403"/>
                      <a:pt x="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833" name="Google Shape;2526;p22"/>
            <p:cNvSpPr/>
            <p:nvPr/>
          </p:nvSpPr>
          <p:spPr>
            <a:xfrm>
              <a:off x="209441" y="969630"/>
              <a:ext cx="5694" cy="5694"/>
            </a:xfrm>
            <a:custGeom>
              <a:avLst/>
              <a:gdLst/>
              <a:ahLst/>
              <a:cxnLst>
                <a:cxn ang="0">
                  <a:pos x="wd2" y="hd2"/>
                </a:cxn>
                <a:cxn ang="5400000">
                  <a:pos x="wd2" y="hd2"/>
                </a:cxn>
                <a:cxn ang="10800000">
                  <a:pos x="wd2" y="hd2"/>
                </a:cxn>
                <a:cxn ang="16200000">
                  <a:pos x="wd2" y="hd2"/>
                </a:cxn>
              </a:cxnLst>
              <a:rect l="0" t="0" r="r" b="b"/>
              <a:pathLst>
                <a:path w="18602" h="21600" fill="norm" stroke="1" extrusionOk="0">
                  <a:moveTo>
                    <a:pt x="2399" y="0"/>
                  </a:moveTo>
                  <a:cubicBezTo>
                    <a:pt x="7802" y="7203"/>
                    <a:pt x="13199" y="14397"/>
                    <a:pt x="18602" y="21600"/>
                  </a:cubicBezTo>
                  <a:cubicBezTo>
                    <a:pt x="13199" y="14397"/>
                    <a:pt x="2399" y="7203"/>
                    <a:pt x="2399" y="0"/>
                  </a:cubicBezTo>
                  <a:cubicBezTo>
                    <a:pt x="-2998" y="7203"/>
                    <a:pt x="2399" y="0"/>
                    <a:pt x="2399" y="0"/>
                  </a:cubicBezTo>
                  <a:close/>
                </a:path>
              </a:pathLst>
            </a:custGeom>
            <a:solidFill>
              <a:srgbClr val="CDD0C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34" name="Google Shape;2527;p22"/>
            <p:cNvSpPr/>
            <p:nvPr/>
          </p:nvSpPr>
          <p:spPr>
            <a:xfrm>
              <a:off x="102592" y="458325"/>
              <a:ext cx="415486" cy="404247"/>
            </a:xfrm>
            <a:custGeom>
              <a:avLst/>
              <a:gdLst/>
              <a:ahLst/>
              <a:cxnLst>
                <a:cxn ang="0">
                  <a:pos x="wd2" y="hd2"/>
                </a:cxn>
                <a:cxn ang="5400000">
                  <a:pos x="wd2" y="hd2"/>
                </a:cxn>
                <a:cxn ang="10800000">
                  <a:pos x="wd2" y="hd2"/>
                </a:cxn>
                <a:cxn ang="16200000">
                  <a:pos x="wd2" y="hd2"/>
                </a:cxn>
              </a:cxnLst>
              <a:rect l="0" t="0" r="r" b="b"/>
              <a:pathLst>
                <a:path w="21374" h="20163" fill="norm" stroke="1" extrusionOk="0">
                  <a:moveTo>
                    <a:pt x="2008" y="17436"/>
                  </a:moveTo>
                  <a:cubicBezTo>
                    <a:pt x="951" y="16217"/>
                    <a:pt x="452" y="14767"/>
                    <a:pt x="213" y="13259"/>
                  </a:cubicBezTo>
                  <a:cubicBezTo>
                    <a:pt x="-226" y="10648"/>
                    <a:pt x="-46" y="8076"/>
                    <a:pt x="1330" y="5698"/>
                  </a:cubicBezTo>
                  <a:cubicBezTo>
                    <a:pt x="4102" y="883"/>
                    <a:pt x="11003" y="-1399"/>
                    <a:pt x="16049" y="902"/>
                  </a:cubicBezTo>
                  <a:cubicBezTo>
                    <a:pt x="17026" y="1347"/>
                    <a:pt x="17824" y="2120"/>
                    <a:pt x="18721" y="2739"/>
                  </a:cubicBezTo>
                  <a:cubicBezTo>
                    <a:pt x="18981" y="2933"/>
                    <a:pt x="19240" y="3126"/>
                    <a:pt x="19559" y="3358"/>
                  </a:cubicBezTo>
                  <a:cubicBezTo>
                    <a:pt x="18781" y="3861"/>
                    <a:pt x="17924" y="4402"/>
                    <a:pt x="17026" y="4982"/>
                  </a:cubicBezTo>
                  <a:cubicBezTo>
                    <a:pt x="15750" y="3377"/>
                    <a:pt x="13895" y="2933"/>
                    <a:pt x="11960" y="2739"/>
                  </a:cubicBezTo>
                  <a:cubicBezTo>
                    <a:pt x="10045" y="2565"/>
                    <a:pt x="8330" y="3107"/>
                    <a:pt x="6775" y="4093"/>
                  </a:cubicBezTo>
                  <a:cubicBezTo>
                    <a:pt x="6236" y="4441"/>
                    <a:pt x="5718" y="4808"/>
                    <a:pt x="5199" y="5195"/>
                  </a:cubicBezTo>
                  <a:cubicBezTo>
                    <a:pt x="1908" y="7632"/>
                    <a:pt x="1948" y="12273"/>
                    <a:pt x="3484" y="14709"/>
                  </a:cubicBezTo>
                  <a:cubicBezTo>
                    <a:pt x="3763" y="15154"/>
                    <a:pt x="4122" y="15637"/>
                    <a:pt x="4561" y="15927"/>
                  </a:cubicBezTo>
                  <a:cubicBezTo>
                    <a:pt x="6755" y="17455"/>
                    <a:pt x="9208" y="18325"/>
                    <a:pt x="11940" y="18171"/>
                  </a:cubicBezTo>
                  <a:cubicBezTo>
                    <a:pt x="15570" y="17958"/>
                    <a:pt x="18003" y="15695"/>
                    <a:pt x="18522" y="12292"/>
                  </a:cubicBezTo>
                  <a:cubicBezTo>
                    <a:pt x="18741" y="10803"/>
                    <a:pt x="18741" y="9333"/>
                    <a:pt x="18263" y="7883"/>
                  </a:cubicBezTo>
                  <a:cubicBezTo>
                    <a:pt x="18941" y="7477"/>
                    <a:pt x="19599" y="7051"/>
                    <a:pt x="20277" y="6665"/>
                  </a:cubicBezTo>
                  <a:cubicBezTo>
                    <a:pt x="20556" y="6510"/>
                    <a:pt x="20895" y="6413"/>
                    <a:pt x="21194" y="6297"/>
                  </a:cubicBezTo>
                  <a:cubicBezTo>
                    <a:pt x="21254" y="6491"/>
                    <a:pt x="21314" y="6703"/>
                    <a:pt x="21374" y="6897"/>
                  </a:cubicBezTo>
                  <a:cubicBezTo>
                    <a:pt x="20836" y="6877"/>
                    <a:pt x="20855" y="7168"/>
                    <a:pt x="20935" y="7554"/>
                  </a:cubicBezTo>
                  <a:cubicBezTo>
                    <a:pt x="21334" y="9488"/>
                    <a:pt x="21194" y="11402"/>
                    <a:pt x="20596" y="13278"/>
                  </a:cubicBezTo>
                  <a:cubicBezTo>
                    <a:pt x="20137" y="14670"/>
                    <a:pt x="19579" y="16005"/>
                    <a:pt x="18402" y="17068"/>
                  </a:cubicBezTo>
                  <a:cubicBezTo>
                    <a:pt x="16986" y="18345"/>
                    <a:pt x="15590" y="19602"/>
                    <a:pt x="13596" y="19988"/>
                  </a:cubicBezTo>
                  <a:cubicBezTo>
                    <a:pt x="13077" y="20085"/>
                    <a:pt x="12519" y="20104"/>
                    <a:pt x="11980" y="20124"/>
                  </a:cubicBezTo>
                  <a:cubicBezTo>
                    <a:pt x="11023" y="20143"/>
                    <a:pt x="10065" y="20201"/>
                    <a:pt x="9128" y="20124"/>
                  </a:cubicBezTo>
                  <a:cubicBezTo>
                    <a:pt x="8051" y="20046"/>
                    <a:pt x="6994" y="19814"/>
                    <a:pt x="5917" y="19660"/>
                  </a:cubicBezTo>
                  <a:cubicBezTo>
                    <a:pt x="5777" y="19582"/>
                    <a:pt x="5618" y="19524"/>
                    <a:pt x="5478" y="19427"/>
                  </a:cubicBezTo>
                  <a:cubicBezTo>
                    <a:pt x="4800" y="18944"/>
                    <a:pt x="4102" y="18441"/>
                    <a:pt x="3424" y="17939"/>
                  </a:cubicBezTo>
                  <a:cubicBezTo>
                    <a:pt x="3125" y="17610"/>
                    <a:pt x="2826" y="17300"/>
                    <a:pt x="2586" y="17049"/>
                  </a:cubicBezTo>
                  <a:cubicBezTo>
                    <a:pt x="2267" y="17242"/>
                    <a:pt x="2127" y="17339"/>
                    <a:pt x="2008" y="17436"/>
                  </a:cubicBezTo>
                  <a:close/>
                </a:path>
              </a:pathLst>
            </a:custGeom>
            <a:solidFill>
              <a:srgbClr val="F8F9F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35" name="Google Shape;2528;p22"/>
            <p:cNvSpPr/>
            <p:nvPr/>
          </p:nvSpPr>
          <p:spPr>
            <a:xfrm>
              <a:off x="166660" y="541545"/>
              <a:ext cx="239760" cy="194240"/>
            </a:xfrm>
            <a:custGeom>
              <a:avLst/>
              <a:gdLst/>
              <a:ahLst/>
              <a:cxnLst>
                <a:cxn ang="0">
                  <a:pos x="wd2" y="hd2"/>
                </a:cxn>
                <a:cxn ang="5400000">
                  <a:pos x="wd2" y="hd2"/>
                </a:cxn>
                <a:cxn ang="10800000">
                  <a:pos x="wd2" y="hd2"/>
                </a:cxn>
                <a:cxn ang="16200000">
                  <a:pos x="wd2" y="hd2"/>
                </a:cxn>
              </a:cxnLst>
              <a:rect l="0" t="0" r="r" b="b"/>
              <a:pathLst>
                <a:path w="21069" h="21557" fill="norm" stroke="1" extrusionOk="0">
                  <a:moveTo>
                    <a:pt x="21069" y="3442"/>
                  </a:moveTo>
                  <a:cubicBezTo>
                    <a:pt x="19843" y="4561"/>
                    <a:pt x="18616" y="5723"/>
                    <a:pt x="17321" y="6755"/>
                  </a:cubicBezTo>
                  <a:cubicBezTo>
                    <a:pt x="17117" y="6928"/>
                    <a:pt x="16572" y="6497"/>
                    <a:pt x="16231" y="6325"/>
                  </a:cubicBezTo>
                  <a:cubicBezTo>
                    <a:pt x="13880" y="5120"/>
                    <a:pt x="11496" y="5120"/>
                    <a:pt x="9179" y="6368"/>
                  </a:cubicBezTo>
                  <a:cubicBezTo>
                    <a:pt x="7509" y="7272"/>
                    <a:pt x="6658" y="9122"/>
                    <a:pt x="6010" y="11101"/>
                  </a:cubicBezTo>
                  <a:cubicBezTo>
                    <a:pt x="5704" y="11187"/>
                    <a:pt x="5397" y="11273"/>
                    <a:pt x="5090" y="11359"/>
                  </a:cubicBezTo>
                  <a:cubicBezTo>
                    <a:pt x="4954" y="11359"/>
                    <a:pt x="4784" y="11359"/>
                    <a:pt x="4648" y="11359"/>
                  </a:cubicBezTo>
                  <a:cubicBezTo>
                    <a:pt x="3796" y="10628"/>
                    <a:pt x="3728" y="9595"/>
                    <a:pt x="4000" y="8304"/>
                  </a:cubicBezTo>
                  <a:cubicBezTo>
                    <a:pt x="2637" y="9337"/>
                    <a:pt x="2161" y="9982"/>
                    <a:pt x="1752" y="10972"/>
                  </a:cubicBezTo>
                  <a:cubicBezTo>
                    <a:pt x="1241" y="12263"/>
                    <a:pt x="1138" y="13597"/>
                    <a:pt x="1479" y="14931"/>
                  </a:cubicBezTo>
                  <a:cubicBezTo>
                    <a:pt x="1343" y="15146"/>
                    <a:pt x="1207" y="15318"/>
                    <a:pt x="1070" y="15533"/>
                  </a:cubicBezTo>
                  <a:cubicBezTo>
                    <a:pt x="1172" y="15576"/>
                    <a:pt x="1275" y="15619"/>
                    <a:pt x="1343" y="15662"/>
                  </a:cubicBezTo>
                  <a:cubicBezTo>
                    <a:pt x="1377" y="15404"/>
                    <a:pt x="1411" y="15189"/>
                    <a:pt x="1445" y="14931"/>
                  </a:cubicBezTo>
                  <a:cubicBezTo>
                    <a:pt x="2263" y="15877"/>
                    <a:pt x="2058" y="18416"/>
                    <a:pt x="1036" y="19449"/>
                  </a:cubicBezTo>
                  <a:cubicBezTo>
                    <a:pt x="1377" y="19492"/>
                    <a:pt x="1752" y="19578"/>
                    <a:pt x="2092" y="19621"/>
                  </a:cubicBezTo>
                  <a:cubicBezTo>
                    <a:pt x="2092" y="20008"/>
                    <a:pt x="2092" y="20352"/>
                    <a:pt x="2092" y="20739"/>
                  </a:cubicBezTo>
                  <a:cubicBezTo>
                    <a:pt x="2092" y="20998"/>
                    <a:pt x="2092" y="21256"/>
                    <a:pt x="2092" y="21557"/>
                  </a:cubicBezTo>
                  <a:cubicBezTo>
                    <a:pt x="1752" y="21557"/>
                    <a:pt x="1411" y="21514"/>
                    <a:pt x="1070" y="21514"/>
                  </a:cubicBezTo>
                  <a:cubicBezTo>
                    <a:pt x="-531" y="16738"/>
                    <a:pt x="-258" y="12048"/>
                    <a:pt x="1377" y="7401"/>
                  </a:cubicBezTo>
                  <a:cubicBezTo>
                    <a:pt x="1445" y="7229"/>
                    <a:pt x="1581" y="7057"/>
                    <a:pt x="1718" y="6884"/>
                  </a:cubicBezTo>
                  <a:cubicBezTo>
                    <a:pt x="2740" y="7229"/>
                    <a:pt x="3319" y="6583"/>
                    <a:pt x="3557" y="5465"/>
                  </a:cubicBezTo>
                  <a:cubicBezTo>
                    <a:pt x="3660" y="5034"/>
                    <a:pt x="3523" y="4518"/>
                    <a:pt x="3523" y="4088"/>
                  </a:cubicBezTo>
                  <a:cubicBezTo>
                    <a:pt x="3523" y="4088"/>
                    <a:pt x="3557" y="4045"/>
                    <a:pt x="3557" y="4045"/>
                  </a:cubicBezTo>
                  <a:cubicBezTo>
                    <a:pt x="5363" y="4346"/>
                    <a:pt x="6828" y="3614"/>
                    <a:pt x="7680" y="2151"/>
                  </a:cubicBezTo>
                  <a:cubicBezTo>
                    <a:pt x="7646" y="1420"/>
                    <a:pt x="7543" y="861"/>
                    <a:pt x="7646" y="775"/>
                  </a:cubicBezTo>
                  <a:cubicBezTo>
                    <a:pt x="7986" y="559"/>
                    <a:pt x="8395" y="516"/>
                    <a:pt x="8770" y="430"/>
                  </a:cubicBezTo>
                  <a:cubicBezTo>
                    <a:pt x="8770" y="516"/>
                    <a:pt x="8804" y="645"/>
                    <a:pt x="8804" y="732"/>
                  </a:cubicBezTo>
                  <a:cubicBezTo>
                    <a:pt x="8566" y="904"/>
                    <a:pt x="8327" y="1076"/>
                    <a:pt x="8055" y="1205"/>
                  </a:cubicBezTo>
                  <a:cubicBezTo>
                    <a:pt x="8089" y="1291"/>
                    <a:pt x="8123" y="1420"/>
                    <a:pt x="8157" y="1506"/>
                  </a:cubicBezTo>
                  <a:cubicBezTo>
                    <a:pt x="9281" y="1076"/>
                    <a:pt x="10405" y="473"/>
                    <a:pt x="11564" y="215"/>
                  </a:cubicBezTo>
                  <a:cubicBezTo>
                    <a:pt x="12688" y="-43"/>
                    <a:pt x="13846" y="43"/>
                    <a:pt x="14971" y="0"/>
                  </a:cubicBezTo>
                  <a:cubicBezTo>
                    <a:pt x="14971" y="129"/>
                    <a:pt x="14971" y="301"/>
                    <a:pt x="15005" y="430"/>
                  </a:cubicBezTo>
                  <a:cubicBezTo>
                    <a:pt x="14323" y="688"/>
                    <a:pt x="13642" y="947"/>
                    <a:pt x="12961" y="1205"/>
                  </a:cubicBezTo>
                  <a:cubicBezTo>
                    <a:pt x="12995" y="1377"/>
                    <a:pt x="13029" y="1549"/>
                    <a:pt x="13097" y="1721"/>
                  </a:cubicBezTo>
                  <a:cubicBezTo>
                    <a:pt x="13983" y="1420"/>
                    <a:pt x="14868" y="1162"/>
                    <a:pt x="15754" y="861"/>
                  </a:cubicBezTo>
                  <a:cubicBezTo>
                    <a:pt x="15686" y="1033"/>
                    <a:pt x="15652" y="1291"/>
                    <a:pt x="15550" y="1291"/>
                  </a:cubicBezTo>
                  <a:cubicBezTo>
                    <a:pt x="14323" y="1635"/>
                    <a:pt x="13676" y="2539"/>
                    <a:pt x="13540" y="4131"/>
                  </a:cubicBezTo>
                  <a:cubicBezTo>
                    <a:pt x="13880" y="4260"/>
                    <a:pt x="14460" y="4647"/>
                    <a:pt x="14664" y="4475"/>
                  </a:cubicBezTo>
                  <a:cubicBezTo>
                    <a:pt x="16265" y="3055"/>
                    <a:pt x="18105" y="3614"/>
                    <a:pt x="19843" y="3313"/>
                  </a:cubicBezTo>
                  <a:cubicBezTo>
                    <a:pt x="20285" y="3313"/>
                    <a:pt x="20660" y="3442"/>
                    <a:pt x="21069" y="3442"/>
                  </a:cubicBezTo>
                  <a:close/>
                  <a:moveTo>
                    <a:pt x="5704" y="10026"/>
                  </a:moveTo>
                  <a:cubicBezTo>
                    <a:pt x="5704" y="9982"/>
                    <a:pt x="5670" y="9939"/>
                    <a:pt x="5670" y="9896"/>
                  </a:cubicBezTo>
                  <a:cubicBezTo>
                    <a:pt x="5636" y="9939"/>
                    <a:pt x="5601" y="9939"/>
                    <a:pt x="5601" y="9982"/>
                  </a:cubicBezTo>
                  <a:cubicBezTo>
                    <a:pt x="5601" y="10026"/>
                    <a:pt x="5636" y="10069"/>
                    <a:pt x="5636" y="10112"/>
                  </a:cubicBezTo>
                  <a:cubicBezTo>
                    <a:pt x="5636" y="10112"/>
                    <a:pt x="5670" y="10069"/>
                    <a:pt x="5704" y="10026"/>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36" name="Google Shape;2529;p22"/>
            <p:cNvSpPr/>
            <p:nvPr/>
          </p:nvSpPr>
          <p:spPr>
            <a:xfrm>
              <a:off x="192019" y="644286"/>
              <a:ext cx="164775" cy="145108"/>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3608" y="0"/>
                  </a:moveTo>
                  <a:cubicBezTo>
                    <a:pt x="3812" y="0"/>
                    <a:pt x="4066" y="0"/>
                    <a:pt x="4269" y="0"/>
                  </a:cubicBezTo>
                  <a:cubicBezTo>
                    <a:pt x="4625" y="288"/>
                    <a:pt x="4981" y="634"/>
                    <a:pt x="5336" y="922"/>
                  </a:cubicBezTo>
                  <a:cubicBezTo>
                    <a:pt x="4320" y="4378"/>
                    <a:pt x="5286" y="7373"/>
                    <a:pt x="6963" y="10253"/>
                  </a:cubicBezTo>
                  <a:cubicBezTo>
                    <a:pt x="6963" y="11059"/>
                    <a:pt x="6810" y="12096"/>
                    <a:pt x="8081" y="11635"/>
                  </a:cubicBezTo>
                  <a:lnTo>
                    <a:pt x="8081" y="11750"/>
                  </a:lnTo>
                  <a:cubicBezTo>
                    <a:pt x="8081" y="11750"/>
                    <a:pt x="8081" y="11578"/>
                    <a:pt x="8081" y="11635"/>
                  </a:cubicBezTo>
                  <a:cubicBezTo>
                    <a:pt x="8742" y="12614"/>
                    <a:pt x="8742" y="14227"/>
                    <a:pt x="10520" y="14227"/>
                  </a:cubicBezTo>
                  <a:cubicBezTo>
                    <a:pt x="11384" y="14227"/>
                    <a:pt x="12198" y="15379"/>
                    <a:pt x="13112" y="15955"/>
                  </a:cubicBezTo>
                  <a:cubicBezTo>
                    <a:pt x="13316" y="16128"/>
                    <a:pt x="13621" y="16128"/>
                    <a:pt x="13875" y="16186"/>
                  </a:cubicBezTo>
                  <a:cubicBezTo>
                    <a:pt x="14790" y="16358"/>
                    <a:pt x="15704" y="16474"/>
                    <a:pt x="17026" y="16704"/>
                  </a:cubicBezTo>
                  <a:cubicBezTo>
                    <a:pt x="17839" y="16358"/>
                    <a:pt x="19110" y="15667"/>
                    <a:pt x="20482" y="15264"/>
                  </a:cubicBezTo>
                  <a:cubicBezTo>
                    <a:pt x="20736" y="15206"/>
                    <a:pt x="21600" y="16070"/>
                    <a:pt x="21600" y="16416"/>
                  </a:cubicBezTo>
                  <a:cubicBezTo>
                    <a:pt x="21498" y="16934"/>
                    <a:pt x="20939" y="17395"/>
                    <a:pt x="20228" y="18259"/>
                  </a:cubicBezTo>
                  <a:cubicBezTo>
                    <a:pt x="20482" y="18374"/>
                    <a:pt x="20838" y="18605"/>
                    <a:pt x="21092" y="18720"/>
                  </a:cubicBezTo>
                  <a:cubicBezTo>
                    <a:pt x="20838" y="19411"/>
                    <a:pt x="20584" y="20045"/>
                    <a:pt x="20380" y="20678"/>
                  </a:cubicBezTo>
                  <a:cubicBezTo>
                    <a:pt x="20177" y="20909"/>
                    <a:pt x="19923" y="21197"/>
                    <a:pt x="19720" y="21427"/>
                  </a:cubicBezTo>
                  <a:cubicBezTo>
                    <a:pt x="18703" y="21485"/>
                    <a:pt x="17636" y="21600"/>
                    <a:pt x="16619" y="21542"/>
                  </a:cubicBezTo>
                  <a:cubicBezTo>
                    <a:pt x="13773" y="21427"/>
                    <a:pt x="10927" y="21312"/>
                    <a:pt x="8386" y="19642"/>
                  </a:cubicBezTo>
                  <a:cubicBezTo>
                    <a:pt x="7115" y="18835"/>
                    <a:pt x="5743" y="18259"/>
                    <a:pt x="4625" y="17280"/>
                  </a:cubicBezTo>
                  <a:cubicBezTo>
                    <a:pt x="2999" y="15840"/>
                    <a:pt x="1525" y="14170"/>
                    <a:pt x="0" y="12614"/>
                  </a:cubicBezTo>
                  <a:cubicBezTo>
                    <a:pt x="0" y="12096"/>
                    <a:pt x="0" y="11635"/>
                    <a:pt x="0" y="11117"/>
                  </a:cubicBezTo>
                  <a:cubicBezTo>
                    <a:pt x="508" y="7891"/>
                    <a:pt x="1016" y="4666"/>
                    <a:pt x="1525" y="1440"/>
                  </a:cubicBezTo>
                  <a:cubicBezTo>
                    <a:pt x="2389" y="3514"/>
                    <a:pt x="3049" y="2016"/>
                    <a:pt x="3659" y="1555"/>
                  </a:cubicBezTo>
                  <a:cubicBezTo>
                    <a:pt x="3761" y="1670"/>
                    <a:pt x="3812" y="1786"/>
                    <a:pt x="3913" y="1958"/>
                  </a:cubicBezTo>
                  <a:cubicBezTo>
                    <a:pt x="3812" y="1843"/>
                    <a:pt x="3761" y="1728"/>
                    <a:pt x="3659" y="1555"/>
                  </a:cubicBezTo>
                  <a:cubicBezTo>
                    <a:pt x="3558" y="979"/>
                    <a:pt x="3558" y="461"/>
                    <a:pt x="3608" y="0"/>
                  </a:cubicBezTo>
                  <a:close/>
                </a:path>
              </a:pathLst>
            </a:custGeom>
            <a:solidFill>
              <a:srgbClr val="F1616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37" name="Google Shape;2530;p22"/>
            <p:cNvSpPr/>
            <p:nvPr/>
          </p:nvSpPr>
          <p:spPr>
            <a:xfrm>
              <a:off x="216832" y="596968"/>
              <a:ext cx="310551" cy="276452"/>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0" y="19968"/>
                  </a:moveTo>
                  <a:cubicBezTo>
                    <a:pt x="1456" y="20210"/>
                    <a:pt x="2885" y="20573"/>
                    <a:pt x="4342" y="20694"/>
                  </a:cubicBezTo>
                  <a:cubicBezTo>
                    <a:pt x="5609" y="20815"/>
                    <a:pt x="6903" y="20724"/>
                    <a:pt x="8198" y="20694"/>
                  </a:cubicBezTo>
                  <a:cubicBezTo>
                    <a:pt x="8926" y="20663"/>
                    <a:pt x="9681" y="20633"/>
                    <a:pt x="10382" y="20482"/>
                  </a:cubicBezTo>
                  <a:cubicBezTo>
                    <a:pt x="13079" y="19877"/>
                    <a:pt x="14966" y="17911"/>
                    <a:pt x="16881" y="15914"/>
                  </a:cubicBezTo>
                  <a:cubicBezTo>
                    <a:pt x="18472" y="14250"/>
                    <a:pt x="19254" y="12163"/>
                    <a:pt x="19847" y="9984"/>
                  </a:cubicBezTo>
                  <a:cubicBezTo>
                    <a:pt x="20656" y="7050"/>
                    <a:pt x="20845" y="4055"/>
                    <a:pt x="20306" y="1030"/>
                  </a:cubicBezTo>
                  <a:cubicBezTo>
                    <a:pt x="20198" y="425"/>
                    <a:pt x="20171" y="-29"/>
                    <a:pt x="20899" y="1"/>
                  </a:cubicBezTo>
                  <a:cubicBezTo>
                    <a:pt x="21115" y="1151"/>
                    <a:pt x="21303" y="2331"/>
                    <a:pt x="21519" y="3480"/>
                  </a:cubicBezTo>
                  <a:cubicBezTo>
                    <a:pt x="21546" y="3632"/>
                    <a:pt x="21546" y="3753"/>
                    <a:pt x="21573" y="3904"/>
                  </a:cubicBezTo>
                  <a:cubicBezTo>
                    <a:pt x="21573" y="4479"/>
                    <a:pt x="21600" y="5053"/>
                    <a:pt x="21600" y="5628"/>
                  </a:cubicBezTo>
                  <a:cubicBezTo>
                    <a:pt x="21600" y="5749"/>
                    <a:pt x="21600" y="5870"/>
                    <a:pt x="21600" y="6021"/>
                  </a:cubicBezTo>
                  <a:cubicBezTo>
                    <a:pt x="21465" y="7443"/>
                    <a:pt x="21303" y="8865"/>
                    <a:pt x="21169" y="10257"/>
                  </a:cubicBezTo>
                  <a:cubicBezTo>
                    <a:pt x="20845" y="11134"/>
                    <a:pt x="20521" y="12042"/>
                    <a:pt x="20252" y="12919"/>
                  </a:cubicBezTo>
                  <a:cubicBezTo>
                    <a:pt x="20144" y="13252"/>
                    <a:pt x="20144" y="13615"/>
                    <a:pt x="20090" y="13947"/>
                  </a:cubicBezTo>
                  <a:cubicBezTo>
                    <a:pt x="19982" y="14220"/>
                    <a:pt x="19847" y="14462"/>
                    <a:pt x="19739" y="14734"/>
                  </a:cubicBezTo>
                  <a:cubicBezTo>
                    <a:pt x="19551" y="15067"/>
                    <a:pt x="19389" y="15369"/>
                    <a:pt x="19200" y="15702"/>
                  </a:cubicBezTo>
                  <a:cubicBezTo>
                    <a:pt x="19200" y="15702"/>
                    <a:pt x="19200" y="15702"/>
                    <a:pt x="19200" y="15702"/>
                  </a:cubicBezTo>
                  <a:cubicBezTo>
                    <a:pt x="18903" y="16156"/>
                    <a:pt x="18607" y="16579"/>
                    <a:pt x="18310" y="17033"/>
                  </a:cubicBezTo>
                  <a:cubicBezTo>
                    <a:pt x="18256" y="17094"/>
                    <a:pt x="18202" y="17184"/>
                    <a:pt x="18148" y="17245"/>
                  </a:cubicBezTo>
                  <a:cubicBezTo>
                    <a:pt x="17852" y="17426"/>
                    <a:pt x="17528" y="17547"/>
                    <a:pt x="17258" y="17759"/>
                  </a:cubicBezTo>
                  <a:cubicBezTo>
                    <a:pt x="16530" y="18334"/>
                    <a:pt x="15829" y="18969"/>
                    <a:pt x="15101" y="19605"/>
                  </a:cubicBezTo>
                  <a:cubicBezTo>
                    <a:pt x="14858" y="19816"/>
                    <a:pt x="14643" y="20119"/>
                    <a:pt x="14427" y="20391"/>
                  </a:cubicBezTo>
                  <a:cubicBezTo>
                    <a:pt x="13726" y="20694"/>
                    <a:pt x="12998" y="21026"/>
                    <a:pt x="12297" y="21329"/>
                  </a:cubicBezTo>
                  <a:cubicBezTo>
                    <a:pt x="12189" y="21389"/>
                    <a:pt x="12054" y="21420"/>
                    <a:pt x="11946" y="21480"/>
                  </a:cubicBezTo>
                  <a:cubicBezTo>
                    <a:pt x="11838" y="21510"/>
                    <a:pt x="11730" y="21541"/>
                    <a:pt x="11595" y="21571"/>
                  </a:cubicBezTo>
                  <a:cubicBezTo>
                    <a:pt x="11542" y="21510"/>
                    <a:pt x="11461" y="21420"/>
                    <a:pt x="11407" y="21420"/>
                  </a:cubicBezTo>
                  <a:cubicBezTo>
                    <a:pt x="8953" y="21329"/>
                    <a:pt x="6499" y="21329"/>
                    <a:pt x="4072" y="21147"/>
                  </a:cubicBezTo>
                  <a:cubicBezTo>
                    <a:pt x="2724" y="21057"/>
                    <a:pt x="1402" y="20754"/>
                    <a:pt x="81" y="20573"/>
                  </a:cubicBezTo>
                  <a:cubicBezTo>
                    <a:pt x="0" y="20361"/>
                    <a:pt x="0" y="20149"/>
                    <a:pt x="0" y="19968"/>
                  </a:cubicBezTo>
                  <a:close/>
                </a:path>
              </a:pathLst>
            </a:custGeom>
            <a:solidFill>
              <a:srgbClr val="CDD0C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38" name="Google Shape;2531;p22"/>
            <p:cNvSpPr/>
            <p:nvPr/>
          </p:nvSpPr>
          <p:spPr>
            <a:xfrm>
              <a:off x="248465" y="598974"/>
              <a:ext cx="105227" cy="114325"/>
            </a:xfrm>
            <a:custGeom>
              <a:avLst/>
              <a:gdLst/>
              <a:ahLst/>
              <a:cxnLst>
                <a:cxn ang="0">
                  <a:pos x="wd2" y="hd2"/>
                </a:cxn>
                <a:cxn ang="5400000">
                  <a:pos x="wd2" y="hd2"/>
                </a:cxn>
                <a:cxn ang="10800000">
                  <a:pos x="wd2" y="hd2"/>
                </a:cxn>
                <a:cxn ang="16200000">
                  <a:pos x="wd2" y="hd2"/>
                </a:cxn>
              </a:cxnLst>
              <a:rect l="0" t="0" r="r" b="b"/>
              <a:pathLst>
                <a:path w="20937" h="19904" fill="norm" stroke="1" extrusionOk="0">
                  <a:moveTo>
                    <a:pt x="13531" y="15381"/>
                  </a:moveTo>
                  <a:cubicBezTo>
                    <a:pt x="15151" y="15179"/>
                    <a:pt x="16771" y="14909"/>
                    <a:pt x="18391" y="14706"/>
                  </a:cubicBezTo>
                  <a:cubicBezTo>
                    <a:pt x="19240" y="14976"/>
                    <a:pt x="20088" y="15246"/>
                    <a:pt x="20937" y="15516"/>
                  </a:cubicBezTo>
                  <a:cubicBezTo>
                    <a:pt x="20783" y="16259"/>
                    <a:pt x="20628" y="17069"/>
                    <a:pt x="20551" y="17811"/>
                  </a:cubicBezTo>
                  <a:cubicBezTo>
                    <a:pt x="20166" y="18216"/>
                    <a:pt x="19703" y="18689"/>
                    <a:pt x="19317" y="19094"/>
                  </a:cubicBezTo>
                  <a:lnTo>
                    <a:pt x="19163" y="19026"/>
                  </a:lnTo>
                  <a:cubicBezTo>
                    <a:pt x="18623" y="19161"/>
                    <a:pt x="18083" y="19364"/>
                    <a:pt x="17543" y="19499"/>
                  </a:cubicBezTo>
                  <a:cubicBezTo>
                    <a:pt x="16926" y="19634"/>
                    <a:pt x="16231" y="19769"/>
                    <a:pt x="15614" y="19904"/>
                  </a:cubicBezTo>
                  <a:cubicBezTo>
                    <a:pt x="15228" y="19904"/>
                    <a:pt x="14920" y="19904"/>
                    <a:pt x="14534" y="19904"/>
                  </a:cubicBezTo>
                  <a:cubicBezTo>
                    <a:pt x="14226" y="19904"/>
                    <a:pt x="13917" y="19904"/>
                    <a:pt x="13531" y="19904"/>
                  </a:cubicBezTo>
                  <a:cubicBezTo>
                    <a:pt x="12837" y="19904"/>
                    <a:pt x="12143" y="19904"/>
                    <a:pt x="11526" y="19904"/>
                  </a:cubicBezTo>
                  <a:cubicBezTo>
                    <a:pt x="10060" y="19026"/>
                    <a:pt x="8594" y="18149"/>
                    <a:pt x="7128" y="17339"/>
                  </a:cubicBezTo>
                  <a:cubicBezTo>
                    <a:pt x="6280" y="16866"/>
                    <a:pt x="5354" y="16461"/>
                    <a:pt x="4428" y="16056"/>
                  </a:cubicBezTo>
                  <a:cubicBezTo>
                    <a:pt x="4274" y="15921"/>
                    <a:pt x="4120" y="15719"/>
                    <a:pt x="3966" y="15584"/>
                  </a:cubicBezTo>
                  <a:cubicBezTo>
                    <a:pt x="3503" y="15179"/>
                    <a:pt x="3117" y="14774"/>
                    <a:pt x="2654" y="14369"/>
                  </a:cubicBezTo>
                  <a:cubicBezTo>
                    <a:pt x="1806" y="14909"/>
                    <a:pt x="1266" y="15314"/>
                    <a:pt x="648" y="15719"/>
                  </a:cubicBezTo>
                  <a:cubicBezTo>
                    <a:pt x="-663" y="12074"/>
                    <a:pt x="108" y="8564"/>
                    <a:pt x="2114" y="5324"/>
                  </a:cubicBezTo>
                  <a:cubicBezTo>
                    <a:pt x="5586" y="-346"/>
                    <a:pt x="13454" y="-1696"/>
                    <a:pt x="20551" y="2286"/>
                  </a:cubicBezTo>
                  <a:cubicBezTo>
                    <a:pt x="18931" y="3231"/>
                    <a:pt x="17466" y="4109"/>
                    <a:pt x="15923" y="4986"/>
                  </a:cubicBezTo>
                  <a:cubicBezTo>
                    <a:pt x="13686" y="6269"/>
                    <a:pt x="11371" y="7551"/>
                    <a:pt x="9211" y="8834"/>
                  </a:cubicBezTo>
                  <a:cubicBezTo>
                    <a:pt x="7900" y="9644"/>
                    <a:pt x="8054" y="12344"/>
                    <a:pt x="9443" y="13964"/>
                  </a:cubicBezTo>
                  <a:cubicBezTo>
                    <a:pt x="10060" y="15854"/>
                    <a:pt x="11757" y="16461"/>
                    <a:pt x="13531" y="15381"/>
                  </a:cubicBezTo>
                  <a:close/>
                </a:path>
              </a:pathLst>
            </a:custGeom>
            <a:solidFill>
              <a:srgbClr val="F8F9F9"/>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39" name="Google Shape;2532;p22"/>
            <p:cNvSpPr/>
            <p:nvPr/>
          </p:nvSpPr>
          <p:spPr>
            <a:xfrm>
              <a:off x="207915" y="520651"/>
              <a:ext cx="211299" cy="62770"/>
            </a:xfrm>
            <a:custGeom>
              <a:avLst/>
              <a:gdLst/>
              <a:ahLst/>
              <a:cxnLst>
                <a:cxn ang="0">
                  <a:pos x="wd2" y="hd2"/>
                </a:cxn>
                <a:cxn ang="5400000">
                  <a:pos x="wd2" y="hd2"/>
                </a:cxn>
                <a:cxn ang="10800000">
                  <a:pos x="wd2" y="hd2"/>
                </a:cxn>
                <a:cxn ang="16200000">
                  <a:pos x="wd2" y="hd2"/>
                </a:cxn>
              </a:cxnLst>
              <a:rect l="0" t="0" r="r" b="b"/>
              <a:pathLst>
                <a:path w="21600" h="18026" fill="norm" stroke="1" extrusionOk="0">
                  <a:moveTo>
                    <a:pt x="14189" y="8450"/>
                  </a:moveTo>
                  <a:cubicBezTo>
                    <a:pt x="13158" y="9229"/>
                    <a:pt x="12128" y="9897"/>
                    <a:pt x="11097" y="10676"/>
                  </a:cubicBezTo>
                  <a:cubicBezTo>
                    <a:pt x="11058" y="10231"/>
                    <a:pt x="11018" y="9786"/>
                    <a:pt x="10939" y="9340"/>
                  </a:cubicBezTo>
                  <a:cubicBezTo>
                    <a:pt x="11731" y="8672"/>
                    <a:pt x="12524" y="8004"/>
                    <a:pt x="13317" y="7336"/>
                  </a:cubicBezTo>
                  <a:cubicBezTo>
                    <a:pt x="13317" y="7002"/>
                    <a:pt x="13317" y="6557"/>
                    <a:pt x="13277" y="6223"/>
                  </a:cubicBezTo>
                  <a:cubicBezTo>
                    <a:pt x="11969" y="6334"/>
                    <a:pt x="10622" y="6112"/>
                    <a:pt x="9314" y="6780"/>
                  </a:cubicBezTo>
                  <a:cubicBezTo>
                    <a:pt x="7966" y="7448"/>
                    <a:pt x="6658" y="9006"/>
                    <a:pt x="5350" y="10120"/>
                  </a:cubicBezTo>
                  <a:cubicBezTo>
                    <a:pt x="5311" y="9897"/>
                    <a:pt x="5271" y="9563"/>
                    <a:pt x="5232" y="9340"/>
                  </a:cubicBezTo>
                  <a:cubicBezTo>
                    <a:pt x="5509" y="8895"/>
                    <a:pt x="5786" y="8450"/>
                    <a:pt x="6103" y="8116"/>
                  </a:cubicBezTo>
                  <a:cubicBezTo>
                    <a:pt x="6103" y="7893"/>
                    <a:pt x="6064" y="7559"/>
                    <a:pt x="6064" y="7336"/>
                  </a:cubicBezTo>
                  <a:cubicBezTo>
                    <a:pt x="5628" y="7559"/>
                    <a:pt x="5152" y="7670"/>
                    <a:pt x="4756" y="8227"/>
                  </a:cubicBezTo>
                  <a:cubicBezTo>
                    <a:pt x="4637" y="8450"/>
                    <a:pt x="4756" y="9897"/>
                    <a:pt x="4796" y="11790"/>
                  </a:cubicBezTo>
                  <a:cubicBezTo>
                    <a:pt x="3805" y="15575"/>
                    <a:pt x="2101" y="17468"/>
                    <a:pt x="0" y="16689"/>
                  </a:cubicBezTo>
                  <a:cubicBezTo>
                    <a:pt x="4597" y="3439"/>
                    <a:pt x="9948" y="-3241"/>
                    <a:pt x="15576" y="1547"/>
                  </a:cubicBezTo>
                  <a:cubicBezTo>
                    <a:pt x="18310" y="3885"/>
                    <a:pt x="20451" y="7782"/>
                    <a:pt x="21600" y="13460"/>
                  </a:cubicBezTo>
                  <a:cubicBezTo>
                    <a:pt x="21164" y="14017"/>
                    <a:pt x="20688" y="14462"/>
                    <a:pt x="20252" y="15019"/>
                  </a:cubicBezTo>
                  <a:cubicBezTo>
                    <a:pt x="19816" y="14907"/>
                    <a:pt x="19341" y="14685"/>
                    <a:pt x="18905" y="14907"/>
                  </a:cubicBezTo>
                  <a:cubicBezTo>
                    <a:pt x="16884" y="15798"/>
                    <a:pt x="14743" y="14239"/>
                    <a:pt x="12881" y="17914"/>
                  </a:cubicBezTo>
                  <a:cubicBezTo>
                    <a:pt x="12643" y="18359"/>
                    <a:pt x="11969" y="17357"/>
                    <a:pt x="11573" y="17023"/>
                  </a:cubicBezTo>
                  <a:cubicBezTo>
                    <a:pt x="11731" y="12903"/>
                    <a:pt x="12524" y="10454"/>
                    <a:pt x="13911" y="9674"/>
                  </a:cubicBezTo>
                  <a:cubicBezTo>
                    <a:pt x="14070" y="9563"/>
                    <a:pt x="14109" y="8784"/>
                    <a:pt x="14189" y="8450"/>
                  </a:cubicBezTo>
                  <a:cubicBezTo>
                    <a:pt x="14783" y="8227"/>
                    <a:pt x="15417" y="8116"/>
                    <a:pt x="16012" y="7893"/>
                  </a:cubicBezTo>
                  <a:cubicBezTo>
                    <a:pt x="15972" y="7448"/>
                    <a:pt x="15932" y="7002"/>
                    <a:pt x="15893" y="6557"/>
                  </a:cubicBezTo>
                  <a:cubicBezTo>
                    <a:pt x="15338" y="7114"/>
                    <a:pt x="14743" y="7782"/>
                    <a:pt x="14189" y="8450"/>
                  </a:cubicBezTo>
                  <a:close/>
                  <a:moveTo>
                    <a:pt x="16527" y="9786"/>
                  </a:moveTo>
                  <a:cubicBezTo>
                    <a:pt x="15615" y="10343"/>
                    <a:pt x="14704" y="10899"/>
                    <a:pt x="13554" y="11567"/>
                  </a:cubicBezTo>
                  <a:cubicBezTo>
                    <a:pt x="15576" y="14128"/>
                    <a:pt x="17478" y="7782"/>
                    <a:pt x="19143" y="14128"/>
                  </a:cubicBezTo>
                  <a:cubicBezTo>
                    <a:pt x="19460" y="12013"/>
                    <a:pt x="19658" y="10676"/>
                    <a:pt x="19856" y="9340"/>
                  </a:cubicBezTo>
                  <a:cubicBezTo>
                    <a:pt x="19381" y="9006"/>
                    <a:pt x="18945" y="8561"/>
                    <a:pt x="18469" y="8227"/>
                  </a:cubicBezTo>
                  <a:cubicBezTo>
                    <a:pt x="18192" y="8004"/>
                    <a:pt x="17835" y="7448"/>
                    <a:pt x="17597" y="7670"/>
                  </a:cubicBezTo>
                  <a:cubicBezTo>
                    <a:pt x="17240" y="8227"/>
                    <a:pt x="16923" y="9118"/>
                    <a:pt x="16527" y="9786"/>
                  </a:cubicBezTo>
                  <a:cubicBezTo>
                    <a:pt x="16567" y="9786"/>
                    <a:pt x="16527" y="9786"/>
                    <a:pt x="16527" y="9786"/>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40" name="Google Shape;2533;p22"/>
            <p:cNvSpPr/>
            <p:nvPr/>
          </p:nvSpPr>
          <p:spPr>
            <a:xfrm>
              <a:off x="252888" y="648939"/>
              <a:ext cx="159347" cy="134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18" y="21600"/>
                  </a:moveTo>
                  <a:cubicBezTo>
                    <a:pt x="12981" y="20913"/>
                    <a:pt x="13191" y="20227"/>
                    <a:pt x="13454" y="19477"/>
                  </a:cubicBezTo>
                  <a:cubicBezTo>
                    <a:pt x="13191" y="19353"/>
                    <a:pt x="12823" y="19103"/>
                    <a:pt x="12561" y="18978"/>
                  </a:cubicBezTo>
                  <a:cubicBezTo>
                    <a:pt x="13244" y="18042"/>
                    <a:pt x="13874" y="17542"/>
                    <a:pt x="13980" y="16980"/>
                  </a:cubicBezTo>
                  <a:cubicBezTo>
                    <a:pt x="14032" y="16606"/>
                    <a:pt x="13139" y="15669"/>
                    <a:pt x="12823" y="15732"/>
                  </a:cubicBezTo>
                  <a:cubicBezTo>
                    <a:pt x="11457" y="16169"/>
                    <a:pt x="10143" y="16918"/>
                    <a:pt x="9250" y="17292"/>
                  </a:cubicBezTo>
                  <a:cubicBezTo>
                    <a:pt x="7883" y="17043"/>
                    <a:pt x="6937" y="16918"/>
                    <a:pt x="5991" y="16731"/>
                  </a:cubicBezTo>
                  <a:cubicBezTo>
                    <a:pt x="5728" y="16668"/>
                    <a:pt x="5413" y="16668"/>
                    <a:pt x="5203" y="16481"/>
                  </a:cubicBezTo>
                  <a:cubicBezTo>
                    <a:pt x="4309" y="15857"/>
                    <a:pt x="3416" y="14546"/>
                    <a:pt x="2523" y="14608"/>
                  </a:cubicBezTo>
                  <a:cubicBezTo>
                    <a:pt x="683" y="14608"/>
                    <a:pt x="683" y="12860"/>
                    <a:pt x="0" y="11799"/>
                  </a:cubicBezTo>
                  <a:cubicBezTo>
                    <a:pt x="2207" y="13172"/>
                    <a:pt x="4309" y="14733"/>
                    <a:pt x="6990" y="14858"/>
                  </a:cubicBezTo>
                  <a:cubicBezTo>
                    <a:pt x="12876" y="15170"/>
                    <a:pt x="17238" y="11674"/>
                    <a:pt x="18867" y="5181"/>
                  </a:cubicBezTo>
                  <a:cubicBezTo>
                    <a:pt x="19025" y="4370"/>
                    <a:pt x="19130" y="3621"/>
                    <a:pt x="19288" y="2809"/>
                  </a:cubicBezTo>
                  <a:cubicBezTo>
                    <a:pt x="19498" y="1623"/>
                    <a:pt x="19603" y="312"/>
                    <a:pt x="20917" y="0"/>
                  </a:cubicBezTo>
                  <a:cubicBezTo>
                    <a:pt x="20759" y="1373"/>
                    <a:pt x="20076" y="2997"/>
                    <a:pt x="20496" y="4120"/>
                  </a:cubicBezTo>
                  <a:cubicBezTo>
                    <a:pt x="21337" y="6555"/>
                    <a:pt x="20286" y="8240"/>
                    <a:pt x="19550" y="10176"/>
                  </a:cubicBezTo>
                  <a:cubicBezTo>
                    <a:pt x="19393" y="10675"/>
                    <a:pt x="19445" y="11237"/>
                    <a:pt x="19393" y="11799"/>
                  </a:cubicBezTo>
                  <a:cubicBezTo>
                    <a:pt x="19866" y="11861"/>
                    <a:pt x="20339" y="11924"/>
                    <a:pt x="20812" y="11861"/>
                  </a:cubicBezTo>
                  <a:cubicBezTo>
                    <a:pt x="21074" y="11861"/>
                    <a:pt x="21337" y="11674"/>
                    <a:pt x="21600" y="11612"/>
                  </a:cubicBezTo>
                  <a:cubicBezTo>
                    <a:pt x="21285" y="12735"/>
                    <a:pt x="21022" y="13859"/>
                    <a:pt x="20601" y="14920"/>
                  </a:cubicBezTo>
                  <a:cubicBezTo>
                    <a:pt x="20286" y="15669"/>
                    <a:pt x="19971" y="16606"/>
                    <a:pt x="19393" y="17043"/>
                  </a:cubicBezTo>
                  <a:cubicBezTo>
                    <a:pt x="17343" y="18666"/>
                    <a:pt x="15031" y="20102"/>
                    <a:pt x="12718" y="2160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41" name="Google Shape;2534;p22"/>
            <p:cNvSpPr/>
            <p:nvPr/>
          </p:nvSpPr>
          <p:spPr>
            <a:xfrm>
              <a:off x="342448" y="626065"/>
              <a:ext cx="105637" cy="161672"/>
            </a:xfrm>
            <a:custGeom>
              <a:avLst/>
              <a:gdLst/>
              <a:ahLst/>
              <a:cxnLst>
                <a:cxn ang="0">
                  <a:pos x="wd2" y="hd2"/>
                </a:cxn>
                <a:cxn ang="5400000">
                  <a:pos x="wd2" y="hd2"/>
                </a:cxn>
                <a:cxn ang="10800000">
                  <a:pos x="wd2" y="hd2"/>
                </a:cxn>
                <a:cxn ang="16200000">
                  <a:pos x="wd2" y="hd2"/>
                </a:cxn>
              </a:cxnLst>
              <a:rect l="0" t="0" r="r" b="b"/>
              <a:pathLst>
                <a:path w="20796" h="21600" fill="norm" stroke="1" extrusionOk="0">
                  <a:moveTo>
                    <a:pt x="840" y="20978"/>
                  </a:moveTo>
                  <a:cubicBezTo>
                    <a:pt x="4122" y="19735"/>
                    <a:pt x="7480" y="18544"/>
                    <a:pt x="10762" y="17197"/>
                  </a:cubicBezTo>
                  <a:cubicBezTo>
                    <a:pt x="11601" y="16835"/>
                    <a:pt x="12136" y="16109"/>
                    <a:pt x="12517" y="15436"/>
                  </a:cubicBezTo>
                  <a:cubicBezTo>
                    <a:pt x="13128" y="14555"/>
                    <a:pt x="13510" y="13623"/>
                    <a:pt x="13968" y="12691"/>
                  </a:cubicBezTo>
                  <a:cubicBezTo>
                    <a:pt x="13968" y="12691"/>
                    <a:pt x="13968" y="12691"/>
                    <a:pt x="13968" y="12691"/>
                  </a:cubicBezTo>
                  <a:cubicBezTo>
                    <a:pt x="14502" y="12017"/>
                    <a:pt x="15036" y="11344"/>
                    <a:pt x="15494" y="10722"/>
                  </a:cubicBezTo>
                  <a:cubicBezTo>
                    <a:pt x="17097" y="7873"/>
                    <a:pt x="17631" y="5024"/>
                    <a:pt x="16563" y="1917"/>
                  </a:cubicBezTo>
                  <a:cubicBezTo>
                    <a:pt x="15265" y="2331"/>
                    <a:pt x="14120" y="2694"/>
                    <a:pt x="12975" y="3108"/>
                  </a:cubicBezTo>
                  <a:cubicBezTo>
                    <a:pt x="11067" y="3367"/>
                    <a:pt x="10915" y="4455"/>
                    <a:pt x="10609" y="5439"/>
                  </a:cubicBezTo>
                  <a:cubicBezTo>
                    <a:pt x="10380" y="6112"/>
                    <a:pt x="10228" y="6734"/>
                    <a:pt x="9999" y="7407"/>
                  </a:cubicBezTo>
                  <a:cubicBezTo>
                    <a:pt x="9922" y="6009"/>
                    <a:pt x="9770" y="4610"/>
                    <a:pt x="9846" y="3160"/>
                  </a:cubicBezTo>
                  <a:cubicBezTo>
                    <a:pt x="9846" y="2797"/>
                    <a:pt x="10380" y="2279"/>
                    <a:pt x="10915" y="2020"/>
                  </a:cubicBezTo>
                  <a:cubicBezTo>
                    <a:pt x="12365" y="1295"/>
                    <a:pt x="13891" y="673"/>
                    <a:pt x="15418" y="0"/>
                  </a:cubicBezTo>
                  <a:cubicBezTo>
                    <a:pt x="16715" y="518"/>
                    <a:pt x="18013" y="984"/>
                    <a:pt x="19539" y="414"/>
                  </a:cubicBezTo>
                  <a:cubicBezTo>
                    <a:pt x="21600" y="4196"/>
                    <a:pt x="20760" y="7977"/>
                    <a:pt x="19616" y="11758"/>
                  </a:cubicBezTo>
                  <a:cubicBezTo>
                    <a:pt x="18700" y="14763"/>
                    <a:pt x="17326" y="17612"/>
                    <a:pt x="13662" y="19683"/>
                  </a:cubicBezTo>
                  <a:cubicBezTo>
                    <a:pt x="13738" y="19321"/>
                    <a:pt x="13738" y="18958"/>
                    <a:pt x="13891" y="18181"/>
                  </a:cubicBezTo>
                  <a:cubicBezTo>
                    <a:pt x="11678" y="18855"/>
                    <a:pt x="9693" y="19528"/>
                    <a:pt x="7632" y="19994"/>
                  </a:cubicBezTo>
                  <a:cubicBezTo>
                    <a:pt x="5114" y="20616"/>
                    <a:pt x="2519" y="21082"/>
                    <a:pt x="0" y="21600"/>
                  </a:cubicBezTo>
                  <a:cubicBezTo>
                    <a:pt x="229" y="21445"/>
                    <a:pt x="534" y="21237"/>
                    <a:pt x="840" y="20978"/>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42" name="Google Shape;2535;p22"/>
            <p:cNvSpPr/>
            <p:nvPr/>
          </p:nvSpPr>
          <p:spPr>
            <a:xfrm>
              <a:off x="190856" y="728806"/>
              <a:ext cx="221379" cy="80121"/>
            </a:xfrm>
            <a:custGeom>
              <a:avLst/>
              <a:gdLst/>
              <a:ahLst/>
              <a:cxnLst>
                <a:cxn ang="0">
                  <a:pos x="wd2" y="hd2"/>
                </a:cxn>
                <a:cxn ang="5400000">
                  <a:pos x="wd2" y="hd2"/>
                </a:cxn>
                <a:cxn ang="10800000">
                  <a:pos x="wd2" y="hd2"/>
                </a:cxn>
                <a:cxn ang="16200000">
                  <a:pos x="wd2" y="hd2"/>
                </a:cxn>
              </a:cxnLst>
              <a:rect l="0" t="0" r="r" b="b"/>
              <a:pathLst>
                <a:path w="21600" h="21460" fill="norm" stroke="1" extrusionOk="0">
                  <a:moveTo>
                    <a:pt x="14715" y="15992"/>
                  </a:moveTo>
                  <a:cubicBezTo>
                    <a:pt x="15964" y="14954"/>
                    <a:pt x="17250" y="13915"/>
                    <a:pt x="18498" y="12773"/>
                  </a:cubicBezTo>
                  <a:cubicBezTo>
                    <a:pt x="19519" y="11735"/>
                    <a:pt x="20465" y="10488"/>
                    <a:pt x="21600" y="9138"/>
                  </a:cubicBezTo>
                  <a:cubicBezTo>
                    <a:pt x="21562" y="10696"/>
                    <a:pt x="21524" y="11423"/>
                    <a:pt x="21487" y="12150"/>
                  </a:cubicBezTo>
                  <a:cubicBezTo>
                    <a:pt x="21487" y="12150"/>
                    <a:pt x="21449" y="12150"/>
                    <a:pt x="21449" y="12150"/>
                  </a:cubicBezTo>
                  <a:cubicBezTo>
                    <a:pt x="21297" y="12254"/>
                    <a:pt x="21108" y="12150"/>
                    <a:pt x="20957" y="12358"/>
                  </a:cubicBezTo>
                  <a:cubicBezTo>
                    <a:pt x="19406" y="14642"/>
                    <a:pt x="17893" y="17135"/>
                    <a:pt x="16266" y="19315"/>
                  </a:cubicBezTo>
                  <a:cubicBezTo>
                    <a:pt x="15472" y="20354"/>
                    <a:pt x="14526" y="21081"/>
                    <a:pt x="13618" y="21289"/>
                  </a:cubicBezTo>
                  <a:cubicBezTo>
                    <a:pt x="12105" y="21600"/>
                    <a:pt x="10592" y="21392"/>
                    <a:pt x="9041" y="21392"/>
                  </a:cubicBezTo>
                  <a:cubicBezTo>
                    <a:pt x="7944" y="20458"/>
                    <a:pt x="6809" y="19523"/>
                    <a:pt x="5712" y="18485"/>
                  </a:cubicBezTo>
                  <a:cubicBezTo>
                    <a:pt x="5750" y="18069"/>
                    <a:pt x="5901" y="17550"/>
                    <a:pt x="5863" y="17342"/>
                  </a:cubicBezTo>
                  <a:cubicBezTo>
                    <a:pt x="5372" y="15992"/>
                    <a:pt x="4880" y="14538"/>
                    <a:pt x="4312" y="13396"/>
                  </a:cubicBezTo>
                  <a:cubicBezTo>
                    <a:pt x="4010" y="12773"/>
                    <a:pt x="3518" y="12669"/>
                    <a:pt x="3102" y="12669"/>
                  </a:cubicBezTo>
                  <a:cubicBezTo>
                    <a:pt x="2799" y="12669"/>
                    <a:pt x="2497" y="13085"/>
                    <a:pt x="2194" y="13396"/>
                  </a:cubicBezTo>
                  <a:cubicBezTo>
                    <a:pt x="2194" y="13396"/>
                    <a:pt x="2194" y="13396"/>
                    <a:pt x="2194" y="13396"/>
                  </a:cubicBezTo>
                  <a:cubicBezTo>
                    <a:pt x="2005" y="12981"/>
                    <a:pt x="1854" y="12565"/>
                    <a:pt x="1664" y="12046"/>
                  </a:cubicBezTo>
                  <a:cubicBezTo>
                    <a:pt x="1664" y="12046"/>
                    <a:pt x="1664" y="12046"/>
                    <a:pt x="1664" y="12046"/>
                  </a:cubicBezTo>
                  <a:cubicBezTo>
                    <a:pt x="1097" y="8723"/>
                    <a:pt x="530" y="5296"/>
                    <a:pt x="0" y="1973"/>
                  </a:cubicBezTo>
                  <a:cubicBezTo>
                    <a:pt x="0" y="1350"/>
                    <a:pt x="0" y="727"/>
                    <a:pt x="0" y="0"/>
                  </a:cubicBezTo>
                  <a:cubicBezTo>
                    <a:pt x="1135" y="2804"/>
                    <a:pt x="2232" y="5919"/>
                    <a:pt x="3442" y="8411"/>
                  </a:cubicBezTo>
                  <a:cubicBezTo>
                    <a:pt x="4275" y="10177"/>
                    <a:pt x="5296" y="11215"/>
                    <a:pt x="6242" y="12669"/>
                  </a:cubicBezTo>
                  <a:cubicBezTo>
                    <a:pt x="8133" y="15681"/>
                    <a:pt x="10251" y="15888"/>
                    <a:pt x="12370" y="16096"/>
                  </a:cubicBezTo>
                  <a:cubicBezTo>
                    <a:pt x="13202" y="16200"/>
                    <a:pt x="13959" y="15992"/>
                    <a:pt x="14715" y="15992"/>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43" name="Google Shape;2536;p22"/>
            <p:cNvSpPr/>
            <p:nvPr/>
          </p:nvSpPr>
          <p:spPr>
            <a:xfrm>
              <a:off x="404092" y="754007"/>
              <a:ext cx="163986" cy="13685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15035" y="15603"/>
                  </a:moveTo>
                  <a:cubicBezTo>
                    <a:pt x="14534" y="15603"/>
                    <a:pt x="13932" y="15359"/>
                    <a:pt x="13632" y="15665"/>
                  </a:cubicBezTo>
                  <a:cubicBezTo>
                    <a:pt x="12429" y="16705"/>
                    <a:pt x="11326" y="16521"/>
                    <a:pt x="10274" y="15603"/>
                  </a:cubicBezTo>
                  <a:cubicBezTo>
                    <a:pt x="9722" y="16338"/>
                    <a:pt x="9121" y="16888"/>
                    <a:pt x="8720" y="17623"/>
                  </a:cubicBezTo>
                  <a:cubicBezTo>
                    <a:pt x="8369" y="18235"/>
                    <a:pt x="8219" y="19091"/>
                    <a:pt x="7718" y="19764"/>
                  </a:cubicBezTo>
                  <a:cubicBezTo>
                    <a:pt x="7768" y="19214"/>
                    <a:pt x="7768" y="18602"/>
                    <a:pt x="7818" y="17745"/>
                  </a:cubicBezTo>
                  <a:cubicBezTo>
                    <a:pt x="6265" y="18296"/>
                    <a:pt x="4811" y="18663"/>
                    <a:pt x="4110" y="20560"/>
                  </a:cubicBezTo>
                  <a:cubicBezTo>
                    <a:pt x="4059" y="20743"/>
                    <a:pt x="3959" y="20988"/>
                    <a:pt x="3859" y="20988"/>
                  </a:cubicBezTo>
                  <a:cubicBezTo>
                    <a:pt x="2606" y="21233"/>
                    <a:pt x="1303" y="21416"/>
                    <a:pt x="0" y="21600"/>
                  </a:cubicBezTo>
                  <a:cubicBezTo>
                    <a:pt x="351" y="20682"/>
                    <a:pt x="601" y="20070"/>
                    <a:pt x="852" y="19458"/>
                  </a:cubicBezTo>
                  <a:cubicBezTo>
                    <a:pt x="1203" y="19214"/>
                    <a:pt x="1554" y="19030"/>
                    <a:pt x="1904" y="18785"/>
                  </a:cubicBezTo>
                  <a:cubicBezTo>
                    <a:pt x="2205" y="19091"/>
                    <a:pt x="2506" y="19336"/>
                    <a:pt x="2756" y="19642"/>
                  </a:cubicBezTo>
                  <a:cubicBezTo>
                    <a:pt x="2806" y="19581"/>
                    <a:pt x="2857" y="19458"/>
                    <a:pt x="2957" y="19397"/>
                  </a:cubicBezTo>
                  <a:cubicBezTo>
                    <a:pt x="2806" y="19152"/>
                    <a:pt x="2706" y="18908"/>
                    <a:pt x="2556" y="18663"/>
                  </a:cubicBezTo>
                  <a:cubicBezTo>
                    <a:pt x="5663" y="16827"/>
                    <a:pt x="8720" y="14869"/>
                    <a:pt x="11126" y="11748"/>
                  </a:cubicBezTo>
                  <a:cubicBezTo>
                    <a:pt x="11727" y="10953"/>
                    <a:pt x="12379" y="10219"/>
                    <a:pt x="13030" y="9423"/>
                  </a:cubicBezTo>
                  <a:cubicBezTo>
                    <a:pt x="13331" y="9974"/>
                    <a:pt x="13832" y="10586"/>
                    <a:pt x="13832" y="11137"/>
                  </a:cubicBezTo>
                  <a:cubicBezTo>
                    <a:pt x="13832" y="11626"/>
                    <a:pt x="13181" y="12054"/>
                    <a:pt x="12780" y="12483"/>
                  </a:cubicBezTo>
                  <a:cubicBezTo>
                    <a:pt x="12729" y="12483"/>
                    <a:pt x="12679" y="12422"/>
                    <a:pt x="12629" y="12422"/>
                  </a:cubicBezTo>
                  <a:cubicBezTo>
                    <a:pt x="12679" y="12483"/>
                    <a:pt x="12729" y="12483"/>
                    <a:pt x="12780" y="12544"/>
                  </a:cubicBezTo>
                  <a:cubicBezTo>
                    <a:pt x="12830" y="12911"/>
                    <a:pt x="12930" y="13217"/>
                    <a:pt x="12980" y="13768"/>
                  </a:cubicBezTo>
                  <a:cubicBezTo>
                    <a:pt x="15586" y="11871"/>
                    <a:pt x="17190" y="9362"/>
                    <a:pt x="17992" y="5997"/>
                  </a:cubicBezTo>
                  <a:cubicBezTo>
                    <a:pt x="18493" y="3916"/>
                    <a:pt x="19345" y="1897"/>
                    <a:pt x="20297" y="0"/>
                  </a:cubicBezTo>
                  <a:cubicBezTo>
                    <a:pt x="20097" y="1346"/>
                    <a:pt x="19896" y="2692"/>
                    <a:pt x="19696" y="4039"/>
                  </a:cubicBezTo>
                  <a:cubicBezTo>
                    <a:pt x="19796" y="4100"/>
                    <a:pt x="19946" y="4100"/>
                    <a:pt x="20046" y="4161"/>
                  </a:cubicBezTo>
                  <a:cubicBezTo>
                    <a:pt x="20297" y="3610"/>
                    <a:pt x="20548" y="3121"/>
                    <a:pt x="20798" y="2509"/>
                  </a:cubicBezTo>
                  <a:cubicBezTo>
                    <a:pt x="21600" y="4283"/>
                    <a:pt x="21149" y="6058"/>
                    <a:pt x="19846" y="6609"/>
                  </a:cubicBezTo>
                  <a:cubicBezTo>
                    <a:pt x="18342" y="7282"/>
                    <a:pt x="18092" y="8873"/>
                    <a:pt x="17791" y="10402"/>
                  </a:cubicBezTo>
                  <a:cubicBezTo>
                    <a:pt x="17741" y="10708"/>
                    <a:pt x="17891" y="11137"/>
                    <a:pt x="17791" y="11320"/>
                  </a:cubicBezTo>
                  <a:cubicBezTo>
                    <a:pt x="16889" y="12727"/>
                    <a:pt x="15937" y="14135"/>
                    <a:pt x="15035" y="15603"/>
                  </a:cubicBezTo>
                  <a:close/>
                  <a:moveTo>
                    <a:pt x="12930" y="11381"/>
                  </a:moveTo>
                  <a:cubicBezTo>
                    <a:pt x="12880" y="11259"/>
                    <a:pt x="12880" y="11075"/>
                    <a:pt x="12830" y="11075"/>
                  </a:cubicBezTo>
                  <a:cubicBezTo>
                    <a:pt x="12780" y="11014"/>
                    <a:pt x="12629" y="11137"/>
                    <a:pt x="12579" y="11198"/>
                  </a:cubicBezTo>
                  <a:cubicBezTo>
                    <a:pt x="12629" y="11320"/>
                    <a:pt x="12629" y="11504"/>
                    <a:pt x="12679" y="11504"/>
                  </a:cubicBezTo>
                  <a:cubicBezTo>
                    <a:pt x="12679" y="11565"/>
                    <a:pt x="12830" y="11442"/>
                    <a:pt x="12930" y="11381"/>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44" name="Google Shape;2537;p22"/>
            <p:cNvSpPr/>
            <p:nvPr/>
          </p:nvSpPr>
          <p:spPr>
            <a:xfrm>
              <a:off x="195509" y="858298"/>
              <a:ext cx="186873" cy="29781"/>
            </a:xfrm>
            <a:custGeom>
              <a:avLst/>
              <a:gdLst/>
              <a:ahLst/>
              <a:cxnLst>
                <a:cxn ang="0">
                  <a:pos x="wd2" y="hd2"/>
                </a:cxn>
                <a:cxn ang="5400000">
                  <a:pos x="wd2" y="hd2"/>
                </a:cxn>
                <a:cxn ang="10800000">
                  <a:pos x="wd2" y="hd2"/>
                </a:cxn>
                <a:cxn ang="16200000">
                  <a:pos x="wd2" y="hd2"/>
                </a:cxn>
              </a:cxnLst>
              <a:rect l="0" t="0" r="r" b="b"/>
              <a:pathLst>
                <a:path w="21600" h="16930" fill="norm" stroke="1" extrusionOk="0">
                  <a:moveTo>
                    <a:pt x="2465" y="1102"/>
                  </a:moveTo>
                  <a:cubicBezTo>
                    <a:pt x="4661" y="2645"/>
                    <a:pt x="6856" y="4849"/>
                    <a:pt x="9097" y="5290"/>
                  </a:cubicBezTo>
                  <a:cubicBezTo>
                    <a:pt x="13175" y="6392"/>
                    <a:pt x="17253" y="6612"/>
                    <a:pt x="21286" y="7273"/>
                  </a:cubicBezTo>
                  <a:cubicBezTo>
                    <a:pt x="21421" y="7273"/>
                    <a:pt x="21510" y="8155"/>
                    <a:pt x="21600" y="8376"/>
                  </a:cubicBezTo>
                  <a:cubicBezTo>
                    <a:pt x="14430" y="21600"/>
                    <a:pt x="7439" y="19396"/>
                    <a:pt x="672" y="2425"/>
                  </a:cubicBezTo>
                  <a:cubicBezTo>
                    <a:pt x="403" y="1763"/>
                    <a:pt x="224" y="661"/>
                    <a:pt x="0" y="0"/>
                  </a:cubicBezTo>
                  <a:cubicBezTo>
                    <a:pt x="807" y="221"/>
                    <a:pt x="1658" y="661"/>
                    <a:pt x="2465" y="1102"/>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45" name="Google Shape;2538;p22"/>
            <p:cNvSpPr/>
            <p:nvPr/>
          </p:nvSpPr>
          <p:spPr>
            <a:xfrm>
              <a:off x="270723" y="691974"/>
              <a:ext cx="83744" cy="410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00" y="11411"/>
                  </a:moveTo>
                  <a:cubicBezTo>
                    <a:pt x="12200" y="11411"/>
                    <a:pt x="12600" y="11411"/>
                    <a:pt x="13100" y="11411"/>
                  </a:cubicBezTo>
                  <a:cubicBezTo>
                    <a:pt x="13600" y="11411"/>
                    <a:pt x="14000" y="11411"/>
                    <a:pt x="14500" y="11411"/>
                  </a:cubicBezTo>
                  <a:cubicBezTo>
                    <a:pt x="15300" y="11004"/>
                    <a:pt x="16200" y="10596"/>
                    <a:pt x="17000" y="10189"/>
                  </a:cubicBezTo>
                  <a:cubicBezTo>
                    <a:pt x="17700" y="9781"/>
                    <a:pt x="18400" y="9170"/>
                    <a:pt x="19100" y="8762"/>
                  </a:cubicBezTo>
                  <a:cubicBezTo>
                    <a:pt x="19100" y="8762"/>
                    <a:pt x="19300" y="8966"/>
                    <a:pt x="19300" y="8966"/>
                  </a:cubicBezTo>
                  <a:cubicBezTo>
                    <a:pt x="20100" y="10189"/>
                    <a:pt x="20800" y="11208"/>
                    <a:pt x="21600" y="12430"/>
                  </a:cubicBezTo>
                  <a:cubicBezTo>
                    <a:pt x="18100" y="15487"/>
                    <a:pt x="14600" y="18543"/>
                    <a:pt x="11100" y="21600"/>
                  </a:cubicBezTo>
                  <a:cubicBezTo>
                    <a:pt x="9900" y="21192"/>
                    <a:pt x="8800" y="20785"/>
                    <a:pt x="7600" y="20377"/>
                  </a:cubicBezTo>
                  <a:lnTo>
                    <a:pt x="7400" y="20581"/>
                  </a:lnTo>
                  <a:cubicBezTo>
                    <a:pt x="7400" y="20581"/>
                    <a:pt x="7200" y="20377"/>
                    <a:pt x="7200" y="20377"/>
                  </a:cubicBezTo>
                  <a:cubicBezTo>
                    <a:pt x="7300" y="20173"/>
                    <a:pt x="7400" y="19766"/>
                    <a:pt x="7500" y="19562"/>
                  </a:cubicBezTo>
                  <a:cubicBezTo>
                    <a:pt x="7300" y="19766"/>
                    <a:pt x="7100" y="19970"/>
                    <a:pt x="7000" y="20377"/>
                  </a:cubicBezTo>
                  <a:cubicBezTo>
                    <a:pt x="6700" y="20377"/>
                    <a:pt x="6400" y="20377"/>
                    <a:pt x="6000" y="20377"/>
                  </a:cubicBezTo>
                  <a:cubicBezTo>
                    <a:pt x="4700" y="16506"/>
                    <a:pt x="3200" y="12634"/>
                    <a:pt x="2000" y="8558"/>
                  </a:cubicBezTo>
                  <a:cubicBezTo>
                    <a:pt x="1200" y="5909"/>
                    <a:pt x="700" y="2853"/>
                    <a:pt x="0" y="0"/>
                  </a:cubicBezTo>
                  <a:cubicBezTo>
                    <a:pt x="1200" y="1223"/>
                    <a:pt x="2400" y="2445"/>
                    <a:pt x="3500" y="3872"/>
                  </a:cubicBezTo>
                  <a:cubicBezTo>
                    <a:pt x="5400" y="6317"/>
                    <a:pt x="7300" y="8966"/>
                    <a:pt x="9200" y="11615"/>
                  </a:cubicBezTo>
                  <a:cubicBezTo>
                    <a:pt x="10000" y="14264"/>
                    <a:pt x="10800" y="15894"/>
                    <a:pt x="11800" y="11411"/>
                  </a:cubicBezTo>
                  <a:close/>
                </a:path>
              </a:pathLst>
            </a:custGeom>
            <a:solidFill>
              <a:srgbClr val="C0C3C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46" name="Google Shape;2539;p22"/>
            <p:cNvSpPr/>
            <p:nvPr/>
          </p:nvSpPr>
          <p:spPr>
            <a:xfrm>
              <a:off x="102460" y="789675"/>
              <a:ext cx="74052" cy="73580"/>
            </a:xfrm>
            <a:custGeom>
              <a:avLst/>
              <a:gdLst/>
              <a:ahLst/>
              <a:cxnLst>
                <a:cxn ang="0">
                  <a:pos x="wd2" y="hd2"/>
                </a:cxn>
                <a:cxn ang="5400000">
                  <a:pos x="wd2" y="hd2"/>
                </a:cxn>
                <a:cxn ang="10800000">
                  <a:pos x="wd2" y="hd2"/>
                </a:cxn>
                <a:cxn ang="16200000">
                  <a:pos x="wd2" y="hd2"/>
                </a:cxn>
              </a:cxnLst>
              <a:rect l="0" t="0" r="r" b="b"/>
              <a:pathLst>
                <a:path w="21600" h="21022" fill="norm" stroke="1" extrusionOk="0">
                  <a:moveTo>
                    <a:pt x="21600" y="20825"/>
                  </a:moveTo>
                  <a:cubicBezTo>
                    <a:pt x="17642" y="21600"/>
                    <a:pt x="14815" y="20049"/>
                    <a:pt x="12440" y="16948"/>
                  </a:cubicBezTo>
                  <a:cubicBezTo>
                    <a:pt x="10291" y="14068"/>
                    <a:pt x="7690" y="11520"/>
                    <a:pt x="5315" y="8862"/>
                  </a:cubicBezTo>
                  <a:cubicBezTo>
                    <a:pt x="4863" y="9305"/>
                    <a:pt x="4297" y="10191"/>
                    <a:pt x="3619" y="10966"/>
                  </a:cubicBezTo>
                  <a:cubicBezTo>
                    <a:pt x="3166" y="10966"/>
                    <a:pt x="2601" y="10966"/>
                    <a:pt x="2149" y="10966"/>
                  </a:cubicBezTo>
                  <a:cubicBezTo>
                    <a:pt x="1696" y="10745"/>
                    <a:pt x="1131" y="10523"/>
                    <a:pt x="679" y="10302"/>
                  </a:cubicBezTo>
                  <a:cubicBezTo>
                    <a:pt x="452" y="9858"/>
                    <a:pt x="226" y="9415"/>
                    <a:pt x="0" y="8862"/>
                  </a:cubicBezTo>
                  <a:cubicBezTo>
                    <a:pt x="226" y="8197"/>
                    <a:pt x="339" y="7089"/>
                    <a:pt x="566" y="6979"/>
                  </a:cubicBezTo>
                  <a:cubicBezTo>
                    <a:pt x="3280" y="6425"/>
                    <a:pt x="2149" y="4542"/>
                    <a:pt x="2149" y="3102"/>
                  </a:cubicBezTo>
                  <a:cubicBezTo>
                    <a:pt x="1922" y="2105"/>
                    <a:pt x="1696" y="1108"/>
                    <a:pt x="1470" y="0"/>
                  </a:cubicBezTo>
                  <a:cubicBezTo>
                    <a:pt x="1809" y="111"/>
                    <a:pt x="2262" y="222"/>
                    <a:pt x="2488" y="443"/>
                  </a:cubicBezTo>
                  <a:cubicBezTo>
                    <a:pt x="7011" y="8862"/>
                    <a:pt x="14249" y="14954"/>
                    <a:pt x="21600" y="20825"/>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47" name="Google Shape;2540;p22"/>
            <p:cNvSpPr/>
            <p:nvPr/>
          </p:nvSpPr>
          <p:spPr>
            <a:xfrm>
              <a:off x="450229" y="568684"/>
              <a:ext cx="63972" cy="48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316"/>
                  </a:moveTo>
                  <a:cubicBezTo>
                    <a:pt x="19505" y="8361"/>
                    <a:pt x="17411" y="9232"/>
                    <a:pt x="15578" y="10626"/>
                  </a:cubicBezTo>
                  <a:cubicBezTo>
                    <a:pt x="11127" y="14110"/>
                    <a:pt x="6807" y="17942"/>
                    <a:pt x="2356" y="21600"/>
                  </a:cubicBezTo>
                  <a:cubicBezTo>
                    <a:pt x="1571" y="20032"/>
                    <a:pt x="916" y="18465"/>
                    <a:pt x="0" y="16723"/>
                  </a:cubicBezTo>
                  <a:cubicBezTo>
                    <a:pt x="6284" y="11148"/>
                    <a:pt x="12436" y="5748"/>
                    <a:pt x="18982" y="0"/>
                  </a:cubicBezTo>
                  <a:cubicBezTo>
                    <a:pt x="19898" y="2787"/>
                    <a:pt x="20684" y="5052"/>
                    <a:pt x="21600" y="7316"/>
                  </a:cubicBezTo>
                  <a:close/>
                </a:path>
              </a:pathLst>
            </a:custGeom>
            <a:solidFill>
              <a:srgbClr val="C0C3C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48" name="Google Shape;2541;p22"/>
            <p:cNvSpPr/>
            <p:nvPr/>
          </p:nvSpPr>
          <p:spPr>
            <a:xfrm>
              <a:off x="284292" y="773779"/>
              <a:ext cx="127168" cy="42589"/>
            </a:xfrm>
            <a:custGeom>
              <a:avLst/>
              <a:gdLst/>
              <a:ahLst/>
              <a:cxnLst>
                <a:cxn ang="0">
                  <a:pos x="wd2" y="hd2"/>
                </a:cxn>
                <a:cxn ang="5400000">
                  <a:pos x="wd2" y="hd2"/>
                </a:cxn>
                <a:cxn ang="10800000">
                  <a:pos x="wd2" y="hd2"/>
                </a:cxn>
                <a:cxn ang="16200000">
                  <a:pos x="wd2" y="hd2"/>
                </a:cxn>
              </a:cxnLst>
              <a:rect l="0" t="0" r="r" b="b"/>
              <a:pathLst>
                <a:path w="21600" h="19939" fill="norm" stroke="1" extrusionOk="0">
                  <a:moveTo>
                    <a:pt x="0" y="16155"/>
                  </a:moveTo>
                  <a:cubicBezTo>
                    <a:pt x="2634" y="16155"/>
                    <a:pt x="5334" y="16518"/>
                    <a:pt x="7968" y="15973"/>
                  </a:cubicBezTo>
                  <a:cubicBezTo>
                    <a:pt x="9549" y="15610"/>
                    <a:pt x="11129" y="14340"/>
                    <a:pt x="12578" y="12524"/>
                  </a:cubicBezTo>
                  <a:cubicBezTo>
                    <a:pt x="15344" y="8894"/>
                    <a:pt x="17978" y="4538"/>
                    <a:pt x="20744" y="363"/>
                  </a:cubicBezTo>
                  <a:cubicBezTo>
                    <a:pt x="21007" y="0"/>
                    <a:pt x="21271" y="0"/>
                    <a:pt x="21600" y="0"/>
                  </a:cubicBezTo>
                  <a:cubicBezTo>
                    <a:pt x="19756" y="7805"/>
                    <a:pt x="16924" y="11617"/>
                    <a:pt x="13895" y="15247"/>
                  </a:cubicBezTo>
                  <a:cubicBezTo>
                    <a:pt x="9220" y="21055"/>
                    <a:pt x="4676" y="21600"/>
                    <a:pt x="0" y="16155"/>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49" name="Google Shape;2542;p22"/>
            <p:cNvSpPr/>
            <p:nvPr/>
          </p:nvSpPr>
          <p:spPr>
            <a:xfrm>
              <a:off x="974015" y="236811"/>
              <a:ext cx="90336" cy="29808"/>
            </a:xfrm>
            <a:custGeom>
              <a:avLst/>
              <a:gdLst/>
              <a:ahLst/>
              <a:cxnLst>
                <a:cxn ang="0">
                  <a:pos x="wd2" y="hd2"/>
                </a:cxn>
                <a:cxn ang="5400000">
                  <a:pos x="wd2" y="hd2"/>
                </a:cxn>
                <a:cxn ang="10800000">
                  <a:pos x="wd2" y="hd2"/>
                </a:cxn>
                <a:cxn ang="16200000">
                  <a:pos x="wd2" y="hd2"/>
                </a:cxn>
              </a:cxnLst>
              <a:rect l="0" t="0" r="r" b="b"/>
              <a:pathLst>
                <a:path w="21600" h="19309" fill="norm" stroke="1" extrusionOk="0">
                  <a:moveTo>
                    <a:pt x="11681" y="11302"/>
                  </a:moveTo>
                  <a:cubicBezTo>
                    <a:pt x="15018" y="12809"/>
                    <a:pt x="18263" y="14065"/>
                    <a:pt x="21600" y="15572"/>
                  </a:cubicBezTo>
                  <a:cubicBezTo>
                    <a:pt x="21507" y="16577"/>
                    <a:pt x="21507" y="17330"/>
                    <a:pt x="21415" y="18335"/>
                  </a:cubicBezTo>
                  <a:cubicBezTo>
                    <a:pt x="16687" y="21600"/>
                    <a:pt x="12051" y="15572"/>
                    <a:pt x="7324" y="16074"/>
                  </a:cubicBezTo>
                  <a:cubicBezTo>
                    <a:pt x="4913" y="14567"/>
                    <a:pt x="2410" y="13060"/>
                    <a:pt x="0" y="11302"/>
                  </a:cubicBezTo>
                  <a:cubicBezTo>
                    <a:pt x="834" y="8540"/>
                    <a:pt x="1483" y="5023"/>
                    <a:pt x="2503" y="3014"/>
                  </a:cubicBezTo>
                  <a:cubicBezTo>
                    <a:pt x="3523" y="1256"/>
                    <a:pt x="4913" y="1005"/>
                    <a:pt x="6118" y="0"/>
                  </a:cubicBezTo>
                  <a:cubicBezTo>
                    <a:pt x="5377" y="1758"/>
                    <a:pt x="4635" y="3768"/>
                    <a:pt x="3337" y="7033"/>
                  </a:cubicBezTo>
                  <a:cubicBezTo>
                    <a:pt x="6397" y="8791"/>
                    <a:pt x="9085" y="10047"/>
                    <a:pt x="11681" y="11302"/>
                  </a:cubicBezTo>
                  <a:close/>
                </a:path>
              </a:pathLst>
            </a:custGeom>
            <a:solidFill>
              <a:srgbClr val="13161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50" name="Google Shape;2543;p22"/>
            <p:cNvSpPr/>
            <p:nvPr/>
          </p:nvSpPr>
          <p:spPr>
            <a:xfrm>
              <a:off x="988361" y="229115"/>
              <a:ext cx="62421" cy="25144"/>
            </a:xfrm>
            <a:custGeom>
              <a:avLst/>
              <a:gdLst/>
              <a:ahLst/>
              <a:cxnLst>
                <a:cxn ang="0">
                  <a:pos x="wd2" y="hd2"/>
                </a:cxn>
                <a:cxn ang="5400000">
                  <a:pos x="wd2" y="hd2"/>
                </a:cxn>
                <a:cxn ang="10800000">
                  <a:pos x="wd2" y="hd2"/>
                </a:cxn>
                <a:cxn ang="16200000">
                  <a:pos x="wd2" y="hd2"/>
                </a:cxn>
              </a:cxnLst>
              <a:rect l="0" t="0" r="r" b="b"/>
              <a:pathLst>
                <a:path w="21600" h="17083" fill="norm" stroke="1" extrusionOk="0">
                  <a:moveTo>
                    <a:pt x="11940" y="17083"/>
                  </a:moveTo>
                  <a:cubicBezTo>
                    <a:pt x="8184" y="15766"/>
                    <a:pt x="4427" y="14449"/>
                    <a:pt x="0" y="12868"/>
                  </a:cubicBezTo>
                  <a:cubicBezTo>
                    <a:pt x="1878" y="9444"/>
                    <a:pt x="2952" y="7600"/>
                    <a:pt x="4025" y="5493"/>
                  </a:cubicBezTo>
                  <a:cubicBezTo>
                    <a:pt x="9660" y="-4517"/>
                    <a:pt x="15697" y="1805"/>
                    <a:pt x="21600" y="3912"/>
                  </a:cubicBezTo>
                  <a:cubicBezTo>
                    <a:pt x="18380" y="8127"/>
                    <a:pt x="15160" y="12605"/>
                    <a:pt x="11940" y="17083"/>
                  </a:cubicBezTo>
                  <a:close/>
                </a:path>
              </a:pathLst>
            </a:custGeom>
            <a:solidFill>
              <a:srgbClr val="3F5BA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51" name="Google Shape;2544;p22"/>
            <p:cNvSpPr/>
            <p:nvPr/>
          </p:nvSpPr>
          <p:spPr>
            <a:xfrm>
              <a:off x="166043" y="817977"/>
              <a:ext cx="50790" cy="422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8632" y="21204"/>
                    <a:pt x="15499" y="21006"/>
                    <a:pt x="12531" y="20609"/>
                  </a:cubicBezTo>
                  <a:cubicBezTo>
                    <a:pt x="10882" y="19222"/>
                    <a:pt x="9234" y="17835"/>
                    <a:pt x="7585" y="16250"/>
                  </a:cubicBezTo>
                  <a:cubicBezTo>
                    <a:pt x="7255" y="15853"/>
                    <a:pt x="6925" y="15457"/>
                    <a:pt x="6595" y="15259"/>
                  </a:cubicBezTo>
                  <a:cubicBezTo>
                    <a:pt x="4452" y="12881"/>
                    <a:pt x="2144" y="10701"/>
                    <a:pt x="0" y="8323"/>
                  </a:cubicBezTo>
                  <a:cubicBezTo>
                    <a:pt x="330" y="7332"/>
                    <a:pt x="825" y="6539"/>
                    <a:pt x="825" y="5549"/>
                  </a:cubicBezTo>
                  <a:cubicBezTo>
                    <a:pt x="989" y="3765"/>
                    <a:pt x="989" y="1783"/>
                    <a:pt x="989" y="0"/>
                  </a:cubicBezTo>
                  <a:cubicBezTo>
                    <a:pt x="6595" y="5152"/>
                    <a:pt x="12201" y="10305"/>
                    <a:pt x="17972" y="15259"/>
                  </a:cubicBezTo>
                  <a:cubicBezTo>
                    <a:pt x="19127" y="16250"/>
                    <a:pt x="20446" y="16844"/>
                    <a:pt x="21600" y="17637"/>
                  </a:cubicBezTo>
                  <a:cubicBezTo>
                    <a:pt x="21600" y="19024"/>
                    <a:pt x="21600" y="20411"/>
                    <a:pt x="21600" y="21600"/>
                  </a:cubicBezTo>
                  <a:close/>
                </a:path>
              </a:pathLst>
            </a:custGeom>
            <a:solidFill>
              <a:srgbClr val="C7C9C7"/>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52" name="Google Shape;2545;p22"/>
            <p:cNvSpPr/>
            <p:nvPr/>
          </p:nvSpPr>
          <p:spPr>
            <a:xfrm>
              <a:off x="345549" y="655142"/>
              <a:ext cx="30630"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89" y="21600"/>
                  </a:moveTo>
                  <a:cubicBezTo>
                    <a:pt x="4101" y="20758"/>
                    <a:pt x="2187" y="20057"/>
                    <a:pt x="0" y="19216"/>
                  </a:cubicBezTo>
                  <a:cubicBezTo>
                    <a:pt x="1367" y="18374"/>
                    <a:pt x="3007" y="17392"/>
                    <a:pt x="4375" y="16551"/>
                  </a:cubicBezTo>
                  <a:cubicBezTo>
                    <a:pt x="12304" y="13745"/>
                    <a:pt x="12577" y="11922"/>
                    <a:pt x="5742" y="5610"/>
                  </a:cubicBezTo>
                  <a:cubicBezTo>
                    <a:pt x="10390" y="3927"/>
                    <a:pt x="15311" y="2244"/>
                    <a:pt x="21600" y="0"/>
                  </a:cubicBezTo>
                  <a:cubicBezTo>
                    <a:pt x="21327" y="8977"/>
                    <a:pt x="20233" y="16410"/>
                    <a:pt x="6289" y="21600"/>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53" name="Google Shape;2546;p22"/>
            <p:cNvSpPr/>
            <p:nvPr/>
          </p:nvSpPr>
          <p:spPr>
            <a:xfrm>
              <a:off x="950753" y="254258"/>
              <a:ext cx="53892" cy="22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24" y="0"/>
                  </a:moveTo>
                  <a:cubicBezTo>
                    <a:pt x="13364" y="2197"/>
                    <a:pt x="17560" y="4393"/>
                    <a:pt x="21600" y="6956"/>
                  </a:cubicBezTo>
                  <a:cubicBezTo>
                    <a:pt x="19424" y="11715"/>
                    <a:pt x="17404" y="16841"/>
                    <a:pt x="15229" y="21600"/>
                  </a:cubicBezTo>
                  <a:cubicBezTo>
                    <a:pt x="10256" y="20136"/>
                    <a:pt x="5283" y="18671"/>
                    <a:pt x="466" y="17207"/>
                  </a:cubicBezTo>
                  <a:cubicBezTo>
                    <a:pt x="311" y="16841"/>
                    <a:pt x="155" y="16475"/>
                    <a:pt x="0" y="16109"/>
                  </a:cubicBezTo>
                  <a:cubicBezTo>
                    <a:pt x="3108" y="10983"/>
                    <a:pt x="6216" y="5492"/>
                    <a:pt x="9324" y="0"/>
                  </a:cubicBezTo>
                  <a:close/>
                </a:path>
              </a:pathLst>
            </a:custGeom>
            <a:solidFill>
              <a:srgbClr val="3F5BAD"/>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54" name="Google Shape;2547;p22"/>
            <p:cNvSpPr/>
            <p:nvPr/>
          </p:nvSpPr>
          <p:spPr>
            <a:xfrm>
              <a:off x="251725" y="681894"/>
              <a:ext cx="41873" cy="48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00" y="4181"/>
                  </a:moveTo>
                  <a:cubicBezTo>
                    <a:pt x="10800" y="6619"/>
                    <a:pt x="12000" y="9232"/>
                    <a:pt x="13600" y="11497"/>
                  </a:cubicBezTo>
                  <a:cubicBezTo>
                    <a:pt x="16000" y="14981"/>
                    <a:pt x="19000" y="18116"/>
                    <a:pt x="21600" y="21600"/>
                  </a:cubicBezTo>
                  <a:cubicBezTo>
                    <a:pt x="18800" y="20381"/>
                    <a:pt x="16200" y="19161"/>
                    <a:pt x="13400" y="17942"/>
                  </a:cubicBezTo>
                  <a:cubicBezTo>
                    <a:pt x="11800" y="16723"/>
                    <a:pt x="10000" y="15503"/>
                    <a:pt x="8400" y="14458"/>
                  </a:cubicBezTo>
                  <a:cubicBezTo>
                    <a:pt x="5600" y="10800"/>
                    <a:pt x="2800" y="7142"/>
                    <a:pt x="0" y="3484"/>
                  </a:cubicBezTo>
                  <a:cubicBezTo>
                    <a:pt x="1600" y="2439"/>
                    <a:pt x="3000" y="1394"/>
                    <a:pt x="5200" y="0"/>
                  </a:cubicBezTo>
                  <a:cubicBezTo>
                    <a:pt x="6200" y="1045"/>
                    <a:pt x="7400" y="2090"/>
                    <a:pt x="8600" y="3135"/>
                  </a:cubicBezTo>
                  <a:cubicBezTo>
                    <a:pt x="8800" y="3484"/>
                    <a:pt x="9200" y="3832"/>
                    <a:pt x="9600" y="4181"/>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55" name="Google Shape;2548;p22"/>
            <p:cNvSpPr/>
            <p:nvPr/>
          </p:nvSpPr>
          <p:spPr>
            <a:xfrm>
              <a:off x="141618" y="800143"/>
              <a:ext cx="26752" cy="34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291"/>
                  </a:moveTo>
                  <a:cubicBezTo>
                    <a:pt x="21600" y="13500"/>
                    <a:pt x="21600" y="15955"/>
                    <a:pt x="21287" y="18164"/>
                  </a:cubicBezTo>
                  <a:cubicBezTo>
                    <a:pt x="20974" y="19391"/>
                    <a:pt x="20348" y="20373"/>
                    <a:pt x="19722" y="21600"/>
                  </a:cubicBezTo>
                  <a:cubicBezTo>
                    <a:pt x="13148" y="15955"/>
                    <a:pt x="6574" y="10554"/>
                    <a:pt x="0" y="4909"/>
                  </a:cubicBezTo>
                  <a:cubicBezTo>
                    <a:pt x="2191" y="3682"/>
                    <a:pt x="4069" y="2455"/>
                    <a:pt x="8452" y="0"/>
                  </a:cubicBezTo>
                  <a:cubicBezTo>
                    <a:pt x="12209" y="3191"/>
                    <a:pt x="16904" y="7364"/>
                    <a:pt x="21600" y="11291"/>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56" name="Google Shape;2549;p22"/>
            <p:cNvSpPr/>
            <p:nvPr/>
          </p:nvSpPr>
          <p:spPr>
            <a:xfrm>
              <a:off x="180001" y="735784"/>
              <a:ext cx="28691" cy="379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57" y="221"/>
                  </a:moveTo>
                  <a:cubicBezTo>
                    <a:pt x="13135" y="7273"/>
                    <a:pt x="17514" y="14547"/>
                    <a:pt x="21600" y="21600"/>
                  </a:cubicBezTo>
                  <a:cubicBezTo>
                    <a:pt x="9633" y="16972"/>
                    <a:pt x="4670" y="8596"/>
                    <a:pt x="0" y="0"/>
                  </a:cubicBezTo>
                  <a:cubicBezTo>
                    <a:pt x="2919" y="0"/>
                    <a:pt x="5838" y="221"/>
                    <a:pt x="8757" y="221"/>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57" name="Google Shape;2550;p22"/>
            <p:cNvSpPr/>
            <p:nvPr/>
          </p:nvSpPr>
          <p:spPr>
            <a:xfrm>
              <a:off x="423477" y="817590"/>
              <a:ext cx="53504" cy="40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252" y="19731"/>
                    <a:pt x="2504" y="17862"/>
                    <a:pt x="3913" y="16200"/>
                  </a:cubicBezTo>
                  <a:cubicBezTo>
                    <a:pt x="7983" y="11838"/>
                    <a:pt x="12052" y="7685"/>
                    <a:pt x="16435" y="3531"/>
                  </a:cubicBezTo>
                  <a:cubicBezTo>
                    <a:pt x="18000" y="2077"/>
                    <a:pt x="19878" y="1246"/>
                    <a:pt x="21600" y="0"/>
                  </a:cubicBezTo>
                  <a:cubicBezTo>
                    <a:pt x="16122" y="10385"/>
                    <a:pt x="8765" y="17238"/>
                    <a:pt x="0" y="21600"/>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58" name="Google Shape;2551;p22"/>
            <p:cNvSpPr/>
            <p:nvPr/>
          </p:nvSpPr>
          <p:spPr>
            <a:xfrm>
              <a:off x="214118" y="775717"/>
              <a:ext cx="37670" cy="21713"/>
            </a:xfrm>
            <a:custGeom>
              <a:avLst/>
              <a:gdLst/>
              <a:ahLst/>
              <a:cxnLst>
                <a:cxn ang="0">
                  <a:pos x="wd2" y="hd2"/>
                </a:cxn>
                <a:cxn ang="5400000">
                  <a:pos x="wd2" y="hd2"/>
                </a:cxn>
                <a:cxn ang="10800000">
                  <a:pos x="wd2" y="hd2"/>
                </a:cxn>
                <a:cxn ang="16200000">
                  <a:pos x="wd2" y="hd2"/>
                </a:cxn>
              </a:cxnLst>
              <a:rect l="0" t="0" r="r" b="b"/>
              <a:pathLst>
                <a:path w="21415" h="21600" fill="norm" stroke="1" extrusionOk="0">
                  <a:moveTo>
                    <a:pt x="0" y="2700"/>
                  </a:moveTo>
                  <a:cubicBezTo>
                    <a:pt x="1763" y="1929"/>
                    <a:pt x="3527" y="0"/>
                    <a:pt x="5290" y="0"/>
                  </a:cubicBezTo>
                  <a:cubicBezTo>
                    <a:pt x="7714" y="0"/>
                    <a:pt x="10580" y="771"/>
                    <a:pt x="12343" y="2700"/>
                  </a:cubicBezTo>
                  <a:cubicBezTo>
                    <a:pt x="15649" y="6943"/>
                    <a:pt x="18514" y="12343"/>
                    <a:pt x="21380" y="17357"/>
                  </a:cubicBezTo>
                  <a:cubicBezTo>
                    <a:pt x="21600" y="17743"/>
                    <a:pt x="20718" y="20057"/>
                    <a:pt x="20498" y="21600"/>
                  </a:cubicBezTo>
                  <a:cubicBezTo>
                    <a:pt x="13665" y="15429"/>
                    <a:pt x="6833" y="9257"/>
                    <a:pt x="0" y="2700"/>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59" name="Google Shape;2552;p22"/>
            <p:cNvSpPr/>
            <p:nvPr/>
          </p:nvSpPr>
          <p:spPr>
            <a:xfrm>
              <a:off x="340897" y="671038"/>
              <a:ext cx="19701" cy="30242"/>
            </a:xfrm>
            <a:custGeom>
              <a:avLst/>
              <a:gdLst/>
              <a:ahLst/>
              <a:cxnLst>
                <a:cxn ang="0">
                  <a:pos x="wd2" y="hd2"/>
                </a:cxn>
                <a:cxn ang="5400000">
                  <a:pos x="wd2" y="hd2"/>
                </a:cxn>
                <a:cxn ang="10800000">
                  <a:pos x="wd2" y="hd2"/>
                </a:cxn>
                <a:cxn ang="16200000">
                  <a:pos x="wd2" y="hd2"/>
                </a:cxn>
              </a:cxnLst>
              <a:rect l="0" t="0" r="r" b="b"/>
              <a:pathLst>
                <a:path w="18923" h="21600" fill="norm" stroke="1" extrusionOk="0">
                  <a:moveTo>
                    <a:pt x="12289" y="0"/>
                  </a:moveTo>
                  <a:cubicBezTo>
                    <a:pt x="21600" y="12462"/>
                    <a:pt x="21228" y="16062"/>
                    <a:pt x="10428" y="21600"/>
                  </a:cubicBezTo>
                  <a:cubicBezTo>
                    <a:pt x="11172" y="18554"/>
                    <a:pt x="11545" y="15508"/>
                    <a:pt x="12289" y="12185"/>
                  </a:cubicBezTo>
                  <a:cubicBezTo>
                    <a:pt x="7821" y="11077"/>
                    <a:pt x="3724" y="9969"/>
                    <a:pt x="0" y="8862"/>
                  </a:cubicBezTo>
                  <a:cubicBezTo>
                    <a:pt x="4097" y="5816"/>
                    <a:pt x="8193" y="3046"/>
                    <a:pt x="12289" y="0"/>
                  </a:cubicBezTo>
                  <a:close/>
                </a:path>
              </a:pathLst>
            </a:custGeom>
            <a:solidFill>
              <a:srgbClr val="CDD0C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60" name="Google Shape;2553;p22"/>
            <p:cNvSpPr/>
            <p:nvPr/>
          </p:nvSpPr>
          <p:spPr>
            <a:xfrm>
              <a:off x="187367" y="578765"/>
              <a:ext cx="21440" cy="26070"/>
            </a:xfrm>
            <a:custGeom>
              <a:avLst/>
              <a:gdLst/>
              <a:ahLst/>
              <a:cxnLst>
                <a:cxn ang="0">
                  <a:pos x="wd2" y="hd2"/>
                </a:cxn>
                <a:cxn ang="5400000">
                  <a:pos x="wd2" y="hd2"/>
                </a:cxn>
                <a:cxn ang="10800000">
                  <a:pos x="wd2" y="hd2"/>
                </a:cxn>
                <a:cxn ang="16200000">
                  <a:pos x="wd2" y="hd2"/>
                </a:cxn>
              </a:cxnLst>
              <a:rect l="0" t="0" r="r" b="b"/>
              <a:pathLst>
                <a:path w="20955" h="19896" fill="norm" stroke="1" extrusionOk="0">
                  <a:moveTo>
                    <a:pt x="20084" y="0"/>
                  </a:moveTo>
                  <a:cubicBezTo>
                    <a:pt x="20463" y="3255"/>
                    <a:pt x="21600" y="6510"/>
                    <a:pt x="20463" y="9469"/>
                  </a:cubicBezTo>
                  <a:cubicBezTo>
                    <a:pt x="17811" y="17458"/>
                    <a:pt x="11368" y="21600"/>
                    <a:pt x="0" y="19233"/>
                  </a:cubicBezTo>
                  <a:cubicBezTo>
                    <a:pt x="6821" y="13019"/>
                    <a:pt x="13263" y="6510"/>
                    <a:pt x="20084" y="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61" name="Google Shape;2554;p22"/>
            <p:cNvSpPr/>
            <p:nvPr/>
          </p:nvSpPr>
          <p:spPr>
            <a:xfrm>
              <a:off x="504895" y="728418"/>
              <a:ext cx="15509" cy="47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080" y="19653"/>
                    <a:pt x="1620" y="17528"/>
                    <a:pt x="3240" y="15580"/>
                  </a:cubicBezTo>
                  <a:cubicBezTo>
                    <a:pt x="9180" y="10269"/>
                    <a:pt x="15660" y="5134"/>
                    <a:pt x="21600" y="0"/>
                  </a:cubicBezTo>
                  <a:cubicBezTo>
                    <a:pt x="15120" y="7259"/>
                    <a:pt x="7560" y="14518"/>
                    <a:pt x="0" y="21600"/>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62" name="Google Shape;2555;p22"/>
            <p:cNvSpPr/>
            <p:nvPr/>
          </p:nvSpPr>
          <p:spPr>
            <a:xfrm>
              <a:off x="419988" y="614821"/>
              <a:ext cx="20937" cy="16945"/>
            </a:xfrm>
            <a:custGeom>
              <a:avLst/>
              <a:gdLst/>
              <a:ahLst/>
              <a:cxnLst>
                <a:cxn ang="0">
                  <a:pos x="wd2" y="hd2"/>
                </a:cxn>
                <a:cxn ang="5400000">
                  <a:pos x="wd2" y="hd2"/>
                </a:cxn>
                <a:cxn ang="10800000">
                  <a:pos x="wd2" y="hd2"/>
                </a:cxn>
                <a:cxn ang="16200000">
                  <a:pos x="wd2" y="hd2"/>
                </a:cxn>
              </a:cxnLst>
              <a:rect l="0" t="0" r="r" b="b"/>
              <a:pathLst>
                <a:path w="21600" h="18880" fill="norm" stroke="1" extrusionOk="0">
                  <a:moveTo>
                    <a:pt x="21600" y="16416"/>
                  </a:moveTo>
                  <a:cubicBezTo>
                    <a:pt x="13600" y="21600"/>
                    <a:pt x="6800" y="17712"/>
                    <a:pt x="0" y="12960"/>
                  </a:cubicBezTo>
                  <a:cubicBezTo>
                    <a:pt x="5200" y="9072"/>
                    <a:pt x="10000" y="5184"/>
                    <a:pt x="17200" y="0"/>
                  </a:cubicBezTo>
                  <a:cubicBezTo>
                    <a:pt x="19200" y="6480"/>
                    <a:pt x="20400" y="11664"/>
                    <a:pt x="21600" y="16416"/>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63" name="Google Shape;2556;p22"/>
            <p:cNvSpPr/>
            <p:nvPr/>
          </p:nvSpPr>
          <p:spPr>
            <a:xfrm>
              <a:off x="295924" y="678792"/>
              <a:ext cx="20549" cy="11575"/>
            </a:xfrm>
            <a:custGeom>
              <a:avLst/>
              <a:gdLst/>
              <a:ahLst/>
              <a:cxnLst>
                <a:cxn ang="0">
                  <a:pos x="wd2" y="hd2"/>
                </a:cxn>
                <a:cxn ang="5400000">
                  <a:pos x="wd2" y="hd2"/>
                </a:cxn>
                <a:cxn ang="10800000">
                  <a:pos x="wd2" y="hd2"/>
                </a:cxn>
                <a:cxn ang="16200000">
                  <a:pos x="wd2" y="hd2"/>
                </a:cxn>
              </a:cxnLst>
              <a:rect l="0" t="0" r="r" b="b"/>
              <a:pathLst>
                <a:path w="21600" h="16969" fill="norm" stroke="1" extrusionOk="0">
                  <a:moveTo>
                    <a:pt x="21600" y="12505"/>
                  </a:moveTo>
                  <a:cubicBezTo>
                    <a:pt x="12226" y="21600"/>
                    <a:pt x="3260" y="16485"/>
                    <a:pt x="0" y="0"/>
                  </a:cubicBezTo>
                  <a:cubicBezTo>
                    <a:pt x="7336" y="3979"/>
                    <a:pt x="14264" y="8527"/>
                    <a:pt x="21600" y="12505"/>
                  </a:cubicBezTo>
                  <a:close/>
                </a:path>
              </a:pathLst>
            </a:custGeom>
            <a:solidFill>
              <a:srgbClr val="C0C3C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64" name="Google Shape;2557;p22"/>
            <p:cNvSpPr/>
            <p:nvPr/>
          </p:nvSpPr>
          <p:spPr>
            <a:xfrm>
              <a:off x="479307" y="798205"/>
              <a:ext cx="12795" cy="17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00" y="14236"/>
                    <a:pt x="14400" y="7364"/>
                    <a:pt x="21600" y="0"/>
                  </a:cubicBezTo>
                  <a:cubicBezTo>
                    <a:pt x="14400" y="7364"/>
                    <a:pt x="7200" y="14727"/>
                    <a:pt x="0" y="21600"/>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65" name="Google Shape;2558;p22"/>
            <p:cNvSpPr/>
            <p:nvPr/>
          </p:nvSpPr>
          <p:spPr>
            <a:xfrm>
              <a:off x="224198" y="641960"/>
              <a:ext cx="10469" cy="85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00" y="21600"/>
                  </a:moveTo>
                  <a:cubicBezTo>
                    <a:pt x="11200" y="16691"/>
                    <a:pt x="5600" y="10801"/>
                    <a:pt x="0" y="5891"/>
                  </a:cubicBezTo>
                  <a:cubicBezTo>
                    <a:pt x="7199" y="3927"/>
                    <a:pt x="14400" y="1964"/>
                    <a:pt x="21600" y="0"/>
                  </a:cubicBezTo>
                  <a:cubicBezTo>
                    <a:pt x="20800" y="6873"/>
                    <a:pt x="18400" y="14728"/>
                    <a:pt x="16800" y="21600"/>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66" name="Google Shape;2559;p22"/>
            <p:cNvSpPr/>
            <p:nvPr/>
          </p:nvSpPr>
          <p:spPr>
            <a:xfrm>
              <a:off x="299801" y="728673"/>
              <a:ext cx="13570"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406" y="7200"/>
                    <a:pt x="14194" y="14400"/>
                    <a:pt x="21600" y="21600"/>
                  </a:cubicBezTo>
                  <a:cubicBezTo>
                    <a:pt x="14811" y="14400"/>
                    <a:pt x="7406" y="7200"/>
                    <a:pt x="0" y="0"/>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67" name="Google Shape;2560;p22"/>
            <p:cNvSpPr/>
            <p:nvPr/>
          </p:nvSpPr>
          <p:spPr>
            <a:xfrm>
              <a:off x="492101" y="785798"/>
              <a:ext cx="7755" cy="12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561" y="14175"/>
                    <a:pt x="14039" y="7425"/>
                    <a:pt x="21600" y="0"/>
                  </a:cubicBezTo>
                  <a:cubicBezTo>
                    <a:pt x="15120" y="7425"/>
                    <a:pt x="7561" y="14175"/>
                    <a:pt x="0" y="21600"/>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68" name="Google Shape;2561;p22"/>
            <p:cNvSpPr/>
            <p:nvPr/>
          </p:nvSpPr>
          <p:spPr>
            <a:xfrm>
              <a:off x="102072" y="788512"/>
              <a:ext cx="7755" cy="12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20" y="2700"/>
                  </a:moveTo>
                  <a:cubicBezTo>
                    <a:pt x="17280" y="8775"/>
                    <a:pt x="19440" y="14850"/>
                    <a:pt x="21600" y="21600"/>
                  </a:cubicBezTo>
                  <a:cubicBezTo>
                    <a:pt x="14041" y="15525"/>
                    <a:pt x="7561" y="10125"/>
                    <a:pt x="0" y="4050"/>
                  </a:cubicBezTo>
                  <a:cubicBezTo>
                    <a:pt x="4320" y="2700"/>
                    <a:pt x="9721" y="1350"/>
                    <a:pt x="14041" y="0"/>
                  </a:cubicBezTo>
                  <a:cubicBezTo>
                    <a:pt x="15120" y="675"/>
                    <a:pt x="15120" y="1350"/>
                    <a:pt x="15120" y="270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871" name="Google Shape;2562;p22"/>
            <p:cNvGrpSpPr/>
            <p:nvPr/>
          </p:nvGrpSpPr>
          <p:grpSpPr>
            <a:xfrm>
              <a:off x="268009" y="713685"/>
              <a:ext cx="9694" cy="7755"/>
              <a:chOff x="0" y="0"/>
              <a:chExt cx="9692" cy="7754"/>
            </a:xfrm>
          </p:grpSpPr>
          <p:sp>
            <p:nvSpPr>
              <p:cNvPr id="869" name="خط"/>
              <p:cNvSpPr/>
              <p:nvPr/>
            </p:nvSpPr>
            <p:spPr>
              <a:xfrm>
                <a:off x="-1" y="0"/>
                <a:ext cx="9694" cy="7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912" y="7561"/>
                      <a:pt x="14687" y="15120"/>
                      <a:pt x="2160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70" name="خط"/>
              <p:cNvSpPr/>
              <p:nvPr/>
            </p:nvSpPr>
            <p:spPr>
              <a:xfrm>
                <a:off x="-1" y="0"/>
                <a:ext cx="9694" cy="7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87" y="15120"/>
                      <a:pt x="6912" y="7561"/>
                      <a:pt x="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872" name="Google Shape;2563;p22"/>
            <p:cNvSpPr/>
            <p:nvPr/>
          </p:nvSpPr>
          <p:spPr>
            <a:xfrm>
              <a:off x="245048" y="713298"/>
              <a:ext cx="8617" cy="10099"/>
            </a:xfrm>
            <a:custGeom>
              <a:avLst/>
              <a:gdLst/>
              <a:ahLst/>
              <a:cxnLst>
                <a:cxn ang="0">
                  <a:pos x="wd2" y="hd2"/>
                </a:cxn>
                <a:cxn ang="5400000">
                  <a:pos x="wd2" y="hd2"/>
                </a:cxn>
                <a:cxn ang="10800000">
                  <a:pos x="wd2" y="hd2"/>
                </a:cxn>
                <a:cxn ang="16200000">
                  <a:pos x="wd2" y="hd2"/>
                </a:cxn>
              </a:cxnLst>
              <a:rect l="0" t="0" r="r" b="b"/>
              <a:pathLst>
                <a:path w="18461" h="17582" fill="norm" stroke="1" extrusionOk="0">
                  <a:moveTo>
                    <a:pt x="18461" y="16200"/>
                  </a:moveTo>
                  <a:cubicBezTo>
                    <a:pt x="-3139" y="21600"/>
                    <a:pt x="184" y="10125"/>
                    <a:pt x="184" y="0"/>
                  </a:cubicBezTo>
                  <a:cubicBezTo>
                    <a:pt x="6000" y="5400"/>
                    <a:pt x="11815" y="10800"/>
                    <a:pt x="18461" y="1620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73" name="Google Shape;2564;p22"/>
            <p:cNvSpPr/>
            <p:nvPr/>
          </p:nvSpPr>
          <p:spPr>
            <a:xfrm>
              <a:off x="418050" y="872256"/>
              <a:ext cx="8143" cy="6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372" y="0"/>
                  </a:moveTo>
                  <a:cubicBezTo>
                    <a:pt x="16457" y="5400"/>
                    <a:pt x="18514" y="10800"/>
                    <a:pt x="21600" y="16200"/>
                  </a:cubicBezTo>
                  <a:cubicBezTo>
                    <a:pt x="20571" y="17549"/>
                    <a:pt x="19542" y="20251"/>
                    <a:pt x="17486" y="21600"/>
                  </a:cubicBezTo>
                  <a:cubicBezTo>
                    <a:pt x="11315" y="14849"/>
                    <a:pt x="5143" y="9449"/>
                    <a:pt x="0" y="2700"/>
                  </a:cubicBezTo>
                  <a:cubicBezTo>
                    <a:pt x="5143" y="1349"/>
                    <a:pt x="9256" y="1349"/>
                    <a:pt x="13372" y="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74" name="Google Shape;2565;p22"/>
            <p:cNvSpPr/>
            <p:nvPr/>
          </p:nvSpPr>
          <p:spPr>
            <a:xfrm>
              <a:off x="1030232" y="211671"/>
              <a:ext cx="6980" cy="5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6646"/>
                    <a:pt x="7200" y="14954"/>
                    <a:pt x="0" y="21600"/>
                  </a:cubicBezTo>
                  <a:cubicBezTo>
                    <a:pt x="7200" y="14954"/>
                    <a:pt x="14400" y="8308"/>
                    <a:pt x="21600" y="0"/>
                  </a:cubicBezTo>
                  <a:close/>
                </a:path>
              </a:pathLst>
            </a:custGeom>
            <a:solidFill>
              <a:srgbClr val="13161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877" name="Google Shape;2566;p22"/>
            <p:cNvGrpSpPr/>
            <p:nvPr/>
          </p:nvGrpSpPr>
          <p:grpSpPr>
            <a:xfrm>
              <a:off x="208558" y="773453"/>
              <a:ext cx="5694" cy="5694"/>
              <a:chOff x="0" y="0"/>
              <a:chExt cx="5693" cy="5693"/>
            </a:xfrm>
          </p:grpSpPr>
          <p:sp>
            <p:nvSpPr>
              <p:cNvPr id="875" name="خط"/>
              <p:cNvSpPr/>
              <p:nvPr/>
            </p:nvSpPr>
            <p:spPr>
              <a:xfrm>
                <a:off x="0" y="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715" y="6646"/>
                      <a:pt x="13885" y="13292"/>
                      <a:pt x="21600" y="2160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76" name="خط"/>
              <p:cNvSpPr/>
              <p:nvPr/>
            </p:nvSpPr>
            <p:spPr>
              <a:xfrm>
                <a:off x="0" y="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3885" y="13292"/>
                      <a:pt x="7715" y="6646"/>
                      <a:pt x="0" y="0"/>
                    </a:cubicBezTo>
                  </a:path>
                </a:pathLst>
              </a:cu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878" name="Google Shape;2567;p22"/>
            <p:cNvSpPr/>
            <p:nvPr/>
          </p:nvSpPr>
          <p:spPr>
            <a:xfrm>
              <a:off x="523760" y="64144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0806" y="13885"/>
                    <a:pt x="10806" y="7715"/>
                    <a:pt x="0" y="0"/>
                  </a:cubicBezTo>
                  <a:cubicBezTo>
                    <a:pt x="10806" y="6171"/>
                    <a:pt x="10806" y="13885"/>
                    <a:pt x="21600" y="21600"/>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79" name="Google Shape;2568;p22"/>
            <p:cNvSpPr/>
            <p:nvPr/>
          </p:nvSpPr>
          <p:spPr>
            <a:xfrm>
              <a:off x="387095" y="868052"/>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646" y="12956"/>
                    <a:pt x="14954" y="8639"/>
                    <a:pt x="21600" y="0"/>
                  </a:cubicBezTo>
                  <a:cubicBezTo>
                    <a:pt x="14954" y="8639"/>
                    <a:pt x="8309" y="12956"/>
                    <a:pt x="0" y="21600"/>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80" name="Google Shape;2569;p22"/>
            <p:cNvSpPr/>
            <p:nvPr/>
          </p:nvSpPr>
          <p:spPr>
            <a:xfrm>
              <a:off x="526994" y="668773"/>
              <a:ext cx="571" cy="5694"/>
            </a:xfrm>
            <a:prstGeom prst="ellipse">
              <a:avLst/>
            </a:pr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81" name="Google Shape;2570;p22"/>
            <p:cNvSpPr/>
            <p:nvPr/>
          </p:nvSpPr>
          <p:spPr>
            <a:xfrm>
              <a:off x="179480" y="845953"/>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00" y="8639"/>
                    <a:pt x="14400" y="17278"/>
                    <a:pt x="21600" y="21600"/>
                  </a:cubicBezTo>
                  <a:cubicBezTo>
                    <a:pt x="18002" y="12961"/>
                    <a:pt x="10802" y="8639"/>
                    <a:pt x="0" y="0"/>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82" name="Google Shape;2571;p22"/>
            <p:cNvSpPr/>
            <p:nvPr/>
          </p:nvSpPr>
          <p:spPr>
            <a:xfrm>
              <a:off x="295597" y="726433"/>
              <a:ext cx="5694" cy="5694"/>
            </a:xfrm>
            <a:custGeom>
              <a:avLst/>
              <a:gdLst/>
              <a:ahLst/>
              <a:cxnLst>
                <a:cxn ang="0">
                  <a:pos x="wd2" y="hd2"/>
                </a:cxn>
                <a:cxn ang="5400000">
                  <a:pos x="wd2" y="hd2"/>
                </a:cxn>
                <a:cxn ang="10800000">
                  <a:pos x="wd2" y="hd2"/>
                </a:cxn>
                <a:cxn ang="16200000">
                  <a:pos x="wd2" y="hd2"/>
                </a:cxn>
              </a:cxnLst>
              <a:rect l="0" t="0" r="r" b="b"/>
              <a:pathLst>
                <a:path w="21600" h="19199" fill="norm" stroke="1" extrusionOk="0">
                  <a:moveTo>
                    <a:pt x="0" y="17278"/>
                  </a:moveTo>
                  <a:cubicBezTo>
                    <a:pt x="8639" y="12956"/>
                    <a:pt x="17278" y="8639"/>
                    <a:pt x="21600" y="0"/>
                  </a:cubicBezTo>
                  <a:cubicBezTo>
                    <a:pt x="17278" y="4322"/>
                    <a:pt x="12961" y="12956"/>
                    <a:pt x="8639" y="17278"/>
                  </a:cubicBezTo>
                  <a:cubicBezTo>
                    <a:pt x="8639" y="21600"/>
                    <a:pt x="0" y="17278"/>
                    <a:pt x="0" y="17278"/>
                  </a:cubicBezTo>
                  <a:close/>
                </a:path>
              </a:pathLst>
            </a:custGeom>
            <a:solidFill>
              <a:srgbClr val="DADBDA"/>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83" name="Google Shape;2572;p22"/>
            <p:cNvSpPr/>
            <p:nvPr/>
          </p:nvSpPr>
          <p:spPr>
            <a:xfrm>
              <a:off x="1039211" y="20605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1" y="7200"/>
                    <a:pt x="7202" y="14400"/>
                    <a:pt x="0" y="21600"/>
                  </a:cubicBezTo>
                  <a:cubicBezTo>
                    <a:pt x="7202" y="10802"/>
                    <a:pt x="14401" y="3598"/>
                    <a:pt x="21600" y="0"/>
                  </a:cubicBezTo>
                  <a:close/>
                </a:path>
              </a:pathLst>
            </a:custGeom>
            <a:solidFill>
              <a:srgbClr val="13161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84" name="Google Shape;2573;p22"/>
            <p:cNvSpPr/>
            <p:nvPr/>
          </p:nvSpPr>
          <p:spPr>
            <a:xfrm>
              <a:off x="958801" y="125153"/>
              <a:ext cx="16869" cy="72113"/>
            </a:xfrm>
            <a:custGeom>
              <a:avLst/>
              <a:gdLst/>
              <a:ahLst/>
              <a:cxnLst>
                <a:cxn ang="0">
                  <a:pos x="wd2" y="hd2"/>
                </a:cxn>
                <a:cxn ang="5400000">
                  <a:pos x="wd2" y="hd2"/>
                </a:cxn>
                <a:cxn ang="10800000">
                  <a:pos x="wd2" y="hd2"/>
                </a:cxn>
                <a:cxn ang="16200000">
                  <a:pos x="wd2" y="hd2"/>
                </a:cxn>
              </a:cxnLst>
              <a:rect l="0" t="0" r="r" b="b"/>
              <a:pathLst>
                <a:path w="15406" h="21600" fill="norm" stroke="1" extrusionOk="0">
                  <a:moveTo>
                    <a:pt x="86" y="17187"/>
                  </a:moveTo>
                  <a:cubicBezTo>
                    <a:pt x="86" y="11613"/>
                    <a:pt x="86" y="6155"/>
                    <a:pt x="86" y="0"/>
                  </a:cubicBezTo>
                  <a:cubicBezTo>
                    <a:pt x="4335" y="0"/>
                    <a:pt x="9292" y="0"/>
                    <a:pt x="14604" y="0"/>
                  </a:cubicBezTo>
                  <a:cubicBezTo>
                    <a:pt x="14604" y="5806"/>
                    <a:pt x="15312" y="11497"/>
                    <a:pt x="14958" y="17303"/>
                  </a:cubicBezTo>
                  <a:cubicBezTo>
                    <a:pt x="14958" y="18929"/>
                    <a:pt x="18145" y="21600"/>
                    <a:pt x="7522" y="21600"/>
                  </a:cubicBezTo>
                  <a:cubicBezTo>
                    <a:pt x="-3455" y="21484"/>
                    <a:pt x="1148" y="18813"/>
                    <a:pt x="86" y="17187"/>
                  </a:cubicBezTo>
                  <a:close/>
                </a:path>
              </a:pathLst>
            </a:custGeom>
            <a:solidFill>
              <a:srgbClr val="13161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85" name="Google Shape;2574;p22"/>
            <p:cNvSpPr/>
            <p:nvPr/>
          </p:nvSpPr>
          <p:spPr>
            <a:xfrm>
              <a:off x="981285" y="112746"/>
              <a:ext cx="15219" cy="72200"/>
            </a:xfrm>
            <a:custGeom>
              <a:avLst/>
              <a:gdLst/>
              <a:ahLst/>
              <a:cxnLst>
                <a:cxn ang="0">
                  <a:pos x="wd2" y="hd2"/>
                </a:cxn>
                <a:cxn ang="5400000">
                  <a:pos x="wd2" y="hd2"/>
                </a:cxn>
                <a:cxn ang="10800000">
                  <a:pos x="wd2" y="hd2"/>
                </a:cxn>
                <a:cxn ang="16200000">
                  <a:pos x="wd2" y="hd2"/>
                </a:cxn>
              </a:cxnLst>
              <a:rect l="0" t="0" r="r" b="b"/>
              <a:pathLst>
                <a:path w="21195" h="21396" fill="norm" stroke="1" extrusionOk="0">
                  <a:moveTo>
                    <a:pt x="135" y="115"/>
                  </a:moveTo>
                  <a:cubicBezTo>
                    <a:pt x="6615" y="115"/>
                    <a:pt x="13095" y="115"/>
                    <a:pt x="19035" y="0"/>
                  </a:cubicBezTo>
                  <a:cubicBezTo>
                    <a:pt x="20115" y="6549"/>
                    <a:pt x="21195" y="13098"/>
                    <a:pt x="21195" y="19647"/>
                  </a:cubicBezTo>
                  <a:cubicBezTo>
                    <a:pt x="21195" y="20221"/>
                    <a:pt x="13095" y="21600"/>
                    <a:pt x="12015" y="21370"/>
                  </a:cubicBezTo>
                  <a:cubicBezTo>
                    <a:pt x="7155" y="20911"/>
                    <a:pt x="674" y="19877"/>
                    <a:pt x="674" y="19072"/>
                  </a:cubicBezTo>
                  <a:cubicBezTo>
                    <a:pt x="-405" y="14477"/>
                    <a:pt x="135" y="9766"/>
                    <a:pt x="135" y="5170"/>
                  </a:cubicBezTo>
                  <a:cubicBezTo>
                    <a:pt x="674" y="3447"/>
                    <a:pt x="135" y="1838"/>
                    <a:pt x="135" y="115"/>
                  </a:cubicBezTo>
                  <a:close/>
                </a:path>
              </a:pathLst>
            </a:custGeom>
            <a:solidFill>
              <a:srgbClr val="120E1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86" name="Google Shape;2575;p22"/>
            <p:cNvSpPr/>
            <p:nvPr/>
          </p:nvSpPr>
          <p:spPr>
            <a:xfrm>
              <a:off x="928267" y="140661"/>
              <a:ext cx="20161" cy="67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21"/>
                  </a:moveTo>
                  <a:cubicBezTo>
                    <a:pt x="2908" y="372"/>
                    <a:pt x="5815" y="124"/>
                    <a:pt x="8308" y="0"/>
                  </a:cubicBezTo>
                  <a:cubicBezTo>
                    <a:pt x="17861" y="1366"/>
                    <a:pt x="19523" y="3600"/>
                    <a:pt x="19108" y="6455"/>
                  </a:cubicBezTo>
                  <a:cubicBezTo>
                    <a:pt x="18693" y="9062"/>
                    <a:pt x="20769" y="11669"/>
                    <a:pt x="21600" y="14276"/>
                  </a:cubicBezTo>
                  <a:cubicBezTo>
                    <a:pt x="21600" y="16510"/>
                    <a:pt x="21600" y="18745"/>
                    <a:pt x="21600" y="21352"/>
                  </a:cubicBezTo>
                  <a:cubicBezTo>
                    <a:pt x="16200" y="21476"/>
                    <a:pt x="11631" y="21476"/>
                    <a:pt x="5815" y="21600"/>
                  </a:cubicBezTo>
                  <a:cubicBezTo>
                    <a:pt x="4154" y="14400"/>
                    <a:pt x="2077" y="7448"/>
                    <a:pt x="0" y="621"/>
                  </a:cubicBezTo>
                  <a:close/>
                </a:path>
              </a:pathLst>
            </a:custGeom>
            <a:solidFill>
              <a:srgbClr val="120E1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87" name="Google Shape;2576;p22"/>
            <p:cNvSpPr/>
            <p:nvPr/>
          </p:nvSpPr>
          <p:spPr>
            <a:xfrm>
              <a:off x="951917" y="272480"/>
              <a:ext cx="91498" cy="21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929" y="1571"/>
                    <a:pt x="5858" y="3142"/>
                    <a:pt x="8695" y="4713"/>
                  </a:cubicBezTo>
                  <a:cubicBezTo>
                    <a:pt x="12264" y="8247"/>
                    <a:pt x="15925" y="11389"/>
                    <a:pt x="19495" y="15316"/>
                  </a:cubicBezTo>
                  <a:cubicBezTo>
                    <a:pt x="20319" y="16102"/>
                    <a:pt x="20868" y="19636"/>
                    <a:pt x="21600" y="21600"/>
                  </a:cubicBezTo>
                  <a:cubicBezTo>
                    <a:pt x="18671" y="20815"/>
                    <a:pt x="15742" y="20422"/>
                    <a:pt x="12814" y="18458"/>
                  </a:cubicBezTo>
                  <a:cubicBezTo>
                    <a:pt x="8969" y="15709"/>
                    <a:pt x="5217" y="12175"/>
                    <a:pt x="1373" y="8247"/>
                  </a:cubicBezTo>
                  <a:cubicBezTo>
                    <a:pt x="824" y="7854"/>
                    <a:pt x="458" y="3142"/>
                    <a:pt x="0" y="0"/>
                  </a:cubicBezTo>
                  <a:close/>
                </a:path>
              </a:pathLst>
            </a:custGeom>
            <a:solidFill>
              <a:srgbClr val="13161B"/>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88" name="Google Shape;2577;p22"/>
            <p:cNvSpPr/>
            <p:nvPr/>
          </p:nvSpPr>
          <p:spPr>
            <a:xfrm>
              <a:off x="85875" y="809448"/>
              <a:ext cx="18524" cy="25977"/>
            </a:xfrm>
            <a:custGeom>
              <a:avLst/>
              <a:gdLst/>
              <a:ahLst/>
              <a:cxnLst>
                <a:cxn ang="0">
                  <a:pos x="wd2" y="hd2"/>
                </a:cxn>
                <a:cxn ang="5400000">
                  <a:pos x="wd2" y="hd2"/>
                </a:cxn>
                <a:cxn ang="10800000">
                  <a:pos x="wd2" y="hd2"/>
                </a:cxn>
                <a:cxn ang="16200000">
                  <a:pos x="wd2" y="hd2"/>
                </a:cxn>
              </a:cxnLst>
              <a:rect l="0" t="0" r="r" b="b"/>
              <a:pathLst>
                <a:path w="18764" h="21600" fill="norm" stroke="1" extrusionOk="0">
                  <a:moveTo>
                    <a:pt x="16408" y="9349"/>
                  </a:moveTo>
                  <a:cubicBezTo>
                    <a:pt x="17193" y="10639"/>
                    <a:pt x="17979" y="11928"/>
                    <a:pt x="18764" y="13540"/>
                  </a:cubicBezTo>
                  <a:cubicBezTo>
                    <a:pt x="18764" y="15475"/>
                    <a:pt x="18764" y="17731"/>
                    <a:pt x="18764" y="19666"/>
                  </a:cubicBezTo>
                  <a:cubicBezTo>
                    <a:pt x="16015" y="18376"/>
                    <a:pt x="13266" y="17409"/>
                    <a:pt x="10517" y="16119"/>
                  </a:cubicBezTo>
                  <a:cubicBezTo>
                    <a:pt x="9731" y="18054"/>
                    <a:pt x="8946" y="19666"/>
                    <a:pt x="8553" y="21600"/>
                  </a:cubicBezTo>
                  <a:cubicBezTo>
                    <a:pt x="8553" y="21600"/>
                    <a:pt x="8553" y="21600"/>
                    <a:pt x="8553" y="21600"/>
                  </a:cubicBezTo>
                  <a:cubicBezTo>
                    <a:pt x="-2443" y="13862"/>
                    <a:pt x="-2836" y="9994"/>
                    <a:pt x="7375" y="0"/>
                  </a:cubicBezTo>
                  <a:cubicBezTo>
                    <a:pt x="10517" y="3224"/>
                    <a:pt x="13266" y="6125"/>
                    <a:pt x="16408" y="9349"/>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89" name="Google Shape;2578;p22"/>
            <p:cNvSpPr/>
            <p:nvPr/>
          </p:nvSpPr>
          <p:spPr>
            <a:xfrm>
              <a:off x="330817" y="900558"/>
              <a:ext cx="17154" cy="7874"/>
            </a:xfrm>
            <a:custGeom>
              <a:avLst/>
              <a:gdLst/>
              <a:ahLst/>
              <a:cxnLst>
                <a:cxn ang="0">
                  <a:pos x="wd2" y="hd2"/>
                </a:cxn>
                <a:cxn ang="5400000">
                  <a:pos x="wd2" y="hd2"/>
                </a:cxn>
                <a:cxn ang="10800000">
                  <a:pos x="wd2" y="hd2"/>
                </a:cxn>
                <a:cxn ang="16200000">
                  <a:pos x="wd2" y="hd2"/>
                </a:cxn>
              </a:cxnLst>
              <a:rect l="0" t="0" r="r" b="b"/>
              <a:pathLst>
                <a:path w="21236" h="18276" fill="norm" stroke="1" extrusionOk="0">
                  <a:moveTo>
                    <a:pt x="0" y="12600"/>
                  </a:moveTo>
                  <a:cubicBezTo>
                    <a:pt x="9600" y="7200"/>
                    <a:pt x="15360" y="3600"/>
                    <a:pt x="21120" y="0"/>
                  </a:cubicBezTo>
                  <a:cubicBezTo>
                    <a:pt x="21600" y="21600"/>
                    <a:pt x="21600" y="21600"/>
                    <a:pt x="0" y="1260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90" name="Google Shape;2579;p22"/>
            <p:cNvSpPr/>
            <p:nvPr/>
          </p:nvSpPr>
          <p:spPr>
            <a:xfrm>
              <a:off x="109500" y="828057"/>
              <a:ext cx="5694" cy="571"/>
            </a:xfrm>
            <a:prstGeom prst="ellipse">
              <a:avLst/>
            </a:prstGeom>
            <a:no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91" name="Google Shape;2580;p22"/>
            <p:cNvSpPr/>
            <p:nvPr/>
          </p:nvSpPr>
          <p:spPr>
            <a:xfrm>
              <a:off x="102435" y="830639"/>
              <a:ext cx="5694" cy="5694"/>
            </a:xfrm>
            <a:custGeom>
              <a:avLst/>
              <a:gdLst/>
              <a:ahLst/>
              <a:cxnLst>
                <a:cxn ang="0">
                  <a:pos x="wd2" y="hd2"/>
                </a:cxn>
                <a:cxn ang="5400000">
                  <a:pos x="wd2" y="hd2"/>
                </a:cxn>
                <a:cxn ang="10800000">
                  <a:pos x="wd2" y="hd2"/>
                </a:cxn>
                <a:cxn ang="16200000">
                  <a:pos x="wd2" y="hd2"/>
                </a:cxn>
              </a:cxnLst>
              <a:rect l="0" t="0" r="r" b="b"/>
              <a:pathLst>
                <a:path w="18602" h="21600" fill="norm" stroke="1" extrusionOk="0">
                  <a:moveTo>
                    <a:pt x="2399" y="0"/>
                  </a:moveTo>
                  <a:cubicBezTo>
                    <a:pt x="7802" y="10806"/>
                    <a:pt x="13199" y="10806"/>
                    <a:pt x="18602" y="21600"/>
                  </a:cubicBezTo>
                  <a:cubicBezTo>
                    <a:pt x="7802" y="10806"/>
                    <a:pt x="2399" y="0"/>
                    <a:pt x="2399" y="0"/>
                  </a:cubicBezTo>
                  <a:cubicBezTo>
                    <a:pt x="-2998" y="0"/>
                    <a:pt x="2399" y="0"/>
                    <a:pt x="2399" y="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92" name="Google Shape;2581;p22"/>
            <p:cNvSpPr/>
            <p:nvPr/>
          </p:nvSpPr>
          <p:spPr>
            <a:xfrm>
              <a:off x="92053" y="832771"/>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03" y="0"/>
                    <a:pt x="14397" y="21600"/>
                    <a:pt x="21600" y="21600"/>
                  </a:cubicBezTo>
                  <a:cubicBezTo>
                    <a:pt x="14397" y="21600"/>
                    <a:pt x="7203" y="0"/>
                    <a:pt x="0" y="0"/>
                  </a:cubicBezTo>
                  <a:cubicBezTo>
                    <a:pt x="0" y="0"/>
                    <a:pt x="0" y="0"/>
                    <a:pt x="0" y="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93" name="Google Shape;2582;p22"/>
            <p:cNvSpPr/>
            <p:nvPr/>
          </p:nvSpPr>
          <p:spPr>
            <a:xfrm>
              <a:off x="395431" y="933962"/>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0794" y="14403"/>
                    <a:pt x="10794" y="7197"/>
                    <a:pt x="21600" y="0"/>
                  </a:cubicBezTo>
                  <a:cubicBezTo>
                    <a:pt x="10794" y="7197"/>
                    <a:pt x="0" y="14403"/>
                    <a:pt x="0" y="21600"/>
                  </a:cubicBezTo>
                  <a:cubicBezTo>
                    <a:pt x="0" y="21600"/>
                    <a:pt x="0" y="21600"/>
                    <a:pt x="0" y="21600"/>
                  </a:cubicBezTo>
                  <a:close/>
                </a:path>
              </a:pathLst>
            </a:custGeom>
            <a:solidFill>
              <a:srgbClr val="C9525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94" name="Google Shape;2583;p22"/>
            <p:cNvSpPr/>
            <p:nvPr/>
          </p:nvSpPr>
          <p:spPr>
            <a:xfrm>
              <a:off x="568540" y="743538"/>
              <a:ext cx="5694" cy="17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38" y="0"/>
                  </a:moveTo>
                  <a:cubicBezTo>
                    <a:pt x="19938" y="1920"/>
                    <a:pt x="19938" y="4320"/>
                    <a:pt x="21600" y="6240"/>
                  </a:cubicBezTo>
                  <a:cubicBezTo>
                    <a:pt x="14954" y="11520"/>
                    <a:pt x="6646" y="16320"/>
                    <a:pt x="0" y="21600"/>
                  </a:cubicBezTo>
                  <a:cubicBezTo>
                    <a:pt x="0" y="21600"/>
                    <a:pt x="0" y="21600"/>
                    <a:pt x="0" y="21600"/>
                  </a:cubicBezTo>
                  <a:cubicBezTo>
                    <a:pt x="6646" y="14400"/>
                    <a:pt x="13292" y="7200"/>
                    <a:pt x="19938" y="0"/>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95" name="Google Shape;2584;p22"/>
            <p:cNvSpPr/>
            <p:nvPr/>
          </p:nvSpPr>
          <p:spPr>
            <a:xfrm>
              <a:off x="565050" y="759689"/>
              <a:ext cx="5694" cy="5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7278" y="8099"/>
                    <a:pt x="12961" y="13501"/>
                    <a:pt x="8639" y="21600"/>
                  </a:cubicBezTo>
                  <a:cubicBezTo>
                    <a:pt x="4322" y="18901"/>
                    <a:pt x="0" y="18901"/>
                    <a:pt x="0" y="16200"/>
                  </a:cubicBezTo>
                  <a:cubicBezTo>
                    <a:pt x="4322" y="10800"/>
                    <a:pt x="12961" y="5400"/>
                    <a:pt x="21600" y="0"/>
                  </a:cubicBezTo>
                  <a:cubicBezTo>
                    <a:pt x="17278" y="0"/>
                    <a:pt x="21600" y="0"/>
                    <a:pt x="21600" y="0"/>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96" name="Google Shape;2585;p22"/>
            <p:cNvSpPr/>
            <p:nvPr/>
          </p:nvSpPr>
          <p:spPr>
            <a:xfrm>
              <a:off x="566989" y="638920"/>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956"/>
                  </a:moveTo>
                  <a:cubicBezTo>
                    <a:pt x="14397" y="17278"/>
                    <a:pt x="14397" y="17278"/>
                    <a:pt x="7203" y="21600"/>
                  </a:cubicBezTo>
                  <a:cubicBezTo>
                    <a:pt x="7203" y="17278"/>
                    <a:pt x="0" y="12956"/>
                    <a:pt x="0" y="8639"/>
                  </a:cubicBezTo>
                  <a:cubicBezTo>
                    <a:pt x="0" y="4322"/>
                    <a:pt x="7203" y="4322"/>
                    <a:pt x="14397" y="0"/>
                  </a:cubicBezTo>
                  <a:cubicBezTo>
                    <a:pt x="21600" y="4322"/>
                    <a:pt x="21600" y="8639"/>
                    <a:pt x="21600" y="12956"/>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97" name="Google Shape;2586;p22"/>
            <p:cNvSpPr/>
            <p:nvPr/>
          </p:nvSpPr>
          <p:spPr>
            <a:xfrm>
              <a:off x="506701" y="882785"/>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806" y="7205"/>
                    <a:pt x="10806" y="14403"/>
                    <a:pt x="0" y="21600"/>
                  </a:cubicBezTo>
                  <a:cubicBezTo>
                    <a:pt x="10806" y="14403"/>
                    <a:pt x="21600" y="7205"/>
                    <a:pt x="21600" y="0"/>
                  </a:cubicBezTo>
                  <a:cubicBezTo>
                    <a:pt x="21600" y="0"/>
                    <a:pt x="21600" y="0"/>
                    <a:pt x="21600" y="0"/>
                  </a:cubicBezTo>
                  <a:close/>
                </a:path>
              </a:pathLst>
            </a:custGeom>
            <a:solidFill>
              <a:srgbClr val="B9494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98" name="Google Shape;2587;p22"/>
            <p:cNvSpPr/>
            <p:nvPr/>
          </p:nvSpPr>
          <p:spPr>
            <a:xfrm>
              <a:off x="577457" y="605384"/>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5119"/>
                    <a:pt x="0" y="8640"/>
                    <a:pt x="0" y="0"/>
                  </a:cubicBezTo>
                  <a:cubicBezTo>
                    <a:pt x="7205" y="0"/>
                    <a:pt x="14403" y="0"/>
                    <a:pt x="21600" y="0"/>
                  </a:cubicBezTo>
                  <a:cubicBezTo>
                    <a:pt x="21600" y="6479"/>
                    <a:pt x="21600" y="12960"/>
                    <a:pt x="21600" y="21600"/>
                  </a:cubicBezTo>
                  <a:cubicBezTo>
                    <a:pt x="14403" y="21600"/>
                    <a:pt x="7205" y="21600"/>
                    <a:pt x="0" y="21600"/>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899" name="Google Shape;2588;p22"/>
            <p:cNvSpPr/>
            <p:nvPr/>
          </p:nvSpPr>
          <p:spPr>
            <a:xfrm>
              <a:off x="179225" y="616372"/>
              <a:ext cx="40710" cy="1019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89" y="7967"/>
                  </a:moveTo>
                  <a:cubicBezTo>
                    <a:pt x="18720" y="8706"/>
                    <a:pt x="16046" y="10841"/>
                    <a:pt x="12549" y="7802"/>
                  </a:cubicBezTo>
                  <a:cubicBezTo>
                    <a:pt x="10491" y="12402"/>
                    <a:pt x="8434" y="17001"/>
                    <a:pt x="6377" y="21600"/>
                  </a:cubicBezTo>
                  <a:cubicBezTo>
                    <a:pt x="4320" y="21518"/>
                    <a:pt x="2057" y="21354"/>
                    <a:pt x="0" y="21271"/>
                  </a:cubicBezTo>
                  <a:cubicBezTo>
                    <a:pt x="5966" y="19300"/>
                    <a:pt x="7406" y="14455"/>
                    <a:pt x="2469" y="12648"/>
                  </a:cubicBezTo>
                  <a:cubicBezTo>
                    <a:pt x="411" y="10020"/>
                    <a:pt x="1029" y="7556"/>
                    <a:pt x="4114" y="5092"/>
                  </a:cubicBezTo>
                  <a:cubicBezTo>
                    <a:pt x="6377" y="3203"/>
                    <a:pt x="9463" y="1971"/>
                    <a:pt x="17692" y="0"/>
                  </a:cubicBezTo>
                  <a:cubicBezTo>
                    <a:pt x="16046" y="2464"/>
                    <a:pt x="16457" y="4435"/>
                    <a:pt x="21600" y="5831"/>
                  </a:cubicBezTo>
                  <a:cubicBezTo>
                    <a:pt x="21189" y="6570"/>
                    <a:pt x="21189" y="7309"/>
                    <a:pt x="21189" y="7967"/>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00" name="Google Shape;2589;p22"/>
            <p:cNvSpPr/>
            <p:nvPr/>
          </p:nvSpPr>
          <p:spPr>
            <a:xfrm>
              <a:off x="178511" y="676466"/>
              <a:ext cx="5694" cy="6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637" y="7624"/>
                    <a:pt x="17673" y="13976"/>
                    <a:pt x="15710" y="21600"/>
                  </a:cubicBezTo>
                  <a:cubicBezTo>
                    <a:pt x="9820" y="20330"/>
                    <a:pt x="3927" y="19060"/>
                    <a:pt x="0" y="17789"/>
                  </a:cubicBezTo>
                  <a:cubicBezTo>
                    <a:pt x="7855" y="11435"/>
                    <a:pt x="13745" y="6354"/>
                    <a:pt x="21600" y="0"/>
                  </a:cubicBezTo>
                  <a:cubicBezTo>
                    <a:pt x="21600" y="0"/>
                    <a:pt x="21600" y="0"/>
                    <a:pt x="21600" y="0"/>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01" name="Google Shape;2590;p22"/>
            <p:cNvSpPr/>
            <p:nvPr/>
          </p:nvSpPr>
          <p:spPr>
            <a:xfrm>
              <a:off x="228137" y="628839"/>
              <a:ext cx="5694" cy="5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961"/>
                  </a:moveTo>
                  <a:cubicBezTo>
                    <a:pt x="14403" y="17278"/>
                    <a:pt x="14403" y="17278"/>
                    <a:pt x="7205" y="21600"/>
                  </a:cubicBezTo>
                  <a:cubicBezTo>
                    <a:pt x="7205" y="17278"/>
                    <a:pt x="0" y="12961"/>
                    <a:pt x="0" y="8639"/>
                  </a:cubicBezTo>
                  <a:cubicBezTo>
                    <a:pt x="0" y="4322"/>
                    <a:pt x="7205" y="0"/>
                    <a:pt x="14403" y="0"/>
                  </a:cubicBezTo>
                  <a:cubicBezTo>
                    <a:pt x="14403" y="4322"/>
                    <a:pt x="14403" y="8639"/>
                    <a:pt x="21600" y="12961"/>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02" name="Google Shape;2591;p22"/>
            <p:cNvSpPr/>
            <p:nvPr/>
          </p:nvSpPr>
          <p:spPr>
            <a:xfrm>
              <a:off x="217281" y="652489"/>
              <a:ext cx="5694"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639" y="6171"/>
                    <a:pt x="12956" y="12342"/>
                    <a:pt x="21600" y="21600"/>
                  </a:cubicBezTo>
                  <a:cubicBezTo>
                    <a:pt x="17278" y="15429"/>
                    <a:pt x="8639" y="9258"/>
                    <a:pt x="0" y="0"/>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03" name="Google Shape;2592;p22"/>
            <p:cNvSpPr/>
            <p:nvPr/>
          </p:nvSpPr>
          <p:spPr>
            <a:xfrm>
              <a:off x="306392" y="713401"/>
              <a:ext cx="10081" cy="5694"/>
            </a:xfrm>
            <a:custGeom>
              <a:avLst/>
              <a:gdLst/>
              <a:ahLst/>
              <a:cxnLst>
                <a:cxn ang="0">
                  <a:pos x="wd2" y="hd2"/>
                </a:cxn>
                <a:cxn ang="5400000">
                  <a:pos x="wd2" y="hd2"/>
                </a:cxn>
                <a:cxn ang="10800000">
                  <a:pos x="wd2" y="hd2"/>
                </a:cxn>
                <a:cxn ang="16200000">
                  <a:pos x="wd2" y="hd2"/>
                </a:cxn>
              </a:cxnLst>
              <a:rect l="0" t="0" r="r" b="b"/>
              <a:pathLst>
                <a:path w="21600" h="13249" fill="norm" stroke="1" extrusionOk="0">
                  <a:moveTo>
                    <a:pt x="21600" y="418"/>
                  </a:moveTo>
                  <a:cubicBezTo>
                    <a:pt x="14123" y="21079"/>
                    <a:pt x="6646" y="13566"/>
                    <a:pt x="0" y="418"/>
                  </a:cubicBezTo>
                  <a:cubicBezTo>
                    <a:pt x="6646" y="-521"/>
                    <a:pt x="14123" y="418"/>
                    <a:pt x="21600" y="418"/>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04" name="Google Shape;2593;p22"/>
            <p:cNvSpPr/>
            <p:nvPr/>
          </p:nvSpPr>
          <p:spPr>
            <a:xfrm>
              <a:off x="336632" y="706768"/>
              <a:ext cx="8143"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6171"/>
                    <a:pt x="7200" y="15429"/>
                    <a:pt x="0" y="21600"/>
                  </a:cubicBezTo>
                  <a:cubicBezTo>
                    <a:pt x="7200" y="15429"/>
                    <a:pt x="14400" y="9258"/>
                    <a:pt x="21600" y="0"/>
                  </a:cubicBezTo>
                  <a:close/>
                </a:path>
              </a:pathLst>
            </a:custGeom>
            <a:solidFill>
              <a:srgbClr val="B7B4B1"/>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nvGrpSpPr>
            <p:cNvPr id="907" name="Google Shape;2594;p22"/>
            <p:cNvGrpSpPr/>
            <p:nvPr/>
          </p:nvGrpSpPr>
          <p:grpSpPr>
            <a:xfrm>
              <a:off x="320991" y="713685"/>
              <a:ext cx="5694" cy="1"/>
              <a:chOff x="0" y="0"/>
              <a:chExt cx="5693" cy="0"/>
            </a:xfrm>
          </p:grpSpPr>
          <p:sp>
            <p:nvSpPr>
              <p:cNvPr id="905" name="خط"/>
              <p:cNvSpPr/>
              <p:nvPr/>
            </p:nvSpPr>
            <p:spPr>
              <a:xfrm flipH="1" flipV="1">
                <a:off x="0" y="0"/>
                <a:ext cx="5694" cy="1"/>
              </a:xfrm>
              <a:prstGeom prst="line">
                <a:avLst/>
              </a:prstGeom>
              <a:noFill/>
              <a:ln w="12700" cap="flat">
                <a:noFill/>
                <a:miter lim="400000"/>
              </a:ln>
              <a:effectLst/>
            </p:spPr>
            <p:txBody>
              <a:bodyPr wrap="square" lIns="0" tIns="0" rIns="0" bIns="0" numCol="1" anchor="t">
                <a:noAutofit/>
              </a:bodyPr>
              <a:lstStyle/>
              <a:p>
                <a:pPr/>
              </a:p>
            </p:txBody>
          </p:sp>
          <p:sp>
            <p:nvSpPr>
              <p:cNvPr id="906" name="خط"/>
              <p:cNvSpPr/>
              <p:nvPr/>
            </p:nvSpPr>
            <p:spPr>
              <a:xfrm>
                <a:off x="0" y="0"/>
                <a:ext cx="5694" cy="1"/>
              </a:xfrm>
              <a:prstGeom prst="line">
                <a:avLst/>
              </a:prstGeom>
              <a:noFill/>
              <a:ln w="12700" cap="flat">
                <a:noFill/>
                <a:miter lim="400000"/>
              </a:ln>
              <a:effectLst/>
            </p:spPr>
            <p:txBody>
              <a:bodyPr wrap="square" lIns="0" tIns="0" rIns="0" bIns="0" numCol="1" anchor="t">
                <a:noAutofit/>
              </a:bodyPr>
              <a:lstStyle/>
              <a:p>
                <a:pPr/>
              </a:p>
            </p:txBody>
          </p:sp>
        </p:grpSp>
        <p:sp>
          <p:nvSpPr>
            <p:cNvPr id="908" name="Google Shape;2595;p22"/>
            <p:cNvSpPr/>
            <p:nvPr/>
          </p:nvSpPr>
          <p:spPr>
            <a:xfrm>
              <a:off x="266325" y="686995"/>
              <a:ext cx="5695"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400" y="15429"/>
                    <a:pt x="7200" y="6171"/>
                    <a:pt x="0" y="0"/>
                  </a:cubicBezTo>
                  <a:cubicBezTo>
                    <a:pt x="7200" y="9258"/>
                    <a:pt x="14400" y="15429"/>
                    <a:pt x="21600" y="21600"/>
                  </a:cubicBezTo>
                  <a:close/>
                </a:path>
              </a:pathLst>
            </a:custGeom>
            <a:solidFill>
              <a:srgbClr val="C0C3C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09" name="Google Shape;2596;p22"/>
            <p:cNvSpPr/>
            <p:nvPr/>
          </p:nvSpPr>
          <p:spPr>
            <a:xfrm>
              <a:off x="341285" y="547569"/>
              <a:ext cx="61645" cy="22667"/>
            </a:xfrm>
            <a:custGeom>
              <a:avLst/>
              <a:gdLst/>
              <a:ahLst/>
              <a:cxnLst>
                <a:cxn ang="0">
                  <a:pos x="wd2" y="hd2"/>
                </a:cxn>
                <a:cxn ang="5400000">
                  <a:pos x="wd2" y="hd2"/>
                </a:cxn>
                <a:cxn ang="10800000">
                  <a:pos x="wd2" y="hd2"/>
                </a:cxn>
                <a:cxn ang="16200000">
                  <a:pos x="wd2" y="hd2"/>
                </a:cxn>
              </a:cxnLst>
              <a:rect l="0" t="0" r="r" b="b"/>
              <a:pathLst>
                <a:path w="21600" h="21047" fill="norm" stroke="1" extrusionOk="0">
                  <a:moveTo>
                    <a:pt x="10053" y="6647"/>
                  </a:moveTo>
                  <a:cubicBezTo>
                    <a:pt x="11275" y="4487"/>
                    <a:pt x="12498" y="1607"/>
                    <a:pt x="13857" y="167"/>
                  </a:cubicBezTo>
                  <a:cubicBezTo>
                    <a:pt x="14672" y="-553"/>
                    <a:pt x="15759" y="1247"/>
                    <a:pt x="16845" y="1967"/>
                  </a:cubicBezTo>
                  <a:cubicBezTo>
                    <a:pt x="18476" y="3047"/>
                    <a:pt x="19970" y="4127"/>
                    <a:pt x="21600" y="5567"/>
                  </a:cubicBezTo>
                  <a:cubicBezTo>
                    <a:pt x="20921" y="9887"/>
                    <a:pt x="20242" y="14207"/>
                    <a:pt x="19155" y="21047"/>
                  </a:cubicBezTo>
                  <a:cubicBezTo>
                    <a:pt x="13449" y="527"/>
                    <a:pt x="6928" y="21047"/>
                    <a:pt x="0" y="12767"/>
                  </a:cubicBezTo>
                  <a:cubicBezTo>
                    <a:pt x="3668" y="10247"/>
                    <a:pt x="6792" y="8447"/>
                    <a:pt x="10053" y="6647"/>
                  </a:cubicBezTo>
                  <a:cubicBezTo>
                    <a:pt x="10460" y="7007"/>
                    <a:pt x="10868" y="7367"/>
                    <a:pt x="11275" y="7367"/>
                  </a:cubicBezTo>
                  <a:cubicBezTo>
                    <a:pt x="10732" y="7367"/>
                    <a:pt x="10325" y="7007"/>
                    <a:pt x="10053" y="6647"/>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10" name="Google Shape;2597;p22"/>
            <p:cNvSpPr/>
            <p:nvPr/>
          </p:nvSpPr>
          <p:spPr>
            <a:xfrm>
              <a:off x="346713" y="543096"/>
              <a:ext cx="17835" cy="69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574" y="14400"/>
                    <a:pt x="13148" y="7200"/>
                    <a:pt x="20191" y="0"/>
                  </a:cubicBezTo>
                  <a:cubicBezTo>
                    <a:pt x="20661" y="4800"/>
                    <a:pt x="21131" y="9600"/>
                    <a:pt x="21600" y="14400"/>
                  </a:cubicBezTo>
                  <a:cubicBezTo>
                    <a:pt x="14557" y="16800"/>
                    <a:pt x="7513" y="19200"/>
                    <a:pt x="0" y="21600"/>
                  </a:cubicBezTo>
                  <a:cubicBezTo>
                    <a:pt x="0" y="21600"/>
                    <a:pt x="0" y="21600"/>
                    <a:pt x="0" y="21600"/>
                  </a:cubicBezTo>
                  <a:close/>
                </a:path>
              </a:pathLst>
            </a:custGeom>
            <a:solidFill>
              <a:srgbClr val="ED6565"/>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11" name="Google Shape;2598;p22"/>
            <p:cNvSpPr/>
            <p:nvPr/>
          </p:nvSpPr>
          <p:spPr>
            <a:xfrm>
              <a:off x="397114" y="640409"/>
              <a:ext cx="32290" cy="82194"/>
            </a:xfrm>
            <a:custGeom>
              <a:avLst/>
              <a:gdLst/>
              <a:ahLst/>
              <a:cxnLst>
                <a:cxn ang="0">
                  <a:pos x="wd2" y="hd2"/>
                </a:cxn>
                <a:cxn ang="5400000">
                  <a:pos x="wd2" y="hd2"/>
                </a:cxn>
                <a:cxn ang="10800000">
                  <a:pos x="wd2" y="hd2"/>
                </a:cxn>
                <a:cxn ang="16200000">
                  <a:pos x="wd2" y="hd2"/>
                </a:cxn>
              </a:cxnLst>
              <a:rect l="0" t="0" r="r" b="b"/>
              <a:pathLst>
                <a:path w="19988" h="21600" fill="norm" stroke="1" extrusionOk="0">
                  <a:moveTo>
                    <a:pt x="6960" y="2343"/>
                  </a:moveTo>
                  <a:cubicBezTo>
                    <a:pt x="10560" y="1630"/>
                    <a:pt x="14160" y="917"/>
                    <a:pt x="18240" y="0"/>
                  </a:cubicBezTo>
                  <a:cubicBezTo>
                    <a:pt x="21600" y="6113"/>
                    <a:pt x="19920" y="11717"/>
                    <a:pt x="14880" y="17321"/>
                  </a:cubicBezTo>
                  <a:cubicBezTo>
                    <a:pt x="13200" y="18645"/>
                    <a:pt x="11520" y="19970"/>
                    <a:pt x="10080" y="21192"/>
                  </a:cubicBezTo>
                  <a:cubicBezTo>
                    <a:pt x="10080" y="21192"/>
                    <a:pt x="10080" y="21192"/>
                    <a:pt x="10080" y="21192"/>
                  </a:cubicBezTo>
                  <a:cubicBezTo>
                    <a:pt x="8880" y="21396"/>
                    <a:pt x="7680" y="21600"/>
                    <a:pt x="6480" y="21600"/>
                  </a:cubicBezTo>
                  <a:cubicBezTo>
                    <a:pt x="4320" y="21600"/>
                    <a:pt x="2160" y="21498"/>
                    <a:pt x="0" y="21498"/>
                  </a:cubicBezTo>
                  <a:cubicBezTo>
                    <a:pt x="240" y="20581"/>
                    <a:pt x="0" y="19664"/>
                    <a:pt x="720" y="18849"/>
                  </a:cubicBezTo>
                  <a:cubicBezTo>
                    <a:pt x="4080" y="15691"/>
                    <a:pt x="8880" y="12940"/>
                    <a:pt x="5040" y="8966"/>
                  </a:cubicBezTo>
                  <a:cubicBezTo>
                    <a:pt x="3120" y="7234"/>
                    <a:pt x="6000" y="4585"/>
                    <a:pt x="6960" y="2343"/>
                  </a:cubicBezTo>
                  <a:close/>
                </a:path>
              </a:pathLst>
            </a:custGeom>
            <a:solidFill>
              <a:srgbClr val="F16160"/>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12" name="Google Shape;2599;p22"/>
            <p:cNvSpPr/>
            <p:nvPr/>
          </p:nvSpPr>
          <p:spPr>
            <a:xfrm>
              <a:off x="413398" y="706707"/>
              <a:ext cx="7755" cy="14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559" y="14211"/>
                    <a:pt x="15120" y="6821"/>
                    <a:pt x="21600" y="0"/>
                  </a:cubicBezTo>
                  <a:cubicBezTo>
                    <a:pt x="14039" y="6821"/>
                    <a:pt x="6480" y="14211"/>
                    <a:pt x="0" y="2160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13" name="Google Shape;2600;p22"/>
            <p:cNvSpPr/>
            <p:nvPr/>
          </p:nvSpPr>
          <p:spPr>
            <a:xfrm>
              <a:off x="499916" y="822691"/>
              <a:ext cx="5695" cy="5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29"/>
                  </a:moveTo>
                  <a:cubicBezTo>
                    <a:pt x="15429" y="18513"/>
                    <a:pt x="9258" y="21600"/>
                    <a:pt x="6171" y="21600"/>
                  </a:cubicBezTo>
                  <a:cubicBezTo>
                    <a:pt x="3087" y="18513"/>
                    <a:pt x="0" y="12342"/>
                    <a:pt x="0" y="6171"/>
                  </a:cubicBezTo>
                  <a:cubicBezTo>
                    <a:pt x="6171" y="3087"/>
                    <a:pt x="12342" y="0"/>
                    <a:pt x="15429" y="0"/>
                  </a:cubicBezTo>
                  <a:cubicBezTo>
                    <a:pt x="18513" y="3087"/>
                    <a:pt x="18513" y="9258"/>
                    <a:pt x="21600" y="15429"/>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14" name="Google Shape;2601;p22"/>
            <p:cNvSpPr/>
            <p:nvPr/>
          </p:nvSpPr>
          <p:spPr>
            <a:xfrm>
              <a:off x="498839" y="829863"/>
              <a:ext cx="5694" cy="5694"/>
            </a:xfrm>
            <a:custGeom>
              <a:avLst/>
              <a:gdLst/>
              <a:ahLst/>
              <a:cxnLst>
                <a:cxn ang="0">
                  <a:pos x="wd2" y="hd2"/>
                </a:cxn>
                <a:cxn ang="5400000">
                  <a:pos x="wd2" y="hd2"/>
                </a:cxn>
                <a:cxn ang="10800000">
                  <a:pos x="wd2" y="hd2"/>
                </a:cxn>
                <a:cxn ang="16200000">
                  <a:pos x="wd2" y="hd2"/>
                </a:cxn>
              </a:cxnLst>
              <a:rect l="0" t="0" r="r" b="b"/>
              <a:pathLst>
                <a:path w="18602" h="21600" fill="norm" stroke="1" extrusionOk="0">
                  <a:moveTo>
                    <a:pt x="16203" y="21600"/>
                  </a:moveTo>
                  <a:cubicBezTo>
                    <a:pt x="10800" y="10806"/>
                    <a:pt x="5403" y="10806"/>
                    <a:pt x="0" y="0"/>
                  </a:cubicBezTo>
                  <a:cubicBezTo>
                    <a:pt x="10800" y="10806"/>
                    <a:pt x="16203" y="10806"/>
                    <a:pt x="16203" y="21600"/>
                  </a:cubicBezTo>
                  <a:cubicBezTo>
                    <a:pt x="21600" y="21600"/>
                    <a:pt x="16203" y="21600"/>
                    <a:pt x="16203" y="21600"/>
                  </a:cubicBezTo>
                  <a:close/>
                </a:path>
              </a:pathLst>
            </a:custGeom>
            <a:solidFill>
              <a:srgbClr val="EE5B5C"/>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15" name="Google Shape;2602;p22"/>
            <p:cNvSpPr/>
            <p:nvPr/>
          </p:nvSpPr>
          <p:spPr>
            <a:xfrm>
              <a:off x="368787" y="552268"/>
              <a:ext cx="5694" cy="5694"/>
            </a:xfrm>
            <a:custGeom>
              <a:avLst/>
              <a:gdLst/>
              <a:ahLst/>
              <a:cxnLst>
                <a:cxn ang="0">
                  <a:pos x="wd2" y="hd2"/>
                </a:cxn>
                <a:cxn ang="5400000">
                  <a:pos x="wd2" y="hd2"/>
                </a:cxn>
                <a:cxn ang="10800000">
                  <a:pos x="wd2" y="hd2"/>
                </a:cxn>
                <a:cxn ang="16200000">
                  <a:pos x="wd2" y="hd2"/>
                </a:cxn>
              </a:cxnLst>
              <a:rect l="0" t="0" r="r" b="b"/>
              <a:pathLst>
                <a:path w="20401" h="21600" fill="norm" stroke="1" extrusionOk="0">
                  <a:moveTo>
                    <a:pt x="960" y="0"/>
                  </a:moveTo>
                  <a:cubicBezTo>
                    <a:pt x="7441" y="10806"/>
                    <a:pt x="13920" y="21600"/>
                    <a:pt x="20401" y="21600"/>
                  </a:cubicBezTo>
                  <a:cubicBezTo>
                    <a:pt x="11761" y="21600"/>
                    <a:pt x="5280" y="10806"/>
                    <a:pt x="960" y="0"/>
                  </a:cubicBezTo>
                  <a:cubicBezTo>
                    <a:pt x="-1199" y="0"/>
                    <a:pt x="960" y="0"/>
                    <a:pt x="960" y="0"/>
                  </a:cubicBezTo>
                  <a:close/>
                </a:path>
              </a:pathLst>
            </a:custGeom>
            <a:solidFill>
              <a:srgbClr val="EF6E6E"/>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917" name="المستقيم المساعد…"/>
          <p:cNvSpPr txBox="1"/>
          <p:nvPr/>
        </p:nvSpPr>
        <p:spPr>
          <a:xfrm>
            <a:off x="3258465" y="2463800"/>
            <a:ext cx="2449375" cy="1600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44500" indent="-114300" algn="r" rtl="0">
              <a:buSzPct val="76000"/>
              <a:buBlip>
                <a:blip r:embed="rId5"/>
              </a:buBlip>
              <a:defRPr sz="1800">
                <a:latin typeface="FF Hekaya Light"/>
                <a:ea typeface="FF Hekaya Light"/>
                <a:cs typeface="FF Hekaya Light"/>
                <a:sym typeface="FF Hekaya Light"/>
              </a:defRPr>
            </a:pPr>
            <a:r>
              <a:t> المستقيم المساعد</a:t>
            </a:r>
          </a:p>
          <a:p>
            <a:pPr marL="444500" indent="-114300" algn="r" rtl="0">
              <a:buSzPct val="76000"/>
              <a:buBlip>
                <a:blip r:embed="rId5"/>
              </a:buBlip>
              <a:defRPr sz="1800">
                <a:latin typeface="FF Hekaya Light"/>
                <a:ea typeface="FF Hekaya Light"/>
                <a:cs typeface="FF Hekaya Light"/>
                <a:sym typeface="FF Hekaya Light"/>
              </a:defRPr>
            </a:pPr>
            <a:r>
              <a:t> الزاوية الخارجية </a:t>
            </a:r>
          </a:p>
          <a:p>
            <a:pPr marL="444500" indent="-114300" algn="r" rtl="0">
              <a:buSzPct val="76000"/>
              <a:buBlip>
                <a:blip r:embed="rId5"/>
              </a:buBlip>
              <a:defRPr sz="1800">
                <a:latin typeface="FF Hekaya Light"/>
                <a:ea typeface="FF Hekaya Light"/>
                <a:cs typeface="FF Hekaya Light"/>
                <a:sym typeface="FF Hekaya Light"/>
              </a:defRPr>
            </a:pPr>
            <a:r>
              <a:t> الزاويتين الداخليتين البعيدتين </a:t>
            </a:r>
          </a:p>
          <a:p>
            <a:pPr marL="444500" indent="-114300" algn="r" rtl="0">
              <a:buSzPct val="76000"/>
              <a:buBlip>
                <a:blip r:embed="rId5"/>
              </a:buBlip>
              <a:defRPr sz="1800">
                <a:latin typeface="FF Hekaya Light"/>
                <a:ea typeface="FF Hekaya Light"/>
                <a:cs typeface="FF Hekaya Light"/>
                <a:sym typeface="FF Hekaya Light"/>
              </a:defRPr>
            </a:pPr>
            <a:r>
              <a:t> البرهان التسلسلي</a:t>
            </a:r>
          </a:p>
          <a:p>
            <a:pPr marL="444500" indent="-114300" algn="r" rtl="0">
              <a:buSzPct val="76000"/>
              <a:buBlip>
                <a:blip r:embed="rId5"/>
              </a:buBlip>
              <a:defRPr sz="1800">
                <a:latin typeface="FF Hekaya Light"/>
                <a:ea typeface="FF Hekaya Light"/>
                <a:cs typeface="FF Hekaya Light"/>
                <a:sym typeface="FF Hekaya Light"/>
              </a:defRPr>
            </a:pPr>
            <a:r>
              <a:t> النتيجة</a:t>
            </a:r>
          </a:p>
        </p:txBody>
      </p:sp>
      <p:sp>
        <p:nvSpPr>
          <p:cNvPr id="918" name="مستطيل مستدير الزوايا"/>
          <p:cNvSpPr/>
          <p:nvPr/>
        </p:nvSpPr>
        <p:spPr>
          <a:xfrm>
            <a:off x="2959100" y="538226"/>
            <a:ext cx="3290610" cy="364300"/>
          </a:xfrm>
          <a:prstGeom prst="roundRect">
            <a:avLst>
              <a:gd name="adj" fmla="val 50000"/>
            </a:avLst>
          </a:prstGeom>
          <a:solidFill>
            <a:srgbClr val="A7A7A7"/>
          </a:solidFill>
          <a:ln w="12700">
            <a:miter lim="400000"/>
          </a:ln>
        </p:spPr>
        <p:txBody>
          <a:bodyPr lIns="0" tIns="0" rIns="0" bIns="0"/>
          <a:lstStyle/>
          <a:p>
            <a:pPr/>
          </a:p>
        </p:txBody>
      </p:sp>
      <p:grpSp>
        <p:nvGrpSpPr>
          <p:cNvPr id="923" name="Google Shape;4104;p34"/>
          <p:cNvGrpSpPr/>
          <p:nvPr/>
        </p:nvGrpSpPr>
        <p:grpSpPr>
          <a:xfrm>
            <a:off x="8352595" y="439635"/>
            <a:ext cx="560202" cy="561482"/>
            <a:chOff x="0" y="0"/>
            <a:chExt cx="560200" cy="561481"/>
          </a:xfrm>
        </p:grpSpPr>
        <p:sp>
          <p:nvSpPr>
            <p:cNvPr id="919"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20"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21"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22"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924"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925" name="مستطيل مستدير الزوايا"/>
          <p:cNvSpPr/>
          <p:nvPr/>
        </p:nvSpPr>
        <p:spPr>
          <a:xfrm>
            <a:off x="2926695" y="495300"/>
            <a:ext cx="3290610"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926"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927" name="الموضوع / زوايا المثلث"/>
          <p:cNvSpPr txBox="1"/>
          <p:nvPr/>
        </p:nvSpPr>
        <p:spPr>
          <a:xfrm>
            <a:off x="3021667" y="560926"/>
            <a:ext cx="3049730"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D85C6"/>
        </a:solidFill>
      </p:bgPr>
    </p:bg>
    <p:spTree>
      <p:nvGrpSpPr>
        <p:cNvPr id="1" name=""/>
        <p:cNvGrpSpPr/>
        <p:nvPr/>
      </p:nvGrpSpPr>
      <p:grpSpPr>
        <a:xfrm>
          <a:off x="0" y="0"/>
          <a:ext cx="0" cy="0"/>
          <a:chOff x="0" y="0"/>
          <a:chExt cx="0" cy="0"/>
        </a:xfrm>
      </p:grpSpPr>
      <p:grpSp>
        <p:nvGrpSpPr>
          <p:cNvPr id="932" name="تجميع"/>
          <p:cNvGrpSpPr/>
          <p:nvPr/>
        </p:nvGrpSpPr>
        <p:grpSpPr>
          <a:xfrm>
            <a:off x="7327634" y="1168188"/>
            <a:ext cx="1397252" cy="624871"/>
            <a:chOff x="0" y="0"/>
            <a:chExt cx="1397250" cy="624869"/>
          </a:xfrm>
        </p:grpSpPr>
        <p:sp>
          <p:nvSpPr>
            <p:cNvPr id="929" name="مستطيل مستدير الزوايا"/>
            <p:cNvSpPr/>
            <p:nvPr/>
          </p:nvSpPr>
          <p:spPr>
            <a:xfrm>
              <a:off x="10939" y="0"/>
              <a:ext cx="1386312" cy="408043"/>
            </a:xfrm>
            <a:prstGeom prst="roundRect">
              <a:avLst>
                <a:gd name="adj" fmla="val 15599"/>
              </a:avLst>
            </a:prstGeom>
            <a:solidFill>
              <a:srgbClr val="3D85C6"/>
            </a:solidFill>
            <a:ln w="12700" cap="flat">
              <a:noFill/>
              <a:miter lim="400000"/>
            </a:ln>
            <a:effectLst/>
          </p:spPr>
          <p:txBody>
            <a:bodyPr wrap="square" lIns="0" tIns="0" rIns="0" bIns="0" numCol="1" anchor="t">
              <a:noAutofit/>
            </a:bodyPr>
            <a:lstStyle/>
            <a:p>
              <a:pPr/>
            </a:p>
          </p:txBody>
        </p:sp>
        <p:sp>
          <p:nvSpPr>
            <p:cNvPr id="930" name="مستطيل مستدير الزوايا"/>
            <p:cNvSpPr/>
            <p:nvPr/>
          </p:nvSpPr>
          <p:spPr>
            <a:xfrm>
              <a:off x="0" y="65561"/>
              <a:ext cx="1322077" cy="361269"/>
            </a:xfrm>
            <a:prstGeom prst="roundRect">
              <a:avLst>
                <a:gd name="adj" fmla="val 15975"/>
              </a:avLst>
            </a:prstGeom>
            <a:solidFill>
              <a:schemeClr val="accent1">
                <a:lumOff val="44000"/>
              </a:schemeClr>
            </a:solidFill>
            <a:ln w="25400" cap="flat">
              <a:solidFill>
                <a:schemeClr val="accent6"/>
              </a:solidFill>
              <a:prstDash val="sysDot"/>
              <a:round/>
            </a:ln>
            <a:effectLst/>
          </p:spPr>
          <p:txBody>
            <a:bodyPr wrap="square" lIns="0" tIns="0" rIns="0" bIns="0" numCol="1" anchor="t">
              <a:noAutofit/>
            </a:bodyPr>
            <a:lstStyle/>
            <a:p>
              <a:pPr/>
            </a:p>
          </p:txBody>
        </p:sp>
        <p:sp>
          <p:nvSpPr>
            <p:cNvPr id="931" name="لماذا ؟"/>
            <p:cNvSpPr txBox="1"/>
            <p:nvPr/>
          </p:nvSpPr>
          <p:spPr>
            <a:xfrm>
              <a:off x="268094" y="156779"/>
              <a:ext cx="785889" cy="46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800">
                  <a:solidFill>
                    <a:srgbClr val="3D85C6"/>
                  </a:solidFill>
                  <a:latin typeface="Nahdi-Black"/>
                  <a:ea typeface="Nahdi-Black"/>
                  <a:cs typeface="Nahdi-Black"/>
                  <a:sym typeface="Nahdi-Black"/>
                </a:defRPr>
              </a:lvl1pPr>
            </a:lstStyle>
            <a:p>
              <a:pPr rtl="0">
                <a:defRPr/>
              </a:pPr>
              <a:r>
                <a:t>لماذا ؟</a:t>
              </a:r>
            </a:p>
          </p:txBody>
        </p:sp>
      </p:grpSp>
      <p:sp>
        <p:nvSpPr>
          <p:cNvPr id="933" name="يرعي أحد معاهد التقنية مسابقة سنوية ، حيث يصمم الطلاب روبوتاً آلياً يؤدي مهام مختلفة. وقد تمت برمجة هذا الروبوت الآلي في أحد الاختبارات ليتحرك في مسار على شكل مثلث الآلي عند نقاط الارتكاز الثلاث ثابتاً دائماً ."/>
          <p:cNvSpPr txBox="1"/>
          <p:nvPr/>
        </p:nvSpPr>
        <p:spPr>
          <a:xfrm>
            <a:off x="3010457" y="1658773"/>
            <a:ext cx="5674609" cy="990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2200">
                <a:latin typeface="FF Hekaya Light"/>
                <a:ea typeface="FF Hekaya Light"/>
                <a:cs typeface="FF Hekaya Light"/>
                <a:sym typeface="FF Hekaya Light"/>
              </a:defRPr>
            </a:lvl1pPr>
          </a:lstStyle>
          <a:p>
            <a:pPr rtl="0">
              <a:defRPr/>
            </a:pPr>
            <a:r>
              <a:t>يرعي أحد معاهد التقنية مسابقة سنوية ، حيث يصمم الطلاب روبوتاً آلياً يؤدي مهام مختلفة. وقد تمت برمجة هذا الروبوت الآلي في أحد الاختبارات ليتحرك في مسار على شكل مثلث الآلي عند نقاط الارتكاز الثلاث ثابتاً دائماً .</a:t>
            </a:r>
          </a:p>
        </p:txBody>
      </p:sp>
      <p:pic>
        <p:nvPicPr>
          <p:cNvPr id="934" name="تجميع" descr="تجميع"/>
          <p:cNvPicPr>
            <a:picLocks noChangeAspect="1"/>
          </p:cNvPicPr>
          <p:nvPr/>
        </p:nvPicPr>
        <p:blipFill>
          <a:blip r:embed="rId2">
            <a:extLst/>
          </a:blip>
          <a:stretch>
            <a:fillRect/>
          </a:stretch>
        </p:blipFill>
        <p:spPr>
          <a:xfrm>
            <a:off x="7133039" y="2759013"/>
            <a:ext cx="1555067" cy="2174458"/>
          </a:xfrm>
          <a:prstGeom prst="rect">
            <a:avLst/>
          </a:prstGeom>
          <a:ln w="12700">
            <a:miter lim="400000"/>
          </a:ln>
        </p:spPr>
      </p:pic>
      <p:grpSp>
        <p:nvGrpSpPr>
          <p:cNvPr id="937" name="تجميع"/>
          <p:cNvGrpSpPr/>
          <p:nvPr/>
        </p:nvGrpSpPr>
        <p:grpSpPr>
          <a:xfrm>
            <a:off x="204017" y="382569"/>
            <a:ext cx="1798359" cy="1014474"/>
            <a:chOff x="0" y="0"/>
            <a:chExt cx="1798357" cy="1014473"/>
          </a:xfrm>
        </p:grpSpPr>
        <p:sp>
          <p:nvSpPr>
            <p:cNvPr id="935" name="تجميع"/>
            <p:cNvSpPr txBox="1"/>
            <p:nvPr/>
          </p:nvSpPr>
          <p:spPr>
            <a:xfrm>
              <a:off x="448836" y="45775"/>
              <a:ext cx="1349522" cy="4848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rtl="0">
                <a:defRPr sz="2000">
                  <a:latin typeface="FF Hekaya Light"/>
                  <a:ea typeface="FF Hekaya Light"/>
                  <a:cs typeface="FF Hekaya Light"/>
                  <a:sym typeface="FF Hekaya Light"/>
                </a:defRPr>
              </a:lvl1pPr>
            </a:lstStyle>
            <a:p>
              <a:pPr/>
              <a:r>
                <a:t>العصف الذهني</a:t>
              </a:r>
            </a:p>
          </p:txBody>
        </p:sp>
        <p:pic>
          <p:nvPicPr>
            <p:cNvPr id="936" name="IMG_5529.png" descr="IMG_5529.png"/>
            <p:cNvPicPr>
              <a:picLocks noChangeAspect="1"/>
            </p:cNvPicPr>
            <p:nvPr/>
          </p:nvPicPr>
          <p:blipFill>
            <a:blip r:embed="rId3">
              <a:extLst/>
            </a:blip>
            <a:stretch>
              <a:fillRect/>
            </a:stretch>
          </p:blipFill>
          <p:spPr>
            <a:xfrm>
              <a:off x="0" y="0"/>
              <a:ext cx="817127" cy="1014474"/>
            </a:xfrm>
            <a:prstGeom prst="rect">
              <a:avLst/>
            </a:prstGeom>
            <a:ln w="12700" cap="flat">
              <a:noFill/>
              <a:miter lim="400000"/>
            </a:ln>
            <a:effectLst/>
          </p:spPr>
        </p:pic>
      </p:grpSp>
      <p:pic>
        <p:nvPicPr>
          <p:cNvPr id="938" name="IMG_6505.png" descr="IMG_6505.png"/>
          <p:cNvPicPr>
            <a:picLocks noChangeAspect="1"/>
          </p:cNvPicPr>
          <p:nvPr/>
        </p:nvPicPr>
        <p:blipFill>
          <a:blip r:embed="rId4">
            <a:extLst/>
          </a:blip>
          <a:srcRect l="6786" t="17885" r="59424" b="46480"/>
          <a:stretch>
            <a:fillRect/>
          </a:stretch>
        </p:blipFill>
        <p:spPr>
          <a:xfrm>
            <a:off x="457103" y="1791655"/>
            <a:ext cx="2441625" cy="1930245"/>
          </a:xfrm>
          <a:prstGeom prst="rect">
            <a:avLst/>
          </a:prstGeom>
          <a:ln w="12700">
            <a:solidFill>
              <a:schemeClr val="accent6"/>
            </a:solidFill>
            <a:prstDash val="sysDot"/>
            <a:miter lim="400000"/>
          </a:ln>
          <a:effectLst>
            <a:outerShdw sx="100000" sy="100000" kx="0" ky="0" algn="b" rotWithShape="0" blurRad="50800" dist="63500" dir="2700000">
              <a:schemeClr val="accent6">
                <a:alpha val="50000"/>
              </a:schemeClr>
            </a:outerShdw>
          </a:effectLst>
        </p:spPr>
      </p:pic>
      <p:sp>
        <p:nvSpPr>
          <p:cNvPr id="939" name="فضلًا عن زاوية الدوران ما القياسات الأخرى التي يجب أن تتم برمجتها حتى يتحرك الروبوت الآلي في مسار مثلثي الشكل ؟"/>
          <p:cNvSpPr txBox="1"/>
          <p:nvPr/>
        </p:nvSpPr>
        <p:spPr>
          <a:xfrm>
            <a:off x="7234144" y="3229567"/>
            <a:ext cx="1352858" cy="152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700">
                <a:latin typeface="FF Hekaya Light"/>
                <a:ea typeface="FF Hekaya Light"/>
                <a:cs typeface="FF Hekaya Light"/>
                <a:sym typeface="FF Hekaya Light"/>
              </a:defRPr>
            </a:lvl1pPr>
          </a:lstStyle>
          <a:p>
            <a:pPr rtl="0">
              <a:defRPr/>
            </a:pPr>
            <a:r>
              <a:t>فضلًا عن زاوية الدوران ما القياسات الأخرى التي يجب أن تتم برمجتها حتى يتحرك الروبوت الآلي في مسار مثلثي الشكل ؟</a:t>
            </a:r>
          </a:p>
        </p:txBody>
      </p:sp>
      <p:pic>
        <p:nvPicPr>
          <p:cNvPr id="940" name="تجميع" descr="تجميع"/>
          <p:cNvPicPr>
            <a:picLocks noChangeAspect="1"/>
          </p:cNvPicPr>
          <p:nvPr/>
        </p:nvPicPr>
        <p:blipFill>
          <a:blip r:embed="rId2">
            <a:extLst/>
          </a:blip>
          <a:stretch>
            <a:fillRect/>
          </a:stretch>
        </p:blipFill>
        <p:spPr>
          <a:xfrm>
            <a:off x="5306451" y="2759013"/>
            <a:ext cx="1555068" cy="2174458"/>
          </a:xfrm>
          <a:prstGeom prst="rect">
            <a:avLst/>
          </a:prstGeom>
          <a:ln w="12700">
            <a:miter lim="400000"/>
          </a:ln>
        </p:spPr>
      </p:pic>
      <p:sp>
        <p:nvSpPr>
          <p:cNvPr id="941" name="بما أن زوايا الدوران المبينة في الشكل كلها حادة فهل يجب أن تكون زوايا الدوران حادة دائماً ؟"/>
          <p:cNvSpPr txBox="1"/>
          <p:nvPr/>
        </p:nvSpPr>
        <p:spPr>
          <a:xfrm>
            <a:off x="5407556" y="3133650"/>
            <a:ext cx="1352858" cy="1270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700">
                <a:latin typeface="FF Hekaya Light"/>
                <a:ea typeface="FF Hekaya Light"/>
                <a:cs typeface="FF Hekaya Light"/>
                <a:sym typeface="FF Hekaya Light"/>
              </a:defRPr>
            </a:lvl1pPr>
          </a:lstStyle>
          <a:p>
            <a:pPr rtl="0">
              <a:defRPr/>
            </a:pPr>
            <a:r>
              <a:t>بما أن زوايا الدوران المبينة في الشكل كلها حادة فهل يجب أن تكون زوايا الدوران حادة دائماً ؟</a:t>
            </a:r>
          </a:p>
        </p:txBody>
      </p:sp>
      <p:pic>
        <p:nvPicPr>
          <p:cNvPr id="942" name="تجميع" descr="تجميع"/>
          <p:cNvPicPr>
            <a:picLocks noChangeAspect="1"/>
          </p:cNvPicPr>
          <p:nvPr/>
        </p:nvPicPr>
        <p:blipFill>
          <a:blip r:embed="rId2">
            <a:extLst/>
          </a:blip>
          <a:stretch>
            <a:fillRect/>
          </a:stretch>
        </p:blipFill>
        <p:spPr>
          <a:xfrm>
            <a:off x="3378758" y="2759013"/>
            <a:ext cx="1555068" cy="2174458"/>
          </a:xfrm>
          <a:prstGeom prst="rect">
            <a:avLst/>
          </a:prstGeom>
          <a:ln w="12700">
            <a:miter lim="400000"/>
          </a:ln>
        </p:spPr>
      </p:pic>
      <p:sp>
        <p:nvSpPr>
          <p:cNvPr id="943" name="ورد في النص أن مجموع قياسات زوايا الدوران عن نقطة الارتكاز الثلاث يبقى  ثابتاً دائماً ؟ ما ذلك المجموع ؟"/>
          <p:cNvSpPr txBox="1"/>
          <p:nvPr/>
        </p:nvSpPr>
        <p:spPr>
          <a:xfrm>
            <a:off x="3479863" y="3133650"/>
            <a:ext cx="1352858" cy="152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700">
                <a:latin typeface="FF Hekaya Light"/>
                <a:ea typeface="FF Hekaya Light"/>
                <a:cs typeface="FF Hekaya Light"/>
                <a:sym typeface="FF Hekaya Light"/>
              </a:defRPr>
            </a:lvl1pPr>
          </a:lstStyle>
          <a:p>
            <a:pPr rtl="0">
              <a:defRPr/>
            </a:pPr>
            <a:r>
              <a:t>ورد في النص أن مجموع قياسات زوايا الدوران عن نقطة الارتكاز الثلاث يبقى  ثابتاً دائماً ؟ ما ذلك المجموع ؟</a:t>
            </a:r>
          </a:p>
        </p:txBody>
      </p:sp>
      <p:sp>
        <p:nvSpPr>
          <p:cNvPr id="944" name="مستطيل مستدير الزوايا"/>
          <p:cNvSpPr/>
          <p:nvPr/>
        </p:nvSpPr>
        <p:spPr>
          <a:xfrm>
            <a:off x="2959100" y="538226"/>
            <a:ext cx="3290610" cy="364300"/>
          </a:xfrm>
          <a:prstGeom prst="roundRect">
            <a:avLst>
              <a:gd name="adj" fmla="val 50000"/>
            </a:avLst>
          </a:prstGeom>
          <a:solidFill>
            <a:srgbClr val="A7A7A7"/>
          </a:solidFill>
          <a:ln w="12700">
            <a:miter lim="400000"/>
          </a:ln>
        </p:spPr>
        <p:txBody>
          <a:bodyPr lIns="0" tIns="0" rIns="0" bIns="0"/>
          <a:lstStyle/>
          <a:p>
            <a:pPr/>
          </a:p>
        </p:txBody>
      </p:sp>
      <p:grpSp>
        <p:nvGrpSpPr>
          <p:cNvPr id="949" name="Google Shape;4104;p34"/>
          <p:cNvGrpSpPr/>
          <p:nvPr/>
        </p:nvGrpSpPr>
        <p:grpSpPr>
          <a:xfrm>
            <a:off x="8352595" y="439635"/>
            <a:ext cx="560202" cy="561482"/>
            <a:chOff x="0" y="0"/>
            <a:chExt cx="560200" cy="561481"/>
          </a:xfrm>
        </p:grpSpPr>
        <p:sp>
          <p:nvSpPr>
            <p:cNvPr id="945"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46"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47"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48"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950"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951" name="مستطيل مستدير الزوايا"/>
          <p:cNvSpPr/>
          <p:nvPr/>
        </p:nvSpPr>
        <p:spPr>
          <a:xfrm>
            <a:off x="2926695" y="495300"/>
            <a:ext cx="3290610"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952"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953" name="الموضوع / زوايا المثلث"/>
          <p:cNvSpPr txBox="1"/>
          <p:nvPr/>
        </p:nvSpPr>
        <p:spPr>
          <a:xfrm>
            <a:off x="3021667" y="560926"/>
            <a:ext cx="3049730"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مستطيل مستدير الزوايا"/>
          <p:cNvSpPr/>
          <p:nvPr/>
        </p:nvSpPr>
        <p:spPr>
          <a:xfrm>
            <a:off x="7761000" y="1573647"/>
            <a:ext cx="1051762" cy="1389233"/>
          </a:xfrm>
          <a:prstGeom prst="roundRect">
            <a:avLst>
              <a:gd name="adj" fmla="val 16818"/>
            </a:avLst>
          </a:prstGeom>
          <a:solidFill>
            <a:srgbClr val="FFD966"/>
          </a:solidFill>
          <a:ln w="12700">
            <a:miter lim="400000"/>
          </a:ln>
        </p:spPr>
        <p:txBody>
          <a:bodyPr lIns="0" tIns="0" rIns="0" bIns="0"/>
          <a:lstStyle/>
          <a:p>
            <a:pPr/>
          </a:p>
        </p:txBody>
      </p:sp>
      <p:sp>
        <p:nvSpPr>
          <p:cNvPr id="956"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grpSp>
        <p:nvGrpSpPr>
          <p:cNvPr id="959" name="تجميع"/>
          <p:cNvGrpSpPr/>
          <p:nvPr/>
        </p:nvGrpSpPr>
        <p:grpSpPr>
          <a:xfrm>
            <a:off x="7682296" y="3356485"/>
            <a:ext cx="1209170" cy="1566276"/>
            <a:chOff x="0" y="0"/>
            <a:chExt cx="1209169" cy="1566274"/>
          </a:xfrm>
        </p:grpSpPr>
        <p:sp>
          <p:nvSpPr>
            <p:cNvPr id="957" name="مستطيل مستدير الزوايا"/>
            <p:cNvSpPr/>
            <p:nvPr/>
          </p:nvSpPr>
          <p:spPr>
            <a:xfrm>
              <a:off x="0" y="80323"/>
              <a:ext cx="1124986" cy="1485952"/>
            </a:xfrm>
            <a:prstGeom prst="roundRect">
              <a:avLst>
                <a:gd name="adj" fmla="val 16818"/>
              </a:avLst>
            </a:prstGeom>
            <a:solidFill>
              <a:srgbClr val="FFD966"/>
            </a:solidFill>
            <a:ln w="12700" cap="flat">
              <a:noFill/>
              <a:miter lim="400000"/>
            </a:ln>
            <a:effectLst/>
          </p:spPr>
          <p:txBody>
            <a:bodyPr wrap="square" lIns="0" tIns="0" rIns="0" bIns="0" numCol="1" anchor="t">
              <a:noAutofit/>
            </a:bodyPr>
            <a:lstStyle/>
            <a:p>
              <a:pPr/>
            </a:p>
          </p:txBody>
        </p:sp>
        <p:sp>
          <p:nvSpPr>
            <p:cNvPr id="958" name="مستطيل مستدير الزوايا"/>
            <p:cNvSpPr/>
            <p:nvPr/>
          </p:nvSpPr>
          <p:spPr>
            <a:xfrm>
              <a:off x="84184" y="0"/>
              <a:ext cx="1124986" cy="1485952"/>
            </a:xfrm>
            <a:prstGeom prst="roundRect">
              <a:avLst>
                <a:gd name="adj" fmla="val 16818"/>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grpSp>
      <p:sp>
        <p:nvSpPr>
          <p:cNvPr id="960"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961"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grpSp>
        <p:nvGrpSpPr>
          <p:cNvPr id="966" name="تجميع"/>
          <p:cNvGrpSpPr/>
          <p:nvPr/>
        </p:nvGrpSpPr>
        <p:grpSpPr>
          <a:xfrm>
            <a:off x="1036500" y="1710520"/>
            <a:ext cx="6363378" cy="594257"/>
            <a:chOff x="0" y="0"/>
            <a:chExt cx="6363377" cy="594256"/>
          </a:xfrm>
        </p:grpSpPr>
        <p:grpSp>
          <p:nvGrpSpPr>
            <p:cNvPr id="964" name="تجميع"/>
            <p:cNvGrpSpPr/>
            <p:nvPr/>
          </p:nvGrpSpPr>
          <p:grpSpPr>
            <a:xfrm>
              <a:off x="0" y="152284"/>
              <a:ext cx="6100780" cy="441973"/>
              <a:chOff x="0" y="0"/>
              <a:chExt cx="6100779" cy="441971"/>
            </a:xfrm>
          </p:grpSpPr>
          <p:sp>
            <p:nvSpPr>
              <p:cNvPr id="962" name="مستطيل مستدير الزوايا"/>
              <p:cNvSpPr/>
              <p:nvPr/>
            </p:nvSpPr>
            <p:spPr>
              <a:xfrm>
                <a:off x="0" y="0"/>
                <a:ext cx="6100780" cy="441972"/>
              </a:xfrm>
              <a:prstGeom prst="roundRect">
                <a:avLst>
                  <a:gd name="adj" fmla="val 43102"/>
                </a:avLst>
              </a:prstGeom>
              <a:solidFill>
                <a:srgbClr val="3D85C6"/>
              </a:solidFill>
              <a:ln w="12700" cap="flat">
                <a:solidFill>
                  <a:schemeClr val="accent6"/>
                </a:solidFill>
                <a:prstDash val="sysDot"/>
                <a:miter lim="400000"/>
              </a:ln>
              <a:effectLst/>
            </p:spPr>
            <p:txBody>
              <a:bodyPr wrap="square" lIns="0" tIns="0" rIns="0" bIns="0" numCol="1" anchor="t">
                <a:noAutofit/>
              </a:bodyPr>
              <a:lstStyle/>
              <a:p>
                <a:pPr/>
              </a:p>
            </p:txBody>
          </p:sp>
          <p:sp>
            <p:nvSpPr>
              <p:cNvPr id="963" name="تعبر نظرية مجموع قياسات زوايا المثلث عن العلاقة بين الزوايا الداخلية لأي مثلث"/>
              <p:cNvSpPr/>
              <p:nvPr/>
            </p:nvSpPr>
            <p:spPr>
              <a:xfrm>
                <a:off x="93832" y="122687"/>
                <a:ext cx="591311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a:defRPr>
                    <a:solidFill>
                      <a:schemeClr val="accent1">
                        <a:lumOff val="44000"/>
                      </a:schemeClr>
                    </a:solidFill>
                    <a:latin typeface="Nahdi-Black"/>
                    <a:ea typeface="Nahdi-Black"/>
                    <a:cs typeface="Nahdi-Black"/>
                    <a:sym typeface="Nahdi-Black"/>
                  </a:defRPr>
                </a:lvl1pPr>
              </a:lstStyle>
              <a:p>
                <a:pPr rtl="0">
                  <a:defRPr/>
                </a:pPr>
                <a:r>
                  <a:t>تعبر نظرية مجموع قياسات زوايا المثلث عن العلاقة بين الزوايا الداخلية لأي مثلث</a:t>
                </a:r>
              </a:p>
            </p:txBody>
          </p:sp>
        </p:grpSp>
        <p:pic>
          <p:nvPicPr>
            <p:cNvPr id="965" name="IMG_6430.png" descr="IMG_6430.png"/>
            <p:cNvPicPr>
              <a:picLocks noChangeAspect="1"/>
            </p:cNvPicPr>
            <p:nvPr/>
          </p:nvPicPr>
          <p:blipFill>
            <a:blip r:embed="rId2">
              <a:extLst/>
            </a:blip>
            <a:srcRect l="0" t="0" r="0" b="23"/>
            <a:stretch>
              <a:fillRect/>
            </a:stretch>
          </p:blipFill>
          <p:spPr>
            <a:xfrm>
              <a:off x="5938336" y="0"/>
              <a:ext cx="425042" cy="4754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4201"/>
                  </a:lnTo>
                  <a:lnTo>
                    <a:pt x="0" y="8420"/>
                  </a:lnTo>
                  <a:lnTo>
                    <a:pt x="1089" y="9880"/>
                  </a:lnTo>
                  <a:cubicBezTo>
                    <a:pt x="1683" y="10686"/>
                    <a:pt x="2271" y="11420"/>
                    <a:pt x="2420" y="11503"/>
                  </a:cubicBezTo>
                  <a:cubicBezTo>
                    <a:pt x="2569" y="11586"/>
                    <a:pt x="2702" y="11847"/>
                    <a:pt x="2703" y="12098"/>
                  </a:cubicBezTo>
                  <a:cubicBezTo>
                    <a:pt x="2706" y="12930"/>
                    <a:pt x="3324" y="14562"/>
                    <a:pt x="3792" y="14983"/>
                  </a:cubicBezTo>
                  <a:cubicBezTo>
                    <a:pt x="4377" y="15510"/>
                    <a:pt x="5870" y="15508"/>
                    <a:pt x="7523" y="14983"/>
                  </a:cubicBezTo>
                  <a:cubicBezTo>
                    <a:pt x="8258" y="14750"/>
                    <a:pt x="8927" y="14669"/>
                    <a:pt x="9076" y="14803"/>
                  </a:cubicBezTo>
                  <a:cubicBezTo>
                    <a:pt x="9220" y="14932"/>
                    <a:pt x="9361" y="16102"/>
                    <a:pt x="9398" y="17399"/>
                  </a:cubicBezTo>
                  <a:cubicBezTo>
                    <a:pt x="9453" y="19310"/>
                    <a:pt x="9564" y="19802"/>
                    <a:pt x="9983" y="20013"/>
                  </a:cubicBezTo>
                  <a:cubicBezTo>
                    <a:pt x="10268" y="20157"/>
                    <a:pt x="10508" y="20410"/>
                    <a:pt x="10508" y="20572"/>
                  </a:cubicBezTo>
                  <a:cubicBezTo>
                    <a:pt x="10508" y="20734"/>
                    <a:pt x="10743" y="21024"/>
                    <a:pt x="11032" y="21221"/>
                  </a:cubicBezTo>
                  <a:cubicBezTo>
                    <a:pt x="11419" y="21486"/>
                    <a:pt x="12876" y="21594"/>
                    <a:pt x="16578" y="21600"/>
                  </a:cubicBezTo>
                  <a:lnTo>
                    <a:pt x="21600" y="21600"/>
                  </a:lnTo>
                  <a:lnTo>
                    <a:pt x="21600" y="10800"/>
                  </a:lnTo>
                  <a:lnTo>
                    <a:pt x="21600" y="0"/>
                  </a:lnTo>
                  <a:lnTo>
                    <a:pt x="10790" y="0"/>
                  </a:lnTo>
                  <a:lnTo>
                    <a:pt x="0" y="0"/>
                  </a:lnTo>
                  <a:close/>
                </a:path>
              </a:pathLst>
            </a:custGeom>
            <a:ln w="12700" cap="flat">
              <a:noFill/>
              <a:miter lim="400000"/>
            </a:ln>
            <a:effectLst/>
          </p:spPr>
        </p:pic>
      </p:grpSp>
      <p:grpSp>
        <p:nvGrpSpPr>
          <p:cNvPr id="971" name="Google Shape;4104;p34"/>
          <p:cNvGrpSpPr/>
          <p:nvPr/>
        </p:nvGrpSpPr>
        <p:grpSpPr>
          <a:xfrm>
            <a:off x="8352595" y="439635"/>
            <a:ext cx="560202" cy="561482"/>
            <a:chOff x="0" y="0"/>
            <a:chExt cx="560200" cy="561481"/>
          </a:xfrm>
        </p:grpSpPr>
        <p:sp>
          <p:nvSpPr>
            <p:cNvPr id="967"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68"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69"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970"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972"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973"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974"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3"/>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3"/>
              </a:buBlip>
              <a:defRPr>
                <a:latin typeface="FF Hekaya Light"/>
                <a:ea typeface="FF Hekaya Light"/>
                <a:cs typeface="FF Hekaya Light"/>
                <a:sym typeface="FF Hekaya Light"/>
              </a:defRPr>
            </a:pPr>
            <a:r>
              <a:t> أطبق نظرية الزاوية الخارجية  في المثلث.</a:t>
            </a:r>
          </a:p>
        </p:txBody>
      </p:sp>
      <p:sp>
        <p:nvSpPr>
          <p:cNvPr id="975"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3"/>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3"/>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3"/>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3"/>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3"/>
              </a:buBlip>
              <a:defRPr sz="1300">
                <a:latin typeface="FF Hekaya Light"/>
                <a:ea typeface="FF Hekaya Light"/>
                <a:cs typeface="FF Hekaya Light"/>
                <a:sym typeface="FF Hekaya Light"/>
              </a:defRPr>
            </a:pPr>
            <a:r>
              <a:t> النتيجة</a:t>
            </a:r>
          </a:p>
        </p:txBody>
      </p:sp>
      <p:sp>
        <p:nvSpPr>
          <p:cNvPr id="976"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977"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978"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grpSp>
        <p:nvGrpSpPr>
          <p:cNvPr id="982" name="تجميع"/>
          <p:cNvGrpSpPr/>
          <p:nvPr/>
        </p:nvGrpSpPr>
        <p:grpSpPr>
          <a:xfrm>
            <a:off x="4796104" y="1154088"/>
            <a:ext cx="2738109" cy="506420"/>
            <a:chOff x="0" y="0"/>
            <a:chExt cx="2738107" cy="506418"/>
          </a:xfrm>
        </p:grpSpPr>
        <p:sp>
          <p:nvSpPr>
            <p:cNvPr id="979" name="مستطيل مستدير الزوايا"/>
            <p:cNvSpPr/>
            <p:nvPr/>
          </p:nvSpPr>
          <p:spPr>
            <a:xfrm>
              <a:off x="95584" y="0"/>
              <a:ext cx="2642524" cy="480496"/>
            </a:xfrm>
            <a:prstGeom prst="roundRect">
              <a:avLst>
                <a:gd name="adj" fmla="val 15599"/>
              </a:avLst>
            </a:prstGeom>
            <a:solidFill>
              <a:srgbClr val="FFD966"/>
            </a:solidFill>
            <a:ln w="12700" cap="flat">
              <a:noFill/>
              <a:miter lim="400000"/>
            </a:ln>
            <a:effectLst/>
          </p:spPr>
          <p:txBody>
            <a:bodyPr wrap="square" lIns="0" tIns="0" rIns="0" bIns="0" numCol="1" anchor="t">
              <a:noAutofit/>
            </a:bodyPr>
            <a:lstStyle/>
            <a:p>
              <a:pPr/>
            </a:p>
          </p:txBody>
        </p:sp>
        <p:sp>
          <p:nvSpPr>
            <p:cNvPr id="980" name="مستطيل مستدير الزوايا"/>
            <p:cNvSpPr/>
            <p:nvPr/>
          </p:nvSpPr>
          <p:spPr>
            <a:xfrm>
              <a:off x="0" y="81002"/>
              <a:ext cx="2649587" cy="425417"/>
            </a:xfrm>
            <a:prstGeom prst="roundRect">
              <a:avLst>
                <a:gd name="adj" fmla="val 15975"/>
              </a:avLst>
            </a:prstGeom>
            <a:solidFill>
              <a:schemeClr val="accent1">
                <a:lumOff val="44000"/>
              </a:schemeClr>
            </a:solidFill>
            <a:ln w="25400" cap="flat">
              <a:solidFill>
                <a:schemeClr val="accent6"/>
              </a:solidFill>
              <a:prstDash val="sysDot"/>
              <a:round/>
            </a:ln>
            <a:effectLst/>
          </p:spPr>
          <p:txBody>
            <a:bodyPr wrap="square" lIns="0" tIns="0" rIns="0" bIns="0" numCol="1" anchor="t">
              <a:noAutofit/>
            </a:bodyPr>
            <a:lstStyle/>
            <a:p>
              <a:pPr/>
            </a:p>
          </p:txBody>
        </p:sp>
        <p:sp>
          <p:nvSpPr>
            <p:cNvPr id="981" name="نظرية مجموع قياسات زوايا المثلث"/>
            <p:cNvSpPr txBox="1"/>
            <p:nvPr/>
          </p:nvSpPr>
          <p:spPr>
            <a:xfrm>
              <a:off x="54346" y="204811"/>
              <a:ext cx="2540894" cy="260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300">
                  <a:latin typeface="Nahdi-Black"/>
                  <a:ea typeface="Nahdi-Black"/>
                  <a:cs typeface="Nahdi-Black"/>
                  <a:sym typeface="Nahdi-Black"/>
                </a:defRPr>
              </a:lvl1pPr>
            </a:lstStyle>
            <a:p>
              <a:pPr rtl="0">
                <a:defRPr/>
              </a:pPr>
              <a:r>
                <a:t>نظرية مجموع قياسات زوايا المثلث</a:t>
              </a:r>
            </a:p>
          </p:txBody>
        </p:sp>
      </p:grpSp>
      <p:grpSp>
        <p:nvGrpSpPr>
          <p:cNvPr id="985" name="تجميع"/>
          <p:cNvGrpSpPr/>
          <p:nvPr/>
        </p:nvGrpSpPr>
        <p:grpSpPr>
          <a:xfrm>
            <a:off x="129994" y="291916"/>
            <a:ext cx="1607313" cy="1106669"/>
            <a:chOff x="0" y="0"/>
            <a:chExt cx="1607311" cy="1106667"/>
          </a:xfrm>
        </p:grpSpPr>
        <p:sp>
          <p:nvSpPr>
            <p:cNvPr id="983" name="الاستقراء"/>
            <p:cNvSpPr txBox="1"/>
            <p:nvPr/>
          </p:nvSpPr>
          <p:spPr>
            <a:xfrm>
              <a:off x="228592" y="0"/>
              <a:ext cx="1349522" cy="4848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rtl="0">
                <a:defRPr sz="2000">
                  <a:latin typeface="FF Hekaya Light"/>
                  <a:ea typeface="FF Hekaya Light"/>
                  <a:cs typeface="FF Hekaya Light"/>
                  <a:sym typeface="FF Hekaya Light"/>
                </a:defRPr>
              </a:lvl1pPr>
            </a:lstStyle>
            <a:p>
              <a:pPr/>
              <a:r>
                <a:t>الاستقراء</a:t>
              </a:r>
            </a:p>
          </p:txBody>
        </p:sp>
        <p:pic>
          <p:nvPicPr>
            <p:cNvPr id="984" name="IMG_1982.jpeg" descr="IMG_1982.jpeg"/>
            <p:cNvPicPr>
              <a:picLocks noChangeAspect="1"/>
            </p:cNvPicPr>
            <p:nvPr/>
          </p:nvPicPr>
          <p:blipFill>
            <a:blip r:embed="rId4">
              <a:extLst/>
            </a:blip>
            <a:stretch>
              <a:fillRect/>
            </a:stretch>
          </p:blipFill>
          <p:spPr>
            <a:xfrm>
              <a:off x="0" y="370494"/>
              <a:ext cx="1607312" cy="736174"/>
            </a:xfrm>
            <a:prstGeom prst="rect">
              <a:avLst/>
            </a:prstGeom>
            <a:ln w="12700" cap="flat">
              <a:noFill/>
              <a:miter lim="400000"/>
            </a:ln>
            <a:effectLst/>
          </p:spPr>
        </p:pic>
      </p:grpSp>
      <p:pic>
        <p:nvPicPr>
          <p:cNvPr id="986" name="IMG_1761.png" descr="IMG_1761.png">
            <a:hlinkClick r:id="rId5" invalidUrl="" action="" tgtFrame="" tooltip="" history="1" highlightClick="0" endSnd="0"/>
          </p:cNvPr>
          <p:cNvPicPr>
            <a:picLocks noChangeAspect="1"/>
          </p:cNvPicPr>
          <p:nvPr/>
        </p:nvPicPr>
        <p:blipFill>
          <a:blip r:embed="rId6">
            <a:extLst/>
          </a:blip>
          <a:stretch>
            <a:fillRect/>
          </a:stretch>
        </p:blipFill>
        <p:spPr>
          <a:xfrm>
            <a:off x="1799903" y="494484"/>
            <a:ext cx="835003" cy="835003"/>
          </a:xfrm>
          <a:prstGeom prst="rect">
            <a:avLst/>
          </a:prstGeom>
          <a:ln w="12700">
            <a:miter lim="400000"/>
          </a:ln>
        </p:spPr>
      </p:pic>
      <p:sp>
        <p:nvSpPr>
          <p:cNvPr id="987" name="مستطيل مستدير الزوايا"/>
          <p:cNvSpPr/>
          <p:nvPr/>
        </p:nvSpPr>
        <p:spPr>
          <a:xfrm>
            <a:off x="1297228" y="2685787"/>
            <a:ext cx="5841922" cy="1585739"/>
          </a:xfrm>
          <a:prstGeom prst="roundRect">
            <a:avLst>
              <a:gd name="adj" fmla="val 12359"/>
            </a:avLst>
          </a:prstGeom>
          <a:solidFill>
            <a:srgbClr val="FFD966"/>
          </a:solidFill>
          <a:ln w="12700">
            <a:miter lim="400000"/>
          </a:ln>
        </p:spPr>
        <p:txBody>
          <a:bodyPr lIns="0" tIns="0" rIns="0" bIns="0"/>
          <a:lstStyle/>
          <a:p>
            <a:pPr/>
          </a:p>
        </p:txBody>
      </p:sp>
      <p:sp>
        <p:nvSpPr>
          <p:cNvPr id="988" name="مستطيل مستدير الزوايا"/>
          <p:cNvSpPr/>
          <p:nvPr/>
        </p:nvSpPr>
        <p:spPr>
          <a:xfrm>
            <a:off x="1409403" y="2752423"/>
            <a:ext cx="5617572" cy="1452466"/>
          </a:xfrm>
          <a:prstGeom prst="roundRect">
            <a:avLst>
              <a:gd name="adj" fmla="val 12234"/>
            </a:avLst>
          </a:prstGeom>
          <a:solidFill>
            <a:schemeClr val="accent1">
              <a:lumOff val="44000"/>
            </a:schemeClr>
          </a:solidFill>
          <a:ln w="25400">
            <a:solidFill>
              <a:schemeClr val="accent6"/>
            </a:solidFill>
            <a:prstDash val="sysDot"/>
          </a:ln>
        </p:spPr>
        <p:txBody>
          <a:bodyPr lIns="0" tIns="0" rIns="0" bIns="0"/>
          <a:lstStyle/>
          <a:p>
            <a:pPr/>
          </a:p>
        </p:txBody>
      </p:sp>
      <p:sp>
        <p:nvSpPr>
          <p:cNvPr id="989" name="مجموع قياسات زوايا المثلث"/>
          <p:cNvSpPr txBox="1"/>
          <p:nvPr/>
        </p:nvSpPr>
        <p:spPr>
          <a:xfrm>
            <a:off x="2120278" y="2932212"/>
            <a:ext cx="4431910" cy="45494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ctr" rtl="0">
              <a:defRPr sz="2000">
                <a:latin typeface="Nahdi-Black"/>
                <a:ea typeface="Nahdi-Black"/>
                <a:cs typeface="Nahdi-Black"/>
                <a:sym typeface="Nahdi-Black"/>
              </a:defRPr>
            </a:pPr>
            <a:r>
              <a:t>مجموع قياسات زوايا المثلث </a:t>
            </a:r>
            <a14:m>
              <m:oMath>
                <m:sSup>
                  <m:e>
                    <m:r>
                      <a:rPr xmlns:a="http://schemas.openxmlformats.org/drawingml/2006/main" sz="2150" i="1">
                        <a:solidFill>
                          <a:srgbClr val="E22400"/>
                        </a:solidFill>
                        <a:latin typeface="Cambria Math" panose="02040503050406030204" pitchFamily="18" charset="0"/>
                      </a:rPr>
                      <m:t>180</m:t>
                    </m:r>
                  </m:e>
                  <m:sup>
                    <m:r>
                      <a:rPr xmlns:a="http://schemas.openxmlformats.org/drawingml/2006/main" sz="2150" i="1">
                        <a:solidFill>
                          <a:srgbClr val="E22400"/>
                        </a:solidFill>
                        <a:latin typeface="Cambria Math" panose="02040503050406030204" pitchFamily="18" charset="0"/>
                      </a:rPr>
                      <m:t>∘</m:t>
                    </m:r>
                  </m:sup>
                </m:sSup>
              </m:oMath>
            </a14:m>
            <a:endParaRPr>
              <a:solidFill>
                <a:srgbClr val="E22400"/>
              </a:solidFill>
            </a:endParaRPr>
          </a:p>
        </p:txBody>
      </p:sp>
      <p:pic>
        <p:nvPicPr>
          <p:cNvPr id="990" name="صورة" descr="صورة"/>
          <p:cNvPicPr>
            <a:picLocks noChangeAspect="1"/>
          </p:cNvPicPr>
          <p:nvPr/>
        </p:nvPicPr>
        <p:blipFill>
          <a:blip r:embed="rId7">
            <a:extLst/>
          </a:blip>
          <a:srcRect l="4719" t="39587" r="73468" b="9649"/>
          <a:stretch>
            <a:fillRect/>
          </a:stretch>
        </p:blipFill>
        <p:spPr>
          <a:xfrm>
            <a:off x="1433785" y="3209180"/>
            <a:ext cx="1567319" cy="915579"/>
          </a:xfrm>
          <a:prstGeom prst="rect">
            <a:avLst/>
          </a:prstGeom>
          <a:ln w="12700">
            <a:miter lim="400000"/>
          </a:ln>
        </p:spPr>
      </p:pic>
      <p:pic>
        <p:nvPicPr>
          <p:cNvPr id="991" name="صورة" descr="صورة"/>
          <p:cNvPicPr>
            <a:picLocks noChangeAspect="1"/>
          </p:cNvPicPr>
          <p:nvPr/>
        </p:nvPicPr>
        <p:blipFill>
          <a:blip r:embed="rId7">
            <a:extLst/>
          </a:blip>
          <a:srcRect l="42416" t="53440" r="22281" b="22937"/>
          <a:stretch>
            <a:fillRect/>
          </a:stretch>
        </p:blipFill>
        <p:spPr>
          <a:xfrm>
            <a:off x="3010495" y="3404641"/>
            <a:ext cx="3235303" cy="543396"/>
          </a:xfrm>
          <a:prstGeom prst="rect">
            <a:avLst/>
          </a:prstGeom>
          <a:ln w="12700">
            <a:miter lim="400000"/>
          </a:ln>
        </p:spPr>
      </p:pic>
      <p:sp>
        <p:nvSpPr>
          <p:cNvPr id="992" name="مثال:"/>
          <p:cNvSpPr txBox="1"/>
          <p:nvPr/>
        </p:nvSpPr>
        <p:spPr>
          <a:xfrm>
            <a:off x="6129166" y="3499196"/>
            <a:ext cx="819649" cy="33556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2000">
                <a:solidFill>
                  <a:srgbClr val="E22400"/>
                </a:solidFill>
                <a:latin typeface="Nahdi-Black"/>
                <a:ea typeface="Nahdi-Black"/>
                <a:cs typeface="Nahdi-Black"/>
                <a:sym typeface="Nahdi-Black"/>
              </a:defRPr>
            </a:lvl1pPr>
          </a:lstStyle>
          <a:p>
            <a:pPr rtl="0">
              <a:defRPr/>
            </a:pPr>
            <a:r>
              <a:t>مثال:</a:t>
            </a:r>
          </a:p>
        </p:txBody>
      </p:sp>
      <p:pic>
        <p:nvPicPr>
          <p:cNvPr id="993" name="IMG_5702.png" descr="IMG_5702.png">
            <a:hlinkClick r:id="rId8" invalidUrl="" action="" tgtFrame="" tooltip="" history="1" highlightClick="0" endSnd="0"/>
          </p:cNvPr>
          <p:cNvPicPr>
            <a:picLocks noChangeAspect="1"/>
          </p:cNvPicPr>
          <p:nvPr/>
        </p:nvPicPr>
        <p:blipFill>
          <a:blip r:embed="rId9">
            <a:extLst/>
          </a:blip>
          <a:stretch>
            <a:fillRect/>
          </a:stretch>
        </p:blipFill>
        <p:spPr>
          <a:xfrm>
            <a:off x="4122593" y="4374048"/>
            <a:ext cx="353457" cy="577827"/>
          </a:xfrm>
          <a:prstGeom prst="rect">
            <a:avLst/>
          </a:prstGeom>
          <a:ln w="12700">
            <a:miter lim="400000"/>
          </a:ln>
        </p:spPr>
      </p:pic>
      <p:sp>
        <p:nvSpPr>
          <p:cNvPr id="994" name="البرهان"/>
          <p:cNvSpPr txBox="1"/>
          <p:nvPr/>
        </p:nvSpPr>
        <p:spPr>
          <a:xfrm>
            <a:off x="4495422" y="4498155"/>
            <a:ext cx="920424" cy="32961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2000">
                <a:latin typeface="Nahdi-Black"/>
                <a:ea typeface="Nahdi-Black"/>
                <a:cs typeface="Nahdi-Black"/>
                <a:sym typeface="Nahdi-Black"/>
              </a:defRPr>
            </a:lvl1pPr>
          </a:lstStyle>
          <a:p>
            <a:pPr rtl="0">
              <a:defRPr/>
            </a:pPr>
            <a:r>
              <a:t>البرهان</a:t>
            </a:r>
          </a:p>
        </p:txBody>
      </p:sp>
      <p:sp>
        <p:nvSpPr>
          <p:cNvPr id="995" name="البرهان لأستاذة سارة الجهني"/>
          <p:cNvSpPr txBox="1"/>
          <p:nvPr/>
        </p:nvSpPr>
        <p:spPr>
          <a:xfrm>
            <a:off x="234548" y="4734533"/>
            <a:ext cx="1398204" cy="254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r">
              <a:defRPr>
                <a:solidFill>
                  <a:srgbClr val="E22400"/>
                </a:solidFill>
                <a:latin typeface="Waseem Regular"/>
                <a:ea typeface="Waseem Regular"/>
                <a:cs typeface="Waseem Regular"/>
                <a:sym typeface="Waseem Regular"/>
              </a:defRPr>
            </a:lvl1pPr>
          </a:lstStyle>
          <a:p>
            <a:pPr rtl="0">
              <a:defRPr/>
            </a:pPr>
            <a:r>
              <a:t>البرهان لأستاذة سارة الجهني</a:t>
            </a:r>
          </a:p>
        </p:txBody>
      </p:sp>
      <p:grpSp>
        <p:nvGrpSpPr>
          <p:cNvPr id="998" name="تجميع"/>
          <p:cNvGrpSpPr/>
          <p:nvPr/>
        </p:nvGrpSpPr>
        <p:grpSpPr>
          <a:xfrm>
            <a:off x="5979005" y="4643673"/>
            <a:ext cx="1761445" cy="403441"/>
            <a:chOff x="0" y="0"/>
            <a:chExt cx="1761443" cy="403439"/>
          </a:xfrm>
        </p:grpSpPr>
        <p:sp>
          <p:nvSpPr>
            <p:cNvPr id="996"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997" name="IMG_6270.jpeg" descr="IMG_6270.jpeg"/>
            <p:cNvPicPr>
              <a:picLocks noChangeAspect="1"/>
            </p:cNvPicPr>
            <p:nvPr/>
          </p:nvPicPr>
          <p:blipFill>
            <a:blip r:embed="rId10">
              <a:extLst/>
            </a:blip>
            <a:srcRect l="63842" t="5958" r="26207" b="69272"/>
            <a:stretch>
              <a:fillRect/>
            </a:stretch>
          </p:blipFill>
          <p:spPr>
            <a:xfrm>
              <a:off x="0" y="0"/>
              <a:ext cx="388783" cy="40344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D85C6"/>
        </a:solidFill>
      </p:bgPr>
    </p:bg>
    <p:spTree>
      <p:nvGrpSpPr>
        <p:cNvPr id="1" name=""/>
        <p:cNvGrpSpPr/>
        <p:nvPr/>
      </p:nvGrpSpPr>
      <p:grpSpPr>
        <a:xfrm>
          <a:off x="0" y="0"/>
          <a:ext cx="0" cy="0"/>
          <a:chOff x="0" y="0"/>
          <a:chExt cx="0" cy="0"/>
        </a:xfrm>
      </p:grpSpPr>
      <p:sp>
        <p:nvSpPr>
          <p:cNvPr id="1000" name="مستطيل مستدير الزوايا"/>
          <p:cNvSpPr/>
          <p:nvPr/>
        </p:nvSpPr>
        <p:spPr>
          <a:xfrm>
            <a:off x="7682296" y="3436808"/>
            <a:ext cx="1124986" cy="1485953"/>
          </a:xfrm>
          <a:prstGeom prst="roundRect">
            <a:avLst>
              <a:gd name="adj" fmla="val 16818"/>
            </a:avLst>
          </a:prstGeom>
          <a:solidFill>
            <a:srgbClr val="3D85C6"/>
          </a:solidFill>
          <a:ln w="12700">
            <a:miter lim="400000"/>
          </a:ln>
        </p:spPr>
        <p:txBody>
          <a:bodyPr lIns="0" tIns="0" rIns="0" bIns="0"/>
          <a:lstStyle/>
          <a:p>
            <a:pPr/>
          </a:p>
        </p:txBody>
      </p:sp>
      <p:sp>
        <p:nvSpPr>
          <p:cNvPr id="1001" name="مستطيل مستدير الزوايا"/>
          <p:cNvSpPr/>
          <p:nvPr/>
        </p:nvSpPr>
        <p:spPr>
          <a:xfrm>
            <a:off x="7766480" y="3356485"/>
            <a:ext cx="1124986" cy="148595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002" name="مستطيل مستدير الزوايا"/>
          <p:cNvSpPr/>
          <p:nvPr/>
        </p:nvSpPr>
        <p:spPr>
          <a:xfrm>
            <a:off x="7761000" y="1573647"/>
            <a:ext cx="1051762" cy="1389233"/>
          </a:xfrm>
          <a:prstGeom prst="roundRect">
            <a:avLst>
              <a:gd name="adj" fmla="val 16818"/>
            </a:avLst>
          </a:prstGeom>
          <a:solidFill>
            <a:srgbClr val="3D85C6"/>
          </a:solidFill>
          <a:ln w="12700">
            <a:miter lim="400000"/>
          </a:ln>
        </p:spPr>
        <p:txBody>
          <a:bodyPr lIns="0" tIns="0" rIns="0" bIns="0"/>
          <a:lstStyle/>
          <a:p>
            <a:pPr/>
          </a:p>
        </p:txBody>
      </p:sp>
      <p:sp>
        <p:nvSpPr>
          <p:cNvPr id="1003"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004"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005"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grpSp>
        <p:nvGrpSpPr>
          <p:cNvPr id="1010" name="Google Shape;4104;p34"/>
          <p:cNvGrpSpPr/>
          <p:nvPr/>
        </p:nvGrpSpPr>
        <p:grpSpPr>
          <a:xfrm>
            <a:off x="8352595" y="439635"/>
            <a:ext cx="560202" cy="561482"/>
            <a:chOff x="0" y="0"/>
            <a:chExt cx="560200" cy="561481"/>
          </a:xfrm>
        </p:grpSpPr>
        <p:sp>
          <p:nvSpPr>
            <p:cNvPr id="1006"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007"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008"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009"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011"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012"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013"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2"/>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2"/>
              </a:buBlip>
              <a:defRPr>
                <a:latin typeface="FF Hekaya Light"/>
                <a:ea typeface="FF Hekaya Light"/>
                <a:cs typeface="FF Hekaya Light"/>
                <a:sym typeface="FF Hekaya Light"/>
              </a:defRPr>
            </a:pPr>
            <a:r>
              <a:t> أطبق نظرية الزاوية الخارجية  في المثلث.</a:t>
            </a:r>
          </a:p>
        </p:txBody>
      </p:sp>
      <p:sp>
        <p:nvSpPr>
          <p:cNvPr id="1014"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2"/>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2"/>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2"/>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2"/>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2"/>
              </a:buBlip>
              <a:defRPr sz="1300">
                <a:latin typeface="FF Hekaya Light"/>
                <a:ea typeface="FF Hekaya Light"/>
                <a:cs typeface="FF Hekaya Light"/>
                <a:sym typeface="FF Hekaya Light"/>
              </a:defRPr>
            </a:pPr>
            <a:r>
              <a:t> النتيجة</a:t>
            </a:r>
          </a:p>
        </p:txBody>
      </p:sp>
      <p:sp>
        <p:nvSpPr>
          <p:cNvPr id="1015"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016"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017"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pic>
        <p:nvPicPr>
          <p:cNvPr id="1018" name="IMG_6511.png" descr="IMG_6511.png"/>
          <p:cNvPicPr>
            <a:picLocks noChangeAspect="1"/>
          </p:cNvPicPr>
          <p:nvPr/>
        </p:nvPicPr>
        <p:blipFill>
          <a:blip r:embed="rId3">
            <a:extLst/>
          </a:blip>
          <a:srcRect l="16552" t="13690" r="31698" b="77669"/>
          <a:stretch>
            <a:fillRect/>
          </a:stretch>
        </p:blipFill>
        <p:spPr>
          <a:xfrm>
            <a:off x="1572145" y="1268989"/>
            <a:ext cx="4621929" cy="578460"/>
          </a:xfrm>
          <a:prstGeom prst="rect">
            <a:avLst/>
          </a:prstGeom>
          <a:ln w="12700">
            <a:miter lim="400000"/>
          </a:ln>
        </p:spPr>
      </p:pic>
      <p:sp>
        <p:nvSpPr>
          <p:cNvPr id="1019" name="مستطيل مستدير الزوايا"/>
          <p:cNvSpPr/>
          <p:nvPr/>
        </p:nvSpPr>
        <p:spPr>
          <a:xfrm>
            <a:off x="6171315" y="1204180"/>
            <a:ext cx="1499188" cy="499777"/>
          </a:xfrm>
          <a:prstGeom prst="roundRect">
            <a:avLst>
              <a:gd name="adj" fmla="val 14004"/>
            </a:avLst>
          </a:prstGeom>
          <a:solidFill>
            <a:srgbClr val="3D85C6"/>
          </a:solidFill>
          <a:ln w="12700">
            <a:miter lim="400000"/>
          </a:ln>
        </p:spPr>
        <p:txBody>
          <a:bodyPr lIns="0" tIns="0" rIns="0" bIns="0"/>
          <a:lstStyle/>
          <a:p>
            <a:pPr rtl="0">
              <a:defRPr>
                <a:solidFill>
                  <a:srgbClr val="B14341"/>
                </a:solidFill>
              </a:defRPr>
            </a:pPr>
          </a:p>
        </p:txBody>
      </p:sp>
      <p:sp>
        <p:nvSpPr>
          <p:cNvPr id="1020" name="مستطيل مستدير الزوايا"/>
          <p:cNvSpPr/>
          <p:nvPr/>
        </p:nvSpPr>
        <p:spPr>
          <a:xfrm>
            <a:off x="6880018" y="1268479"/>
            <a:ext cx="717798" cy="371179"/>
          </a:xfrm>
          <a:prstGeom prst="roundRect">
            <a:avLst>
              <a:gd name="adj" fmla="val 15567"/>
            </a:avLst>
          </a:prstGeom>
          <a:solidFill>
            <a:schemeClr val="accent1">
              <a:lumOff val="44000"/>
            </a:schemeClr>
          </a:solidFill>
          <a:ln w="12700">
            <a:solidFill>
              <a:schemeClr val="accent6"/>
            </a:solidFill>
            <a:prstDash val="sysDot"/>
            <a:miter lim="400000"/>
          </a:ln>
        </p:spPr>
        <p:txBody>
          <a:bodyPr lIns="0" tIns="0" rIns="0" bIns="0"/>
          <a:lstStyle/>
          <a:p>
            <a:pPr/>
          </a:p>
        </p:txBody>
      </p:sp>
      <p:sp>
        <p:nvSpPr>
          <p:cNvPr id="1021" name="مثال ١"/>
          <p:cNvSpPr txBox="1"/>
          <p:nvPr/>
        </p:nvSpPr>
        <p:spPr>
          <a:xfrm>
            <a:off x="6800953" y="1345555"/>
            <a:ext cx="626064"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solidFill>
                  <a:srgbClr val="3D85C6"/>
                </a:solidFill>
                <a:latin typeface="Nahdi-Black"/>
                <a:ea typeface="Nahdi-Black"/>
                <a:cs typeface="Nahdi-Black"/>
                <a:sym typeface="Nahdi-Black"/>
              </a:defRPr>
            </a:lvl1pPr>
          </a:lstStyle>
          <a:p>
            <a:pPr rtl="0">
              <a:defRPr/>
            </a:pPr>
            <a:r>
              <a:t>مثال ١</a:t>
            </a:r>
          </a:p>
        </p:txBody>
      </p:sp>
      <p:sp>
        <p:nvSpPr>
          <p:cNvPr id="1022" name="صفحة 21"/>
          <p:cNvSpPr txBox="1"/>
          <p:nvPr/>
        </p:nvSpPr>
        <p:spPr>
          <a:xfrm>
            <a:off x="6144207" y="1361286"/>
            <a:ext cx="688529" cy="3535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sz="1200">
                <a:solidFill>
                  <a:schemeClr val="accent1">
                    <a:lumOff val="44000"/>
                  </a:schemeClr>
                </a:solidFill>
                <a:latin typeface="Nahdi-Black"/>
                <a:ea typeface="Nahdi-Black"/>
                <a:cs typeface="Nahdi-Black"/>
                <a:sym typeface="Nahdi-Black"/>
              </a:defRPr>
            </a:lvl1pPr>
          </a:lstStyle>
          <a:p>
            <a:pPr rtl="0">
              <a:defRPr/>
            </a:pPr>
            <a:r>
              <a:t>صفحة 21</a:t>
            </a:r>
          </a:p>
        </p:txBody>
      </p:sp>
      <p:pic>
        <p:nvPicPr>
          <p:cNvPr id="1023" name="IMG_6511.png" descr="IMG_6511.png"/>
          <p:cNvPicPr>
            <a:picLocks noChangeAspect="1"/>
          </p:cNvPicPr>
          <p:nvPr/>
        </p:nvPicPr>
        <p:blipFill>
          <a:blip r:embed="rId3">
            <a:extLst/>
          </a:blip>
          <a:srcRect l="16552" t="23528" r="42316" b="54430"/>
          <a:stretch>
            <a:fillRect/>
          </a:stretch>
        </p:blipFill>
        <p:spPr>
          <a:xfrm>
            <a:off x="101936" y="1882332"/>
            <a:ext cx="2998824" cy="1204645"/>
          </a:xfrm>
          <a:prstGeom prst="rect">
            <a:avLst/>
          </a:prstGeom>
          <a:ln w="12700">
            <a:miter lim="400000"/>
          </a:ln>
        </p:spPr>
      </p:pic>
      <p:pic>
        <p:nvPicPr>
          <p:cNvPr id="1024" name="IMG_6511.png" descr="IMG_6511.png"/>
          <p:cNvPicPr>
            <a:picLocks noChangeAspect="1"/>
          </p:cNvPicPr>
          <p:nvPr/>
        </p:nvPicPr>
        <p:blipFill>
          <a:blip r:embed="rId3">
            <a:extLst/>
          </a:blip>
          <a:srcRect l="15853" t="68333" r="33539" b="14492"/>
          <a:stretch>
            <a:fillRect/>
          </a:stretch>
        </p:blipFill>
        <p:spPr>
          <a:xfrm>
            <a:off x="3113864" y="1973858"/>
            <a:ext cx="4549865" cy="1157491"/>
          </a:xfrm>
          <a:prstGeom prst="rect">
            <a:avLst/>
          </a:prstGeom>
          <a:ln w="12700">
            <a:miter lim="400000"/>
          </a:ln>
        </p:spPr>
      </p:pic>
      <p:pic>
        <p:nvPicPr>
          <p:cNvPr id="1025" name="IMG_6512.png" descr="IMG_6512.png"/>
          <p:cNvPicPr>
            <a:picLocks noChangeAspect="1"/>
          </p:cNvPicPr>
          <p:nvPr/>
        </p:nvPicPr>
        <p:blipFill>
          <a:blip r:embed="rId4">
            <a:extLst/>
          </a:blip>
          <a:srcRect l="14731" t="24289" r="37078" b="49017"/>
          <a:stretch>
            <a:fillRect/>
          </a:stretch>
        </p:blipFill>
        <p:spPr>
          <a:xfrm>
            <a:off x="2907540" y="3210262"/>
            <a:ext cx="4145853" cy="1721510"/>
          </a:xfrm>
          <a:prstGeom prst="rect">
            <a:avLst/>
          </a:prstGeom>
          <a:ln w="12700">
            <a:miter lim="400000"/>
          </a:ln>
        </p:spPr>
      </p:pic>
      <p:grpSp>
        <p:nvGrpSpPr>
          <p:cNvPr id="1028" name="تجميع"/>
          <p:cNvGrpSpPr/>
          <p:nvPr/>
        </p:nvGrpSpPr>
        <p:grpSpPr>
          <a:xfrm>
            <a:off x="110082" y="4585530"/>
            <a:ext cx="1761445" cy="403441"/>
            <a:chOff x="0" y="0"/>
            <a:chExt cx="1761443" cy="403439"/>
          </a:xfrm>
        </p:grpSpPr>
        <p:sp>
          <p:nvSpPr>
            <p:cNvPr id="1026"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027" name="IMG_6270.jpeg" descr="IMG_6270.jpeg"/>
            <p:cNvPicPr>
              <a:picLocks noChangeAspect="1"/>
            </p:cNvPicPr>
            <p:nvPr/>
          </p:nvPicPr>
          <p:blipFill>
            <a:blip r:embed="rId5">
              <a:extLst/>
            </a:blip>
            <a:srcRect l="63842" t="5958" r="26207" b="69272"/>
            <a:stretch>
              <a:fillRect/>
            </a:stretch>
          </p:blipFill>
          <p:spPr>
            <a:xfrm>
              <a:off x="0" y="0"/>
              <a:ext cx="388783" cy="403440"/>
            </a:xfrm>
            <a:prstGeom prst="rect">
              <a:avLst/>
            </a:prstGeom>
            <a:ln w="12700" cap="flat">
              <a:noFill/>
              <a:miter lim="400000"/>
            </a:ln>
            <a:effectLst/>
          </p:spPr>
        </p:pic>
      </p:grpSp>
      <p:pic>
        <p:nvPicPr>
          <p:cNvPr id="1029" name="IMG_4357.jpeg" descr="IMG_4357.jpeg"/>
          <p:cNvPicPr>
            <a:picLocks noChangeAspect="1"/>
          </p:cNvPicPr>
          <p:nvPr/>
        </p:nvPicPr>
        <p:blipFill>
          <a:blip r:embed="rId6">
            <a:extLst/>
          </a:blip>
          <a:srcRect l="0" t="18013" r="0" b="18013"/>
          <a:stretch>
            <a:fillRect/>
          </a:stretch>
        </p:blipFill>
        <p:spPr>
          <a:xfrm>
            <a:off x="291060" y="497990"/>
            <a:ext cx="1071854" cy="6857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B14341"/>
        </a:solidFill>
      </p:bgPr>
    </p:bg>
    <p:spTree>
      <p:nvGrpSpPr>
        <p:cNvPr id="1" name=""/>
        <p:cNvGrpSpPr/>
        <p:nvPr/>
      </p:nvGrpSpPr>
      <p:grpSpPr>
        <a:xfrm>
          <a:off x="0" y="0"/>
          <a:ext cx="0" cy="0"/>
          <a:chOff x="0" y="0"/>
          <a:chExt cx="0" cy="0"/>
        </a:xfrm>
      </p:grpSpPr>
      <p:sp>
        <p:nvSpPr>
          <p:cNvPr id="1031" name="مستطيل مستدير الزوايا"/>
          <p:cNvSpPr/>
          <p:nvPr/>
        </p:nvSpPr>
        <p:spPr>
          <a:xfrm>
            <a:off x="7682296" y="3436808"/>
            <a:ext cx="1124986" cy="1485953"/>
          </a:xfrm>
          <a:prstGeom prst="roundRect">
            <a:avLst>
              <a:gd name="adj" fmla="val 16818"/>
            </a:avLst>
          </a:prstGeom>
          <a:solidFill>
            <a:srgbClr val="B14341"/>
          </a:solidFill>
          <a:ln w="12700">
            <a:miter lim="400000"/>
          </a:ln>
        </p:spPr>
        <p:txBody>
          <a:bodyPr lIns="0" tIns="0" rIns="0" bIns="0"/>
          <a:lstStyle/>
          <a:p>
            <a:pPr/>
          </a:p>
        </p:txBody>
      </p:sp>
      <p:grpSp>
        <p:nvGrpSpPr>
          <p:cNvPr id="1035" name="تجميع"/>
          <p:cNvGrpSpPr/>
          <p:nvPr/>
        </p:nvGrpSpPr>
        <p:grpSpPr>
          <a:xfrm>
            <a:off x="5892358" y="1193800"/>
            <a:ext cx="1550996" cy="555830"/>
            <a:chOff x="0" y="0"/>
            <a:chExt cx="1550995" cy="555829"/>
          </a:xfrm>
        </p:grpSpPr>
        <p:sp>
          <p:nvSpPr>
            <p:cNvPr id="1032" name="مستطيل مستدير الزوايا"/>
            <p:cNvSpPr/>
            <p:nvPr/>
          </p:nvSpPr>
          <p:spPr>
            <a:xfrm>
              <a:off x="6378" y="0"/>
              <a:ext cx="1544618" cy="448667"/>
            </a:xfrm>
            <a:prstGeom prst="roundRect">
              <a:avLst>
                <a:gd name="adj" fmla="val 15599"/>
              </a:avLst>
            </a:prstGeom>
            <a:solidFill>
              <a:srgbClr val="B14341"/>
            </a:solidFill>
            <a:ln w="12700" cap="flat">
              <a:noFill/>
              <a:miter lim="400000"/>
            </a:ln>
            <a:effectLst/>
          </p:spPr>
          <p:txBody>
            <a:bodyPr wrap="square" lIns="0" tIns="0" rIns="0" bIns="0" numCol="1" anchor="t">
              <a:noAutofit/>
            </a:bodyPr>
            <a:lstStyle/>
            <a:p>
              <a:pPr rtl="0">
                <a:defRPr>
                  <a:solidFill>
                    <a:srgbClr val="B14341"/>
                  </a:solidFill>
                </a:defRPr>
              </a:pPr>
            </a:p>
          </p:txBody>
        </p:sp>
        <p:sp>
          <p:nvSpPr>
            <p:cNvPr id="1033" name="مستطيل مستدير الزوايا"/>
            <p:cNvSpPr/>
            <p:nvPr/>
          </p:nvSpPr>
          <p:spPr>
            <a:xfrm>
              <a:off x="79064" y="47262"/>
              <a:ext cx="1399245" cy="354142"/>
            </a:xfrm>
            <a:prstGeom prst="roundRect">
              <a:avLst>
                <a:gd name="adj" fmla="val 16857"/>
              </a:avLst>
            </a:prstGeom>
            <a:solidFill>
              <a:schemeClr val="accent1">
                <a:lumOff val="44000"/>
              </a:schemeClr>
            </a:solidFill>
            <a:ln w="12700" cap="flat">
              <a:solidFill>
                <a:schemeClr val="accent6"/>
              </a:solidFill>
              <a:prstDash val="sysDot"/>
              <a:miter lim="400000"/>
            </a:ln>
            <a:effectLst/>
          </p:spPr>
          <p:txBody>
            <a:bodyPr wrap="square" lIns="0" tIns="0" rIns="0" bIns="0" numCol="1" anchor="t">
              <a:noAutofit/>
            </a:bodyPr>
            <a:lstStyle/>
            <a:p>
              <a:pPr/>
            </a:p>
          </p:txBody>
        </p:sp>
        <p:sp>
          <p:nvSpPr>
            <p:cNvPr id="1034" name="تحقق من فهمك ١"/>
            <p:cNvSpPr txBox="1"/>
            <p:nvPr/>
          </p:nvSpPr>
          <p:spPr>
            <a:xfrm>
              <a:off x="0" y="73229"/>
              <a:ext cx="139269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solidFill>
                    <a:srgbClr val="B14341"/>
                  </a:solidFill>
                  <a:latin typeface="Rosemary"/>
                  <a:ea typeface="Rosemary"/>
                  <a:cs typeface="Rosemary"/>
                  <a:sym typeface="Rosemary"/>
                </a:defRPr>
              </a:lvl1pPr>
            </a:lstStyle>
            <a:p>
              <a:pPr rtl="0">
                <a:defRPr/>
              </a:pPr>
              <a:r>
                <a:t>تحقق من فهمك ١</a:t>
              </a:r>
            </a:p>
          </p:txBody>
        </p:sp>
      </p:grpSp>
      <p:pic>
        <p:nvPicPr>
          <p:cNvPr id="1036" name="IMG_4086.png" descr="IMG_4086.png"/>
          <p:cNvPicPr>
            <a:picLocks noChangeAspect="1"/>
          </p:cNvPicPr>
          <p:nvPr/>
        </p:nvPicPr>
        <p:blipFill>
          <a:blip r:embed="rId2">
            <a:extLst/>
          </a:blip>
          <a:srcRect l="45367" t="0" r="14137" b="48247"/>
          <a:stretch>
            <a:fillRect/>
          </a:stretch>
        </p:blipFill>
        <p:spPr>
          <a:xfrm>
            <a:off x="257722" y="656175"/>
            <a:ext cx="1209141" cy="1117901"/>
          </a:xfrm>
          <a:prstGeom prst="rect">
            <a:avLst/>
          </a:prstGeom>
          <a:ln w="12700">
            <a:miter lim="400000"/>
          </a:ln>
        </p:spPr>
      </p:pic>
      <p:sp>
        <p:nvSpPr>
          <p:cNvPr id="1037" name="السبورات البيضاء"/>
          <p:cNvSpPr txBox="1"/>
          <p:nvPr/>
        </p:nvSpPr>
        <p:spPr>
          <a:xfrm>
            <a:off x="220389" y="268860"/>
            <a:ext cx="1396479" cy="50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rtl="0">
              <a:defRPr sz="2000">
                <a:solidFill>
                  <a:srgbClr val="B14341"/>
                </a:solidFill>
                <a:latin typeface="FF Hekaya Light"/>
                <a:ea typeface="FF Hekaya Light"/>
                <a:cs typeface="FF Hekaya Light"/>
                <a:sym typeface="FF Hekaya Light"/>
              </a:defRPr>
            </a:lvl1pPr>
          </a:lstStyle>
          <a:p>
            <a:pPr/>
            <a:r>
              <a:t>السبورات البيضاء</a:t>
            </a:r>
          </a:p>
        </p:txBody>
      </p:sp>
      <p:sp>
        <p:nvSpPr>
          <p:cNvPr id="1038" name="مستطيل مستدير الزوايا"/>
          <p:cNvSpPr/>
          <p:nvPr/>
        </p:nvSpPr>
        <p:spPr>
          <a:xfrm>
            <a:off x="7761000" y="1573647"/>
            <a:ext cx="1051762" cy="1389233"/>
          </a:xfrm>
          <a:prstGeom prst="roundRect">
            <a:avLst>
              <a:gd name="adj" fmla="val 16818"/>
            </a:avLst>
          </a:prstGeom>
          <a:solidFill>
            <a:srgbClr val="B14341"/>
          </a:solidFill>
          <a:ln w="12700">
            <a:miter lim="400000"/>
          </a:ln>
        </p:spPr>
        <p:txBody>
          <a:bodyPr lIns="0" tIns="0" rIns="0" bIns="0"/>
          <a:lstStyle/>
          <a:p>
            <a:pPr/>
          </a:p>
        </p:txBody>
      </p:sp>
      <p:sp>
        <p:nvSpPr>
          <p:cNvPr id="1039" name="مستطيل مستدير الزوايا"/>
          <p:cNvSpPr/>
          <p:nvPr/>
        </p:nvSpPr>
        <p:spPr>
          <a:xfrm>
            <a:off x="7766480" y="3356485"/>
            <a:ext cx="1124986" cy="148595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040" name="مستطيل"/>
          <p:cNvSpPr/>
          <p:nvPr/>
        </p:nvSpPr>
        <p:spPr>
          <a:xfrm>
            <a:off x="927783" y="1278216"/>
            <a:ext cx="678396" cy="485067"/>
          </a:xfrm>
          <a:prstGeom prst="rect">
            <a:avLst/>
          </a:prstGeom>
          <a:solidFill>
            <a:schemeClr val="accent1">
              <a:lumOff val="44000"/>
            </a:schemeClr>
          </a:solidFill>
          <a:ln w="25400">
            <a:solidFill>
              <a:schemeClr val="accent1">
                <a:lumOff val="44000"/>
              </a:schemeClr>
            </a:solidFill>
          </a:ln>
        </p:spPr>
        <p:txBody>
          <a:bodyPr lIns="0" tIns="0" rIns="0" bIns="0"/>
          <a:lstStyle/>
          <a:p>
            <a:pPr/>
          </a:p>
        </p:txBody>
      </p:sp>
      <p:sp>
        <p:nvSpPr>
          <p:cNvPr id="1041"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sp>
        <p:nvSpPr>
          <p:cNvPr id="1042" name="مستطيل"/>
          <p:cNvSpPr/>
          <p:nvPr/>
        </p:nvSpPr>
        <p:spPr>
          <a:xfrm>
            <a:off x="842857" y="1674042"/>
            <a:ext cx="678396" cy="89241"/>
          </a:xfrm>
          <a:prstGeom prst="rect">
            <a:avLst/>
          </a:prstGeom>
          <a:solidFill>
            <a:schemeClr val="accent1">
              <a:lumOff val="44000"/>
            </a:schemeClr>
          </a:solidFill>
          <a:ln w="25400">
            <a:solidFill>
              <a:schemeClr val="accent1">
                <a:lumOff val="44000"/>
              </a:schemeClr>
            </a:solidFill>
          </a:ln>
        </p:spPr>
        <p:txBody>
          <a:bodyPr lIns="0" tIns="0" rIns="0" bIns="0"/>
          <a:lstStyle/>
          <a:p>
            <a:pPr/>
          </a:p>
        </p:txBody>
      </p:sp>
      <p:grpSp>
        <p:nvGrpSpPr>
          <p:cNvPr id="1047" name="Google Shape;4104;p34"/>
          <p:cNvGrpSpPr/>
          <p:nvPr/>
        </p:nvGrpSpPr>
        <p:grpSpPr>
          <a:xfrm>
            <a:off x="8352595" y="439635"/>
            <a:ext cx="560202" cy="561482"/>
            <a:chOff x="0" y="0"/>
            <a:chExt cx="560200" cy="561481"/>
          </a:xfrm>
        </p:grpSpPr>
        <p:sp>
          <p:nvSpPr>
            <p:cNvPr id="1043"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044"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045"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046"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048"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049"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050"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051"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052"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sp>
        <p:nvSpPr>
          <p:cNvPr id="1053"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054"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sp>
        <p:nvSpPr>
          <p:cNvPr id="1055"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3"/>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3"/>
              </a:buBlip>
              <a:defRPr>
                <a:latin typeface="FF Hekaya Light"/>
                <a:ea typeface="FF Hekaya Light"/>
                <a:cs typeface="FF Hekaya Light"/>
                <a:sym typeface="FF Hekaya Light"/>
              </a:defRPr>
            </a:pPr>
            <a:r>
              <a:t> أطبق نظرية الزاوية الخارجية  في المثلث.</a:t>
            </a:r>
          </a:p>
        </p:txBody>
      </p:sp>
      <p:sp>
        <p:nvSpPr>
          <p:cNvPr id="1056"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3"/>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3"/>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3"/>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3"/>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3"/>
              </a:buBlip>
              <a:defRPr sz="1300">
                <a:latin typeface="FF Hekaya Light"/>
                <a:ea typeface="FF Hekaya Light"/>
                <a:cs typeface="FF Hekaya Light"/>
                <a:sym typeface="FF Hekaya Light"/>
              </a:defRPr>
            </a:pPr>
            <a:r>
              <a:t> النتيجة</a:t>
            </a:r>
          </a:p>
        </p:txBody>
      </p:sp>
      <p:pic>
        <p:nvPicPr>
          <p:cNvPr id="1057" name="IMG_6514.png" descr="IMG_6514.png"/>
          <p:cNvPicPr>
            <a:picLocks noChangeAspect="1"/>
          </p:cNvPicPr>
          <p:nvPr/>
        </p:nvPicPr>
        <p:blipFill>
          <a:blip r:embed="rId4">
            <a:extLst/>
          </a:blip>
          <a:srcRect l="39478" t="41135" r="14132" b="50328"/>
          <a:stretch>
            <a:fillRect/>
          </a:stretch>
        </p:blipFill>
        <p:spPr>
          <a:xfrm>
            <a:off x="2899128" y="1239220"/>
            <a:ext cx="2975412" cy="410458"/>
          </a:xfrm>
          <a:prstGeom prst="rect">
            <a:avLst/>
          </a:prstGeom>
          <a:ln w="12700">
            <a:miter lim="400000"/>
          </a:ln>
        </p:spPr>
      </p:pic>
      <p:sp>
        <p:nvSpPr>
          <p:cNvPr id="1058" name="Google Shape;1253;p36"/>
          <p:cNvSpPr/>
          <p:nvPr/>
        </p:nvSpPr>
        <p:spPr>
          <a:xfrm rot="18900000">
            <a:off x="998626" y="1308766"/>
            <a:ext cx="948139" cy="4922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12" y="0"/>
                </a:moveTo>
                <a:lnTo>
                  <a:pt x="12428" y="11"/>
                </a:lnTo>
                <a:lnTo>
                  <a:pt x="12249" y="41"/>
                </a:lnTo>
                <a:lnTo>
                  <a:pt x="12074" y="90"/>
                </a:lnTo>
                <a:lnTo>
                  <a:pt x="11902" y="155"/>
                </a:lnTo>
                <a:lnTo>
                  <a:pt x="11734" y="240"/>
                </a:lnTo>
                <a:lnTo>
                  <a:pt x="11572" y="341"/>
                </a:lnTo>
                <a:lnTo>
                  <a:pt x="11413" y="461"/>
                </a:lnTo>
                <a:lnTo>
                  <a:pt x="11260" y="600"/>
                </a:lnTo>
                <a:lnTo>
                  <a:pt x="11111" y="758"/>
                </a:lnTo>
                <a:lnTo>
                  <a:pt x="10967" y="938"/>
                </a:lnTo>
                <a:lnTo>
                  <a:pt x="10828" y="1135"/>
                </a:lnTo>
                <a:lnTo>
                  <a:pt x="10694" y="1350"/>
                </a:lnTo>
                <a:lnTo>
                  <a:pt x="10629" y="1468"/>
                </a:lnTo>
                <a:lnTo>
                  <a:pt x="10465" y="1296"/>
                </a:lnTo>
                <a:lnTo>
                  <a:pt x="10214" y="1028"/>
                </a:lnTo>
                <a:lnTo>
                  <a:pt x="10039" y="859"/>
                </a:lnTo>
                <a:lnTo>
                  <a:pt x="9950" y="783"/>
                </a:lnTo>
                <a:lnTo>
                  <a:pt x="9849" y="701"/>
                </a:lnTo>
                <a:lnTo>
                  <a:pt x="9647" y="551"/>
                </a:lnTo>
                <a:lnTo>
                  <a:pt x="9439" y="428"/>
                </a:lnTo>
                <a:lnTo>
                  <a:pt x="9230" y="327"/>
                </a:lnTo>
                <a:lnTo>
                  <a:pt x="9015" y="251"/>
                </a:lnTo>
                <a:lnTo>
                  <a:pt x="8797" y="205"/>
                </a:lnTo>
                <a:lnTo>
                  <a:pt x="8575" y="185"/>
                </a:lnTo>
                <a:lnTo>
                  <a:pt x="8347" y="196"/>
                </a:lnTo>
                <a:lnTo>
                  <a:pt x="8233" y="216"/>
                </a:lnTo>
                <a:lnTo>
                  <a:pt x="8118" y="240"/>
                </a:lnTo>
                <a:lnTo>
                  <a:pt x="7896" y="314"/>
                </a:lnTo>
                <a:lnTo>
                  <a:pt x="7684" y="415"/>
                </a:lnTo>
                <a:lnTo>
                  <a:pt x="7484" y="543"/>
                </a:lnTo>
                <a:lnTo>
                  <a:pt x="7294" y="704"/>
                </a:lnTo>
                <a:lnTo>
                  <a:pt x="7116" y="895"/>
                </a:lnTo>
                <a:lnTo>
                  <a:pt x="6952" y="1119"/>
                </a:lnTo>
                <a:lnTo>
                  <a:pt x="6798" y="1375"/>
                </a:lnTo>
                <a:lnTo>
                  <a:pt x="6726" y="1517"/>
                </a:lnTo>
                <a:lnTo>
                  <a:pt x="6677" y="1618"/>
                </a:lnTo>
                <a:lnTo>
                  <a:pt x="6589" y="1822"/>
                </a:lnTo>
                <a:lnTo>
                  <a:pt x="6509" y="2032"/>
                </a:lnTo>
                <a:lnTo>
                  <a:pt x="6439" y="2248"/>
                </a:lnTo>
                <a:lnTo>
                  <a:pt x="6381" y="2474"/>
                </a:lnTo>
                <a:lnTo>
                  <a:pt x="6336" y="2706"/>
                </a:lnTo>
                <a:lnTo>
                  <a:pt x="6305" y="2951"/>
                </a:lnTo>
                <a:lnTo>
                  <a:pt x="6289" y="3205"/>
                </a:lnTo>
                <a:lnTo>
                  <a:pt x="6289" y="3339"/>
                </a:lnTo>
                <a:lnTo>
                  <a:pt x="6211" y="3284"/>
                </a:lnTo>
                <a:lnTo>
                  <a:pt x="6056" y="3200"/>
                </a:lnTo>
                <a:lnTo>
                  <a:pt x="5901" y="3145"/>
                </a:lnTo>
                <a:lnTo>
                  <a:pt x="5745" y="3115"/>
                </a:lnTo>
                <a:lnTo>
                  <a:pt x="5590" y="3107"/>
                </a:lnTo>
                <a:lnTo>
                  <a:pt x="5435" y="3118"/>
                </a:lnTo>
                <a:lnTo>
                  <a:pt x="5280" y="3148"/>
                </a:lnTo>
                <a:lnTo>
                  <a:pt x="5124" y="3194"/>
                </a:lnTo>
                <a:lnTo>
                  <a:pt x="5048" y="3221"/>
                </a:lnTo>
                <a:lnTo>
                  <a:pt x="4853" y="3295"/>
                </a:lnTo>
                <a:lnTo>
                  <a:pt x="4471" y="3464"/>
                </a:lnTo>
                <a:lnTo>
                  <a:pt x="4191" y="3620"/>
                </a:lnTo>
                <a:lnTo>
                  <a:pt x="4010" y="3740"/>
                </a:lnTo>
                <a:lnTo>
                  <a:pt x="3833" y="3882"/>
                </a:lnTo>
                <a:lnTo>
                  <a:pt x="3663" y="4042"/>
                </a:lnTo>
                <a:lnTo>
                  <a:pt x="3580" y="4135"/>
                </a:lnTo>
                <a:lnTo>
                  <a:pt x="3469" y="4266"/>
                </a:lnTo>
                <a:lnTo>
                  <a:pt x="3265" y="4552"/>
                </a:lnTo>
                <a:lnTo>
                  <a:pt x="3080" y="4858"/>
                </a:lnTo>
                <a:lnTo>
                  <a:pt x="2916" y="5183"/>
                </a:lnTo>
                <a:lnTo>
                  <a:pt x="2768" y="5523"/>
                </a:lnTo>
                <a:lnTo>
                  <a:pt x="2636" y="5884"/>
                </a:lnTo>
                <a:lnTo>
                  <a:pt x="2519" y="6255"/>
                </a:lnTo>
                <a:lnTo>
                  <a:pt x="2411" y="6636"/>
                </a:lnTo>
                <a:lnTo>
                  <a:pt x="2362" y="6833"/>
                </a:lnTo>
                <a:lnTo>
                  <a:pt x="2320" y="7002"/>
                </a:lnTo>
                <a:lnTo>
                  <a:pt x="2246" y="7346"/>
                </a:lnTo>
                <a:lnTo>
                  <a:pt x="2188" y="7692"/>
                </a:lnTo>
                <a:lnTo>
                  <a:pt x="2147" y="8041"/>
                </a:lnTo>
                <a:lnTo>
                  <a:pt x="2123" y="8393"/>
                </a:lnTo>
                <a:lnTo>
                  <a:pt x="2122" y="8748"/>
                </a:lnTo>
                <a:lnTo>
                  <a:pt x="2143" y="9102"/>
                </a:lnTo>
                <a:lnTo>
                  <a:pt x="2190" y="9462"/>
                </a:lnTo>
                <a:lnTo>
                  <a:pt x="2226" y="9642"/>
                </a:lnTo>
                <a:lnTo>
                  <a:pt x="2224" y="9661"/>
                </a:lnTo>
                <a:lnTo>
                  <a:pt x="2215" y="9691"/>
                </a:lnTo>
                <a:lnTo>
                  <a:pt x="2183" y="9702"/>
                </a:lnTo>
                <a:lnTo>
                  <a:pt x="2150" y="9719"/>
                </a:lnTo>
                <a:lnTo>
                  <a:pt x="1905" y="9841"/>
                </a:lnTo>
                <a:lnTo>
                  <a:pt x="1602" y="10005"/>
                </a:lnTo>
                <a:lnTo>
                  <a:pt x="1484" y="10087"/>
                </a:lnTo>
                <a:lnTo>
                  <a:pt x="1372" y="10185"/>
                </a:lnTo>
                <a:lnTo>
                  <a:pt x="1268" y="10302"/>
                </a:lnTo>
                <a:lnTo>
                  <a:pt x="1219" y="10373"/>
                </a:lnTo>
                <a:lnTo>
                  <a:pt x="1085" y="10564"/>
                </a:lnTo>
                <a:lnTo>
                  <a:pt x="822" y="10954"/>
                </a:lnTo>
                <a:lnTo>
                  <a:pt x="701" y="11159"/>
                </a:lnTo>
                <a:lnTo>
                  <a:pt x="630" y="11287"/>
                </a:lnTo>
                <a:lnTo>
                  <a:pt x="497" y="11546"/>
                </a:lnTo>
                <a:lnTo>
                  <a:pt x="377" y="11813"/>
                </a:lnTo>
                <a:lnTo>
                  <a:pt x="271" y="12094"/>
                </a:lnTo>
                <a:lnTo>
                  <a:pt x="181" y="12381"/>
                </a:lnTo>
                <a:lnTo>
                  <a:pt x="105" y="12681"/>
                </a:lnTo>
                <a:lnTo>
                  <a:pt x="51" y="12992"/>
                </a:lnTo>
                <a:lnTo>
                  <a:pt x="15" y="13314"/>
                </a:lnTo>
                <a:lnTo>
                  <a:pt x="5" y="13480"/>
                </a:lnTo>
                <a:lnTo>
                  <a:pt x="0" y="13671"/>
                </a:lnTo>
                <a:lnTo>
                  <a:pt x="2" y="14047"/>
                </a:lnTo>
                <a:lnTo>
                  <a:pt x="23" y="14416"/>
                </a:lnTo>
                <a:lnTo>
                  <a:pt x="61" y="14781"/>
                </a:lnTo>
                <a:lnTo>
                  <a:pt x="119" y="15141"/>
                </a:lnTo>
                <a:lnTo>
                  <a:pt x="191" y="15493"/>
                </a:lnTo>
                <a:lnTo>
                  <a:pt x="283" y="15839"/>
                </a:lnTo>
                <a:lnTo>
                  <a:pt x="392" y="16178"/>
                </a:lnTo>
                <a:lnTo>
                  <a:pt x="453" y="16344"/>
                </a:lnTo>
                <a:lnTo>
                  <a:pt x="507" y="16489"/>
                </a:lnTo>
                <a:lnTo>
                  <a:pt x="628" y="16759"/>
                </a:lnTo>
                <a:lnTo>
                  <a:pt x="762" y="17009"/>
                </a:lnTo>
                <a:lnTo>
                  <a:pt x="908" y="17236"/>
                </a:lnTo>
                <a:lnTo>
                  <a:pt x="1069" y="17435"/>
                </a:lnTo>
                <a:lnTo>
                  <a:pt x="1244" y="17607"/>
                </a:lnTo>
                <a:lnTo>
                  <a:pt x="1434" y="17746"/>
                </a:lnTo>
                <a:lnTo>
                  <a:pt x="1641" y="17850"/>
                </a:lnTo>
                <a:lnTo>
                  <a:pt x="1750" y="17885"/>
                </a:lnTo>
                <a:lnTo>
                  <a:pt x="1937" y="17940"/>
                </a:lnTo>
                <a:lnTo>
                  <a:pt x="2315" y="18024"/>
                </a:lnTo>
                <a:lnTo>
                  <a:pt x="2884" y="18125"/>
                </a:lnTo>
                <a:lnTo>
                  <a:pt x="3261" y="18202"/>
                </a:lnTo>
                <a:lnTo>
                  <a:pt x="3297" y="18215"/>
                </a:lnTo>
                <a:lnTo>
                  <a:pt x="3349" y="18264"/>
                </a:lnTo>
                <a:lnTo>
                  <a:pt x="3375" y="18305"/>
                </a:lnTo>
                <a:lnTo>
                  <a:pt x="3380" y="18327"/>
                </a:lnTo>
                <a:lnTo>
                  <a:pt x="3407" y="18452"/>
                </a:lnTo>
                <a:lnTo>
                  <a:pt x="3472" y="18687"/>
                </a:lnTo>
                <a:lnTo>
                  <a:pt x="3550" y="18908"/>
                </a:lnTo>
                <a:lnTo>
                  <a:pt x="3638" y="19115"/>
                </a:lnTo>
                <a:lnTo>
                  <a:pt x="3739" y="19309"/>
                </a:lnTo>
                <a:lnTo>
                  <a:pt x="3850" y="19495"/>
                </a:lnTo>
                <a:lnTo>
                  <a:pt x="3967" y="19669"/>
                </a:lnTo>
                <a:lnTo>
                  <a:pt x="4093" y="19833"/>
                </a:lnTo>
                <a:lnTo>
                  <a:pt x="4160" y="19912"/>
                </a:lnTo>
                <a:lnTo>
                  <a:pt x="4241" y="20007"/>
                </a:lnTo>
                <a:lnTo>
                  <a:pt x="4409" y="20182"/>
                </a:lnTo>
                <a:lnTo>
                  <a:pt x="4581" y="20340"/>
                </a:lnTo>
                <a:lnTo>
                  <a:pt x="4760" y="20474"/>
                </a:lnTo>
                <a:lnTo>
                  <a:pt x="4944" y="20585"/>
                </a:lnTo>
                <a:lnTo>
                  <a:pt x="5133" y="20673"/>
                </a:lnTo>
                <a:lnTo>
                  <a:pt x="5330" y="20730"/>
                </a:lnTo>
                <a:lnTo>
                  <a:pt x="5534" y="20760"/>
                </a:lnTo>
                <a:lnTo>
                  <a:pt x="5641" y="20760"/>
                </a:lnTo>
                <a:lnTo>
                  <a:pt x="5727" y="20757"/>
                </a:lnTo>
                <a:lnTo>
                  <a:pt x="5899" y="20736"/>
                </a:lnTo>
                <a:lnTo>
                  <a:pt x="6065" y="20695"/>
                </a:lnTo>
                <a:lnTo>
                  <a:pt x="6227" y="20634"/>
                </a:lnTo>
                <a:lnTo>
                  <a:pt x="6386" y="20553"/>
                </a:lnTo>
                <a:lnTo>
                  <a:pt x="6540" y="20455"/>
                </a:lnTo>
                <a:lnTo>
                  <a:pt x="6691" y="20335"/>
                </a:lnTo>
                <a:lnTo>
                  <a:pt x="6839" y="20198"/>
                </a:lnTo>
                <a:lnTo>
                  <a:pt x="6913" y="20124"/>
                </a:lnTo>
                <a:lnTo>
                  <a:pt x="6968" y="20217"/>
                </a:lnTo>
                <a:lnTo>
                  <a:pt x="7085" y="20392"/>
                </a:lnTo>
                <a:lnTo>
                  <a:pt x="7208" y="20553"/>
                </a:lnTo>
                <a:lnTo>
                  <a:pt x="7336" y="20700"/>
                </a:lnTo>
                <a:lnTo>
                  <a:pt x="7472" y="20831"/>
                </a:lnTo>
                <a:lnTo>
                  <a:pt x="7610" y="20954"/>
                </a:lnTo>
                <a:lnTo>
                  <a:pt x="7829" y="21117"/>
                </a:lnTo>
                <a:lnTo>
                  <a:pt x="7979" y="21213"/>
                </a:lnTo>
                <a:lnTo>
                  <a:pt x="8074" y="21270"/>
                </a:lnTo>
                <a:lnTo>
                  <a:pt x="8262" y="21368"/>
                </a:lnTo>
                <a:lnTo>
                  <a:pt x="8450" y="21450"/>
                </a:lnTo>
                <a:lnTo>
                  <a:pt x="8636" y="21516"/>
                </a:lnTo>
                <a:lnTo>
                  <a:pt x="8820" y="21562"/>
                </a:lnTo>
                <a:lnTo>
                  <a:pt x="9003" y="21592"/>
                </a:lnTo>
                <a:lnTo>
                  <a:pt x="9183" y="21600"/>
                </a:lnTo>
                <a:lnTo>
                  <a:pt x="9362" y="21592"/>
                </a:lnTo>
                <a:lnTo>
                  <a:pt x="9539" y="21562"/>
                </a:lnTo>
                <a:lnTo>
                  <a:pt x="9716" y="21510"/>
                </a:lnTo>
                <a:lnTo>
                  <a:pt x="9889" y="21439"/>
                </a:lnTo>
                <a:lnTo>
                  <a:pt x="10061" y="21349"/>
                </a:lnTo>
                <a:lnTo>
                  <a:pt x="10230" y="21235"/>
                </a:lnTo>
                <a:lnTo>
                  <a:pt x="10398" y="21098"/>
                </a:lnTo>
                <a:lnTo>
                  <a:pt x="10564" y="20937"/>
                </a:lnTo>
                <a:lnTo>
                  <a:pt x="10729" y="20755"/>
                </a:lnTo>
                <a:lnTo>
                  <a:pt x="10810" y="20654"/>
                </a:lnTo>
                <a:lnTo>
                  <a:pt x="10862" y="20719"/>
                </a:lnTo>
                <a:lnTo>
                  <a:pt x="10969" y="20839"/>
                </a:lnTo>
                <a:lnTo>
                  <a:pt x="11077" y="20943"/>
                </a:lnTo>
                <a:lnTo>
                  <a:pt x="11189" y="21033"/>
                </a:lnTo>
                <a:lnTo>
                  <a:pt x="11361" y="21142"/>
                </a:lnTo>
                <a:lnTo>
                  <a:pt x="11595" y="21246"/>
                </a:lnTo>
                <a:lnTo>
                  <a:pt x="11837" y="21306"/>
                </a:lnTo>
                <a:lnTo>
                  <a:pt x="12083" y="21327"/>
                </a:lnTo>
                <a:lnTo>
                  <a:pt x="12334" y="21325"/>
                </a:lnTo>
                <a:lnTo>
                  <a:pt x="12587" y="21297"/>
                </a:lnTo>
                <a:lnTo>
                  <a:pt x="12715" y="21278"/>
                </a:lnTo>
                <a:lnTo>
                  <a:pt x="12845" y="21254"/>
                </a:lnTo>
                <a:lnTo>
                  <a:pt x="13096" y="21175"/>
                </a:lnTo>
                <a:lnTo>
                  <a:pt x="13334" y="21060"/>
                </a:lnTo>
                <a:lnTo>
                  <a:pt x="13558" y="20907"/>
                </a:lnTo>
                <a:lnTo>
                  <a:pt x="13769" y="20722"/>
                </a:lnTo>
                <a:lnTo>
                  <a:pt x="13964" y="20498"/>
                </a:lnTo>
                <a:lnTo>
                  <a:pt x="14145" y="20236"/>
                </a:lnTo>
                <a:lnTo>
                  <a:pt x="14309" y="19939"/>
                </a:lnTo>
                <a:lnTo>
                  <a:pt x="14385" y="19775"/>
                </a:lnTo>
                <a:lnTo>
                  <a:pt x="14455" y="19838"/>
                </a:lnTo>
                <a:lnTo>
                  <a:pt x="14592" y="19950"/>
                </a:lnTo>
                <a:lnTo>
                  <a:pt x="14730" y="20040"/>
                </a:lnTo>
                <a:lnTo>
                  <a:pt x="14867" y="20114"/>
                </a:lnTo>
                <a:lnTo>
                  <a:pt x="15004" y="20171"/>
                </a:lnTo>
                <a:lnTo>
                  <a:pt x="15140" y="20206"/>
                </a:lnTo>
                <a:lnTo>
                  <a:pt x="15275" y="20228"/>
                </a:lnTo>
                <a:lnTo>
                  <a:pt x="15411" y="20231"/>
                </a:lnTo>
                <a:lnTo>
                  <a:pt x="15544" y="20220"/>
                </a:lnTo>
                <a:lnTo>
                  <a:pt x="15678" y="20190"/>
                </a:lnTo>
                <a:lnTo>
                  <a:pt x="15811" y="20146"/>
                </a:lnTo>
                <a:lnTo>
                  <a:pt x="15945" y="20086"/>
                </a:lnTo>
                <a:lnTo>
                  <a:pt x="16077" y="20013"/>
                </a:lnTo>
                <a:lnTo>
                  <a:pt x="16209" y="19923"/>
                </a:lnTo>
                <a:lnTo>
                  <a:pt x="16407" y="19767"/>
                </a:lnTo>
                <a:lnTo>
                  <a:pt x="16537" y="19642"/>
                </a:lnTo>
                <a:lnTo>
                  <a:pt x="16626" y="19552"/>
                </a:lnTo>
                <a:lnTo>
                  <a:pt x="16795" y="19369"/>
                </a:lnTo>
                <a:lnTo>
                  <a:pt x="16958" y="19173"/>
                </a:lnTo>
                <a:lnTo>
                  <a:pt x="17108" y="18962"/>
                </a:lnTo>
                <a:lnTo>
                  <a:pt x="17243" y="18733"/>
                </a:lnTo>
                <a:lnTo>
                  <a:pt x="17362" y="18483"/>
                </a:lnTo>
                <a:lnTo>
                  <a:pt x="17462" y="18210"/>
                </a:lnTo>
                <a:lnTo>
                  <a:pt x="17537" y="17910"/>
                </a:lnTo>
                <a:lnTo>
                  <a:pt x="17566" y="17749"/>
                </a:lnTo>
                <a:lnTo>
                  <a:pt x="17967" y="17912"/>
                </a:lnTo>
                <a:lnTo>
                  <a:pt x="18355" y="18068"/>
                </a:lnTo>
                <a:lnTo>
                  <a:pt x="18444" y="18100"/>
                </a:lnTo>
                <a:lnTo>
                  <a:pt x="18623" y="18147"/>
                </a:lnTo>
                <a:lnTo>
                  <a:pt x="18801" y="18161"/>
                </a:lnTo>
                <a:lnTo>
                  <a:pt x="18935" y="18141"/>
                </a:lnTo>
                <a:lnTo>
                  <a:pt x="19023" y="18111"/>
                </a:lnTo>
                <a:lnTo>
                  <a:pt x="19069" y="18093"/>
                </a:lnTo>
                <a:lnTo>
                  <a:pt x="19348" y="17956"/>
                </a:lnTo>
                <a:lnTo>
                  <a:pt x="19767" y="17735"/>
                </a:lnTo>
                <a:lnTo>
                  <a:pt x="20040" y="17574"/>
                </a:lnTo>
                <a:lnTo>
                  <a:pt x="20175" y="17484"/>
                </a:lnTo>
                <a:lnTo>
                  <a:pt x="20258" y="17424"/>
                </a:lnTo>
                <a:lnTo>
                  <a:pt x="20419" y="17282"/>
                </a:lnTo>
                <a:lnTo>
                  <a:pt x="20574" y="17119"/>
                </a:lnTo>
                <a:lnTo>
                  <a:pt x="20715" y="16933"/>
                </a:lnTo>
                <a:lnTo>
                  <a:pt x="20778" y="16835"/>
                </a:lnTo>
                <a:lnTo>
                  <a:pt x="20849" y="16720"/>
                </a:lnTo>
                <a:lnTo>
                  <a:pt x="20975" y="16489"/>
                </a:lnTo>
                <a:lnTo>
                  <a:pt x="21093" y="16251"/>
                </a:lnTo>
                <a:lnTo>
                  <a:pt x="21195" y="16008"/>
                </a:lnTo>
                <a:lnTo>
                  <a:pt x="21289" y="15760"/>
                </a:lnTo>
                <a:lnTo>
                  <a:pt x="21369" y="15507"/>
                </a:lnTo>
                <a:lnTo>
                  <a:pt x="21437" y="15250"/>
                </a:lnTo>
                <a:lnTo>
                  <a:pt x="21493" y="14988"/>
                </a:lnTo>
                <a:lnTo>
                  <a:pt x="21539" y="14724"/>
                </a:lnTo>
                <a:lnTo>
                  <a:pt x="21571" y="14451"/>
                </a:lnTo>
                <a:lnTo>
                  <a:pt x="21591" y="14175"/>
                </a:lnTo>
                <a:lnTo>
                  <a:pt x="21600" y="13894"/>
                </a:lnTo>
                <a:lnTo>
                  <a:pt x="21596" y="13611"/>
                </a:lnTo>
                <a:lnTo>
                  <a:pt x="21582" y="13322"/>
                </a:lnTo>
                <a:lnTo>
                  <a:pt x="21555" y="13030"/>
                </a:lnTo>
                <a:lnTo>
                  <a:pt x="21515" y="12730"/>
                </a:lnTo>
                <a:lnTo>
                  <a:pt x="21490" y="12580"/>
                </a:lnTo>
                <a:lnTo>
                  <a:pt x="21459" y="12397"/>
                </a:lnTo>
                <a:lnTo>
                  <a:pt x="21383" y="12043"/>
                </a:lnTo>
                <a:lnTo>
                  <a:pt x="21291" y="11704"/>
                </a:lnTo>
                <a:lnTo>
                  <a:pt x="21183" y="11380"/>
                </a:lnTo>
                <a:lnTo>
                  <a:pt x="21057" y="11077"/>
                </a:lnTo>
                <a:lnTo>
                  <a:pt x="20910" y="10793"/>
                </a:lnTo>
                <a:lnTo>
                  <a:pt x="20740" y="10532"/>
                </a:lnTo>
                <a:lnTo>
                  <a:pt x="20549" y="10294"/>
                </a:lnTo>
                <a:lnTo>
                  <a:pt x="20442" y="10185"/>
                </a:lnTo>
                <a:lnTo>
                  <a:pt x="20368" y="10117"/>
                </a:lnTo>
                <a:lnTo>
                  <a:pt x="20215" y="9994"/>
                </a:lnTo>
                <a:lnTo>
                  <a:pt x="19971" y="9828"/>
                </a:lnTo>
                <a:lnTo>
                  <a:pt x="19809" y="9710"/>
                </a:lnTo>
                <a:lnTo>
                  <a:pt x="19836" y="9549"/>
                </a:lnTo>
                <a:lnTo>
                  <a:pt x="19881" y="9290"/>
                </a:lnTo>
                <a:lnTo>
                  <a:pt x="19904" y="9113"/>
                </a:lnTo>
                <a:lnTo>
                  <a:pt x="19914" y="9023"/>
                </a:lnTo>
                <a:lnTo>
                  <a:pt x="19928" y="8780"/>
                </a:lnTo>
                <a:lnTo>
                  <a:pt x="19933" y="8306"/>
                </a:lnTo>
                <a:lnTo>
                  <a:pt x="19914" y="7842"/>
                </a:lnTo>
                <a:lnTo>
                  <a:pt x="19865" y="7387"/>
                </a:lnTo>
                <a:lnTo>
                  <a:pt x="19789" y="6942"/>
                </a:lnTo>
                <a:lnTo>
                  <a:pt x="19686" y="6508"/>
                </a:lnTo>
                <a:lnTo>
                  <a:pt x="19558" y="6085"/>
                </a:lnTo>
                <a:lnTo>
                  <a:pt x="19401" y="5674"/>
                </a:lnTo>
                <a:lnTo>
                  <a:pt x="19312" y="5472"/>
                </a:lnTo>
                <a:lnTo>
                  <a:pt x="19215" y="5264"/>
                </a:lnTo>
                <a:lnTo>
                  <a:pt x="19000" y="4880"/>
                </a:lnTo>
                <a:lnTo>
                  <a:pt x="18765" y="4536"/>
                </a:lnTo>
                <a:lnTo>
                  <a:pt x="18514" y="4228"/>
                </a:lnTo>
                <a:lnTo>
                  <a:pt x="18247" y="3955"/>
                </a:lnTo>
                <a:lnTo>
                  <a:pt x="17965" y="3710"/>
                </a:lnTo>
                <a:lnTo>
                  <a:pt x="17671" y="3494"/>
                </a:lnTo>
                <a:lnTo>
                  <a:pt x="17366" y="3303"/>
                </a:lnTo>
                <a:lnTo>
                  <a:pt x="17207" y="3219"/>
                </a:lnTo>
                <a:lnTo>
                  <a:pt x="17077" y="3150"/>
                </a:lnTo>
                <a:lnTo>
                  <a:pt x="16817" y="3039"/>
                </a:lnTo>
                <a:lnTo>
                  <a:pt x="16557" y="2959"/>
                </a:lnTo>
                <a:lnTo>
                  <a:pt x="16297" y="2916"/>
                </a:lnTo>
                <a:lnTo>
                  <a:pt x="16035" y="2913"/>
                </a:lnTo>
                <a:lnTo>
                  <a:pt x="15772" y="2954"/>
                </a:lnTo>
                <a:lnTo>
                  <a:pt x="15508" y="3039"/>
                </a:lnTo>
                <a:lnTo>
                  <a:pt x="15243" y="3178"/>
                </a:lnTo>
                <a:lnTo>
                  <a:pt x="15109" y="3268"/>
                </a:lnTo>
                <a:lnTo>
                  <a:pt x="15109" y="2886"/>
                </a:lnTo>
                <a:lnTo>
                  <a:pt x="15104" y="2730"/>
                </a:lnTo>
                <a:lnTo>
                  <a:pt x="15073" y="2433"/>
                </a:lnTo>
                <a:lnTo>
                  <a:pt x="15013" y="2149"/>
                </a:lnTo>
                <a:lnTo>
                  <a:pt x="14928" y="1882"/>
                </a:lnTo>
                <a:lnTo>
                  <a:pt x="14876" y="1757"/>
                </a:lnTo>
                <a:lnTo>
                  <a:pt x="14802" y="1593"/>
                </a:lnTo>
                <a:lnTo>
                  <a:pt x="14647" y="1293"/>
                </a:lnTo>
                <a:lnTo>
                  <a:pt x="14475" y="1017"/>
                </a:lnTo>
                <a:lnTo>
                  <a:pt x="14289" y="775"/>
                </a:lnTo>
                <a:lnTo>
                  <a:pt x="14091" y="562"/>
                </a:lnTo>
                <a:lnTo>
                  <a:pt x="13876" y="382"/>
                </a:lnTo>
                <a:lnTo>
                  <a:pt x="13648" y="237"/>
                </a:lnTo>
                <a:lnTo>
                  <a:pt x="13408" y="128"/>
                </a:lnTo>
                <a:lnTo>
                  <a:pt x="13280" y="90"/>
                </a:lnTo>
                <a:lnTo>
                  <a:pt x="13182" y="63"/>
                </a:lnTo>
                <a:lnTo>
                  <a:pt x="12989" y="25"/>
                </a:lnTo>
                <a:lnTo>
                  <a:pt x="12798" y="3"/>
                </a:lnTo>
                <a:lnTo>
                  <a:pt x="12612" y="0"/>
                </a:lnTo>
                <a:close/>
              </a:path>
            </a:pathLst>
          </a:custGeom>
          <a:solidFill>
            <a:srgbClr val="3D85C6"/>
          </a:solidFill>
          <a:ln w="38100">
            <a:solidFill>
              <a:schemeClr val="accent6"/>
            </a:solidFill>
          </a:ln>
        </p:spPr>
        <p:txBody>
          <a:bodyPr lIns="45719" rIns="45719" anchor="ctr"/>
          <a:lstStyle/>
          <a:p>
            <a:pPr/>
          </a:p>
        </p:txBody>
      </p:sp>
      <p:sp>
        <p:nvSpPr>
          <p:cNvPr id="1059" name="صفحة ٢١"/>
          <p:cNvSpPr txBox="1"/>
          <p:nvPr/>
        </p:nvSpPr>
        <p:spPr>
          <a:xfrm rot="18900000">
            <a:off x="841177" y="1393957"/>
            <a:ext cx="1335169" cy="28803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rtl="0">
              <a:defRPr>
                <a:solidFill>
                  <a:schemeClr val="accent1">
                    <a:lumOff val="44000"/>
                  </a:schemeClr>
                </a:solidFill>
                <a:latin typeface="Nahdi-Black"/>
                <a:ea typeface="Nahdi-Black"/>
                <a:cs typeface="Nahdi-Black"/>
                <a:sym typeface="Nahdi-Black"/>
              </a:defRPr>
            </a:lvl1pPr>
          </a:lstStyle>
          <a:p>
            <a:pPr/>
            <a:r>
              <a:t>صفحة ٢١</a:t>
            </a:r>
          </a:p>
        </p:txBody>
      </p:sp>
      <p:pic>
        <p:nvPicPr>
          <p:cNvPr id="1060" name="IMG_6514.png" descr="IMG_6514.png"/>
          <p:cNvPicPr>
            <a:picLocks noChangeAspect="1"/>
          </p:cNvPicPr>
          <p:nvPr/>
        </p:nvPicPr>
        <p:blipFill>
          <a:blip r:embed="rId4">
            <a:extLst/>
          </a:blip>
          <a:srcRect l="39726" t="49461" r="14318" b="18769"/>
          <a:stretch>
            <a:fillRect/>
          </a:stretch>
        </p:blipFill>
        <p:spPr>
          <a:xfrm>
            <a:off x="115135" y="2304745"/>
            <a:ext cx="2787244" cy="1444430"/>
          </a:xfrm>
          <a:prstGeom prst="rect">
            <a:avLst/>
          </a:prstGeom>
          <a:ln w="12700">
            <a:solidFill>
              <a:schemeClr val="accent6"/>
            </a:solidFill>
            <a:prstDash val="sysDot"/>
            <a:miter lim="400000"/>
          </a:ln>
          <a:effectLst>
            <a:outerShdw sx="100000" sy="100000" kx="0" ky="0" algn="b" rotWithShape="0" blurRad="50800" dist="63500" dir="2700000">
              <a:schemeClr val="accent6">
                <a:alpha val="50000"/>
              </a:schemeClr>
            </a:outerShdw>
          </a:effectLst>
        </p:spPr>
      </p:pic>
      <p:grpSp>
        <p:nvGrpSpPr>
          <p:cNvPr id="1063" name="تجميع"/>
          <p:cNvGrpSpPr/>
          <p:nvPr/>
        </p:nvGrpSpPr>
        <p:grpSpPr>
          <a:xfrm>
            <a:off x="110082" y="4585530"/>
            <a:ext cx="1761445" cy="403441"/>
            <a:chOff x="0" y="0"/>
            <a:chExt cx="1761443" cy="403439"/>
          </a:xfrm>
        </p:grpSpPr>
        <p:sp>
          <p:nvSpPr>
            <p:cNvPr id="1061"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062" name="IMG_6270.jpeg" descr="IMG_6270.jpeg"/>
            <p:cNvPicPr>
              <a:picLocks noChangeAspect="1"/>
            </p:cNvPicPr>
            <p:nvPr/>
          </p:nvPicPr>
          <p:blipFill>
            <a:blip r:embed="rId5">
              <a:extLst/>
            </a:blip>
            <a:srcRect l="63842" t="5958" r="26207" b="69272"/>
            <a:stretch>
              <a:fillRect/>
            </a:stretch>
          </p:blipFill>
          <p:spPr>
            <a:xfrm>
              <a:off x="0" y="0"/>
              <a:ext cx="388783" cy="403440"/>
            </a:xfrm>
            <a:prstGeom prst="rect">
              <a:avLst/>
            </a:prstGeom>
            <a:ln w="12700" cap="flat">
              <a:noFill/>
              <a:miter lim="400000"/>
            </a:ln>
            <a:effectLst/>
          </p:spPr>
        </p:pic>
      </p:grpSp>
      <p:pic>
        <p:nvPicPr>
          <p:cNvPr id="1064" name="IMG_4357.jpeg" descr="IMG_4357.jpeg"/>
          <p:cNvPicPr>
            <a:picLocks noChangeAspect="1"/>
          </p:cNvPicPr>
          <p:nvPr/>
        </p:nvPicPr>
        <p:blipFill>
          <a:blip r:embed="rId6">
            <a:alphaModFix amt="28082"/>
            <a:extLst/>
          </a:blip>
          <a:srcRect l="0" t="18013" r="0" b="18013"/>
          <a:stretch>
            <a:fillRect/>
          </a:stretch>
        </p:blipFill>
        <p:spPr>
          <a:xfrm>
            <a:off x="524476" y="3942251"/>
            <a:ext cx="932521" cy="59656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6" name="مستطيل مستدير الزوايا"/>
          <p:cNvSpPr/>
          <p:nvPr/>
        </p:nvSpPr>
        <p:spPr>
          <a:xfrm>
            <a:off x="7761000" y="1573647"/>
            <a:ext cx="1051762" cy="1389233"/>
          </a:xfrm>
          <a:prstGeom prst="roundRect">
            <a:avLst>
              <a:gd name="adj" fmla="val 16818"/>
            </a:avLst>
          </a:prstGeom>
          <a:solidFill>
            <a:srgbClr val="FFD966"/>
          </a:solidFill>
          <a:ln w="12700">
            <a:miter lim="400000"/>
          </a:ln>
        </p:spPr>
        <p:txBody>
          <a:bodyPr lIns="0" tIns="0" rIns="0" bIns="0"/>
          <a:lstStyle/>
          <a:p>
            <a:pPr/>
          </a:p>
        </p:txBody>
      </p:sp>
      <p:sp>
        <p:nvSpPr>
          <p:cNvPr id="1067"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grpSp>
        <p:nvGrpSpPr>
          <p:cNvPr id="1070" name="تجميع"/>
          <p:cNvGrpSpPr/>
          <p:nvPr/>
        </p:nvGrpSpPr>
        <p:grpSpPr>
          <a:xfrm>
            <a:off x="7682296" y="3356485"/>
            <a:ext cx="1209170" cy="1566276"/>
            <a:chOff x="0" y="0"/>
            <a:chExt cx="1209169" cy="1566274"/>
          </a:xfrm>
        </p:grpSpPr>
        <p:sp>
          <p:nvSpPr>
            <p:cNvPr id="1068" name="مستطيل مستدير الزوايا"/>
            <p:cNvSpPr/>
            <p:nvPr/>
          </p:nvSpPr>
          <p:spPr>
            <a:xfrm>
              <a:off x="0" y="80323"/>
              <a:ext cx="1124986" cy="1485952"/>
            </a:xfrm>
            <a:prstGeom prst="roundRect">
              <a:avLst>
                <a:gd name="adj" fmla="val 16818"/>
              </a:avLst>
            </a:prstGeom>
            <a:solidFill>
              <a:srgbClr val="FFD966"/>
            </a:solidFill>
            <a:ln w="12700" cap="flat">
              <a:noFill/>
              <a:miter lim="400000"/>
            </a:ln>
            <a:effectLst/>
          </p:spPr>
          <p:txBody>
            <a:bodyPr wrap="square" lIns="0" tIns="0" rIns="0" bIns="0" numCol="1" anchor="t">
              <a:noAutofit/>
            </a:bodyPr>
            <a:lstStyle/>
            <a:p>
              <a:pPr/>
            </a:p>
          </p:txBody>
        </p:sp>
        <p:sp>
          <p:nvSpPr>
            <p:cNvPr id="1069" name="مستطيل مستدير الزوايا"/>
            <p:cNvSpPr/>
            <p:nvPr/>
          </p:nvSpPr>
          <p:spPr>
            <a:xfrm>
              <a:off x="84184" y="0"/>
              <a:ext cx="1124986" cy="1485952"/>
            </a:xfrm>
            <a:prstGeom prst="roundRect">
              <a:avLst>
                <a:gd name="adj" fmla="val 16818"/>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grpSp>
      <p:sp>
        <p:nvSpPr>
          <p:cNvPr id="1071"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072"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sp>
        <p:nvSpPr>
          <p:cNvPr id="1073" name="مستطيل مستدير الزوايا"/>
          <p:cNvSpPr/>
          <p:nvPr/>
        </p:nvSpPr>
        <p:spPr>
          <a:xfrm>
            <a:off x="781534" y="2065863"/>
            <a:ext cx="6538635" cy="848089"/>
          </a:xfrm>
          <a:prstGeom prst="roundRect">
            <a:avLst>
              <a:gd name="adj" fmla="val 24074"/>
            </a:avLst>
          </a:prstGeom>
          <a:solidFill>
            <a:schemeClr val="accent1">
              <a:lumOff val="44000"/>
            </a:schemeClr>
          </a:solidFill>
          <a:ln w="12700">
            <a:solidFill>
              <a:schemeClr val="accent6"/>
            </a:solidFill>
            <a:prstDash val="sysDot"/>
            <a:miter lim="400000"/>
          </a:ln>
        </p:spPr>
        <p:txBody>
          <a:bodyPr lIns="0" tIns="0" rIns="0" bIns="0"/>
          <a:lstStyle/>
          <a:p>
            <a:pPr/>
          </a:p>
        </p:txBody>
      </p:sp>
      <p:sp>
        <p:nvSpPr>
          <p:cNvPr id="1074" name="بالإضافة إلى الزوايا الداخلية الثلاث يمكن أن يكون للمثلث زوايا خارجية كل منها تتشكل م أحد أضلاع المثلث وامتداد ضلع مجاور له . ولكل زاوية خارجية زاويتنا داخليتان بعيدتان غير مجاورتين لها."/>
          <p:cNvSpPr txBox="1"/>
          <p:nvPr/>
        </p:nvSpPr>
        <p:spPr>
          <a:xfrm>
            <a:off x="858779" y="2234471"/>
            <a:ext cx="6384144" cy="79983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rtl="0">
              <a:defRPr sz="1300">
                <a:latin typeface="Nahdi-Black"/>
                <a:ea typeface="Nahdi-Black"/>
                <a:cs typeface="Nahdi-Black"/>
                <a:sym typeface="Nahdi-Black"/>
              </a:defRPr>
            </a:lvl1pPr>
          </a:lstStyle>
          <a:p>
            <a:pPr/>
            <a:r>
              <a:t>بالإضافة إلى الزوايا الداخلية الثلاث يمكن أن يكون للمثلث زوايا خارجية كل منها تتشكل م أحد أضلاع المثلث وامتداد ضلع مجاور له . ولكل زاوية خارجية زاويتنا داخليتان بعيدتان غير مجاورتين لها.</a:t>
            </a:r>
          </a:p>
        </p:txBody>
      </p:sp>
      <p:pic>
        <p:nvPicPr>
          <p:cNvPr id="1075" name="IMG_6430.png" descr="IMG_6430.png"/>
          <p:cNvPicPr>
            <a:picLocks noChangeAspect="1"/>
          </p:cNvPicPr>
          <p:nvPr/>
        </p:nvPicPr>
        <p:blipFill>
          <a:blip r:embed="rId2">
            <a:extLst/>
          </a:blip>
          <a:srcRect l="0" t="0" r="6" b="0"/>
          <a:stretch>
            <a:fillRect/>
          </a:stretch>
        </p:blipFill>
        <p:spPr>
          <a:xfrm>
            <a:off x="7029657" y="1710519"/>
            <a:ext cx="586186" cy="655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4208"/>
                </a:lnTo>
                <a:lnTo>
                  <a:pt x="0" y="8415"/>
                </a:lnTo>
                <a:lnTo>
                  <a:pt x="1082" y="9879"/>
                </a:lnTo>
                <a:cubicBezTo>
                  <a:pt x="1676" y="10684"/>
                  <a:pt x="2279" y="11403"/>
                  <a:pt x="2428" y="11486"/>
                </a:cubicBezTo>
                <a:cubicBezTo>
                  <a:pt x="2576" y="11569"/>
                  <a:pt x="2705" y="11849"/>
                  <a:pt x="2705" y="12100"/>
                </a:cubicBezTo>
                <a:cubicBezTo>
                  <a:pt x="2709" y="12931"/>
                  <a:pt x="3320" y="14554"/>
                  <a:pt x="3788" y="14975"/>
                </a:cubicBezTo>
                <a:cubicBezTo>
                  <a:pt x="4373" y="15502"/>
                  <a:pt x="5864" y="15500"/>
                  <a:pt x="7517" y="14975"/>
                </a:cubicBezTo>
                <a:cubicBezTo>
                  <a:pt x="8252" y="14742"/>
                  <a:pt x="8918" y="14671"/>
                  <a:pt x="9067" y="14805"/>
                </a:cubicBezTo>
                <a:cubicBezTo>
                  <a:pt x="9211" y="14935"/>
                  <a:pt x="9367" y="16096"/>
                  <a:pt x="9403" y="17392"/>
                </a:cubicBezTo>
                <a:cubicBezTo>
                  <a:pt x="9458" y="19302"/>
                  <a:pt x="9569" y="19808"/>
                  <a:pt x="9988" y="20019"/>
                </a:cubicBezTo>
                <a:cubicBezTo>
                  <a:pt x="10273" y="20162"/>
                  <a:pt x="10500" y="20406"/>
                  <a:pt x="10500" y="20568"/>
                </a:cubicBezTo>
                <a:cubicBezTo>
                  <a:pt x="10500" y="20730"/>
                  <a:pt x="10738" y="21024"/>
                  <a:pt x="11027" y="21221"/>
                </a:cubicBezTo>
                <a:cubicBezTo>
                  <a:pt x="11414" y="21485"/>
                  <a:pt x="12867" y="21581"/>
                  <a:pt x="16569" y="21587"/>
                </a:cubicBezTo>
                <a:lnTo>
                  <a:pt x="21600" y="21600"/>
                </a:lnTo>
                <a:lnTo>
                  <a:pt x="21600" y="10793"/>
                </a:lnTo>
                <a:lnTo>
                  <a:pt x="21600" y="0"/>
                </a:lnTo>
                <a:lnTo>
                  <a:pt x="10807" y="0"/>
                </a:lnTo>
                <a:lnTo>
                  <a:pt x="0" y="0"/>
                </a:lnTo>
                <a:close/>
              </a:path>
            </a:pathLst>
          </a:custGeom>
          <a:ln w="12700">
            <a:miter lim="400000"/>
          </a:ln>
        </p:spPr>
      </p:pic>
      <p:grpSp>
        <p:nvGrpSpPr>
          <p:cNvPr id="1080" name="Google Shape;4104;p34"/>
          <p:cNvGrpSpPr/>
          <p:nvPr/>
        </p:nvGrpSpPr>
        <p:grpSpPr>
          <a:xfrm>
            <a:off x="8352595" y="439635"/>
            <a:ext cx="560202" cy="561482"/>
            <a:chOff x="0" y="0"/>
            <a:chExt cx="560200" cy="561481"/>
          </a:xfrm>
        </p:grpSpPr>
        <p:sp>
          <p:nvSpPr>
            <p:cNvPr id="1076"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077"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078"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079"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081" name="اليوم /"/>
          <p:cNvSpPr txBox="1"/>
          <p:nvPr/>
        </p:nvSpPr>
        <p:spPr>
          <a:xfrm>
            <a:off x="7527132" y="507778"/>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اليوم /</a:t>
            </a:r>
          </a:p>
        </p:txBody>
      </p:sp>
      <p:sp>
        <p:nvSpPr>
          <p:cNvPr id="1082" name="التاريخ /"/>
          <p:cNvSpPr txBox="1"/>
          <p:nvPr/>
        </p:nvSpPr>
        <p:spPr>
          <a:xfrm>
            <a:off x="7527132" y="749300"/>
            <a:ext cx="766882" cy="4251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a:latin typeface="Nahdi-Black"/>
                <a:ea typeface="Nahdi-Black"/>
                <a:cs typeface="Nahdi-Black"/>
                <a:sym typeface="Nahdi-Black"/>
              </a:defRPr>
            </a:lvl1pPr>
          </a:lstStyle>
          <a:p>
            <a:pPr rtl="0">
              <a:defRPr/>
            </a:pPr>
            <a:r>
              <a:t>التاريخ /</a:t>
            </a:r>
          </a:p>
        </p:txBody>
      </p:sp>
      <p:sp>
        <p:nvSpPr>
          <p:cNvPr id="1083"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3"/>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3"/>
              </a:buBlip>
              <a:defRPr>
                <a:latin typeface="FF Hekaya Light"/>
                <a:ea typeface="FF Hekaya Light"/>
                <a:cs typeface="FF Hekaya Light"/>
                <a:sym typeface="FF Hekaya Light"/>
              </a:defRPr>
            </a:pPr>
            <a:r>
              <a:t> أطبق نظرية الزاوية الخارجية  في المثلث.</a:t>
            </a:r>
          </a:p>
        </p:txBody>
      </p:sp>
      <p:sp>
        <p:nvSpPr>
          <p:cNvPr id="1084"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3"/>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3"/>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3"/>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3"/>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3"/>
              </a:buBlip>
              <a:defRPr sz="1300">
                <a:latin typeface="FF Hekaya Light"/>
                <a:ea typeface="FF Hekaya Light"/>
                <a:cs typeface="FF Hekaya Light"/>
                <a:sym typeface="FF Hekaya Light"/>
              </a:defRPr>
            </a:pPr>
            <a:r>
              <a:t> النتيجة</a:t>
            </a:r>
          </a:p>
        </p:txBody>
      </p:sp>
      <p:sp>
        <p:nvSpPr>
          <p:cNvPr id="1085" name="مستطيل مستدير الزوايا"/>
          <p:cNvSpPr/>
          <p:nvPr/>
        </p:nvSpPr>
        <p:spPr>
          <a:xfrm>
            <a:off x="2923779" y="563725"/>
            <a:ext cx="3290611" cy="364299"/>
          </a:xfrm>
          <a:prstGeom prst="roundRect">
            <a:avLst>
              <a:gd name="adj" fmla="val 50000"/>
            </a:avLst>
          </a:prstGeom>
          <a:solidFill>
            <a:srgbClr val="A7A7A7"/>
          </a:solidFill>
          <a:ln w="12700">
            <a:miter lim="400000"/>
          </a:ln>
        </p:spPr>
        <p:txBody>
          <a:bodyPr lIns="0" tIns="0" rIns="0" bIns="0"/>
          <a:lstStyle/>
          <a:p>
            <a:pPr/>
          </a:p>
        </p:txBody>
      </p:sp>
      <p:sp>
        <p:nvSpPr>
          <p:cNvPr id="1086" name="مستطيل مستدير الزوايا"/>
          <p:cNvSpPr/>
          <p:nvPr/>
        </p:nvSpPr>
        <p:spPr>
          <a:xfrm>
            <a:off x="2891374" y="520798"/>
            <a:ext cx="3290611" cy="364299"/>
          </a:xfrm>
          <a:prstGeom prst="roundRect">
            <a:avLst>
              <a:gd name="adj" fmla="val 50000"/>
            </a:avLst>
          </a:prstGeom>
          <a:solidFill>
            <a:schemeClr val="accent1">
              <a:lumOff val="44000"/>
            </a:schemeClr>
          </a:solidFill>
          <a:ln w="25400">
            <a:solidFill>
              <a:schemeClr val="accent6"/>
            </a:solidFill>
          </a:ln>
        </p:spPr>
        <p:txBody>
          <a:bodyPr lIns="0" tIns="0" rIns="0" bIns="0"/>
          <a:lstStyle/>
          <a:p>
            <a:pPr/>
          </a:p>
        </p:txBody>
      </p:sp>
      <p:sp>
        <p:nvSpPr>
          <p:cNvPr id="1087" name="الموضوع / زوايا المثلث"/>
          <p:cNvSpPr txBox="1"/>
          <p:nvPr/>
        </p:nvSpPr>
        <p:spPr>
          <a:xfrm>
            <a:off x="2986346" y="586424"/>
            <a:ext cx="3049731" cy="517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grpSp>
        <p:nvGrpSpPr>
          <p:cNvPr id="1091" name="تجميع"/>
          <p:cNvGrpSpPr/>
          <p:nvPr/>
        </p:nvGrpSpPr>
        <p:grpSpPr>
          <a:xfrm>
            <a:off x="4796104" y="1154088"/>
            <a:ext cx="2738109" cy="506420"/>
            <a:chOff x="0" y="0"/>
            <a:chExt cx="2738107" cy="506418"/>
          </a:xfrm>
        </p:grpSpPr>
        <p:sp>
          <p:nvSpPr>
            <p:cNvPr id="1088" name="مستطيل مستدير الزوايا"/>
            <p:cNvSpPr/>
            <p:nvPr/>
          </p:nvSpPr>
          <p:spPr>
            <a:xfrm>
              <a:off x="95584" y="0"/>
              <a:ext cx="2642524" cy="480496"/>
            </a:xfrm>
            <a:prstGeom prst="roundRect">
              <a:avLst>
                <a:gd name="adj" fmla="val 15599"/>
              </a:avLst>
            </a:prstGeom>
            <a:solidFill>
              <a:srgbClr val="FFD966"/>
            </a:solidFill>
            <a:ln w="12700" cap="flat">
              <a:noFill/>
              <a:miter lim="400000"/>
            </a:ln>
            <a:effectLst/>
          </p:spPr>
          <p:txBody>
            <a:bodyPr wrap="square" lIns="0" tIns="0" rIns="0" bIns="0" numCol="1" anchor="t">
              <a:noAutofit/>
            </a:bodyPr>
            <a:lstStyle/>
            <a:p>
              <a:pPr/>
            </a:p>
          </p:txBody>
        </p:sp>
        <p:sp>
          <p:nvSpPr>
            <p:cNvPr id="1089" name="مستطيل مستدير الزوايا"/>
            <p:cNvSpPr/>
            <p:nvPr/>
          </p:nvSpPr>
          <p:spPr>
            <a:xfrm>
              <a:off x="0" y="81002"/>
              <a:ext cx="2649587" cy="425417"/>
            </a:xfrm>
            <a:prstGeom prst="roundRect">
              <a:avLst>
                <a:gd name="adj" fmla="val 15975"/>
              </a:avLst>
            </a:prstGeom>
            <a:solidFill>
              <a:schemeClr val="accent1">
                <a:lumOff val="44000"/>
              </a:schemeClr>
            </a:solidFill>
            <a:ln w="25400" cap="flat">
              <a:solidFill>
                <a:schemeClr val="accent6"/>
              </a:solidFill>
              <a:prstDash val="sysDot"/>
              <a:round/>
            </a:ln>
            <a:effectLst/>
          </p:spPr>
          <p:txBody>
            <a:bodyPr wrap="square" lIns="0" tIns="0" rIns="0" bIns="0" numCol="1" anchor="t">
              <a:noAutofit/>
            </a:bodyPr>
            <a:lstStyle/>
            <a:p>
              <a:pPr/>
            </a:p>
          </p:txBody>
        </p:sp>
        <p:sp>
          <p:nvSpPr>
            <p:cNvPr id="1090" name="نظرية الزاوية الخارجية للمثلث"/>
            <p:cNvSpPr txBox="1"/>
            <p:nvPr/>
          </p:nvSpPr>
          <p:spPr>
            <a:xfrm>
              <a:off x="54346" y="204811"/>
              <a:ext cx="2540894" cy="260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300">
                  <a:latin typeface="Nahdi-Black"/>
                  <a:ea typeface="Nahdi-Black"/>
                  <a:cs typeface="Nahdi-Black"/>
                  <a:sym typeface="Nahdi-Black"/>
                </a:defRPr>
              </a:lvl1pPr>
            </a:lstStyle>
            <a:p>
              <a:pPr rtl="0">
                <a:defRPr/>
              </a:pPr>
              <a:r>
                <a:t>نظرية الزاوية الخارجية للمثلث</a:t>
              </a:r>
            </a:p>
          </p:txBody>
        </p:sp>
      </p:grpSp>
      <p:pic>
        <p:nvPicPr>
          <p:cNvPr id="1092" name="IMG_6515.png" descr="IMG_6515.png"/>
          <p:cNvPicPr>
            <a:picLocks noChangeAspect="1"/>
          </p:cNvPicPr>
          <p:nvPr/>
        </p:nvPicPr>
        <p:blipFill>
          <a:blip r:embed="rId4">
            <a:extLst/>
          </a:blip>
          <a:srcRect l="24580" t="30361" r="11586" b="38531"/>
          <a:stretch>
            <a:fillRect/>
          </a:stretch>
        </p:blipFill>
        <p:spPr>
          <a:xfrm>
            <a:off x="2078315" y="3174952"/>
            <a:ext cx="4379746" cy="1599975"/>
          </a:xfrm>
          <a:prstGeom prst="rect">
            <a:avLst/>
          </a:prstGeom>
          <a:ln w="12700">
            <a:miter lim="400000"/>
          </a:ln>
        </p:spPr>
      </p:pic>
      <p:pic>
        <p:nvPicPr>
          <p:cNvPr id="1093" name="IMG_3546.jpeg" descr="IMG_3546.jpeg"/>
          <p:cNvPicPr>
            <a:picLocks noChangeAspect="1"/>
          </p:cNvPicPr>
          <p:nvPr/>
        </p:nvPicPr>
        <p:blipFill>
          <a:blip r:embed="rId5">
            <a:extLst/>
          </a:blip>
          <a:stretch>
            <a:fillRect/>
          </a:stretch>
        </p:blipFill>
        <p:spPr>
          <a:xfrm>
            <a:off x="331344" y="587271"/>
            <a:ext cx="933609" cy="933609"/>
          </a:xfrm>
          <a:prstGeom prst="rect">
            <a:avLst/>
          </a:prstGeom>
          <a:ln w="12700">
            <a:miter lim="400000"/>
          </a:ln>
        </p:spPr>
      </p:pic>
      <p:sp>
        <p:nvSpPr>
          <p:cNvPr id="1094" name="الحوار والمناقشة"/>
          <p:cNvSpPr txBox="1"/>
          <p:nvPr/>
        </p:nvSpPr>
        <p:spPr>
          <a:xfrm>
            <a:off x="141444" y="494484"/>
            <a:ext cx="1353848" cy="346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rtl="0">
              <a:defRPr sz="1100">
                <a:latin typeface="Nahdi-Black"/>
                <a:ea typeface="Nahdi-Black"/>
                <a:cs typeface="Nahdi-Black"/>
                <a:sym typeface="Nahdi-Black"/>
              </a:defRPr>
            </a:lvl1pPr>
          </a:lstStyle>
          <a:p>
            <a:pPr/>
            <a:r>
              <a:t>الحوار والمناقشة</a:t>
            </a:r>
          </a:p>
        </p:txBody>
      </p:sp>
      <p:grpSp>
        <p:nvGrpSpPr>
          <p:cNvPr id="1097" name="تجميع"/>
          <p:cNvGrpSpPr/>
          <p:nvPr/>
        </p:nvGrpSpPr>
        <p:grpSpPr>
          <a:xfrm>
            <a:off x="110082" y="4585530"/>
            <a:ext cx="1761445" cy="403441"/>
            <a:chOff x="0" y="0"/>
            <a:chExt cx="1761443" cy="403439"/>
          </a:xfrm>
        </p:grpSpPr>
        <p:sp>
          <p:nvSpPr>
            <p:cNvPr id="1095"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096" name="IMG_6270.jpeg" descr="IMG_6270.jpeg"/>
            <p:cNvPicPr>
              <a:picLocks noChangeAspect="1"/>
            </p:cNvPicPr>
            <p:nvPr/>
          </p:nvPicPr>
          <p:blipFill>
            <a:blip r:embed="rId6">
              <a:extLst/>
            </a:blip>
            <a:srcRect l="63842" t="5958" r="26207" b="69272"/>
            <a:stretch>
              <a:fillRect/>
            </a:stretch>
          </p:blipFill>
          <p:spPr>
            <a:xfrm>
              <a:off x="0" y="0"/>
              <a:ext cx="388783" cy="403440"/>
            </a:xfrm>
            <a:prstGeom prst="rect">
              <a:avLst/>
            </a:prstGeom>
            <a:ln w="12700" cap="flat">
              <a:noFill/>
              <a:miter lim="400000"/>
            </a:ln>
            <a:effectLst/>
          </p:spPr>
        </p:pic>
      </p:grpSp>
      <p:pic>
        <p:nvPicPr>
          <p:cNvPr id="1098" name="IMG_4357.jpeg" descr="IMG_4357.jpeg"/>
          <p:cNvPicPr>
            <a:picLocks noChangeAspect="1"/>
          </p:cNvPicPr>
          <p:nvPr/>
        </p:nvPicPr>
        <p:blipFill>
          <a:blip r:embed="rId7">
            <a:alphaModFix amt="28082"/>
            <a:extLst/>
          </a:blip>
          <a:srcRect l="0" t="18013" r="0" b="18013"/>
          <a:stretch>
            <a:fillRect/>
          </a:stretch>
        </p:blipFill>
        <p:spPr>
          <a:xfrm>
            <a:off x="524476" y="3942251"/>
            <a:ext cx="932521" cy="59656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0" name="مستطيل مستدير الزوايا"/>
          <p:cNvSpPr/>
          <p:nvPr/>
        </p:nvSpPr>
        <p:spPr>
          <a:xfrm>
            <a:off x="7761000" y="1573647"/>
            <a:ext cx="1051762" cy="1389233"/>
          </a:xfrm>
          <a:prstGeom prst="roundRect">
            <a:avLst>
              <a:gd name="adj" fmla="val 16818"/>
            </a:avLst>
          </a:prstGeom>
          <a:solidFill>
            <a:srgbClr val="FFD966"/>
          </a:solidFill>
          <a:ln w="12700">
            <a:miter lim="400000"/>
          </a:ln>
        </p:spPr>
        <p:txBody>
          <a:bodyPr lIns="0" tIns="0" rIns="0" bIns="0"/>
          <a:lstStyle/>
          <a:p>
            <a:pPr/>
          </a:p>
        </p:txBody>
      </p:sp>
      <p:sp>
        <p:nvSpPr>
          <p:cNvPr id="1101" name="مستطيل مستدير الزوايا"/>
          <p:cNvSpPr/>
          <p:nvPr/>
        </p:nvSpPr>
        <p:spPr>
          <a:xfrm>
            <a:off x="7839705" y="1498553"/>
            <a:ext cx="1051761" cy="1389232"/>
          </a:xfrm>
          <a:prstGeom prst="roundRect">
            <a:avLst>
              <a:gd name="adj" fmla="val 16818"/>
            </a:avLst>
          </a:prstGeom>
          <a:solidFill>
            <a:schemeClr val="accent1">
              <a:lumOff val="44000"/>
            </a:schemeClr>
          </a:solidFill>
          <a:ln w="25400">
            <a:solidFill>
              <a:schemeClr val="accent6"/>
            </a:solidFill>
          </a:ln>
        </p:spPr>
        <p:txBody>
          <a:bodyPr lIns="0" tIns="0" rIns="0" bIns="0"/>
          <a:lstStyle/>
          <a:p>
            <a:pPr/>
          </a:p>
        </p:txBody>
      </p:sp>
      <p:grpSp>
        <p:nvGrpSpPr>
          <p:cNvPr id="1104" name="تجميع"/>
          <p:cNvGrpSpPr/>
          <p:nvPr/>
        </p:nvGrpSpPr>
        <p:grpSpPr>
          <a:xfrm>
            <a:off x="7682296" y="3356485"/>
            <a:ext cx="1209170" cy="1566276"/>
            <a:chOff x="0" y="0"/>
            <a:chExt cx="1209169" cy="1566274"/>
          </a:xfrm>
        </p:grpSpPr>
        <p:sp>
          <p:nvSpPr>
            <p:cNvPr id="1102" name="مستطيل مستدير الزوايا"/>
            <p:cNvSpPr/>
            <p:nvPr/>
          </p:nvSpPr>
          <p:spPr>
            <a:xfrm>
              <a:off x="0" y="80323"/>
              <a:ext cx="1124986" cy="1485952"/>
            </a:xfrm>
            <a:prstGeom prst="roundRect">
              <a:avLst>
                <a:gd name="adj" fmla="val 16818"/>
              </a:avLst>
            </a:prstGeom>
            <a:solidFill>
              <a:srgbClr val="FFD966"/>
            </a:solidFill>
            <a:ln w="12700" cap="flat">
              <a:noFill/>
              <a:miter lim="400000"/>
            </a:ln>
            <a:effectLst/>
          </p:spPr>
          <p:txBody>
            <a:bodyPr wrap="square" lIns="0" tIns="0" rIns="0" bIns="0" numCol="1" anchor="t">
              <a:noAutofit/>
            </a:bodyPr>
            <a:lstStyle/>
            <a:p>
              <a:pPr/>
            </a:p>
          </p:txBody>
        </p:sp>
        <p:sp>
          <p:nvSpPr>
            <p:cNvPr id="1103" name="مستطيل مستدير الزوايا"/>
            <p:cNvSpPr/>
            <p:nvPr/>
          </p:nvSpPr>
          <p:spPr>
            <a:xfrm>
              <a:off x="84184" y="0"/>
              <a:ext cx="1124986" cy="1485952"/>
            </a:xfrm>
            <a:prstGeom prst="roundRect">
              <a:avLst>
                <a:gd name="adj" fmla="val 16818"/>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grpSp>
      <p:sp>
        <p:nvSpPr>
          <p:cNvPr id="1105" name="أهداف الدرس"/>
          <p:cNvSpPr txBox="1"/>
          <p:nvPr/>
        </p:nvSpPr>
        <p:spPr>
          <a:xfrm>
            <a:off x="7932632" y="1193800"/>
            <a:ext cx="787203"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أهداف الدرس</a:t>
            </a:r>
          </a:p>
        </p:txBody>
      </p:sp>
      <p:sp>
        <p:nvSpPr>
          <p:cNvPr id="1106" name="المفردات"/>
          <p:cNvSpPr txBox="1"/>
          <p:nvPr/>
        </p:nvSpPr>
        <p:spPr>
          <a:xfrm>
            <a:off x="8166100" y="3051732"/>
            <a:ext cx="4971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200">
                <a:solidFill>
                  <a:srgbClr val="3D85C6"/>
                </a:solidFill>
                <a:latin typeface="Rosemary"/>
                <a:ea typeface="Rosemary"/>
                <a:cs typeface="Rosemary"/>
                <a:sym typeface="Rosemary"/>
              </a:defRPr>
            </a:lvl1pPr>
          </a:lstStyle>
          <a:p>
            <a:pPr rtl="0">
              <a:defRPr>
                <a:solidFill>
                  <a:srgbClr val="FF4015"/>
                </a:solidFill>
              </a:defRPr>
            </a:pPr>
            <a:r>
              <a:rPr>
                <a:solidFill>
                  <a:srgbClr val="3D85C6"/>
                </a:solidFill>
              </a:rPr>
              <a:t>المفردات</a:t>
            </a:r>
          </a:p>
        </p:txBody>
      </p:sp>
      <p:sp>
        <p:nvSpPr>
          <p:cNvPr id="1107" name="أطبق نظرية مجموع قياسات زوايا المثلث.…"/>
          <p:cNvSpPr txBox="1"/>
          <p:nvPr/>
        </p:nvSpPr>
        <p:spPr>
          <a:xfrm>
            <a:off x="7785575" y="1545468"/>
            <a:ext cx="1081318"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0368" indent="-140368" algn="r" rtl="0">
              <a:buSzPct val="60000"/>
              <a:buBlip>
                <a:blip r:embed="rId2"/>
              </a:buBlip>
              <a:defRPr>
                <a:latin typeface="FF Hekaya Light"/>
                <a:ea typeface="FF Hekaya Light"/>
                <a:cs typeface="FF Hekaya Light"/>
                <a:sym typeface="FF Hekaya Light"/>
              </a:defRPr>
            </a:pPr>
            <a:r>
              <a:t> أطبق نظرية مجموع قياسات زوايا المثلث.</a:t>
            </a:r>
          </a:p>
          <a:p>
            <a:pPr marL="140368" indent="-140368" algn="r" rtl="0">
              <a:buSzPct val="60000"/>
              <a:buBlip>
                <a:blip r:embed="rId2"/>
              </a:buBlip>
              <a:defRPr>
                <a:latin typeface="FF Hekaya Light"/>
                <a:ea typeface="FF Hekaya Light"/>
                <a:cs typeface="FF Hekaya Light"/>
                <a:sym typeface="FF Hekaya Light"/>
              </a:defRPr>
            </a:pPr>
            <a:r>
              <a:t> أطبق نظرية الزاوية الخارجية  في المثلث.</a:t>
            </a:r>
          </a:p>
        </p:txBody>
      </p:sp>
      <p:sp>
        <p:nvSpPr>
          <p:cNvPr id="1108" name="المستقيم المساعد…"/>
          <p:cNvSpPr txBox="1"/>
          <p:nvPr/>
        </p:nvSpPr>
        <p:spPr>
          <a:xfrm>
            <a:off x="7747000" y="3390900"/>
            <a:ext cx="1441184"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12750" indent="-82550" algn="r" rtl="0">
              <a:buSzPct val="76000"/>
              <a:buBlip>
                <a:blip r:embed="rId2"/>
              </a:buBlip>
              <a:defRPr sz="1300">
                <a:latin typeface="FF Hekaya Light"/>
                <a:ea typeface="FF Hekaya Light"/>
                <a:cs typeface="FF Hekaya Light"/>
                <a:sym typeface="FF Hekaya Light"/>
              </a:defRPr>
            </a:pPr>
            <a:r>
              <a:t> المستقيم المساعد</a:t>
            </a:r>
          </a:p>
          <a:p>
            <a:pPr marL="412750" indent="-82550" algn="r" rtl="0">
              <a:buSzPct val="76000"/>
              <a:buBlip>
                <a:blip r:embed="rId2"/>
              </a:buBlip>
              <a:defRPr sz="1300">
                <a:latin typeface="FF Hekaya Light"/>
                <a:ea typeface="FF Hekaya Light"/>
                <a:cs typeface="FF Hekaya Light"/>
                <a:sym typeface="FF Hekaya Light"/>
              </a:defRPr>
            </a:pPr>
            <a:r>
              <a:t> الزاوية الخارجية </a:t>
            </a:r>
          </a:p>
          <a:p>
            <a:pPr marL="412750" indent="-82550" algn="r" rtl="0">
              <a:buSzPct val="76000"/>
              <a:buBlip>
                <a:blip r:embed="rId2"/>
              </a:buBlip>
              <a:defRPr sz="1300">
                <a:latin typeface="FF Hekaya Light"/>
                <a:ea typeface="FF Hekaya Light"/>
                <a:cs typeface="FF Hekaya Light"/>
                <a:sym typeface="FF Hekaya Light"/>
              </a:defRPr>
            </a:pPr>
            <a:r>
              <a:t> الزاويتين الداخليتين البعيدتين </a:t>
            </a:r>
          </a:p>
          <a:p>
            <a:pPr marL="412750" indent="-82550" algn="r" rtl="0">
              <a:buSzPct val="76000"/>
              <a:buBlip>
                <a:blip r:embed="rId2"/>
              </a:buBlip>
              <a:defRPr sz="1300">
                <a:latin typeface="FF Hekaya Light"/>
                <a:ea typeface="FF Hekaya Light"/>
                <a:cs typeface="FF Hekaya Light"/>
                <a:sym typeface="FF Hekaya Light"/>
              </a:defRPr>
            </a:pPr>
            <a:r>
              <a:t> البرهان التسلسلي</a:t>
            </a:r>
          </a:p>
          <a:p>
            <a:pPr marL="412750" indent="-82550" algn="r" rtl="0">
              <a:buSzPct val="76000"/>
              <a:buBlip>
                <a:blip r:embed="rId2"/>
              </a:buBlip>
              <a:defRPr sz="1300">
                <a:latin typeface="FF Hekaya Light"/>
                <a:ea typeface="FF Hekaya Light"/>
                <a:cs typeface="FF Hekaya Light"/>
                <a:sym typeface="FF Hekaya Light"/>
              </a:defRPr>
            </a:pPr>
            <a:r>
              <a:t> النتيجة</a:t>
            </a:r>
          </a:p>
        </p:txBody>
      </p:sp>
      <p:grpSp>
        <p:nvGrpSpPr>
          <p:cNvPr id="1119" name="تجميع"/>
          <p:cNvGrpSpPr/>
          <p:nvPr/>
        </p:nvGrpSpPr>
        <p:grpSpPr>
          <a:xfrm>
            <a:off x="2891374" y="439635"/>
            <a:ext cx="6021423" cy="734861"/>
            <a:chOff x="0" y="0"/>
            <a:chExt cx="6021421" cy="734860"/>
          </a:xfrm>
        </p:grpSpPr>
        <p:grpSp>
          <p:nvGrpSpPr>
            <p:cNvPr id="1113" name="Google Shape;4104;p34"/>
            <p:cNvGrpSpPr/>
            <p:nvPr/>
          </p:nvGrpSpPr>
          <p:grpSpPr>
            <a:xfrm>
              <a:off x="5461221" y="0"/>
              <a:ext cx="560201" cy="561482"/>
              <a:chOff x="0" y="0"/>
              <a:chExt cx="560200" cy="561481"/>
            </a:xfrm>
          </p:grpSpPr>
          <p:sp>
            <p:nvSpPr>
              <p:cNvPr id="1109" name="Google Shape;4105;p34"/>
              <p:cNvSpPr/>
              <p:nvPr/>
            </p:nvSpPr>
            <p:spPr>
              <a:xfrm>
                <a:off x="5138" y="156100"/>
                <a:ext cx="555063" cy="40538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0" y="21560"/>
                    </a:moveTo>
                    <a:lnTo>
                      <a:pt x="0" y="1864"/>
                    </a:lnTo>
                    <a:cubicBezTo>
                      <a:pt x="306" y="1766"/>
                      <a:pt x="617" y="1692"/>
                      <a:pt x="929" y="1644"/>
                    </a:cubicBezTo>
                    <a:lnTo>
                      <a:pt x="18119" y="254"/>
                    </a:lnTo>
                    <a:cubicBezTo>
                      <a:pt x="18955" y="181"/>
                      <a:pt x="19786" y="54"/>
                      <a:pt x="20622" y="7"/>
                    </a:cubicBezTo>
                    <a:cubicBezTo>
                      <a:pt x="21458" y="-40"/>
                      <a:pt x="21600" y="140"/>
                      <a:pt x="21600" y="1343"/>
                    </a:cubicBezTo>
                    <a:cubicBezTo>
                      <a:pt x="21561" y="6848"/>
                      <a:pt x="21509" y="12355"/>
                      <a:pt x="21444" y="17865"/>
                    </a:cubicBezTo>
                    <a:cubicBezTo>
                      <a:pt x="21444" y="19202"/>
                      <a:pt x="21400" y="19262"/>
                      <a:pt x="20417" y="19389"/>
                    </a:cubicBezTo>
                    <a:cubicBezTo>
                      <a:pt x="17972" y="19696"/>
                      <a:pt x="15567" y="19950"/>
                      <a:pt x="13147" y="20224"/>
                    </a:cubicBezTo>
                    <a:cubicBezTo>
                      <a:pt x="9622" y="20618"/>
                      <a:pt x="6102" y="21019"/>
                      <a:pt x="2577" y="21400"/>
                    </a:cubicBezTo>
                    <a:cubicBezTo>
                      <a:pt x="1809" y="21480"/>
                      <a:pt x="1007" y="21500"/>
                      <a:pt x="0" y="21560"/>
                    </a:cubicBezTo>
                    <a:close/>
                    <a:moveTo>
                      <a:pt x="768" y="15453"/>
                    </a:moveTo>
                    <a:cubicBezTo>
                      <a:pt x="690" y="17127"/>
                      <a:pt x="705" y="18807"/>
                      <a:pt x="812" y="20478"/>
                    </a:cubicBezTo>
                    <a:lnTo>
                      <a:pt x="6004" y="19896"/>
                    </a:lnTo>
                    <a:cubicBezTo>
                      <a:pt x="5842" y="17952"/>
                      <a:pt x="5691" y="16142"/>
                      <a:pt x="5515" y="14171"/>
                    </a:cubicBezTo>
                    <a:close/>
                    <a:moveTo>
                      <a:pt x="5490" y="13115"/>
                    </a:moveTo>
                    <a:cubicBezTo>
                      <a:pt x="5373" y="11264"/>
                      <a:pt x="5266" y="9587"/>
                      <a:pt x="5143" y="7737"/>
                    </a:cubicBezTo>
                    <a:cubicBezTo>
                      <a:pt x="3637" y="8204"/>
                      <a:pt x="2146" y="7810"/>
                      <a:pt x="782" y="8405"/>
                    </a:cubicBezTo>
                    <a:lnTo>
                      <a:pt x="782" y="14418"/>
                    </a:lnTo>
                    <a:close/>
                    <a:moveTo>
                      <a:pt x="6366" y="13930"/>
                    </a:moveTo>
                    <a:cubicBezTo>
                      <a:pt x="6493" y="15981"/>
                      <a:pt x="6507" y="17872"/>
                      <a:pt x="6928" y="19796"/>
                    </a:cubicBezTo>
                    <a:lnTo>
                      <a:pt x="11123" y="19342"/>
                    </a:lnTo>
                    <a:cubicBezTo>
                      <a:pt x="10956" y="17244"/>
                      <a:pt x="10805" y="15333"/>
                      <a:pt x="10634" y="13195"/>
                    </a:cubicBezTo>
                    <a:close/>
                    <a:moveTo>
                      <a:pt x="15846" y="18841"/>
                    </a:moveTo>
                    <a:cubicBezTo>
                      <a:pt x="15762" y="16716"/>
                      <a:pt x="15684" y="14779"/>
                      <a:pt x="15601" y="12674"/>
                    </a:cubicBezTo>
                    <a:lnTo>
                      <a:pt x="11558" y="13068"/>
                    </a:lnTo>
                    <a:cubicBezTo>
                      <a:pt x="11729" y="15226"/>
                      <a:pt x="11881" y="17197"/>
                      <a:pt x="12047" y="19235"/>
                    </a:cubicBezTo>
                    <a:close/>
                    <a:moveTo>
                      <a:pt x="20505" y="12641"/>
                    </a:moveTo>
                    <a:cubicBezTo>
                      <a:pt x="19092" y="12774"/>
                      <a:pt x="17777" y="12527"/>
                      <a:pt x="16374" y="12814"/>
                    </a:cubicBezTo>
                    <a:cubicBezTo>
                      <a:pt x="16481" y="14852"/>
                      <a:pt x="16579" y="16736"/>
                      <a:pt x="16682" y="18747"/>
                    </a:cubicBezTo>
                    <a:lnTo>
                      <a:pt x="20505" y="18293"/>
                    </a:lnTo>
                    <a:close/>
                    <a:moveTo>
                      <a:pt x="20617" y="1109"/>
                    </a:moveTo>
                    <a:lnTo>
                      <a:pt x="16139" y="1490"/>
                    </a:lnTo>
                    <a:lnTo>
                      <a:pt x="16139" y="5873"/>
                    </a:lnTo>
                    <a:lnTo>
                      <a:pt x="20617" y="5873"/>
                    </a:lnTo>
                    <a:close/>
                    <a:moveTo>
                      <a:pt x="6150" y="7744"/>
                    </a:moveTo>
                    <a:cubicBezTo>
                      <a:pt x="6077" y="9459"/>
                      <a:pt x="6157" y="11180"/>
                      <a:pt x="6390" y="12868"/>
                    </a:cubicBezTo>
                    <a:lnTo>
                      <a:pt x="10609" y="12053"/>
                    </a:lnTo>
                    <a:cubicBezTo>
                      <a:pt x="10375" y="10423"/>
                      <a:pt x="10609" y="8853"/>
                      <a:pt x="10184" y="7296"/>
                    </a:cubicBezTo>
                    <a:close/>
                    <a:moveTo>
                      <a:pt x="5090" y="6788"/>
                    </a:moveTo>
                    <a:lnTo>
                      <a:pt x="5090" y="2392"/>
                    </a:lnTo>
                    <a:lnTo>
                      <a:pt x="714" y="2773"/>
                    </a:lnTo>
                    <a:lnTo>
                      <a:pt x="714" y="7236"/>
                    </a:lnTo>
                    <a:close/>
                    <a:moveTo>
                      <a:pt x="11035" y="7189"/>
                    </a:moveTo>
                    <a:cubicBezTo>
                      <a:pt x="11196" y="8906"/>
                      <a:pt x="11328" y="10369"/>
                      <a:pt x="11480" y="11959"/>
                    </a:cubicBezTo>
                    <a:lnTo>
                      <a:pt x="15635" y="11552"/>
                    </a:lnTo>
                    <a:cubicBezTo>
                      <a:pt x="15513" y="9955"/>
                      <a:pt x="15406" y="8585"/>
                      <a:pt x="15293" y="7189"/>
                    </a:cubicBezTo>
                    <a:close/>
                    <a:moveTo>
                      <a:pt x="20588" y="11492"/>
                    </a:moveTo>
                    <a:lnTo>
                      <a:pt x="20588" y="7196"/>
                    </a:lnTo>
                    <a:cubicBezTo>
                      <a:pt x="18984" y="6928"/>
                      <a:pt x="17014" y="6995"/>
                      <a:pt x="16188" y="7369"/>
                    </a:cubicBezTo>
                    <a:cubicBezTo>
                      <a:pt x="16276" y="8706"/>
                      <a:pt x="16364" y="10089"/>
                      <a:pt x="16452" y="11492"/>
                    </a:cubicBezTo>
                    <a:close/>
                    <a:moveTo>
                      <a:pt x="5955" y="6708"/>
                    </a:moveTo>
                    <a:lnTo>
                      <a:pt x="10130" y="6173"/>
                    </a:lnTo>
                    <a:lnTo>
                      <a:pt x="10130" y="2238"/>
                    </a:lnTo>
                    <a:lnTo>
                      <a:pt x="6669" y="2238"/>
                    </a:lnTo>
                    <a:cubicBezTo>
                      <a:pt x="6321" y="2177"/>
                      <a:pt x="6002" y="2513"/>
                      <a:pt x="5957" y="2989"/>
                    </a:cubicBezTo>
                    <a:cubicBezTo>
                      <a:pt x="5951" y="3054"/>
                      <a:pt x="5950" y="3121"/>
                      <a:pt x="5955" y="3187"/>
                    </a:cubicBezTo>
                    <a:cubicBezTo>
                      <a:pt x="5950" y="4249"/>
                      <a:pt x="5955" y="5318"/>
                      <a:pt x="5955" y="6708"/>
                    </a:cubicBezTo>
                    <a:close/>
                    <a:moveTo>
                      <a:pt x="15176" y="1557"/>
                    </a:moveTo>
                    <a:lnTo>
                      <a:pt x="11015" y="1938"/>
                    </a:lnTo>
                    <a:lnTo>
                      <a:pt x="11015" y="5946"/>
                    </a:lnTo>
                    <a:lnTo>
                      <a:pt x="15176" y="5946"/>
                    </a:ln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110" name="Google Shape;4106;p34"/>
              <p:cNvSpPr/>
              <p:nvPr/>
            </p:nvSpPr>
            <p:spPr>
              <a:xfrm>
                <a:off x="0" y="23817"/>
                <a:ext cx="554463" cy="123308"/>
              </a:xfrm>
              <a:custGeom>
                <a:avLst/>
                <a:gdLst/>
                <a:ahLst/>
                <a:cxnLst>
                  <a:cxn ang="0">
                    <a:pos x="wd2" y="hd2"/>
                  </a:cxn>
                  <a:cxn ang="5400000">
                    <a:pos x="wd2" y="hd2"/>
                  </a:cxn>
                  <a:cxn ang="10800000">
                    <a:pos x="wd2" y="hd2"/>
                  </a:cxn>
                  <a:cxn ang="16200000">
                    <a:pos x="wd2" y="hd2"/>
                  </a:cxn>
                </a:cxnLst>
                <a:rect l="0" t="0" r="r" b="b"/>
                <a:pathLst>
                  <a:path w="21579" h="21451" fill="norm" stroke="1" extrusionOk="0">
                    <a:moveTo>
                      <a:pt x="6514" y="3421"/>
                    </a:moveTo>
                    <a:lnTo>
                      <a:pt x="14337" y="1979"/>
                    </a:lnTo>
                    <a:cubicBezTo>
                      <a:pt x="14826" y="4842"/>
                      <a:pt x="14430" y="9409"/>
                      <a:pt x="15315" y="10917"/>
                    </a:cubicBezTo>
                    <a:cubicBezTo>
                      <a:pt x="15665" y="11522"/>
                      <a:pt x="16041" y="11776"/>
                      <a:pt x="16416" y="11660"/>
                    </a:cubicBezTo>
                    <a:cubicBezTo>
                      <a:pt x="17345" y="11354"/>
                      <a:pt x="17702" y="8950"/>
                      <a:pt x="17995" y="1323"/>
                    </a:cubicBezTo>
                    <a:cubicBezTo>
                      <a:pt x="18890" y="886"/>
                      <a:pt x="19819" y="361"/>
                      <a:pt x="20753" y="12"/>
                    </a:cubicBezTo>
                    <a:cubicBezTo>
                      <a:pt x="21173" y="-141"/>
                      <a:pt x="21379" y="1214"/>
                      <a:pt x="21408" y="2875"/>
                    </a:cubicBezTo>
                    <a:cubicBezTo>
                      <a:pt x="21486" y="6765"/>
                      <a:pt x="21535" y="10676"/>
                      <a:pt x="21579" y="14566"/>
                    </a:cubicBezTo>
                    <a:cubicBezTo>
                      <a:pt x="21579" y="16533"/>
                      <a:pt x="21290" y="17276"/>
                      <a:pt x="20929" y="17429"/>
                    </a:cubicBezTo>
                    <a:cubicBezTo>
                      <a:pt x="20322" y="17669"/>
                      <a:pt x="19711" y="17801"/>
                      <a:pt x="19105" y="17822"/>
                    </a:cubicBezTo>
                    <a:cubicBezTo>
                      <a:pt x="16518" y="17822"/>
                      <a:pt x="13927" y="17538"/>
                      <a:pt x="11350" y="18107"/>
                    </a:cubicBezTo>
                    <a:cubicBezTo>
                      <a:pt x="7927" y="18850"/>
                      <a:pt x="4504" y="20292"/>
                      <a:pt x="1111" y="21450"/>
                    </a:cubicBezTo>
                    <a:cubicBezTo>
                      <a:pt x="740" y="21459"/>
                      <a:pt x="369" y="21365"/>
                      <a:pt x="1" y="21166"/>
                    </a:cubicBezTo>
                    <a:cubicBezTo>
                      <a:pt x="1" y="17014"/>
                      <a:pt x="1" y="13299"/>
                      <a:pt x="1" y="9606"/>
                    </a:cubicBezTo>
                    <a:cubicBezTo>
                      <a:pt x="-21" y="7894"/>
                      <a:pt x="272" y="6428"/>
                      <a:pt x="655" y="6332"/>
                    </a:cubicBezTo>
                    <a:cubicBezTo>
                      <a:pt x="675" y="6325"/>
                      <a:pt x="695" y="6325"/>
                      <a:pt x="715" y="6328"/>
                    </a:cubicBezTo>
                    <a:lnTo>
                      <a:pt x="3429" y="5169"/>
                    </a:lnTo>
                    <a:cubicBezTo>
                      <a:pt x="3546" y="7355"/>
                      <a:pt x="3644" y="9256"/>
                      <a:pt x="3751" y="11157"/>
                    </a:cubicBezTo>
                    <a:cubicBezTo>
                      <a:pt x="3850" y="14166"/>
                      <a:pt x="4475" y="16251"/>
                      <a:pt x="5148" y="15812"/>
                    </a:cubicBezTo>
                    <a:cubicBezTo>
                      <a:pt x="5149" y="15812"/>
                      <a:pt x="5149" y="15812"/>
                      <a:pt x="5150" y="15812"/>
                    </a:cubicBezTo>
                    <a:cubicBezTo>
                      <a:pt x="5853" y="16017"/>
                      <a:pt x="6461" y="13638"/>
                      <a:pt x="6507" y="10493"/>
                    </a:cubicBezTo>
                    <a:cubicBezTo>
                      <a:pt x="6508" y="10416"/>
                      <a:pt x="6509" y="10338"/>
                      <a:pt x="6509" y="10261"/>
                    </a:cubicBezTo>
                    <a:cubicBezTo>
                      <a:pt x="6514" y="8273"/>
                      <a:pt x="6514" y="6262"/>
                      <a:pt x="6514" y="3421"/>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111" name="Google Shape;4107;p34"/>
              <p:cNvSpPr/>
              <p:nvPr/>
            </p:nvSpPr>
            <p:spPr>
              <a:xfrm>
                <a:off x="392602" y="0"/>
                <a:ext cx="42861" cy="73120"/>
              </a:xfrm>
              <a:custGeom>
                <a:avLst/>
                <a:gdLst/>
                <a:ahLst/>
                <a:cxnLst>
                  <a:cxn ang="0">
                    <a:pos x="wd2" y="hd2"/>
                  </a:cxn>
                  <a:cxn ang="5400000">
                    <a:pos x="wd2" y="hd2"/>
                  </a:cxn>
                  <a:cxn ang="10800000">
                    <a:pos x="wd2" y="hd2"/>
                  </a:cxn>
                  <a:cxn ang="16200000">
                    <a:pos x="wd2" y="hd2"/>
                  </a:cxn>
                </a:cxnLst>
                <a:rect l="0" t="0" r="r" b="b"/>
                <a:pathLst>
                  <a:path w="21114" h="21209" fill="norm" stroke="1" extrusionOk="0">
                    <a:moveTo>
                      <a:pt x="20568" y="4"/>
                    </a:moveTo>
                    <a:cubicBezTo>
                      <a:pt x="20568" y="5215"/>
                      <a:pt x="21311" y="10462"/>
                      <a:pt x="21063" y="15745"/>
                    </a:cubicBezTo>
                    <a:cubicBezTo>
                      <a:pt x="21063" y="19389"/>
                      <a:pt x="16546" y="21211"/>
                      <a:pt x="10418" y="21174"/>
                    </a:cubicBezTo>
                    <a:cubicBezTo>
                      <a:pt x="5665" y="21495"/>
                      <a:pt x="1370" y="19487"/>
                      <a:pt x="819" y="16689"/>
                    </a:cubicBezTo>
                    <a:cubicBezTo>
                      <a:pt x="782" y="16510"/>
                      <a:pt x="763" y="16328"/>
                      <a:pt x="763" y="16146"/>
                    </a:cubicBezTo>
                    <a:cubicBezTo>
                      <a:pt x="454" y="14178"/>
                      <a:pt x="82" y="12211"/>
                      <a:pt x="20" y="10207"/>
                    </a:cubicBezTo>
                    <a:cubicBezTo>
                      <a:pt x="-289" y="1571"/>
                      <a:pt x="2805" y="-105"/>
                      <a:pt x="20568" y="4"/>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sp>
            <p:nvSpPr>
              <p:cNvPr id="1112" name="Google Shape;4108;p34"/>
              <p:cNvSpPr/>
              <p:nvPr/>
            </p:nvSpPr>
            <p:spPr>
              <a:xfrm>
                <a:off x="109559" y="14841"/>
                <a:ext cx="38571" cy="80191"/>
              </a:xfrm>
              <a:custGeom>
                <a:avLst/>
                <a:gdLst/>
                <a:ahLst/>
                <a:cxnLst>
                  <a:cxn ang="0">
                    <a:pos x="wd2" y="hd2"/>
                  </a:cxn>
                  <a:cxn ang="5400000">
                    <a:pos x="wd2" y="hd2"/>
                  </a:cxn>
                  <a:cxn ang="10800000">
                    <a:pos x="wd2" y="hd2"/>
                  </a:cxn>
                  <a:cxn ang="16200000">
                    <a:pos x="wd2" y="hd2"/>
                  </a:cxn>
                </a:cxnLst>
                <a:rect l="0" t="0" r="r" b="b"/>
                <a:pathLst>
                  <a:path w="21038" h="21410" fill="norm" stroke="1" extrusionOk="0">
                    <a:moveTo>
                      <a:pt x="20572" y="11437"/>
                    </a:moveTo>
                    <a:cubicBezTo>
                      <a:pt x="21312" y="13477"/>
                      <a:pt x="21168" y="15566"/>
                      <a:pt x="20161" y="17575"/>
                    </a:cubicBezTo>
                    <a:cubicBezTo>
                      <a:pt x="17968" y="19450"/>
                      <a:pt x="14343" y="20825"/>
                      <a:pt x="10087" y="21399"/>
                    </a:cubicBezTo>
                    <a:cubicBezTo>
                      <a:pt x="8168" y="21600"/>
                      <a:pt x="3234" y="19084"/>
                      <a:pt x="2686" y="17474"/>
                    </a:cubicBezTo>
                    <a:cubicBezTo>
                      <a:pt x="1137" y="13671"/>
                      <a:pt x="240" y="9814"/>
                      <a:pt x="13" y="5937"/>
                    </a:cubicBezTo>
                    <a:cubicBezTo>
                      <a:pt x="-288" y="2811"/>
                      <a:pt x="4646" y="154"/>
                      <a:pt x="11033" y="7"/>
                    </a:cubicBezTo>
                    <a:cubicBezTo>
                      <a:pt x="11245" y="0"/>
                      <a:pt x="11451" y="0"/>
                      <a:pt x="11663" y="0"/>
                    </a:cubicBezTo>
                    <a:cubicBezTo>
                      <a:pt x="19133" y="0"/>
                      <a:pt x="19887" y="2717"/>
                      <a:pt x="20572" y="5232"/>
                    </a:cubicBezTo>
                    <a:cubicBezTo>
                      <a:pt x="20846" y="7298"/>
                      <a:pt x="20846" y="9371"/>
                      <a:pt x="20572" y="11437"/>
                    </a:cubicBezTo>
                    <a:close/>
                  </a:path>
                </a:pathLst>
              </a:custGeom>
              <a:solidFill>
                <a:schemeClr val="accent6"/>
              </a:solidFill>
              <a:ln w="12700" cap="flat">
                <a:noFill/>
                <a:miter lim="400000"/>
              </a:ln>
              <a:effectLst/>
            </p:spPr>
            <p:txBody>
              <a:bodyPr wrap="square" lIns="0" tIns="0" rIns="0" bIns="0" numCol="1" anchor="ctr">
                <a:noAutofit/>
              </a:bodyPr>
              <a:lstStyle/>
              <a:p>
                <a:pPr rtl="0">
                  <a:defRPr sz="1800">
                    <a:latin typeface="Calibri"/>
                    <a:ea typeface="Calibri"/>
                    <a:cs typeface="Calibri"/>
                    <a:sym typeface="Calibri"/>
                  </a:defRPr>
                </a:pPr>
              </a:p>
            </p:txBody>
          </p:sp>
        </p:grpSp>
        <p:sp>
          <p:nvSpPr>
            <p:cNvPr id="1114" name="اليوم /"/>
            <p:cNvSpPr txBox="1"/>
            <p:nvPr/>
          </p:nvSpPr>
          <p:spPr>
            <a:xfrm>
              <a:off x="4635757" y="68142"/>
              <a:ext cx="766882" cy="425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Nahdi-Black"/>
                  <a:ea typeface="Nahdi-Black"/>
                  <a:cs typeface="Nahdi-Black"/>
                  <a:sym typeface="Nahdi-Black"/>
                </a:defRPr>
              </a:lvl1pPr>
            </a:lstStyle>
            <a:p>
              <a:pPr rtl="0">
                <a:defRPr/>
              </a:pPr>
              <a:r>
                <a:t>اليوم /</a:t>
              </a:r>
            </a:p>
          </p:txBody>
        </p:sp>
        <p:sp>
          <p:nvSpPr>
            <p:cNvPr id="1115" name="التاريخ /"/>
            <p:cNvSpPr txBox="1"/>
            <p:nvPr/>
          </p:nvSpPr>
          <p:spPr>
            <a:xfrm>
              <a:off x="4635757" y="309664"/>
              <a:ext cx="766882" cy="425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Nahdi-Black"/>
                  <a:ea typeface="Nahdi-Black"/>
                  <a:cs typeface="Nahdi-Black"/>
                  <a:sym typeface="Nahdi-Black"/>
                </a:defRPr>
              </a:lvl1pPr>
            </a:lstStyle>
            <a:p>
              <a:pPr rtl="0">
                <a:defRPr/>
              </a:pPr>
              <a:r>
                <a:t>التاريخ /</a:t>
              </a:r>
            </a:p>
          </p:txBody>
        </p:sp>
        <p:sp>
          <p:nvSpPr>
            <p:cNvPr id="1116" name="مستطيل مستدير الزوايا"/>
            <p:cNvSpPr/>
            <p:nvPr/>
          </p:nvSpPr>
          <p:spPr>
            <a:xfrm>
              <a:off x="32404" y="124089"/>
              <a:ext cx="3290611" cy="364299"/>
            </a:xfrm>
            <a:prstGeom prst="roundRect">
              <a:avLst>
                <a:gd name="adj" fmla="val 50000"/>
              </a:avLst>
            </a:prstGeom>
            <a:solidFill>
              <a:srgbClr val="A7A7A7"/>
            </a:solidFill>
            <a:ln w="12700" cap="flat">
              <a:noFill/>
              <a:miter lim="400000"/>
            </a:ln>
            <a:effectLst/>
          </p:spPr>
          <p:txBody>
            <a:bodyPr wrap="square" lIns="0" tIns="0" rIns="0" bIns="0" numCol="1" anchor="t">
              <a:noAutofit/>
            </a:bodyPr>
            <a:lstStyle/>
            <a:p>
              <a:pPr/>
            </a:p>
          </p:txBody>
        </p:sp>
        <p:sp>
          <p:nvSpPr>
            <p:cNvPr id="1117" name="مستطيل مستدير الزوايا"/>
            <p:cNvSpPr/>
            <p:nvPr/>
          </p:nvSpPr>
          <p:spPr>
            <a:xfrm>
              <a:off x="0" y="81162"/>
              <a:ext cx="3290610" cy="364300"/>
            </a:xfrm>
            <a:prstGeom prst="roundRect">
              <a:avLst>
                <a:gd name="adj" fmla="val 50000"/>
              </a:avLst>
            </a:prstGeom>
            <a:solidFill>
              <a:schemeClr val="accent1">
                <a:lumOff val="44000"/>
              </a:schemeClr>
            </a:solidFill>
            <a:ln w="25400" cap="flat">
              <a:solidFill>
                <a:schemeClr val="accent6"/>
              </a:solidFill>
              <a:prstDash val="solid"/>
              <a:round/>
            </a:ln>
            <a:effectLst/>
          </p:spPr>
          <p:txBody>
            <a:bodyPr wrap="square" lIns="0" tIns="0" rIns="0" bIns="0" numCol="1" anchor="t">
              <a:noAutofit/>
            </a:bodyPr>
            <a:lstStyle/>
            <a:p>
              <a:pPr/>
            </a:p>
          </p:txBody>
        </p:sp>
        <p:sp>
          <p:nvSpPr>
            <p:cNvPr id="1118" name="الموضوع / زوايا المثلث"/>
            <p:cNvSpPr txBox="1"/>
            <p:nvPr/>
          </p:nvSpPr>
          <p:spPr>
            <a:xfrm>
              <a:off x="94972" y="146789"/>
              <a:ext cx="3049730" cy="517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rtl="0">
                <a:defRPr sz="1800">
                  <a:solidFill>
                    <a:srgbClr val="FF4015"/>
                  </a:solidFill>
                  <a:latin typeface="Nahdi-Black"/>
                  <a:ea typeface="Nahdi-Black"/>
                  <a:cs typeface="Nahdi-Black"/>
                  <a:sym typeface="Nahdi-Black"/>
                </a:defRPr>
              </a:pPr>
              <a:r>
                <a:rPr>
                  <a:solidFill>
                    <a:srgbClr val="9FC161"/>
                  </a:solidFill>
                </a:rPr>
                <a:t>الموضوع /</a:t>
              </a:r>
              <a:r>
                <a:rPr>
                  <a:solidFill>
                    <a:srgbClr val="3D85C6"/>
                  </a:solidFill>
                </a:rPr>
                <a:t> زوايا المثلث</a:t>
              </a:r>
            </a:p>
          </p:txBody>
        </p:sp>
      </p:grpSp>
      <p:grpSp>
        <p:nvGrpSpPr>
          <p:cNvPr id="1123" name="تجميع"/>
          <p:cNvGrpSpPr/>
          <p:nvPr/>
        </p:nvGrpSpPr>
        <p:grpSpPr>
          <a:xfrm>
            <a:off x="4796104" y="1154088"/>
            <a:ext cx="2738109" cy="506420"/>
            <a:chOff x="0" y="0"/>
            <a:chExt cx="2738107" cy="506418"/>
          </a:xfrm>
        </p:grpSpPr>
        <p:sp>
          <p:nvSpPr>
            <p:cNvPr id="1120" name="مستطيل مستدير الزوايا"/>
            <p:cNvSpPr/>
            <p:nvPr/>
          </p:nvSpPr>
          <p:spPr>
            <a:xfrm>
              <a:off x="95584" y="0"/>
              <a:ext cx="2642524" cy="480496"/>
            </a:xfrm>
            <a:prstGeom prst="roundRect">
              <a:avLst>
                <a:gd name="adj" fmla="val 15599"/>
              </a:avLst>
            </a:prstGeom>
            <a:solidFill>
              <a:srgbClr val="FFD966"/>
            </a:solidFill>
            <a:ln w="12700" cap="flat">
              <a:noFill/>
              <a:miter lim="400000"/>
            </a:ln>
            <a:effectLst/>
          </p:spPr>
          <p:txBody>
            <a:bodyPr wrap="square" lIns="0" tIns="0" rIns="0" bIns="0" numCol="1" anchor="t">
              <a:noAutofit/>
            </a:bodyPr>
            <a:lstStyle/>
            <a:p>
              <a:pPr/>
            </a:p>
          </p:txBody>
        </p:sp>
        <p:sp>
          <p:nvSpPr>
            <p:cNvPr id="1121" name="مستطيل مستدير الزوايا"/>
            <p:cNvSpPr/>
            <p:nvPr/>
          </p:nvSpPr>
          <p:spPr>
            <a:xfrm>
              <a:off x="0" y="81002"/>
              <a:ext cx="2649587" cy="425417"/>
            </a:xfrm>
            <a:prstGeom prst="roundRect">
              <a:avLst>
                <a:gd name="adj" fmla="val 15975"/>
              </a:avLst>
            </a:prstGeom>
            <a:solidFill>
              <a:schemeClr val="accent1">
                <a:lumOff val="44000"/>
              </a:schemeClr>
            </a:solidFill>
            <a:ln w="25400" cap="flat">
              <a:solidFill>
                <a:schemeClr val="accent6"/>
              </a:solidFill>
              <a:prstDash val="sysDot"/>
              <a:round/>
            </a:ln>
            <a:effectLst/>
          </p:spPr>
          <p:txBody>
            <a:bodyPr wrap="square" lIns="0" tIns="0" rIns="0" bIns="0" numCol="1" anchor="t">
              <a:noAutofit/>
            </a:bodyPr>
            <a:lstStyle/>
            <a:p>
              <a:pPr/>
            </a:p>
          </p:txBody>
        </p:sp>
        <p:sp>
          <p:nvSpPr>
            <p:cNvPr id="1122" name="عرض بصري"/>
            <p:cNvSpPr txBox="1"/>
            <p:nvPr/>
          </p:nvSpPr>
          <p:spPr>
            <a:xfrm>
              <a:off x="54346" y="204811"/>
              <a:ext cx="2540894" cy="260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300">
                  <a:latin typeface="Nahdi-Black"/>
                  <a:ea typeface="Nahdi-Black"/>
                  <a:cs typeface="Nahdi-Black"/>
                  <a:sym typeface="Nahdi-Black"/>
                </a:defRPr>
              </a:lvl1pPr>
            </a:lstStyle>
            <a:p>
              <a:pPr rtl="0">
                <a:defRPr/>
              </a:pPr>
              <a:r>
                <a:t>عرض بصري</a:t>
              </a:r>
            </a:p>
          </p:txBody>
        </p:sp>
      </p:grpSp>
      <p:sp>
        <p:nvSpPr>
          <p:cNvPr id="1124" name="Google Shape;3621;p29"/>
          <p:cNvSpPr/>
          <p:nvPr/>
        </p:nvSpPr>
        <p:spPr>
          <a:xfrm>
            <a:off x="2822038" y="1843967"/>
            <a:ext cx="3392828" cy="3106019"/>
          </a:xfrm>
          <a:custGeom>
            <a:avLst/>
            <a:gdLst/>
            <a:ahLst/>
            <a:cxnLst>
              <a:cxn ang="0">
                <a:pos x="wd2" y="hd2"/>
              </a:cxn>
              <a:cxn ang="5400000">
                <a:pos x="wd2" y="hd2"/>
              </a:cxn>
              <a:cxn ang="10800000">
                <a:pos x="wd2" y="hd2"/>
              </a:cxn>
              <a:cxn ang="16200000">
                <a:pos x="wd2" y="hd2"/>
              </a:cxn>
            </a:cxnLst>
            <a:rect l="0" t="0" r="r" b="b"/>
            <a:pathLst>
              <a:path w="21456" h="21463" fill="norm" stroke="1" extrusionOk="0">
                <a:moveTo>
                  <a:pt x="13361" y="17602"/>
                </a:moveTo>
                <a:lnTo>
                  <a:pt x="13471" y="19102"/>
                </a:lnTo>
                <a:cubicBezTo>
                  <a:pt x="14117" y="19132"/>
                  <a:pt x="14724" y="19150"/>
                  <a:pt x="15330" y="19186"/>
                </a:cubicBezTo>
                <a:cubicBezTo>
                  <a:pt x="15798" y="19222"/>
                  <a:pt x="16325" y="19264"/>
                  <a:pt x="16350" y="20017"/>
                </a:cubicBezTo>
                <a:cubicBezTo>
                  <a:pt x="16331" y="20739"/>
                  <a:pt x="15837" y="21311"/>
                  <a:pt x="15236" y="21308"/>
                </a:cubicBezTo>
                <a:cubicBezTo>
                  <a:pt x="12725" y="21373"/>
                  <a:pt x="10209" y="21415"/>
                  <a:pt x="7698" y="21463"/>
                </a:cubicBezTo>
                <a:cubicBezTo>
                  <a:pt x="7096" y="21463"/>
                  <a:pt x="6703" y="21045"/>
                  <a:pt x="6256" y="20483"/>
                </a:cubicBezTo>
                <a:cubicBezTo>
                  <a:pt x="7081" y="19144"/>
                  <a:pt x="8384" y="19885"/>
                  <a:pt x="9413" y="19234"/>
                </a:cubicBezTo>
                <a:lnTo>
                  <a:pt x="9125" y="17566"/>
                </a:lnTo>
                <a:cubicBezTo>
                  <a:pt x="8568" y="17566"/>
                  <a:pt x="8036" y="17512"/>
                  <a:pt x="7514" y="17566"/>
                </a:cubicBezTo>
                <a:cubicBezTo>
                  <a:pt x="5899" y="17745"/>
                  <a:pt x="4285" y="17945"/>
                  <a:pt x="2671" y="18164"/>
                </a:cubicBezTo>
                <a:cubicBezTo>
                  <a:pt x="1517" y="18325"/>
                  <a:pt x="915" y="17931"/>
                  <a:pt x="831" y="16532"/>
                </a:cubicBezTo>
                <a:cubicBezTo>
                  <a:pt x="592" y="12737"/>
                  <a:pt x="-94" y="8989"/>
                  <a:pt x="25" y="5176"/>
                </a:cubicBezTo>
                <a:cubicBezTo>
                  <a:pt x="50" y="4346"/>
                  <a:pt x="0" y="3509"/>
                  <a:pt x="0" y="2672"/>
                </a:cubicBezTo>
                <a:cubicBezTo>
                  <a:pt x="0" y="1291"/>
                  <a:pt x="567" y="532"/>
                  <a:pt x="1746" y="479"/>
                </a:cubicBezTo>
                <a:cubicBezTo>
                  <a:pt x="3173" y="407"/>
                  <a:pt x="4605" y="389"/>
                  <a:pt x="6037" y="389"/>
                </a:cubicBezTo>
                <a:cubicBezTo>
                  <a:pt x="8667" y="389"/>
                  <a:pt x="11293" y="479"/>
                  <a:pt x="13923" y="437"/>
                </a:cubicBezTo>
                <a:cubicBezTo>
                  <a:pt x="15350" y="437"/>
                  <a:pt x="16772" y="210"/>
                  <a:pt x="18199" y="48"/>
                </a:cubicBezTo>
                <a:cubicBezTo>
                  <a:pt x="19850" y="-137"/>
                  <a:pt x="20243" y="144"/>
                  <a:pt x="20656" y="2098"/>
                </a:cubicBezTo>
                <a:cubicBezTo>
                  <a:pt x="20790" y="2827"/>
                  <a:pt x="20871" y="3569"/>
                  <a:pt x="20894" y="4316"/>
                </a:cubicBezTo>
                <a:cubicBezTo>
                  <a:pt x="21093" y="8021"/>
                  <a:pt x="21277" y="11731"/>
                  <a:pt x="21446" y="15444"/>
                </a:cubicBezTo>
                <a:cubicBezTo>
                  <a:pt x="21506" y="16807"/>
                  <a:pt x="21322" y="17136"/>
                  <a:pt x="20188" y="17237"/>
                </a:cubicBezTo>
                <a:cubicBezTo>
                  <a:pt x="18344" y="17405"/>
                  <a:pt x="16489" y="17447"/>
                  <a:pt x="14634" y="17542"/>
                </a:cubicBezTo>
                <a:close/>
                <a:moveTo>
                  <a:pt x="2109" y="16610"/>
                </a:moveTo>
                <a:cubicBezTo>
                  <a:pt x="8110" y="15624"/>
                  <a:pt x="13948" y="15600"/>
                  <a:pt x="19805" y="15534"/>
                </a:cubicBezTo>
                <a:cubicBezTo>
                  <a:pt x="19826" y="15318"/>
                  <a:pt x="19826" y="15099"/>
                  <a:pt x="19805" y="14883"/>
                </a:cubicBezTo>
                <a:cubicBezTo>
                  <a:pt x="19448" y="13026"/>
                  <a:pt x="19298" y="11121"/>
                  <a:pt x="19358" y="9217"/>
                </a:cubicBezTo>
                <a:cubicBezTo>
                  <a:pt x="19423" y="6799"/>
                  <a:pt x="19256" y="4380"/>
                  <a:pt x="18861" y="2009"/>
                </a:cubicBezTo>
                <a:lnTo>
                  <a:pt x="1457" y="2439"/>
                </a:lnTo>
                <a:cubicBezTo>
                  <a:pt x="1244" y="7262"/>
                  <a:pt x="1646" y="11888"/>
                  <a:pt x="2109" y="16610"/>
                </a:cubicBezTo>
                <a:close/>
              </a:path>
            </a:pathLst>
          </a:custGeom>
          <a:solidFill>
            <a:schemeClr val="accent6"/>
          </a:solidFill>
          <a:ln w="12700">
            <a:miter lim="400000"/>
          </a:ln>
        </p:spPr>
        <p:txBody>
          <a:bodyPr lIns="0" tIns="0" rIns="0" bIns="0" anchor="ctr"/>
          <a:lstStyle/>
          <a:p>
            <a:pPr rtl="0">
              <a:defRPr sz="1800">
                <a:latin typeface="Calibri"/>
                <a:ea typeface="Calibri"/>
                <a:cs typeface="Calibri"/>
                <a:sym typeface="Calibri"/>
              </a:defRPr>
            </a:pPr>
          </a:p>
        </p:txBody>
      </p:sp>
      <p:pic>
        <p:nvPicPr>
          <p:cNvPr id="1125" name="1579209645103507247.mp4" descr="1579209645103507247.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3262031" y="2282428"/>
            <a:ext cx="2379169" cy="1747202"/>
          </a:xfrm>
          <a:prstGeom prst="rect">
            <a:avLst/>
          </a:prstGeom>
          <a:ln w="12700">
            <a:miter lim="400000"/>
          </a:ln>
        </p:spPr>
      </p:pic>
      <p:pic>
        <p:nvPicPr>
          <p:cNvPr id="1126" name="IMG_5702.png" descr="IMG_5702.png">
            <a:hlinkClick r:id="rId6" invalidUrl="" action="" tgtFrame="" tooltip="" history="1" highlightClick="0" endSnd="0"/>
          </p:cNvPr>
          <p:cNvPicPr>
            <a:picLocks noChangeAspect="1"/>
          </p:cNvPicPr>
          <p:nvPr/>
        </p:nvPicPr>
        <p:blipFill>
          <a:blip r:embed="rId7">
            <a:extLst/>
          </a:blip>
          <a:stretch>
            <a:fillRect/>
          </a:stretch>
        </p:blipFill>
        <p:spPr>
          <a:xfrm>
            <a:off x="340561" y="691742"/>
            <a:ext cx="353457" cy="577826"/>
          </a:xfrm>
          <a:prstGeom prst="rect">
            <a:avLst/>
          </a:prstGeom>
          <a:ln w="12700">
            <a:miter lim="400000"/>
          </a:ln>
        </p:spPr>
      </p:pic>
      <p:sp>
        <p:nvSpPr>
          <p:cNvPr id="1127" name="رابط العرض"/>
          <p:cNvSpPr txBox="1"/>
          <p:nvPr/>
        </p:nvSpPr>
        <p:spPr>
          <a:xfrm>
            <a:off x="667960" y="906708"/>
            <a:ext cx="920424" cy="32961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200">
                <a:latin typeface="Nahdi-Black"/>
                <a:ea typeface="Nahdi-Black"/>
                <a:cs typeface="Nahdi-Black"/>
                <a:sym typeface="Nahdi-Black"/>
              </a:defRPr>
            </a:lvl1pPr>
          </a:lstStyle>
          <a:p>
            <a:pPr rtl="0">
              <a:defRPr/>
            </a:pPr>
            <a:r>
              <a:t>رابط العرض</a:t>
            </a:r>
          </a:p>
        </p:txBody>
      </p:sp>
      <p:sp>
        <p:nvSpPr>
          <p:cNvPr id="1128" name="العرض لأستاذة عواطف الجهني"/>
          <p:cNvSpPr txBox="1"/>
          <p:nvPr/>
        </p:nvSpPr>
        <p:spPr>
          <a:xfrm>
            <a:off x="129587" y="4734533"/>
            <a:ext cx="1503165" cy="254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r">
              <a:defRPr>
                <a:solidFill>
                  <a:srgbClr val="E22400"/>
                </a:solidFill>
                <a:latin typeface="Waseem Regular"/>
                <a:ea typeface="Waseem Regular"/>
                <a:cs typeface="Waseem Regular"/>
                <a:sym typeface="Waseem Regular"/>
              </a:defRPr>
            </a:lvl1pPr>
          </a:lstStyle>
          <a:p>
            <a:pPr rtl="0">
              <a:defRPr/>
            </a:pPr>
            <a:r>
              <a:t>العرض لأستاذة عواطف الجهني</a:t>
            </a:r>
          </a:p>
        </p:txBody>
      </p:sp>
      <p:grpSp>
        <p:nvGrpSpPr>
          <p:cNvPr id="1131" name="تجميع"/>
          <p:cNvGrpSpPr/>
          <p:nvPr/>
        </p:nvGrpSpPr>
        <p:grpSpPr>
          <a:xfrm>
            <a:off x="5959171" y="4608245"/>
            <a:ext cx="1761445" cy="403441"/>
            <a:chOff x="0" y="0"/>
            <a:chExt cx="1761443" cy="403439"/>
          </a:xfrm>
        </p:grpSpPr>
        <p:sp>
          <p:nvSpPr>
            <p:cNvPr id="1129" name="@MarymAlamer"/>
            <p:cNvSpPr txBox="1"/>
            <p:nvPr/>
          </p:nvSpPr>
          <p:spPr>
            <a:xfrm>
              <a:off x="311697" y="32584"/>
              <a:ext cx="1449747" cy="338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rtl="0">
                <a:defRPr sz="1300">
                  <a:latin typeface="Noteworthy Bold"/>
                  <a:ea typeface="Noteworthy Bold"/>
                  <a:cs typeface="Noteworthy Bold"/>
                  <a:sym typeface="Noteworthy Bold"/>
                </a:defRPr>
              </a:lvl1pPr>
            </a:lstStyle>
            <a:p>
              <a:pPr/>
              <a:r>
                <a:t>@MarymAlamer</a:t>
              </a:r>
            </a:p>
          </p:txBody>
        </p:sp>
        <p:pic>
          <p:nvPicPr>
            <p:cNvPr id="1130" name="IMG_6270.jpeg" descr="IMG_6270.jpeg"/>
            <p:cNvPicPr>
              <a:picLocks noChangeAspect="1"/>
            </p:cNvPicPr>
            <p:nvPr/>
          </p:nvPicPr>
          <p:blipFill>
            <a:blip r:embed="rId8">
              <a:extLst/>
            </a:blip>
            <a:srcRect l="63842" t="5958" r="26207" b="69272"/>
            <a:stretch>
              <a:fillRect/>
            </a:stretch>
          </p:blipFill>
          <p:spPr>
            <a:xfrm>
              <a:off x="0" y="0"/>
              <a:ext cx="388783" cy="403440"/>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466" fill="hold"/>
                                        <p:tgtEl>
                                          <p:spTgt spid="112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25"/>
                </p:tgtEl>
              </p:cMediaNode>
            </p:video>
            <p:seq concurrent="1" prevAc="none" nextAc="seek">
              <p:cTn id="8" evtFilter="cancelBubble" nodeType="interactiveSeq" restart="whenNotActive" fill="hold">
                <p:stCondLst>
                  <p:cond delay="0" evt="onClick">
                    <p:tgtEl>
                      <p:spTgt spid="112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125"/>
                                        </p:tgtEl>
                                      </p:cBhvr>
                                    </p:cmd>
                                  </p:childTnLst>
                                </p:cTn>
                              </p:par>
                            </p:childTnLst>
                          </p:cTn>
                        </p:par>
                      </p:childTnLst>
                    </p:cTn>
                  </p:par>
                </p:childTnLst>
              </p:cTn>
              <p:nextCondLst>
                <p:cond delay="0" evt="onClick">
                  <p:tgtEl>
                    <p:spTgt spid="1125"/>
                  </p:tgtEl>
                </p:cond>
              </p:nextCondLst>
            </p:seq>
          </p:childTnLst>
        </p:cTn>
      </p:par>
    </p:tnLst>
  </p:timing>
</p:sld>
</file>

<file path=ppt/theme/theme1.xml><?xml version="1.0" encoding="utf-8"?>
<a:theme xmlns:a="http://schemas.openxmlformats.org/drawingml/2006/main" xmlns:r="http://schemas.openxmlformats.org/officeDocument/2006/relationships" name="0154_Doodles_Template_SlidesMania">
  <a:themeElements>
    <a:clrScheme name="0154_Doodles_Template_SlidesMania">
      <a:dk1>
        <a:srgbClr val="000000"/>
      </a:dk1>
      <a:lt1>
        <a:srgbClr val="8E7CC3"/>
      </a:lt1>
      <a:dk2>
        <a:srgbClr val="A7A7A7"/>
      </a:dk2>
      <a:lt2>
        <a:srgbClr val="535353"/>
      </a:lt2>
      <a:accent1>
        <a:srgbClr val="8F8F8F"/>
      </a:accent1>
      <a:accent2>
        <a:srgbClr val="6E6E6E"/>
      </a:accent2>
      <a:accent3>
        <a:srgbClr val="4D4D4D"/>
      </a:accent3>
      <a:accent4>
        <a:srgbClr val="2B2B2B"/>
      </a:accent4>
      <a:accent5>
        <a:srgbClr val="0A0A0A"/>
      </a:accent5>
      <a:accent6>
        <a:srgbClr val="000000"/>
      </a:accent6>
      <a:hlink>
        <a:srgbClr val="0000FF"/>
      </a:hlink>
      <a:folHlink>
        <a:srgbClr val="FF00FF"/>
      </a:folHlink>
    </a:clrScheme>
    <a:fontScheme name="0154_Doodles_Template_SlidesMania">
      <a:majorFont>
        <a:latin typeface="Arial"/>
        <a:ea typeface="Arial"/>
        <a:cs typeface="Arial"/>
      </a:majorFont>
      <a:minorFont>
        <a:latin typeface="Helvetica"/>
        <a:ea typeface="Helvetica"/>
        <a:cs typeface="Helvetica"/>
      </a:minorFont>
    </a:fontScheme>
    <a:fmtScheme name="0154_Doodles_Template_SlidesMani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chemeClr val="accent6">
                <a:alpha val="38000"/>
              </a:scheme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44000"/>
          </a:schemeClr>
        </a:solidFill>
        <a:ln w="25400" cap="flat">
          <a:solidFill>
            <a:schemeClr val="accent1">
              <a:lumOff val="44000"/>
            </a:schemeClr>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lumOff val="44000"/>
            </a:schemeClr>
          </a:solidFill>
          <a:prstDash val="solid"/>
          <a:round/>
        </a:ln>
        <a:effectLst>
          <a:outerShdw sx="100000" sy="100000" kx="0" ky="0" algn="b" rotWithShape="0" blurRad="38100" dist="20000" dir="5400000">
            <a:schemeClr val="accent6">
              <a:alpha val="38000"/>
            </a:scheme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0154_Doodles_Template_SlidesMania">
  <a:themeElements>
    <a:clrScheme name="0154_Doodles_Template_SlidesMania">
      <a:dk1>
        <a:srgbClr val="000000"/>
      </a:dk1>
      <a:lt1>
        <a:srgbClr val="FFFFFF"/>
      </a:lt1>
      <a:dk2>
        <a:srgbClr val="A7A7A7"/>
      </a:dk2>
      <a:lt2>
        <a:srgbClr val="535353"/>
      </a:lt2>
      <a:accent1>
        <a:srgbClr val="8F8F8F"/>
      </a:accent1>
      <a:accent2>
        <a:srgbClr val="6E6E6E"/>
      </a:accent2>
      <a:accent3>
        <a:srgbClr val="4D4D4D"/>
      </a:accent3>
      <a:accent4>
        <a:srgbClr val="2B2B2B"/>
      </a:accent4>
      <a:accent5>
        <a:srgbClr val="0A0A0A"/>
      </a:accent5>
      <a:accent6>
        <a:srgbClr val="000000"/>
      </a:accent6>
      <a:hlink>
        <a:srgbClr val="0000FF"/>
      </a:hlink>
      <a:folHlink>
        <a:srgbClr val="FF00FF"/>
      </a:folHlink>
    </a:clrScheme>
    <a:fontScheme name="0154_Doodles_Template_SlidesMania">
      <a:majorFont>
        <a:latin typeface="Arial"/>
        <a:ea typeface="Arial"/>
        <a:cs typeface="Arial"/>
      </a:majorFont>
      <a:minorFont>
        <a:latin typeface="Helvetica"/>
        <a:ea typeface="Helvetica"/>
        <a:cs typeface="Helvetica"/>
      </a:minorFont>
    </a:fontScheme>
    <a:fmtScheme name="0154_Doodles_Template_SlidesMani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chemeClr val="accent6">
                <a:alpha val="38000"/>
              </a:scheme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44000"/>
          </a:schemeClr>
        </a:solidFill>
        <a:ln w="25400" cap="flat">
          <a:solidFill>
            <a:schemeClr val="accent1">
              <a:lumOff val="44000"/>
            </a:schemeClr>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lumOff val="44000"/>
            </a:schemeClr>
          </a:solidFill>
          <a:prstDash val="solid"/>
          <a:round/>
        </a:ln>
        <a:effectLst>
          <a:outerShdw sx="100000" sy="100000" kx="0" ky="0" algn="b" rotWithShape="0" blurRad="38100" dist="20000" dir="5400000">
            <a:schemeClr val="accent6">
              <a:alpha val="38000"/>
            </a:scheme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chemeClr val="accent6"/>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