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2" r:id="rId7"/>
    <p:sldId id="260" r:id="rId8"/>
    <p:sldId id="264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5" r:id="rId20"/>
    <p:sldId id="277" r:id="rId21"/>
    <p:sldId id="278" r:id="rId22"/>
    <p:sldId id="280" r:id="rId23"/>
    <p:sldId id="281" r:id="rId24"/>
    <p:sldId id="282" r:id="rId25"/>
    <p:sldId id="279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1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2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B655-4409-4A53-96E4-9390F50AC3D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3D9B-63F1-4685-A19C-2DA1386C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yeswecan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me/yeswecan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Revision of Speaking &amp; Listening </a:t>
            </a: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kills.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0" y="1912926"/>
            <a:ext cx="7560840" cy="427367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t.me/yeswecan</a:t>
            </a:r>
            <a:r>
              <a:rPr lang="en-US" dirty="0" smtClean="0">
                <a:hlinkClick r:id="rId3"/>
              </a:rPr>
              <a:t>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9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31" y="2060848"/>
            <a:ext cx="6443663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2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71" y="1988839"/>
            <a:ext cx="6373454" cy="379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7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8" y="1614278"/>
            <a:ext cx="70167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0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7" y="1739398"/>
            <a:ext cx="70056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278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83374" cy="44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2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09491" cy="407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89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1988840"/>
            <a:ext cx="640080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00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6" y="2132856"/>
            <a:ext cx="7493000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" y="1988840"/>
            <a:ext cx="7795021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74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intonation patterns of statements and questions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69279" y="2028332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Hello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2188922" y="3501008"/>
            <a:ext cx="5121081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What`s your name 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2188922" y="5036289"/>
            <a:ext cx="5121081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Please stand up !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7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produce the sounds of the English alphabet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1712480"/>
            <a:ext cx="8103003" cy="41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0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ask and respond to basic questions about personal information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009209" y="2269059"/>
            <a:ext cx="5121081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What`s your name 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954520" y="3928492"/>
            <a:ext cx="5121081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 are you 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6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use indefinite articles ( a – an – this – that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699792" y="1953684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haroni" pitchFamily="2" charset="-79"/>
                <a:cs typeface="Aharoni" pitchFamily="2" charset="-79"/>
              </a:rPr>
              <a:t>This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958489" y="3645024"/>
            <a:ext cx="5121081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This is my sister,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Anfal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958488" y="4797152"/>
            <a:ext cx="5121081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This is yellow.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3"/>
          <a:stretch/>
        </p:blipFill>
        <p:spPr bwMode="auto">
          <a:xfrm>
            <a:off x="7164288" y="2955921"/>
            <a:ext cx="1324041" cy="12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83" y="4781316"/>
            <a:ext cx="840095" cy="7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49" y="3065027"/>
            <a:ext cx="1041737" cy="8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49" y="4797152"/>
            <a:ext cx="1041737" cy="8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2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use indefinite articles ( a – an – this – that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699792" y="1953684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haroni" pitchFamily="2" charset="-79"/>
                <a:cs typeface="Aharoni" pitchFamily="2" charset="-79"/>
              </a:rPr>
              <a:t>That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958489" y="3645024"/>
            <a:ext cx="5121081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That is my sister,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Anfal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958488" y="4797152"/>
            <a:ext cx="5121081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That is yellow.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3"/>
          <a:stretch/>
        </p:blipFill>
        <p:spPr bwMode="auto">
          <a:xfrm>
            <a:off x="7812360" y="3065027"/>
            <a:ext cx="1152338" cy="12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26" y="4941168"/>
            <a:ext cx="840095" cy="7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61" y="3065027"/>
            <a:ext cx="1041737" cy="8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85" y="5443909"/>
            <a:ext cx="1041737" cy="80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95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use indefinite articles ( a – an – this – that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275856" y="1953684"/>
            <a:ext cx="2304256" cy="756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haroni" pitchFamily="2" charset="-79"/>
                <a:cs typeface="Aharoni" pitchFamily="2" charset="-79"/>
              </a:rPr>
              <a:t>a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684439" y="3407963"/>
            <a:ext cx="2947730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bag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53" y="3019451"/>
            <a:ext cx="1125662" cy="155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93" y="4988922"/>
            <a:ext cx="1317962" cy="67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عنوان 1"/>
          <p:cNvSpPr txBox="1">
            <a:spLocks/>
          </p:cNvSpPr>
          <p:nvPr/>
        </p:nvSpPr>
        <p:spPr>
          <a:xfrm>
            <a:off x="1691414" y="4927776"/>
            <a:ext cx="2947730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 pencil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49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use indefinite articles ( a – an – this – that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275856" y="1953684"/>
            <a:ext cx="2304256" cy="756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Aharoni" pitchFamily="2" charset="-79"/>
                <a:cs typeface="Aharoni" pitchFamily="2" charset="-79"/>
              </a:rPr>
              <a:t>an</a:t>
            </a:r>
            <a:endParaRPr lang="en-US" sz="8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684439" y="3407963"/>
            <a:ext cx="2947730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an apple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1691414" y="4927776"/>
            <a:ext cx="2947730" cy="6467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 orange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96" y="4604409"/>
            <a:ext cx="1696056" cy="129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42" y="3226045"/>
            <a:ext cx="1376363" cy="11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81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apply regular plural formation.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9790329-3B78-4F28-ADC8-3EB699CCF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12" y="2348880"/>
            <a:ext cx="57606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apply subjective pronouns ( I, You, He, She, It ).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 bwMode="auto">
          <a:xfrm>
            <a:off x="899592" y="1916832"/>
            <a:ext cx="7344816" cy="36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49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identify main colors .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403533"/>
            <a:ext cx="6390853" cy="438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13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identify and talk about classroom objects.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6164"/>
            <a:ext cx="1222218" cy="168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34175"/>
            <a:ext cx="1229866" cy="11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0" y="2153942"/>
            <a:ext cx="14716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00" y="4361565"/>
            <a:ext cx="1504297" cy="192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91348"/>
            <a:ext cx="1812260" cy="14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50" y="4135254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21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be willing to listen to short recoded materials.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2068"/>
            <a:ext cx="3637817" cy="372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short and only some long vowels ( a – e – o – i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75817" y="2001855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Long a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4137352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19030" y="4272975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372200" y="4268918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nbow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67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Teacher : </a:t>
            </a:r>
            <a:r>
              <a:rPr lang="en-US" sz="3600" b="1" dirty="0" err="1" smtClean="0">
                <a:solidFill>
                  <a:schemeClr val="tx2"/>
                </a:solidFill>
              </a:rPr>
              <a:t>Anfal</a:t>
            </a:r>
            <a:r>
              <a:rPr lang="en-US" sz="3600" b="1" dirty="0" smtClean="0">
                <a:solidFill>
                  <a:schemeClr val="tx2"/>
                </a:solidFill>
              </a:rPr>
              <a:t> Al-</a:t>
            </a:r>
            <a:r>
              <a:rPr lang="en-US" sz="3600" b="1" dirty="0" err="1" smtClean="0">
                <a:solidFill>
                  <a:schemeClr val="tx2"/>
                </a:solidFill>
              </a:rPr>
              <a:t>Ghamdi</a:t>
            </a: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@</a:t>
            </a:r>
            <a:r>
              <a:rPr lang="en-US" sz="3600" b="1" dirty="0" err="1" smtClean="0">
                <a:solidFill>
                  <a:schemeClr val="tx2"/>
                </a:solidFill>
              </a:rPr>
              <a:t>englishanfal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short and only some long vowels ( a – e - o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75817" y="2001855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Long e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4137352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19030" y="4272975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kn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372200" y="4268918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short and only some long vowels ( a – e – o - i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75817" y="2001855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Long i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4137352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19030" y="4272975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372200" y="4268918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short and only some long vowels ( a – e – o - i )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3275817" y="2001855"/>
            <a:ext cx="2880320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Aharoni" pitchFamily="2" charset="-79"/>
                <a:cs typeface="Aharoni" pitchFamily="2" charset="-79"/>
              </a:rPr>
              <a:t>Long o</a:t>
            </a:r>
            <a:endParaRPr lang="en-US" sz="6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755576" y="4137352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19030" y="4272975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372200" y="4268918"/>
            <a:ext cx="2267590" cy="1143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Safr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oo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recognize and match sounds to letters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1712480"/>
            <a:ext cx="8103003" cy="41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6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5"/>
            <a:ext cx="6089604" cy="425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6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87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 can participate verbally and nonverbally in short simple activities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19030" y="6262309"/>
            <a:ext cx="246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t.me/yeswecan</a:t>
            </a:r>
            <a:r>
              <a:rPr lang="en-US" dirty="0" smtClean="0">
                <a:hlinkClick r:id="rId2"/>
              </a:rPr>
              <a:t>4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0104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15499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508</Words>
  <Application>Microsoft Office PowerPoint</Application>
  <PresentationFormat>عرض على الشاشة (3:4)‏</PresentationFormat>
  <Paragraphs>93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نسق Office</vt:lpstr>
      <vt:lpstr>Revision of Speaking &amp; Listening Skills.</vt:lpstr>
      <vt:lpstr>I can recognize and produce the sounds of the English alphabet</vt:lpstr>
      <vt:lpstr>I can recognize short and only some long vowels ( a – e – o – i ) </vt:lpstr>
      <vt:lpstr>I can recognize short and only some long vowels ( a – e - o ) </vt:lpstr>
      <vt:lpstr>I can recognize short and only some long vowels ( a – e – o - i ) </vt:lpstr>
      <vt:lpstr>I can recognize short and only some long vowels ( a – e – o - i ) </vt:lpstr>
      <vt:lpstr>I can recognize and match sounds to letters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participate verbally and nonverbally in short simple activities </vt:lpstr>
      <vt:lpstr>I can recognize intonation patterns of statements and questions</vt:lpstr>
      <vt:lpstr>I can ask and respond to basic questions about personal information </vt:lpstr>
      <vt:lpstr>I can recognize and use indefinite articles ( a – an – this – that ) </vt:lpstr>
      <vt:lpstr>I can recognize and use indefinite articles ( a – an – this – that ) </vt:lpstr>
      <vt:lpstr>I can recognize and use indefinite articles ( a – an – this – that ) </vt:lpstr>
      <vt:lpstr>I can recognize and use indefinite articles ( a – an – this – that ) </vt:lpstr>
      <vt:lpstr>I can recognize and apply regular plural formation. </vt:lpstr>
      <vt:lpstr>I can recognize and apply subjective pronouns ( I, You, He, She, It ). </vt:lpstr>
      <vt:lpstr>I can identify main colors .</vt:lpstr>
      <vt:lpstr>I can identify and talk about classroom objects.</vt:lpstr>
      <vt:lpstr>I can be willing to listen to short recoded materials.</vt:lpstr>
      <vt:lpstr>Teacher : Anfal Al-Ghamdi @englishanfal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of Speaking &amp; Listening Skills.</dc:title>
  <dc:creator>aspire</dc:creator>
  <cp:lastModifiedBy>aspire</cp:lastModifiedBy>
  <cp:revision>9</cp:revision>
  <dcterms:created xsi:type="dcterms:W3CDTF">2020-10-25T14:02:36Z</dcterms:created>
  <dcterms:modified xsi:type="dcterms:W3CDTF">2020-10-25T16:45:47Z</dcterms:modified>
</cp:coreProperties>
</file>