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60" r:id="rId1"/>
    <p:sldMasterId id="2147483696" r:id="rId2"/>
    <p:sldMasterId id="2147483752" r:id="rId3"/>
  </p:sldMasterIdLst>
  <p:notesMasterIdLst>
    <p:notesMasterId r:id="rId28"/>
  </p:notesMasterIdLst>
  <p:sldIdLst>
    <p:sldId id="411" r:id="rId4"/>
    <p:sldId id="291" r:id="rId5"/>
    <p:sldId id="409" r:id="rId6"/>
    <p:sldId id="273" r:id="rId7"/>
    <p:sldId id="264" r:id="rId8"/>
    <p:sldId id="265" r:id="rId9"/>
    <p:sldId id="266" r:id="rId10"/>
    <p:sldId id="410" r:id="rId11"/>
    <p:sldId id="406" r:id="rId12"/>
    <p:sldId id="268" r:id="rId13"/>
    <p:sldId id="269" r:id="rId14"/>
    <p:sldId id="270" r:id="rId15"/>
    <p:sldId id="272" r:id="rId16"/>
    <p:sldId id="407" r:id="rId17"/>
    <p:sldId id="274" r:id="rId18"/>
    <p:sldId id="275" r:id="rId19"/>
    <p:sldId id="276" r:id="rId20"/>
    <p:sldId id="277" r:id="rId21"/>
    <p:sldId id="408" r:id="rId22"/>
    <p:sldId id="278" r:id="rId23"/>
    <p:sldId id="280" r:id="rId24"/>
    <p:sldId id="281" r:id="rId25"/>
    <p:sldId id="283" r:id="rId26"/>
    <p:sldId id="395" r:id="rId27"/>
  </p:sldIdLst>
  <p:sldSz cx="9144000" cy="6858000" type="screen4x3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4380"/>
    <p:restoredTop sz="94660"/>
  </p:normalViewPr>
  <p:slideViewPr>
    <p:cSldViewPr>
      <p:cViewPr varScale="1">
        <p:scale>
          <a:sx n="111" d="100"/>
          <a:sy n="111" d="100"/>
        </p:scale>
        <p:origin x="1536" y="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F7CE6C02-60B9-44BE-802E-662359D1CECC}" type="datetimeFigureOut">
              <a:rPr lang="ar-SA" smtClean="0"/>
              <a:t>16/05/45</a:t>
            </a:fld>
            <a:endParaRPr lang="ar-SA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SA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6E25A9D5-6CB4-40E8-9D6D-8F1D739196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8801468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" name="Google Shape;174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853034354b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" name="Google Shape;231;g853034354b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655738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853034354b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" name="Google Shape;231;g853034354b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583954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853034354b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" name="Google Shape;231;g853034354b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842203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853034354b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" name="Google Shape;231;g853034354b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952361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853034354b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" name="Google Shape;231;g853034354b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639089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pn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pn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pn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pn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png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png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png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png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png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png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png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png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png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png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png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png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png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png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png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/>
              <a:t>انقر لتحرير نمط العنوان الثانوي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D1D2-A87B-4863-9374-648EF5E19DB3}" type="datetimeFigureOut">
              <a:rPr lang="ar-SA" smtClean="0"/>
              <a:t>16/05/45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2162089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D1D2-A87B-4863-9374-648EF5E19DB3}" type="datetimeFigureOut">
              <a:rPr lang="ar-SA" smtClean="0"/>
              <a:t>16/05/45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1274842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D1D2-A87B-4863-9374-648EF5E19DB3}" type="datetimeFigureOut">
              <a:rPr lang="ar-SA" smtClean="0"/>
              <a:t>16/05/45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0142117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758952"/>
            <a:ext cx="75438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5038" y="4455621"/>
            <a:ext cx="75438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ar-SA"/>
              <a:t>انقر لتحرير نمط العنوان الفرعي للشكل الرئيسي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D1D2-A87B-4863-9374-648EF5E19DB3}" type="datetimeFigureOut">
              <a:rPr lang="ar-SA" smtClean="0"/>
              <a:t>16/05/45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714715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D1D2-A87B-4863-9374-648EF5E19DB3}" type="datetimeFigureOut">
              <a:rPr lang="ar-SA" smtClean="0"/>
              <a:t>16/05/45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46317883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عنوان المقطع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758952"/>
            <a:ext cx="75438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4453128"/>
            <a:ext cx="75438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D1D2-A87B-4863-9374-648EF5E19DB3}" type="datetimeFigureOut">
              <a:rPr lang="ar-SA" smtClean="0"/>
              <a:t>16/05/45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5363389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845734"/>
            <a:ext cx="3703320" cy="4023360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440" y="1845735"/>
            <a:ext cx="3703320" cy="4023360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D1D2-A87B-4863-9374-648EF5E19DB3}" type="datetimeFigureOut">
              <a:rPr lang="ar-SA" smtClean="0"/>
              <a:t>16/05/45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0803885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" y="2582334"/>
            <a:ext cx="3703320" cy="3378200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44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2582334"/>
            <a:ext cx="3703320" cy="3378200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D1D2-A87B-4863-9374-648EF5E19DB3}" type="datetimeFigureOut">
              <a:rPr lang="ar-SA" smtClean="0"/>
              <a:t>16/05/45</a:t>
            </a:fld>
            <a:endParaRPr lang="ar-S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6358032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D1D2-A87B-4863-9374-648EF5E19DB3}" type="datetimeFigureOut">
              <a:rPr lang="ar-SA" smtClean="0"/>
              <a:t>16/05/45</a:t>
            </a:fld>
            <a:endParaRPr lang="ar-S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3808593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D1D2-A87B-4863-9374-648EF5E19DB3}" type="datetimeFigureOut">
              <a:rPr lang="ar-SA" smtClean="0"/>
              <a:t>16/05/45</a:t>
            </a:fld>
            <a:endParaRPr lang="ar-S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ar-S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20974049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3" y="0"/>
            <a:ext cx="3038093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3030053" y="0"/>
            <a:ext cx="4800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594359"/>
            <a:ext cx="24003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00450" y="731520"/>
            <a:ext cx="4869180" cy="5257800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2926080"/>
            <a:ext cx="24003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49134" y="6459786"/>
            <a:ext cx="1963883" cy="365125"/>
          </a:xfrm>
        </p:spPr>
        <p:txBody>
          <a:bodyPr/>
          <a:lstStyle>
            <a:lvl1pPr algn="l">
              <a:defRPr/>
            </a:lvl1pPr>
          </a:lstStyle>
          <a:p>
            <a:fld id="{4928D1D2-A87B-4863-9374-648EF5E19DB3}" type="datetimeFigureOut">
              <a:rPr lang="ar-SA" smtClean="0"/>
              <a:t>16/05/45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00450" y="6459786"/>
            <a:ext cx="348615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5508815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D1D2-A87B-4863-9374-648EF5E19DB3}" type="datetimeFigureOut">
              <a:rPr lang="ar-SA" smtClean="0"/>
              <a:t>16/05/45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20638721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9141619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2" y="491507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5074920"/>
            <a:ext cx="7585234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" y="0"/>
            <a:ext cx="9143989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ar-SA"/>
              <a:t>انقر فوق الأيقونة لإضافة صورة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2960" y="5907024"/>
            <a:ext cx="7589520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D1D2-A87B-4863-9374-648EF5E19DB3}" type="datetimeFigureOut">
              <a:rPr lang="ar-SA" smtClean="0"/>
              <a:t>16/05/45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79814801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D1D2-A87B-4863-9374-648EF5E19DB3}" type="datetimeFigureOut">
              <a:rPr lang="ar-SA" smtClean="0"/>
              <a:t>16/05/45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1766009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412302"/>
            <a:ext cx="1971675" cy="575989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412302"/>
            <a:ext cx="5800725" cy="5759898"/>
          </a:xfrm>
        </p:spPr>
        <p:txBody>
          <a:bodyPr vert="eaVert" lIns="45720" tIns="0" rIns="45720" bIns="0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D1D2-A87B-4863-9374-648EF5E19DB3}" type="datetimeFigureOut">
              <a:rPr lang="ar-SA" smtClean="0"/>
              <a:t>16/05/45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90253473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821213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0;p2"/>
          <p:cNvPicPr preferRelativeResize="0"/>
          <p:nvPr/>
        </p:nvPicPr>
        <p:blipFill rotWithShape="1">
          <a:blip r:embed="rId3">
            <a:alphaModFix/>
          </a:blip>
          <a:srcRect b="61089"/>
          <a:stretch/>
        </p:blipFill>
        <p:spPr>
          <a:xfrm rot="-620881">
            <a:off x="1853552" y="53977"/>
            <a:ext cx="2068426" cy="2363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1;p2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1047888" y="698684"/>
            <a:ext cx="7048226" cy="54693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2;p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93925" y="3986035"/>
            <a:ext cx="1584774" cy="2470401"/>
          </a:xfrm>
          <a:prstGeom prst="rect">
            <a:avLst/>
          </a:prstGeom>
          <a:noFill/>
          <a:ln>
            <a:noFill/>
          </a:ln>
          <a:effectLst>
            <a:outerShdw blurRad="57150" dist="19050" dir="3300000" algn="bl" rotWithShape="0">
              <a:srgbClr val="000000">
                <a:alpha val="34000"/>
              </a:srgbClr>
            </a:outerShdw>
          </a:effectLst>
        </p:spPr>
      </p:pic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1532100" y="2304564"/>
            <a:ext cx="6079800" cy="220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6000">
                <a:solidFill>
                  <a:srgbClr val="0B5394"/>
                </a:solidFill>
              </a:defRPr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6000">
                <a:solidFill>
                  <a:srgbClr val="0B5394"/>
                </a:solidFill>
              </a:defRPr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6000">
                <a:solidFill>
                  <a:srgbClr val="0B5394"/>
                </a:solidFill>
              </a:defRPr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6000">
                <a:solidFill>
                  <a:srgbClr val="0B5394"/>
                </a:solidFill>
              </a:defRPr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6000">
                <a:solidFill>
                  <a:srgbClr val="0B5394"/>
                </a:solidFill>
              </a:defRPr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6000">
                <a:solidFill>
                  <a:srgbClr val="0B5394"/>
                </a:solidFill>
              </a:defRPr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6000">
                <a:solidFill>
                  <a:srgbClr val="0B5394"/>
                </a:solidFill>
              </a:defRPr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6000">
                <a:solidFill>
                  <a:srgbClr val="0B5394"/>
                </a:solidFill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>
            <a:off x="1672763" y="5025767"/>
            <a:ext cx="14271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1pPr>
            <a:lvl2pPr lv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18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2pPr>
            <a:lvl3pPr lvl="2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18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3pPr>
            <a:lvl4pPr lvl="3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18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4pPr>
            <a:lvl5pPr lvl="4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18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5pPr>
            <a:lvl6pPr lvl="5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18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6pPr>
            <a:lvl7pPr lvl="6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18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7pPr>
            <a:lvl8pPr lvl="7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18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8pPr>
            <a:lvl9pPr lvl="8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18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0585251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6885973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Google Shape;63;p13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5775" y="248369"/>
            <a:ext cx="8632448" cy="6361265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Google Shape;65;p13"/>
          <p:cNvSpPr txBox="1">
            <a:spLocks noGrp="1"/>
          </p:cNvSpPr>
          <p:nvPr>
            <p:ph type="title"/>
          </p:nvPr>
        </p:nvSpPr>
        <p:spPr>
          <a:xfrm>
            <a:off x="907470" y="2273644"/>
            <a:ext cx="29178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9pPr>
          </a:lstStyle>
          <a:p>
            <a:endParaRPr/>
          </a:p>
        </p:txBody>
      </p:sp>
      <p:sp>
        <p:nvSpPr>
          <p:cNvPr id="66" name="Google Shape;66;p13"/>
          <p:cNvSpPr txBox="1">
            <a:spLocks noGrp="1"/>
          </p:cNvSpPr>
          <p:nvPr>
            <p:ph type="subTitle" idx="1"/>
          </p:nvPr>
        </p:nvSpPr>
        <p:spPr>
          <a:xfrm>
            <a:off x="929350" y="2881700"/>
            <a:ext cx="2874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67" name="Google Shape;67;p13"/>
          <p:cNvSpPr txBox="1">
            <a:spLocks noGrp="1"/>
          </p:cNvSpPr>
          <p:nvPr>
            <p:ph type="title" idx="2"/>
          </p:nvPr>
        </p:nvSpPr>
        <p:spPr>
          <a:xfrm>
            <a:off x="5318730" y="2273644"/>
            <a:ext cx="29178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9pPr>
          </a:lstStyle>
          <a:p>
            <a:endParaRPr/>
          </a:p>
        </p:txBody>
      </p:sp>
      <p:sp>
        <p:nvSpPr>
          <p:cNvPr id="68" name="Google Shape;68;p13"/>
          <p:cNvSpPr txBox="1">
            <a:spLocks noGrp="1"/>
          </p:cNvSpPr>
          <p:nvPr>
            <p:ph type="subTitle" idx="3"/>
          </p:nvPr>
        </p:nvSpPr>
        <p:spPr>
          <a:xfrm>
            <a:off x="5340612" y="2881700"/>
            <a:ext cx="2874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13"/>
          <p:cNvSpPr txBox="1">
            <a:spLocks noGrp="1"/>
          </p:cNvSpPr>
          <p:nvPr>
            <p:ph type="title" idx="4"/>
          </p:nvPr>
        </p:nvSpPr>
        <p:spPr>
          <a:xfrm>
            <a:off x="907470" y="4294797"/>
            <a:ext cx="29178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9pPr>
          </a:lstStyle>
          <a:p>
            <a:endParaRPr/>
          </a:p>
        </p:txBody>
      </p:sp>
      <p:sp>
        <p:nvSpPr>
          <p:cNvPr id="70" name="Google Shape;70;p13"/>
          <p:cNvSpPr txBox="1">
            <a:spLocks noGrp="1"/>
          </p:cNvSpPr>
          <p:nvPr>
            <p:ph type="subTitle" idx="5"/>
          </p:nvPr>
        </p:nvSpPr>
        <p:spPr>
          <a:xfrm>
            <a:off x="929350" y="4914500"/>
            <a:ext cx="2874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1" name="Google Shape;71;p13"/>
          <p:cNvSpPr txBox="1">
            <a:spLocks noGrp="1"/>
          </p:cNvSpPr>
          <p:nvPr>
            <p:ph type="title" idx="6"/>
          </p:nvPr>
        </p:nvSpPr>
        <p:spPr>
          <a:xfrm>
            <a:off x="5318730" y="4294797"/>
            <a:ext cx="29178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9pPr>
          </a:lstStyle>
          <a:p>
            <a:endParaRPr/>
          </a:p>
        </p:txBody>
      </p:sp>
      <p:sp>
        <p:nvSpPr>
          <p:cNvPr id="72" name="Google Shape;72;p13"/>
          <p:cNvSpPr txBox="1">
            <a:spLocks noGrp="1"/>
          </p:cNvSpPr>
          <p:nvPr>
            <p:ph type="subTitle" idx="7"/>
          </p:nvPr>
        </p:nvSpPr>
        <p:spPr>
          <a:xfrm>
            <a:off x="5340612" y="4914499"/>
            <a:ext cx="2874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3" name="Google Shape;73;p13"/>
          <p:cNvSpPr txBox="1">
            <a:spLocks noGrp="1"/>
          </p:cNvSpPr>
          <p:nvPr>
            <p:ph type="title" idx="8"/>
          </p:nvPr>
        </p:nvSpPr>
        <p:spPr>
          <a:xfrm>
            <a:off x="1002325" y="948241"/>
            <a:ext cx="24039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2047132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1_Table of contents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Google Shape;63;p13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5775" y="248369"/>
            <a:ext cx="8632448" cy="6361265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Google Shape;65;p13"/>
          <p:cNvSpPr txBox="1">
            <a:spLocks noGrp="1"/>
          </p:cNvSpPr>
          <p:nvPr>
            <p:ph type="title"/>
          </p:nvPr>
        </p:nvSpPr>
        <p:spPr>
          <a:xfrm>
            <a:off x="907470" y="2273644"/>
            <a:ext cx="29178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9pPr>
          </a:lstStyle>
          <a:p>
            <a:endParaRPr/>
          </a:p>
        </p:txBody>
      </p:sp>
      <p:sp>
        <p:nvSpPr>
          <p:cNvPr id="66" name="Google Shape;66;p13"/>
          <p:cNvSpPr txBox="1">
            <a:spLocks noGrp="1"/>
          </p:cNvSpPr>
          <p:nvPr>
            <p:ph type="subTitle" idx="1"/>
          </p:nvPr>
        </p:nvSpPr>
        <p:spPr>
          <a:xfrm>
            <a:off x="929350" y="2881700"/>
            <a:ext cx="2874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67" name="Google Shape;67;p13"/>
          <p:cNvSpPr txBox="1">
            <a:spLocks noGrp="1"/>
          </p:cNvSpPr>
          <p:nvPr>
            <p:ph type="title" idx="2"/>
          </p:nvPr>
        </p:nvSpPr>
        <p:spPr>
          <a:xfrm>
            <a:off x="5318730" y="2273644"/>
            <a:ext cx="29178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9pPr>
          </a:lstStyle>
          <a:p>
            <a:endParaRPr/>
          </a:p>
        </p:txBody>
      </p:sp>
      <p:sp>
        <p:nvSpPr>
          <p:cNvPr id="68" name="Google Shape;68;p13"/>
          <p:cNvSpPr txBox="1">
            <a:spLocks noGrp="1"/>
          </p:cNvSpPr>
          <p:nvPr>
            <p:ph type="subTitle" idx="3"/>
          </p:nvPr>
        </p:nvSpPr>
        <p:spPr>
          <a:xfrm>
            <a:off x="5340612" y="2881700"/>
            <a:ext cx="2874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13"/>
          <p:cNvSpPr txBox="1">
            <a:spLocks noGrp="1"/>
          </p:cNvSpPr>
          <p:nvPr>
            <p:ph type="title" idx="4"/>
          </p:nvPr>
        </p:nvSpPr>
        <p:spPr>
          <a:xfrm>
            <a:off x="907470" y="4294797"/>
            <a:ext cx="29178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9pPr>
          </a:lstStyle>
          <a:p>
            <a:endParaRPr/>
          </a:p>
        </p:txBody>
      </p:sp>
      <p:sp>
        <p:nvSpPr>
          <p:cNvPr id="70" name="Google Shape;70;p13"/>
          <p:cNvSpPr txBox="1">
            <a:spLocks noGrp="1"/>
          </p:cNvSpPr>
          <p:nvPr>
            <p:ph type="subTitle" idx="5"/>
          </p:nvPr>
        </p:nvSpPr>
        <p:spPr>
          <a:xfrm>
            <a:off x="929350" y="4914500"/>
            <a:ext cx="2874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1" name="Google Shape;71;p13"/>
          <p:cNvSpPr txBox="1">
            <a:spLocks noGrp="1"/>
          </p:cNvSpPr>
          <p:nvPr>
            <p:ph type="title" idx="6"/>
          </p:nvPr>
        </p:nvSpPr>
        <p:spPr>
          <a:xfrm>
            <a:off x="5318730" y="4294797"/>
            <a:ext cx="29178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9pPr>
          </a:lstStyle>
          <a:p>
            <a:endParaRPr/>
          </a:p>
        </p:txBody>
      </p:sp>
      <p:sp>
        <p:nvSpPr>
          <p:cNvPr id="72" name="Google Shape;72;p13"/>
          <p:cNvSpPr txBox="1">
            <a:spLocks noGrp="1"/>
          </p:cNvSpPr>
          <p:nvPr>
            <p:ph type="subTitle" idx="7"/>
          </p:nvPr>
        </p:nvSpPr>
        <p:spPr>
          <a:xfrm>
            <a:off x="5340612" y="4914499"/>
            <a:ext cx="2874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3" name="Google Shape;73;p13"/>
          <p:cNvSpPr txBox="1">
            <a:spLocks noGrp="1"/>
          </p:cNvSpPr>
          <p:nvPr>
            <p:ph type="title" idx="8"/>
          </p:nvPr>
        </p:nvSpPr>
        <p:spPr>
          <a:xfrm>
            <a:off x="1002325" y="948241"/>
            <a:ext cx="24039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3384421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1_Table of contents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Google Shape;63;p13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5775" y="248369"/>
            <a:ext cx="8632448" cy="6361265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Google Shape;65;p13"/>
          <p:cNvSpPr txBox="1">
            <a:spLocks noGrp="1"/>
          </p:cNvSpPr>
          <p:nvPr>
            <p:ph type="title"/>
          </p:nvPr>
        </p:nvSpPr>
        <p:spPr>
          <a:xfrm>
            <a:off x="907470" y="2273644"/>
            <a:ext cx="29178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9pPr>
          </a:lstStyle>
          <a:p>
            <a:endParaRPr/>
          </a:p>
        </p:txBody>
      </p:sp>
      <p:sp>
        <p:nvSpPr>
          <p:cNvPr id="66" name="Google Shape;66;p13"/>
          <p:cNvSpPr txBox="1">
            <a:spLocks noGrp="1"/>
          </p:cNvSpPr>
          <p:nvPr>
            <p:ph type="subTitle" idx="1"/>
          </p:nvPr>
        </p:nvSpPr>
        <p:spPr>
          <a:xfrm>
            <a:off x="929350" y="2881700"/>
            <a:ext cx="2874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67" name="Google Shape;67;p13"/>
          <p:cNvSpPr txBox="1">
            <a:spLocks noGrp="1"/>
          </p:cNvSpPr>
          <p:nvPr>
            <p:ph type="title" idx="2"/>
          </p:nvPr>
        </p:nvSpPr>
        <p:spPr>
          <a:xfrm>
            <a:off x="5318730" y="2273644"/>
            <a:ext cx="29178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9pPr>
          </a:lstStyle>
          <a:p>
            <a:endParaRPr/>
          </a:p>
        </p:txBody>
      </p:sp>
      <p:sp>
        <p:nvSpPr>
          <p:cNvPr id="68" name="Google Shape;68;p13"/>
          <p:cNvSpPr txBox="1">
            <a:spLocks noGrp="1"/>
          </p:cNvSpPr>
          <p:nvPr>
            <p:ph type="subTitle" idx="3"/>
          </p:nvPr>
        </p:nvSpPr>
        <p:spPr>
          <a:xfrm>
            <a:off x="5340612" y="2881700"/>
            <a:ext cx="2874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13"/>
          <p:cNvSpPr txBox="1">
            <a:spLocks noGrp="1"/>
          </p:cNvSpPr>
          <p:nvPr>
            <p:ph type="title" idx="4"/>
          </p:nvPr>
        </p:nvSpPr>
        <p:spPr>
          <a:xfrm>
            <a:off x="907470" y="4294797"/>
            <a:ext cx="29178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9pPr>
          </a:lstStyle>
          <a:p>
            <a:endParaRPr/>
          </a:p>
        </p:txBody>
      </p:sp>
      <p:sp>
        <p:nvSpPr>
          <p:cNvPr id="70" name="Google Shape;70;p13"/>
          <p:cNvSpPr txBox="1">
            <a:spLocks noGrp="1"/>
          </p:cNvSpPr>
          <p:nvPr>
            <p:ph type="subTitle" idx="5"/>
          </p:nvPr>
        </p:nvSpPr>
        <p:spPr>
          <a:xfrm>
            <a:off x="929350" y="4914500"/>
            <a:ext cx="2874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1" name="Google Shape;71;p13"/>
          <p:cNvSpPr txBox="1">
            <a:spLocks noGrp="1"/>
          </p:cNvSpPr>
          <p:nvPr>
            <p:ph type="title" idx="6"/>
          </p:nvPr>
        </p:nvSpPr>
        <p:spPr>
          <a:xfrm>
            <a:off x="5318730" y="4294797"/>
            <a:ext cx="29178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9pPr>
          </a:lstStyle>
          <a:p>
            <a:endParaRPr/>
          </a:p>
        </p:txBody>
      </p:sp>
      <p:sp>
        <p:nvSpPr>
          <p:cNvPr id="72" name="Google Shape;72;p13"/>
          <p:cNvSpPr txBox="1">
            <a:spLocks noGrp="1"/>
          </p:cNvSpPr>
          <p:nvPr>
            <p:ph type="subTitle" idx="7"/>
          </p:nvPr>
        </p:nvSpPr>
        <p:spPr>
          <a:xfrm>
            <a:off x="5340612" y="4914499"/>
            <a:ext cx="2874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3" name="Google Shape;73;p13"/>
          <p:cNvSpPr txBox="1">
            <a:spLocks noGrp="1"/>
          </p:cNvSpPr>
          <p:nvPr>
            <p:ph type="title" idx="8"/>
          </p:nvPr>
        </p:nvSpPr>
        <p:spPr>
          <a:xfrm>
            <a:off x="1002325" y="948241"/>
            <a:ext cx="24039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5792007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422605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D1D2-A87B-4863-9374-648EF5E19DB3}" type="datetimeFigureOut">
              <a:rPr lang="ar-SA" smtClean="0"/>
              <a:t>16/05/45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97554431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6006110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9490341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384568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8932468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7067308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2065819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9139144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179354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7208510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618997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D1D2-A87B-4863-9374-648EF5E19DB3}" type="datetimeFigureOut">
              <a:rPr lang="ar-SA" smtClean="0"/>
              <a:t>16/05/45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86169993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7886497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7024795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8066218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1952882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60552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0057981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8446337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0054873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6862385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148028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D1D2-A87B-4863-9374-648EF5E19DB3}" type="datetimeFigureOut">
              <a:rPr lang="ar-SA" smtClean="0"/>
              <a:t>16/05/45</a:t>
            </a:fld>
            <a:endParaRPr lang="ar-SA"/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65584344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6546710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1895881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3545027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7898015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8133592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4342503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1091320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7069595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5358474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136856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D1D2-A87B-4863-9374-648EF5E19DB3}" type="datetimeFigureOut">
              <a:rPr lang="ar-SA" smtClean="0"/>
              <a:t>16/05/45</a:t>
            </a:fld>
            <a:endParaRPr lang="ar-SA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8210357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8792341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Google Shape;158;p23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6189061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Google Shape;160;p24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5775" y="248369"/>
            <a:ext cx="8632448" cy="63612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2312696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Google Shape;163;p2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4426" y="268151"/>
            <a:ext cx="8635149" cy="63217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227744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4713006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61E43E7-5007-46F3-B5EE-C922501816E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82A00D4-23F0-4038-862C-15242D1C146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E5A27FD-EF4F-4703-822D-411095B43AD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BB88406C-D322-430C-BF13-2972967FF9FA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1487012453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D1D2-A87B-4863-9374-648EF5E19DB3}" type="datetimeFigureOut">
              <a:rPr lang="ar-SA" smtClean="0"/>
              <a:t>16/05/45</a:t>
            </a:fld>
            <a:endParaRPr lang="ar-SA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534136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D1D2-A87B-4863-9374-648EF5E19DB3}" type="datetimeFigureOut">
              <a:rPr lang="ar-SA" smtClean="0"/>
              <a:t>16/05/45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9690687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ar-SA"/>
              <a:t>انقر فوق الأيقونة لإضافة صورة</a:t>
            </a:r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D1D2-A87B-4863-9374-648EF5E19DB3}" type="datetimeFigureOut">
              <a:rPr lang="ar-SA" smtClean="0"/>
              <a:t>16/05/45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5675973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microsoft.com/office/2007/relationships/hdphoto" Target="../media/hdphoto1.wdp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18" Type="http://schemas.openxmlformats.org/officeDocument/2006/relationships/slideLayout" Target="../slideLayouts/slideLayout41.xml"/><Relationship Id="rId26" Type="http://schemas.openxmlformats.org/officeDocument/2006/relationships/slideLayout" Target="../slideLayouts/slideLayout49.xml"/><Relationship Id="rId39" Type="http://schemas.openxmlformats.org/officeDocument/2006/relationships/slideLayout" Target="../slideLayouts/slideLayout62.xml"/><Relationship Id="rId3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44.xml"/><Relationship Id="rId34" Type="http://schemas.openxmlformats.org/officeDocument/2006/relationships/slideLayout" Target="../slideLayouts/slideLayout57.xml"/><Relationship Id="rId42" Type="http://schemas.openxmlformats.org/officeDocument/2006/relationships/slideLayout" Target="../slideLayouts/slideLayout65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17" Type="http://schemas.openxmlformats.org/officeDocument/2006/relationships/slideLayout" Target="../slideLayouts/slideLayout40.xml"/><Relationship Id="rId25" Type="http://schemas.openxmlformats.org/officeDocument/2006/relationships/slideLayout" Target="../slideLayouts/slideLayout48.xml"/><Relationship Id="rId33" Type="http://schemas.openxmlformats.org/officeDocument/2006/relationships/slideLayout" Target="../slideLayouts/slideLayout56.xml"/><Relationship Id="rId38" Type="http://schemas.openxmlformats.org/officeDocument/2006/relationships/slideLayout" Target="../slideLayouts/slideLayout61.xml"/><Relationship Id="rId2" Type="http://schemas.openxmlformats.org/officeDocument/2006/relationships/slideLayout" Target="../slideLayouts/slideLayout25.xml"/><Relationship Id="rId16" Type="http://schemas.openxmlformats.org/officeDocument/2006/relationships/slideLayout" Target="../slideLayouts/slideLayout39.xml"/><Relationship Id="rId20" Type="http://schemas.openxmlformats.org/officeDocument/2006/relationships/slideLayout" Target="../slideLayouts/slideLayout43.xml"/><Relationship Id="rId29" Type="http://schemas.openxmlformats.org/officeDocument/2006/relationships/slideLayout" Target="../slideLayouts/slideLayout52.xml"/><Relationship Id="rId41" Type="http://schemas.openxmlformats.org/officeDocument/2006/relationships/slideLayout" Target="../slideLayouts/slideLayout64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24" Type="http://schemas.openxmlformats.org/officeDocument/2006/relationships/slideLayout" Target="../slideLayouts/slideLayout47.xml"/><Relationship Id="rId32" Type="http://schemas.openxmlformats.org/officeDocument/2006/relationships/slideLayout" Target="../slideLayouts/slideLayout55.xml"/><Relationship Id="rId37" Type="http://schemas.openxmlformats.org/officeDocument/2006/relationships/slideLayout" Target="../slideLayouts/slideLayout60.xml"/><Relationship Id="rId40" Type="http://schemas.openxmlformats.org/officeDocument/2006/relationships/slideLayout" Target="../slideLayouts/slideLayout63.xml"/><Relationship Id="rId5" Type="http://schemas.openxmlformats.org/officeDocument/2006/relationships/slideLayout" Target="../slideLayouts/slideLayout28.xml"/><Relationship Id="rId15" Type="http://schemas.openxmlformats.org/officeDocument/2006/relationships/slideLayout" Target="../slideLayouts/slideLayout38.xml"/><Relationship Id="rId23" Type="http://schemas.openxmlformats.org/officeDocument/2006/relationships/slideLayout" Target="../slideLayouts/slideLayout46.xml"/><Relationship Id="rId28" Type="http://schemas.openxmlformats.org/officeDocument/2006/relationships/slideLayout" Target="../slideLayouts/slideLayout51.xml"/><Relationship Id="rId36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33.xml"/><Relationship Id="rId19" Type="http://schemas.openxmlformats.org/officeDocument/2006/relationships/slideLayout" Target="../slideLayouts/slideLayout42.xml"/><Relationship Id="rId31" Type="http://schemas.openxmlformats.org/officeDocument/2006/relationships/slideLayout" Target="../slideLayouts/slideLayout54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slideLayout" Target="../slideLayouts/slideLayout37.xml"/><Relationship Id="rId22" Type="http://schemas.openxmlformats.org/officeDocument/2006/relationships/slideLayout" Target="../slideLayouts/slideLayout45.xml"/><Relationship Id="rId27" Type="http://schemas.openxmlformats.org/officeDocument/2006/relationships/slideLayout" Target="../slideLayouts/slideLayout50.xml"/><Relationship Id="rId30" Type="http://schemas.openxmlformats.org/officeDocument/2006/relationships/slideLayout" Target="../slideLayouts/slideLayout53.xml"/><Relationship Id="rId35" Type="http://schemas.openxmlformats.org/officeDocument/2006/relationships/slideLayout" Target="../slideLayouts/slideLayout58.xml"/><Relationship Id="rId43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 l="-1000" r="-2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28D1D2-A87B-4863-9374-648EF5E19DB3}" type="datetimeFigureOut">
              <a:rPr lang="ar-SA" smtClean="0"/>
              <a:t>16/05/45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  <p:pic>
        <p:nvPicPr>
          <p:cNvPr id="7" name="صورة 6"/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12" y="-27384"/>
            <a:ext cx="9144000" cy="6453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24914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00800"/>
            <a:ext cx="914400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5"/>
            <a:ext cx="9144001" cy="65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59" y="1845734"/>
            <a:ext cx="7543801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1" y="6459786"/>
            <a:ext cx="18542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4928D1D2-A87B-4863-9374-648EF5E19DB3}" type="datetimeFigureOut">
              <a:rPr lang="ar-SA" smtClean="0"/>
              <a:t>16/05/45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64639" y="6459786"/>
            <a:ext cx="36171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25344" y="6459786"/>
            <a:ext cx="9840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  <p:cxnSp>
        <p:nvCxnSpPr>
          <p:cNvPr id="10" name="Straight Connector 9"/>
          <p:cNvCxnSpPr/>
          <p:nvPr/>
        </p:nvCxnSpPr>
        <p:spPr>
          <a:xfrm>
            <a:off x="895149" y="1737845"/>
            <a:ext cx="74752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598428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51" r:id="rId12"/>
  </p:sldLayoutIdLst>
  <p:txStyles>
    <p:titleStyle>
      <a:lvl1pPr algn="l" defTabSz="914400" rtl="1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r" defTabSz="914400" rtl="1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r" defTabSz="914400" rtl="1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r" defTabSz="914400" rtl="1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r" defTabSz="914400" rtl="1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r" defTabSz="914400" rtl="1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r" defTabSz="914400" rtl="1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r" defTabSz="914400" rtl="1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r" defTabSz="914400" rtl="1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r" defTabSz="914400" rtl="1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Concert One"/>
              <a:buNone/>
              <a:defRPr sz="2800" b="1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499867"/>
            <a:ext cx="85206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Roboto Mono Regular"/>
              <a:buChar char="●"/>
              <a:defRPr sz="1800"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Mono Regular"/>
              <a:buChar char="○"/>
              <a:defRPr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Mono Regular"/>
              <a:buChar char="■"/>
              <a:defRPr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Mono Regular"/>
              <a:buChar char="●"/>
              <a:defRPr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Mono Regular"/>
              <a:buChar char="○"/>
              <a:defRPr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Mono Regular"/>
              <a:buChar char="■"/>
              <a:defRPr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Mono Regular"/>
              <a:buChar char="●"/>
              <a:defRPr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Mono Regular"/>
              <a:buChar char="○"/>
              <a:defRPr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2"/>
              </a:buClr>
              <a:buSzPts val="1400"/>
              <a:buFont typeface="Roboto Mono Regular"/>
              <a:buChar char="■"/>
              <a:defRPr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6814444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53" r:id="rId1"/>
    <p:sldLayoutId id="2147483754" r:id="rId2"/>
    <p:sldLayoutId id="2147483755" r:id="rId3"/>
    <p:sldLayoutId id="2147483756" r:id="rId4"/>
    <p:sldLayoutId id="2147483757" r:id="rId5"/>
    <p:sldLayoutId id="2147483758" r:id="rId6"/>
    <p:sldLayoutId id="2147483759" r:id="rId7"/>
    <p:sldLayoutId id="2147483760" r:id="rId8"/>
    <p:sldLayoutId id="2147483761" r:id="rId9"/>
    <p:sldLayoutId id="2147483762" r:id="rId10"/>
    <p:sldLayoutId id="2147483763" r:id="rId11"/>
    <p:sldLayoutId id="2147483764" r:id="rId12"/>
    <p:sldLayoutId id="2147483765" r:id="rId13"/>
    <p:sldLayoutId id="2147483766" r:id="rId14"/>
    <p:sldLayoutId id="2147483767" r:id="rId15"/>
    <p:sldLayoutId id="2147483768" r:id="rId16"/>
    <p:sldLayoutId id="2147483769" r:id="rId17"/>
    <p:sldLayoutId id="2147483770" r:id="rId18"/>
    <p:sldLayoutId id="2147483771" r:id="rId19"/>
    <p:sldLayoutId id="2147483772" r:id="rId20"/>
    <p:sldLayoutId id="2147483773" r:id="rId21"/>
    <p:sldLayoutId id="2147483774" r:id="rId22"/>
    <p:sldLayoutId id="2147483775" r:id="rId23"/>
    <p:sldLayoutId id="2147483776" r:id="rId24"/>
    <p:sldLayoutId id="2147483777" r:id="rId25"/>
    <p:sldLayoutId id="2147483778" r:id="rId26"/>
    <p:sldLayoutId id="2147483779" r:id="rId27"/>
    <p:sldLayoutId id="2147483780" r:id="rId28"/>
    <p:sldLayoutId id="2147483781" r:id="rId29"/>
    <p:sldLayoutId id="2147483782" r:id="rId30"/>
    <p:sldLayoutId id="2147483783" r:id="rId31"/>
    <p:sldLayoutId id="2147483784" r:id="rId32"/>
    <p:sldLayoutId id="2147483785" r:id="rId33"/>
    <p:sldLayoutId id="2147483786" r:id="rId34"/>
    <p:sldLayoutId id="2147483787" r:id="rId35"/>
    <p:sldLayoutId id="2147483788" r:id="rId36"/>
    <p:sldLayoutId id="2147483789" r:id="rId37"/>
    <p:sldLayoutId id="2147483790" r:id="rId38"/>
    <p:sldLayoutId id="2147483791" r:id="rId39"/>
    <p:sldLayoutId id="2147483792" r:id="rId40"/>
    <p:sldLayoutId id="2147483793" r:id="rId41"/>
    <p:sldLayoutId id="2147483794" r:id="rId4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32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microsoft.com/office/2007/relationships/hdphoto" Target="../media/hdphoto9.wdp"/><Relationship Id="rId5" Type="http://schemas.openxmlformats.org/officeDocument/2006/relationships/image" Target="../media/image31.png"/><Relationship Id="rId4" Type="http://schemas.openxmlformats.org/officeDocument/2006/relationships/image" Target="../media/image30.png"/><Relationship Id="rId9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Relationship Id="rId4" Type="http://schemas.microsoft.com/office/2007/relationships/hdphoto" Target="../media/hdphoto11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12.xml"/><Relationship Id="rId7" Type="http://schemas.microsoft.com/office/2007/relationships/hdphoto" Target="../media/hdphoto12.wdp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Relationship Id="rId4" Type="http://schemas.microsoft.com/office/2007/relationships/hdphoto" Target="../media/hdphoto13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14.gif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3.gif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21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Relationship Id="rId4" Type="http://schemas.microsoft.com/office/2007/relationships/hdphoto" Target="../media/hdphoto14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21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microsoft.com/office/2007/relationships/hdphoto" Target="../media/hdphoto15.wdp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Relationship Id="rId4" Type="http://schemas.microsoft.com/office/2007/relationships/hdphoto" Target="../media/hdphoto16.wdp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14.gif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3.gif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47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microsoft.com/office/2007/relationships/hdphoto" Target="../media/hdphoto17.wdp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Relationship Id="rId4" Type="http://schemas.microsoft.com/office/2007/relationships/hdphoto" Target="../media/hdphoto18.wdp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20.wdp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51.png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microsoft.com/office/2007/relationships/hdphoto" Target="../media/hdphoto19.wdp"/><Relationship Id="rId5" Type="http://schemas.openxmlformats.org/officeDocument/2006/relationships/image" Target="../media/image50.png"/><Relationship Id="rId4" Type="http://schemas.openxmlformats.org/officeDocument/2006/relationships/image" Target="../media/image49.png"/><Relationship Id="rId9" Type="http://schemas.openxmlformats.org/officeDocument/2006/relationships/image" Target="../media/image2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Relationship Id="rId4" Type="http://schemas.microsoft.com/office/2007/relationships/hdphoto" Target="../media/hdphoto21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53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14.gif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3.gif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9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microsoft.com/office/2007/relationships/hdphoto" Target="../media/hdphoto2.wdp"/><Relationship Id="rId5" Type="http://schemas.openxmlformats.org/officeDocument/2006/relationships/image" Target="../media/image18.png"/><Relationship Id="rId10" Type="http://schemas.openxmlformats.org/officeDocument/2006/relationships/image" Target="../media/image21.png"/><Relationship Id="rId4" Type="http://schemas.openxmlformats.org/officeDocument/2006/relationships/image" Target="../media/image17.png"/><Relationship Id="rId9" Type="http://schemas.microsoft.com/office/2007/relationships/hdphoto" Target="../media/hdphoto3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Relationship Id="rId4" Type="http://schemas.microsoft.com/office/2007/relationships/hdphoto" Target="../media/hdphoto4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21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microsoft.com/office/2007/relationships/hdphoto" Target="../media/hdphoto5.wdp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.xml"/><Relationship Id="rId6" Type="http://schemas.microsoft.com/office/2007/relationships/hdphoto" Target="../media/hdphoto7.wdp"/><Relationship Id="rId5" Type="http://schemas.openxmlformats.org/officeDocument/2006/relationships/image" Target="../media/image28.png"/><Relationship Id="rId4" Type="http://schemas.microsoft.com/office/2007/relationships/hdphoto" Target="../media/hdphoto6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Relationship Id="rId4" Type="http://schemas.microsoft.com/office/2007/relationships/hdphoto" Target="../media/hdphoto8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14.gif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3.gif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29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en-US" dirty="0">
                <a:solidFill>
                  <a:schemeClr val="accent2"/>
                </a:solidFill>
              </a:rPr>
              <a:t>W</a:t>
            </a:r>
            <a:r>
              <a:rPr lang="en" dirty="0">
                <a:solidFill>
                  <a:schemeClr val="accent2"/>
                </a:solidFill>
              </a:rPr>
              <a:t>elcome</a:t>
            </a:r>
            <a:br>
              <a:rPr lang="en" dirty="0">
                <a:solidFill>
                  <a:schemeClr val="accent2"/>
                </a:solidFill>
              </a:rPr>
            </a:br>
            <a:r>
              <a:rPr lang="en" dirty="0">
                <a:solidFill>
                  <a:schemeClr val="accent2"/>
                </a:solidFill>
              </a:rPr>
              <a:t>to</a:t>
            </a:r>
            <a:r>
              <a:rPr lang="en" dirty="0"/>
              <a:t> class</a:t>
            </a:r>
            <a:endParaRPr dirty="0">
              <a:solidFill>
                <a:schemeClr val="accent2"/>
              </a:solidFill>
            </a:endParaRPr>
          </a:p>
        </p:txBody>
      </p:sp>
      <p:sp>
        <p:nvSpPr>
          <p:cNvPr id="2" name="عنوان فرعي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T.</a:t>
            </a:r>
            <a:endParaRPr lang="en-US" sz="1800" b="1" dirty="0">
              <a:solidFill>
                <a:srgbClr val="FF0000"/>
              </a:solidFill>
              <a:latin typeface="Kristen ITC" panose="03050502040202030202" pitchFamily="66" charset="0"/>
              <a:ea typeface="Concert One"/>
              <a:cs typeface="Concert One"/>
              <a:sym typeface="Concert One"/>
            </a:endParaRPr>
          </a:p>
        </p:txBody>
      </p:sp>
      <p:sp>
        <p:nvSpPr>
          <p:cNvPr id="178" name="Google Shape;178;p29"/>
          <p:cNvSpPr/>
          <p:nvPr/>
        </p:nvSpPr>
        <p:spPr>
          <a:xfrm>
            <a:off x="2640701" y="3786516"/>
            <a:ext cx="617075" cy="15875"/>
          </a:xfrm>
          <a:custGeom>
            <a:avLst/>
            <a:gdLst/>
            <a:ahLst/>
            <a:cxnLst/>
            <a:rect l="l" t="t" r="r" b="b"/>
            <a:pathLst>
              <a:path w="24683" h="635" extrusionOk="0">
                <a:moveTo>
                  <a:pt x="0" y="635"/>
                </a:moveTo>
                <a:cubicBezTo>
                  <a:pt x="8115" y="-719"/>
                  <a:pt x="16455" y="635"/>
                  <a:pt x="24683" y="635"/>
                </a:cubicBezTo>
              </a:path>
            </a:pathLst>
          </a:custGeom>
          <a:noFill/>
          <a:ln w="7620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79" name="Google Shape;179;p29"/>
          <p:cNvSpPr/>
          <p:nvPr/>
        </p:nvSpPr>
        <p:spPr>
          <a:xfrm>
            <a:off x="5822625" y="3743812"/>
            <a:ext cx="613650" cy="13775"/>
          </a:xfrm>
          <a:custGeom>
            <a:avLst/>
            <a:gdLst/>
            <a:ahLst/>
            <a:cxnLst/>
            <a:rect l="l" t="t" r="r" b="b"/>
            <a:pathLst>
              <a:path w="24546" h="551" extrusionOk="0">
                <a:moveTo>
                  <a:pt x="0" y="551"/>
                </a:moveTo>
                <a:cubicBezTo>
                  <a:pt x="8133" y="-353"/>
                  <a:pt x="16363" y="137"/>
                  <a:pt x="24546" y="137"/>
                </a:cubicBezTo>
              </a:path>
            </a:pathLst>
          </a:custGeom>
          <a:noFill/>
          <a:ln w="7620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80" name="Google Shape;180;p29"/>
          <p:cNvSpPr/>
          <p:nvPr/>
        </p:nvSpPr>
        <p:spPr>
          <a:xfrm>
            <a:off x="1889900" y="5373354"/>
            <a:ext cx="992850" cy="102600"/>
          </a:xfrm>
          <a:custGeom>
            <a:avLst/>
            <a:gdLst/>
            <a:ahLst/>
            <a:cxnLst/>
            <a:rect l="l" t="t" r="r" b="b"/>
            <a:pathLst>
              <a:path w="39714" h="4104" extrusionOk="0">
                <a:moveTo>
                  <a:pt x="0" y="4104"/>
                </a:moveTo>
                <a:cubicBezTo>
                  <a:pt x="11382" y="-2730"/>
                  <a:pt x="26437" y="1070"/>
                  <a:pt x="39714" y="1070"/>
                </a:cubicBezTo>
              </a:path>
            </a:pathLst>
          </a:custGeom>
          <a:noFill/>
          <a:ln w="28575" cap="flat" cmpd="sng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</p:sp>
      <p:pic>
        <p:nvPicPr>
          <p:cNvPr id="181" name="Google Shape;181;p29"/>
          <p:cNvPicPr preferRelativeResize="0"/>
          <p:nvPr/>
        </p:nvPicPr>
        <p:blipFill rotWithShape="1">
          <a:blip r:embed="rId3">
            <a:alphaModFix/>
          </a:blip>
          <a:srcRect t="16970" r="8892" b="21025"/>
          <a:stretch/>
        </p:blipFill>
        <p:spPr>
          <a:xfrm>
            <a:off x="6539175" y="4460473"/>
            <a:ext cx="2036850" cy="8102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p29"/>
          <p:cNvPicPr preferRelativeResize="0"/>
          <p:nvPr/>
        </p:nvPicPr>
        <p:blipFill rotWithShape="1">
          <a:blip r:embed="rId4">
            <a:alphaModFix/>
          </a:blip>
          <a:srcRect t="16734" r="8892" b="18300"/>
          <a:stretch/>
        </p:blipFill>
        <p:spPr>
          <a:xfrm>
            <a:off x="6539175" y="3912350"/>
            <a:ext cx="2036850" cy="84604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352" y="836712"/>
            <a:ext cx="4638675" cy="685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1090464"/>
            <a:ext cx="5788284" cy="16952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296" y="2964144"/>
            <a:ext cx="7433360" cy="35989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مربع نص 17"/>
          <p:cNvSpPr txBox="1"/>
          <p:nvPr/>
        </p:nvSpPr>
        <p:spPr>
          <a:xfrm>
            <a:off x="2915816" y="1372106"/>
            <a:ext cx="6048672" cy="144655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4400" b="1" dirty="0">
                <a:solidFill>
                  <a:srgbClr val="FF0000"/>
                </a:solidFill>
                <a:latin typeface="Arial Rounded MT Bold" pitchFamily="34" charset="0"/>
                <a:cs typeface="Arial" pitchFamily="34" charset="0"/>
              </a:rPr>
              <a:t>One little , two little,</a:t>
            </a:r>
          </a:p>
          <a:p>
            <a:pPr algn="l" rtl="0"/>
            <a:r>
              <a:rPr lang="en-US" sz="4400" b="1" dirty="0">
                <a:solidFill>
                  <a:srgbClr val="FF0000"/>
                </a:solidFill>
                <a:latin typeface="Arial Rounded MT Bold" pitchFamily="34" charset="0"/>
                <a:cs typeface="Arial" pitchFamily="34" charset="0"/>
              </a:rPr>
              <a:t>Three  little  camels.</a:t>
            </a:r>
          </a:p>
        </p:txBody>
      </p:sp>
      <p:pic>
        <p:nvPicPr>
          <p:cNvPr id="2" name="We Can 1 (2020) WB_CD 2_28">
            <a:hlinkClick r:id="" action="ppaction://media"/>
            <a:extLst>
              <a:ext uri="{FF2B5EF4-FFF2-40B4-BE49-F238E27FC236}">
                <a16:creationId xmlns:a16="http://schemas.microsoft.com/office/drawing/2014/main" id="{4BAF7E90-46B9-4D0A-89A0-B1BD599F80C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511908" y="1875675"/>
            <a:ext cx="880864" cy="880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4605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5579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703110"/>
            <a:ext cx="3371850" cy="6381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781" y="3423270"/>
            <a:ext cx="8067675" cy="1085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مربع نص 17"/>
          <p:cNvSpPr txBox="1"/>
          <p:nvPr/>
        </p:nvSpPr>
        <p:spPr>
          <a:xfrm>
            <a:off x="1259632" y="3436044"/>
            <a:ext cx="6696744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5400" spc="300" dirty="0">
                <a:solidFill>
                  <a:srgbClr val="FF0000"/>
                </a:solidFill>
                <a:latin typeface="Berlin Sans FB" panose="020E0602020502020306" pitchFamily="34" charset="0"/>
                <a:cs typeface="Arial" pitchFamily="34" charset="0"/>
              </a:rPr>
              <a:t>a </a:t>
            </a:r>
            <a:r>
              <a:rPr lang="en-US" sz="5400" spc="300" dirty="0" err="1">
                <a:solidFill>
                  <a:srgbClr val="FF0000"/>
                </a:solidFill>
                <a:latin typeface="Berlin Sans FB" panose="020E0602020502020306" pitchFamily="34" charset="0"/>
                <a:cs typeface="Arial" pitchFamily="34" charset="0"/>
              </a:rPr>
              <a:t>a</a:t>
            </a:r>
            <a:r>
              <a:rPr lang="en-US" sz="5400" spc="300" dirty="0">
                <a:solidFill>
                  <a:srgbClr val="FF0000"/>
                </a:solidFill>
                <a:latin typeface="Berlin Sans FB" panose="020E0602020502020306" pitchFamily="34" charset="0"/>
                <a:cs typeface="Arial" pitchFamily="34" charset="0"/>
              </a:rPr>
              <a:t> </a:t>
            </a:r>
            <a:r>
              <a:rPr lang="en-US" sz="5400" spc="300" dirty="0" err="1">
                <a:solidFill>
                  <a:srgbClr val="FF0000"/>
                </a:solidFill>
                <a:latin typeface="Berlin Sans FB" panose="020E0602020502020306" pitchFamily="34" charset="0"/>
                <a:cs typeface="Arial" pitchFamily="34" charset="0"/>
              </a:rPr>
              <a:t>a</a:t>
            </a:r>
            <a:r>
              <a:rPr lang="en-US" sz="5400" spc="300" dirty="0">
                <a:solidFill>
                  <a:srgbClr val="FF0000"/>
                </a:solidFill>
                <a:latin typeface="Berlin Sans FB" panose="020E0602020502020306" pitchFamily="34" charset="0"/>
                <a:cs typeface="Arial" pitchFamily="34" charset="0"/>
              </a:rPr>
              <a:t> </a:t>
            </a:r>
            <a:r>
              <a:rPr lang="en-US" sz="5400" spc="300" dirty="0" err="1">
                <a:solidFill>
                  <a:srgbClr val="FF0000"/>
                </a:solidFill>
                <a:latin typeface="Berlin Sans FB" panose="020E0602020502020306" pitchFamily="34" charset="0"/>
                <a:cs typeface="Arial" pitchFamily="34" charset="0"/>
              </a:rPr>
              <a:t>a</a:t>
            </a:r>
            <a:r>
              <a:rPr lang="en-US" sz="5400" spc="300" dirty="0">
                <a:solidFill>
                  <a:srgbClr val="FF0000"/>
                </a:solidFill>
                <a:latin typeface="Berlin Sans FB" panose="020E0602020502020306" pitchFamily="34" charset="0"/>
                <a:cs typeface="Arial" pitchFamily="34" charset="0"/>
              </a:rPr>
              <a:t> </a:t>
            </a:r>
            <a:r>
              <a:rPr lang="en-US" sz="5400" spc="300" dirty="0" err="1">
                <a:solidFill>
                  <a:srgbClr val="FF0000"/>
                </a:solidFill>
                <a:latin typeface="Berlin Sans FB" panose="020E0602020502020306" pitchFamily="34" charset="0"/>
                <a:cs typeface="Arial" pitchFamily="34" charset="0"/>
              </a:rPr>
              <a:t>a</a:t>
            </a:r>
            <a:r>
              <a:rPr lang="en-US" sz="5400" spc="300" dirty="0">
                <a:solidFill>
                  <a:srgbClr val="FF0000"/>
                </a:solidFill>
                <a:latin typeface="Berlin Sans FB" panose="020E0602020502020306" pitchFamily="34" charset="0"/>
                <a:cs typeface="Arial" pitchFamily="34" charset="0"/>
              </a:rPr>
              <a:t> </a:t>
            </a:r>
            <a:r>
              <a:rPr lang="en-US" sz="5400" spc="300" dirty="0" err="1">
                <a:solidFill>
                  <a:srgbClr val="FF0000"/>
                </a:solidFill>
                <a:latin typeface="Berlin Sans FB" panose="020E0602020502020306" pitchFamily="34" charset="0"/>
                <a:cs typeface="Arial" pitchFamily="34" charset="0"/>
              </a:rPr>
              <a:t>a</a:t>
            </a:r>
            <a:r>
              <a:rPr lang="en-US" sz="5400" spc="300" dirty="0">
                <a:solidFill>
                  <a:srgbClr val="FF0000"/>
                </a:solidFill>
                <a:latin typeface="Berlin Sans FB" panose="020E0602020502020306" pitchFamily="34" charset="0"/>
                <a:cs typeface="Arial" pitchFamily="34" charset="0"/>
              </a:rPr>
              <a:t> </a:t>
            </a:r>
            <a:r>
              <a:rPr lang="en-US" sz="5400" spc="300" dirty="0" err="1">
                <a:solidFill>
                  <a:srgbClr val="FF0000"/>
                </a:solidFill>
                <a:latin typeface="Berlin Sans FB" panose="020E0602020502020306" pitchFamily="34" charset="0"/>
                <a:cs typeface="Arial" pitchFamily="34" charset="0"/>
              </a:rPr>
              <a:t>a</a:t>
            </a:r>
            <a:r>
              <a:rPr lang="en-US" sz="5400" spc="300" dirty="0">
                <a:solidFill>
                  <a:srgbClr val="FF0000"/>
                </a:solidFill>
                <a:latin typeface="Berlin Sans FB" panose="020E0602020502020306" pitchFamily="34" charset="0"/>
                <a:cs typeface="Arial" pitchFamily="34" charset="0"/>
              </a:rPr>
              <a:t> </a:t>
            </a:r>
            <a:r>
              <a:rPr lang="en-US" sz="5400" spc="300" dirty="0" err="1">
                <a:solidFill>
                  <a:srgbClr val="FF0000"/>
                </a:solidFill>
                <a:latin typeface="Berlin Sans FB" panose="020E0602020502020306" pitchFamily="34" charset="0"/>
                <a:cs typeface="Arial" pitchFamily="34" charset="0"/>
              </a:rPr>
              <a:t>a</a:t>
            </a:r>
            <a:r>
              <a:rPr lang="en-US" sz="5400" spc="300" dirty="0">
                <a:solidFill>
                  <a:srgbClr val="FF0000"/>
                </a:solidFill>
                <a:latin typeface="Berlin Sans FB" panose="020E0602020502020306" pitchFamily="34" charset="0"/>
                <a:cs typeface="Arial" pitchFamily="34" charset="0"/>
              </a:rPr>
              <a:t> </a:t>
            </a:r>
            <a:r>
              <a:rPr lang="en-US" sz="5400" spc="300" dirty="0" err="1">
                <a:solidFill>
                  <a:srgbClr val="FF0000"/>
                </a:solidFill>
                <a:latin typeface="Berlin Sans FB" panose="020E0602020502020306" pitchFamily="34" charset="0"/>
                <a:cs typeface="Arial" pitchFamily="34" charset="0"/>
              </a:rPr>
              <a:t>a</a:t>
            </a:r>
            <a:r>
              <a:rPr lang="en-US" sz="5400" spc="300" dirty="0">
                <a:solidFill>
                  <a:srgbClr val="FF0000"/>
                </a:solidFill>
                <a:latin typeface="Berlin Sans FB" panose="020E0602020502020306" pitchFamily="34" charset="0"/>
                <a:cs typeface="Arial" pitchFamily="34" charset="0"/>
              </a:rPr>
              <a:t> </a:t>
            </a:r>
            <a:r>
              <a:rPr lang="en-US" sz="5400" spc="300" dirty="0" err="1">
                <a:solidFill>
                  <a:srgbClr val="FF0000"/>
                </a:solidFill>
                <a:latin typeface="Berlin Sans FB" panose="020E0602020502020306" pitchFamily="34" charset="0"/>
                <a:cs typeface="Arial" pitchFamily="34" charset="0"/>
              </a:rPr>
              <a:t>a</a:t>
            </a:r>
            <a:r>
              <a:rPr lang="en-US" sz="5400" spc="300" dirty="0">
                <a:solidFill>
                  <a:srgbClr val="FF0000"/>
                </a:solidFill>
                <a:latin typeface="Berlin Sans FB" panose="020E0602020502020306" pitchFamily="34" charset="0"/>
                <a:cs typeface="Arial" pitchFamily="34" charset="0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2917491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109" y="872139"/>
            <a:ext cx="4828971" cy="5469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صورة 1">
            <a:extLst>
              <a:ext uri="{FF2B5EF4-FFF2-40B4-BE49-F238E27FC236}">
                <a16:creationId xmlns:a16="http://schemas.microsoft.com/office/drawing/2014/main" id="{CF6DA9E9-67EB-4824-B7FD-6DF6DCAD00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47864" y="3874305"/>
            <a:ext cx="5544616" cy="2651039"/>
          </a:xfrm>
          <a:prstGeom prst="rect">
            <a:avLst/>
          </a:prstGeom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4629" y="1556792"/>
            <a:ext cx="6169699" cy="24144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مربع نص 2">
            <a:extLst>
              <a:ext uri="{FF2B5EF4-FFF2-40B4-BE49-F238E27FC236}">
                <a16:creationId xmlns:a16="http://schemas.microsoft.com/office/drawing/2014/main" id="{D34F4AC8-40EC-426F-A1FC-BC579F572EBE}"/>
              </a:ext>
            </a:extLst>
          </p:cNvPr>
          <p:cNvSpPr txBox="1"/>
          <p:nvPr/>
        </p:nvSpPr>
        <p:spPr>
          <a:xfrm>
            <a:off x="1354629" y="1517883"/>
            <a:ext cx="602094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  <a:latin typeface="Comic Sans MS" panose="030F0702030302020204" pitchFamily="66" charset="0"/>
              </a:rPr>
              <a:t>1</a:t>
            </a:r>
            <a:endParaRPr lang="ar-SA" sz="4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1AF62C45-905E-48EE-9CF2-74CA4F734E49}"/>
              </a:ext>
            </a:extLst>
          </p:cNvPr>
          <p:cNvSpPr txBox="1"/>
          <p:nvPr/>
        </p:nvSpPr>
        <p:spPr>
          <a:xfrm>
            <a:off x="2745770" y="1484784"/>
            <a:ext cx="602094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  <a:latin typeface="Comic Sans MS" panose="030F0702030302020204" pitchFamily="66" charset="0"/>
              </a:rPr>
              <a:t>2</a:t>
            </a:r>
            <a:endParaRPr lang="ar-SA" sz="4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A2BFA63D-D942-42FB-9377-DE75C7565BD3}"/>
              </a:ext>
            </a:extLst>
          </p:cNvPr>
          <p:cNvSpPr txBox="1"/>
          <p:nvPr/>
        </p:nvSpPr>
        <p:spPr>
          <a:xfrm>
            <a:off x="4041914" y="1517883"/>
            <a:ext cx="602094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  <a:latin typeface="Comic Sans MS" panose="030F0702030302020204" pitchFamily="66" charset="0"/>
              </a:rPr>
              <a:t>3</a:t>
            </a:r>
            <a:endParaRPr lang="ar-SA" sz="4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5505013E-7347-4605-B10F-98D4CFAA3816}"/>
              </a:ext>
            </a:extLst>
          </p:cNvPr>
          <p:cNvSpPr txBox="1"/>
          <p:nvPr/>
        </p:nvSpPr>
        <p:spPr>
          <a:xfrm>
            <a:off x="5364088" y="1517883"/>
            <a:ext cx="602094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  <a:latin typeface="Comic Sans MS" panose="030F0702030302020204" pitchFamily="66" charset="0"/>
              </a:rPr>
              <a:t>4</a:t>
            </a:r>
            <a:endParaRPr lang="ar-SA" sz="4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7" name="مربع نص 16">
            <a:extLst>
              <a:ext uri="{FF2B5EF4-FFF2-40B4-BE49-F238E27FC236}">
                <a16:creationId xmlns:a16="http://schemas.microsoft.com/office/drawing/2014/main" id="{345E7BDA-9502-42EC-A367-5EBED172379C}"/>
              </a:ext>
            </a:extLst>
          </p:cNvPr>
          <p:cNvSpPr txBox="1"/>
          <p:nvPr/>
        </p:nvSpPr>
        <p:spPr>
          <a:xfrm>
            <a:off x="6660232" y="1517883"/>
            <a:ext cx="602094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  <a:latin typeface="Comic Sans MS" panose="030F0702030302020204" pitchFamily="66" charset="0"/>
              </a:rPr>
              <a:t>5</a:t>
            </a:r>
            <a:endParaRPr lang="ar-SA" sz="4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42D03B66-915A-4273-9560-22EDD3C8BE71}"/>
              </a:ext>
            </a:extLst>
          </p:cNvPr>
          <p:cNvSpPr txBox="1"/>
          <p:nvPr/>
        </p:nvSpPr>
        <p:spPr>
          <a:xfrm>
            <a:off x="6516216" y="3030051"/>
            <a:ext cx="864096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  <a:latin typeface="Comic Sans MS" panose="030F0702030302020204" pitchFamily="66" charset="0"/>
              </a:rPr>
              <a:t>10</a:t>
            </a:r>
            <a:endParaRPr lang="ar-SA" sz="4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9" name="مربع نص 18">
            <a:extLst>
              <a:ext uri="{FF2B5EF4-FFF2-40B4-BE49-F238E27FC236}">
                <a16:creationId xmlns:a16="http://schemas.microsoft.com/office/drawing/2014/main" id="{1E588FBB-A61D-4B2A-9F35-3027E6F64600}"/>
              </a:ext>
            </a:extLst>
          </p:cNvPr>
          <p:cNvSpPr txBox="1"/>
          <p:nvPr/>
        </p:nvSpPr>
        <p:spPr>
          <a:xfrm>
            <a:off x="5364088" y="2996952"/>
            <a:ext cx="602094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  <a:latin typeface="Comic Sans MS" panose="030F0702030302020204" pitchFamily="66" charset="0"/>
              </a:rPr>
              <a:t>9</a:t>
            </a:r>
            <a:endParaRPr lang="ar-SA" sz="4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0" name="مربع نص 19">
            <a:extLst>
              <a:ext uri="{FF2B5EF4-FFF2-40B4-BE49-F238E27FC236}">
                <a16:creationId xmlns:a16="http://schemas.microsoft.com/office/drawing/2014/main" id="{498D7C25-504E-47D4-A32C-DB7D3C91A418}"/>
              </a:ext>
            </a:extLst>
          </p:cNvPr>
          <p:cNvSpPr txBox="1"/>
          <p:nvPr/>
        </p:nvSpPr>
        <p:spPr>
          <a:xfrm>
            <a:off x="4041914" y="3030051"/>
            <a:ext cx="602094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  <a:latin typeface="Comic Sans MS" panose="030F0702030302020204" pitchFamily="66" charset="0"/>
              </a:rPr>
              <a:t>8</a:t>
            </a:r>
            <a:endParaRPr lang="ar-SA" sz="4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1" name="مربع نص 20">
            <a:extLst>
              <a:ext uri="{FF2B5EF4-FFF2-40B4-BE49-F238E27FC236}">
                <a16:creationId xmlns:a16="http://schemas.microsoft.com/office/drawing/2014/main" id="{C04184EB-47F0-453E-BFC1-85F4AAB85CAF}"/>
              </a:ext>
            </a:extLst>
          </p:cNvPr>
          <p:cNvSpPr txBox="1"/>
          <p:nvPr/>
        </p:nvSpPr>
        <p:spPr>
          <a:xfrm>
            <a:off x="2699792" y="2996952"/>
            <a:ext cx="602094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  <a:latin typeface="Comic Sans MS" panose="030F0702030302020204" pitchFamily="66" charset="0"/>
              </a:rPr>
              <a:t>7</a:t>
            </a:r>
            <a:endParaRPr lang="ar-SA" sz="4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2" name="مربع نص 21">
            <a:extLst>
              <a:ext uri="{FF2B5EF4-FFF2-40B4-BE49-F238E27FC236}">
                <a16:creationId xmlns:a16="http://schemas.microsoft.com/office/drawing/2014/main" id="{D6423ABF-A49A-4A4A-943A-5972D96475DD}"/>
              </a:ext>
            </a:extLst>
          </p:cNvPr>
          <p:cNvSpPr txBox="1"/>
          <p:nvPr/>
        </p:nvSpPr>
        <p:spPr>
          <a:xfrm>
            <a:off x="1403648" y="2996952"/>
            <a:ext cx="602094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  <a:latin typeface="Comic Sans MS" panose="030F0702030302020204" pitchFamily="66" charset="0"/>
              </a:rPr>
              <a:t>6</a:t>
            </a:r>
            <a:endParaRPr lang="ar-SA" sz="4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We Can 1 (2020) WB_CD 2_29">
            <a:hlinkClick r:id="" action="ppaction://media"/>
            <a:extLst>
              <a:ext uri="{FF2B5EF4-FFF2-40B4-BE49-F238E27FC236}">
                <a16:creationId xmlns:a16="http://schemas.microsoft.com/office/drawing/2014/main" id="{6DAD9EF4-19C9-44C1-9A0E-5C4189570F4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971946" y="4568881"/>
            <a:ext cx="984777" cy="984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7511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9700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1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6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/>
      <p:bldP spid="10" grpId="0"/>
      <p:bldP spid="12" grpId="0"/>
      <p:bldP spid="16" grpId="0"/>
      <p:bldP spid="17" grpId="0"/>
      <p:bldP spid="18" grpId="0"/>
      <p:bldP spid="19" grpId="0"/>
      <p:bldP spid="20" grpId="0"/>
      <p:bldP spid="21" grpId="0"/>
      <p:bldP spid="2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636912"/>
            <a:ext cx="3371850" cy="6381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428603"/>
            <a:ext cx="8280920" cy="1152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مربع نص 17"/>
          <p:cNvSpPr txBox="1"/>
          <p:nvPr/>
        </p:nvSpPr>
        <p:spPr>
          <a:xfrm>
            <a:off x="1043608" y="3356992"/>
            <a:ext cx="7128792" cy="110799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6600" spc="300" dirty="0">
                <a:solidFill>
                  <a:srgbClr val="FF0000"/>
                </a:solidFill>
                <a:latin typeface="Centaur" panose="02030504050205020304" pitchFamily="18" charset="0"/>
                <a:cs typeface="Arial" pitchFamily="34" charset="0"/>
              </a:rPr>
              <a:t>b </a:t>
            </a:r>
            <a:r>
              <a:rPr lang="en-US" sz="6600" spc="300" dirty="0" err="1">
                <a:solidFill>
                  <a:srgbClr val="FF0000"/>
                </a:solidFill>
                <a:latin typeface="Centaur" panose="02030504050205020304" pitchFamily="18" charset="0"/>
                <a:cs typeface="Arial" pitchFamily="34" charset="0"/>
              </a:rPr>
              <a:t>b</a:t>
            </a:r>
            <a:r>
              <a:rPr lang="en-US" sz="6600" spc="300" dirty="0">
                <a:solidFill>
                  <a:srgbClr val="FF0000"/>
                </a:solidFill>
                <a:latin typeface="Centaur" panose="02030504050205020304" pitchFamily="18" charset="0"/>
                <a:cs typeface="Arial" pitchFamily="34" charset="0"/>
              </a:rPr>
              <a:t> </a:t>
            </a:r>
            <a:r>
              <a:rPr lang="en-US" sz="6600" spc="300" dirty="0" err="1">
                <a:solidFill>
                  <a:srgbClr val="FF0000"/>
                </a:solidFill>
                <a:latin typeface="Centaur" panose="02030504050205020304" pitchFamily="18" charset="0"/>
                <a:cs typeface="Arial" pitchFamily="34" charset="0"/>
              </a:rPr>
              <a:t>b</a:t>
            </a:r>
            <a:r>
              <a:rPr lang="en-US" sz="6600" spc="300" dirty="0">
                <a:solidFill>
                  <a:srgbClr val="FF0000"/>
                </a:solidFill>
                <a:latin typeface="Centaur" panose="02030504050205020304" pitchFamily="18" charset="0"/>
                <a:cs typeface="Arial" pitchFamily="34" charset="0"/>
              </a:rPr>
              <a:t> </a:t>
            </a:r>
            <a:r>
              <a:rPr lang="en-US" sz="6600" spc="300" dirty="0" err="1">
                <a:solidFill>
                  <a:srgbClr val="FF0000"/>
                </a:solidFill>
                <a:latin typeface="Centaur" panose="02030504050205020304" pitchFamily="18" charset="0"/>
                <a:cs typeface="Arial" pitchFamily="34" charset="0"/>
              </a:rPr>
              <a:t>b</a:t>
            </a:r>
            <a:r>
              <a:rPr lang="en-US" sz="6600" spc="300" dirty="0">
                <a:solidFill>
                  <a:srgbClr val="FF0000"/>
                </a:solidFill>
                <a:latin typeface="Centaur" panose="02030504050205020304" pitchFamily="18" charset="0"/>
                <a:cs typeface="Arial" pitchFamily="34" charset="0"/>
              </a:rPr>
              <a:t> </a:t>
            </a:r>
            <a:r>
              <a:rPr lang="en-US" sz="6600" spc="300" dirty="0" err="1">
                <a:solidFill>
                  <a:srgbClr val="FF0000"/>
                </a:solidFill>
                <a:latin typeface="Centaur" panose="02030504050205020304" pitchFamily="18" charset="0"/>
                <a:cs typeface="Arial" pitchFamily="34" charset="0"/>
              </a:rPr>
              <a:t>b</a:t>
            </a:r>
            <a:r>
              <a:rPr lang="en-US" sz="6600" spc="300" dirty="0">
                <a:solidFill>
                  <a:srgbClr val="FF0000"/>
                </a:solidFill>
                <a:latin typeface="Centaur" panose="02030504050205020304" pitchFamily="18" charset="0"/>
                <a:cs typeface="Arial" pitchFamily="34" charset="0"/>
              </a:rPr>
              <a:t> </a:t>
            </a:r>
            <a:r>
              <a:rPr lang="en-US" sz="6600" spc="300" dirty="0" err="1">
                <a:solidFill>
                  <a:srgbClr val="FF0000"/>
                </a:solidFill>
                <a:latin typeface="Centaur" panose="02030504050205020304" pitchFamily="18" charset="0"/>
                <a:cs typeface="Arial" pitchFamily="34" charset="0"/>
              </a:rPr>
              <a:t>b</a:t>
            </a:r>
            <a:r>
              <a:rPr lang="en-US" sz="6600" spc="300" dirty="0">
                <a:solidFill>
                  <a:srgbClr val="FF0000"/>
                </a:solidFill>
                <a:latin typeface="Centaur" panose="02030504050205020304" pitchFamily="18" charset="0"/>
                <a:cs typeface="Arial" pitchFamily="34" charset="0"/>
              </a:rPr>
              <a:t> </a:t>
            </a:r>
            <a:r>
              <a:rPr lang="en-US" sz="6600" spc="300" dirty="0" err="1">
                <a:solidFill>
                  <a:srgbClr val="FF0000"/>
                </a:solidFill>
                <a:latin typeface="Centaur" panose="02030504050205020304" pitchFamily="18" charset="0"/>
                <a:cs typeface="Arial" pitchFamily="34" charset="0"/>
              </a:rPr>
              <a:t>b</a:t>
            </a:r>
            <a:r>
              <a:rPr lang="en-US" sz="6600" spc="300" dirty="0">
                <a:solidFill>
                  <a:srgbClr val="FF0000"/>
                </a:solidFill>
                <a:latin typeface="Centaur" panose="02030504050205020304" pitchFamily="18" charset="0"/>
                <a:cs typeface="Arial" pitchFamily="34" charset="0"/>
              </a:rPr>
              <a:t> </a:t>
            </a:r>
            <a:r>
              <a:rPr lang="en-US" sz="6600" spc="300" dirty="0" err="1">
                <a:solidFill>
                  <a:srgbClr val="FF0000"/>
                </a:solidFill>
                <a:latin typeface="Centaur" panose="02030504050205020304" pitchFamily="18" charset="0"/>
                <a:cs typeface="Arial" pitchFamily="34" charset="0"/>
              </a:rPr>
              <a:t>b</a:t>
            </a:r>
            <a:r>
              <a:rPr lang="en-US" sz="6600" spc="300" dirty="0">
                <a:solidFill>
                  <a:srgbClr val="FF0000"/>
                </a:solidFill>
                <a:latin typeface="Centaur" panose="02030504050205020304" pitchFamily="18" charset="0"/>
                <a:cs typeface="Arial" pitchFamily="34" charset="0"/>
              </a:rPr>
              <a:t> </a:t>
            </a:r>
            <a:r>
              <a:rPr lang="en-US" sz="6600" spc="300" dirty="0" err="1">
                <a:solidFill>
                  <a:srgbClr val="FF0000"/>
                </a:solidFill>
                <a:latin typeface="Centaur" panose="02030504050205020304" pitchFamily="18" charset="0"/>
                <a:cs typeface="Arial" pitchFamily="34" charset="0"/>
              </a:rPr>
              <a:t>b</a:t>
            </a:r>
            <a:endParaRPr lang="en-US" sz="6600" spc="300" dirty="0">
              <a:solidFill>
                <a:srgbClr val="FF0000"/>
              </a:solidFill>
              <a:latin typeface="Centaur" panose="02030504050205020304" pitchFamily="18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0822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>
            <a:extLst>
              <a:ext uri="{FF2B5EF4-FFF2-40B4-BE49-F238E27FC236}">
                <a16:creationId xmlns:a16="http://schemas.microsoft.com/office/drawing/2014/main" id="{52EAC877-EE8B-46B9-A899-96B6902A9B8F}"/>
              </a:ext>
            </a:extLst>
          </p:cNvPr>
          <p:cNvSpPr txBox="1">
            <a:spLocks/>
          </p:cNvSpPr>
          <p:nvPr/>
        </p:nvSpPr>
        <p:spPr>
          <a:xfrm>
            <a:off x="780693" y="1640826"/>
            <a:ext cx="2880320" cy="48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Concert One"/>
              <a:buNone/>
              <a:defRPr sz="28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  <a:sym typeface="Concert One"/>
              </a:rPr>
              <a:t>workbook 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Pages  </a:t>
            </a: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53</a:t>
            </a: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 , </a:t>
            </a: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54</a:t>
            </a:r>
          </a:p>
        </p:txBody>
      </p:sp>
      <p:pic>
        <p:nvPicPr>
          <p:cNvPr id="1026" name="Picture 2" descr="Page Free Icon of Icomoon free 1 Icons">
            <a:extLst>
              <a:ext uri="{FF2B5EF4-FFF2-40B4-BE49-F238E27FC236}">
                <a16:creationId xmlns:a16="http://schemas.microsoft.com/office/drawing/2014/main" id="{ED8F2D89-7713-42FA-AFF2-9ACBF24EF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2749" y="2641742"/>
            <a:ext cx="774293" cy="1485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Page Free Icon of Icomoon free 1 Icons">
            <a:extLst>
              <a:ext uri="{FF2B5EF4-FFF2-40B4-BE49-F238E27FC236}">
                <a16:creationId xmlns:a16="http://schemas.microsoft.com/office/drawing/2014/main" id="{ED8F2D89-7713-42FA-AFF2-9ACBF24EF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5810" y="2641742"/>
            <a:ext cx="774293" cy="1485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Are you ready? Go! by Ailing Tay on Dribbble">
            <a:extLst>
              <a:ext uri="{FF2B5EF4-FFF2-40B4-BE49-F238E27FC236}">
                <a16:creationId xmlns:a16="http://schemas.microsoft.com/office/drawing/2014/main" id="{5430EADB-40C2-423C-8515-99CD59960E6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1215" y="1817223"/>
            <a:ext cx="1675610" cy="295985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eady GIFs - Get the best GIF on GIPHY">
            <a:extLst>
              <a:ext uri="{FF2B5EF4-FFF2-40B4-BE49-F238E27FC236}">
                <a16:creationId xmlns:a16="http://schemas.microsoft.com/office/drawing/2014/main" id="{8846CE2B-6847-42DE-B08D-4F1A1459115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5666" y="1156426"/>
            <a:ext cx="3551574" cy="2970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المهن-باللغة-الانجليزية-Jobs-in-English.mp3">
            <a:hlinkClick r:id="" action="ppaction://media"/>
            <a:extLst>
              <a:ext uri="{FF2B5EF4-FFF2-40B4-BE49-F238E27FC236}">
                <a16:creationId xmlns:a16="http://schemas.microsoft.com/office/drawing/2014/main" id="{48AF0E08-CE36-4F39-AC12-276727CC170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839579.367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753122" y="1615029"/>
            <a:ext cx="457200" cy="433524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47384612-EF2F-4209-A94D-6EACAA83864D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3881585" y="3297150"/>
            <a:ext cx="2200274" cy="1973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33849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169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3838" y="980728"/>
            <a:ext cx="6153150" cy="609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9822" y="1858205"/>
            <a:ext cx="1450068" cy="44350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2305" y="1592535"/>
            <a:ext cx="5210175" cy="49663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مربع نص 1"/>
          <p:cNvSpPr txBox="1"/>
          <p:nvPr/>
        </p:nvSpPr>
        <p:spPr>
          <a:xfrm>
            <a:off x="4002110" y="1674530"/>
            <a:ext cx="2160240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>square </a:t>
            </a:r>
            <a:endParaRPr lang="ar-SA" sz="40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30" name="مربع نص 29"/>
          <p:cNvSpPr txBox="1"/>
          <p:nvPr/>
        </p:nvSpPr>
        <p:spPr>
          <a:xfrm>
            <a:off x="4074118" y="2466618"/>
            <a:ext cx="2664296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>diamond  </a:t>
            </a:r>
            <a:endParaRPr lang="ar-SA" sz="40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31" name="مربع نص 30"/>
          <p:cNvSpPr txBox="1"/>
          <p:nvPr/>
        </p:nvSpPr>
        <p:spPr>
          <a:xfrm>
            <a:off x="4002110" y="3186698"/>
            <a:ext cx="2664296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>rectangle </a:t>
            </a:r>
            <a:endParaRPr lang="ar-SA" sz="40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32" name="مربع نص 31"/>
          <p:cNvSpPr txBox="1"/>
          <p:nvPr/>
        </p:nvSpPr>
        <p:spPr>
          <a:xfrm>
            <a:off x="4002110" y="3906778"/>
            <a:ext cx="2664296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>circle   </a:t>
            </a:r>
            <a:endParaRPr lang="ar-SA" sz="40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33" name="مربع نص 32"/>
          <p:cNvSpPr txBox="1"/>
          <p:nvPr/>
        </p:nvSpPr>
        <p:spPr>
          <a:xfrm>
            <a:off x="4002110" y="4626858"/>
            <a:ext cx="1440160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>star </a:t>
            </a:r>
            <a:endParaRPr lang="ar-SA" sz="40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34" name="مربع نص 33"/>
          <p:cNvSpPr txBox="1"/>
          <p:nvPr/>
        </p:nvSpPr>
        <p:spPr>
          <a:xfrm>
            <a:off x="4074118" y="5406752"/>
            <a:ext cx="2664296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>triangle   </a:t>
            </a:r>
            <a:endParaRPr lang="ar-SA" sz="40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3" name="We Can 1 (2020) WB_CD 2_30">
            <a:hlinkClick r:id="" action="ppaction://media"/>
            <a:extLst>
              <a:ext uri="{FF2B5EF4-FFF2-40B4-BE49-F238E27FC236}">
                <a16:creationId xmlns:a16="http://schemas.microsoft.com/office/drawing/2014/main" id="{48E37096-1FEF-414E-9403-8F513073097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52288" y="1381769"/>
            <a:ext cx="952872" cy="952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2315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559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1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  <p:bldP spid="30" grpId="0"/>
      <p:bldP spid="31" grpId="0"/>
      <p:bldP spid="32" grpId="0"/>
      <p:bldP spid="33" grpId="0"/>
      <p:bldP spid="3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219325"/>
            <a:ext cx="3371850" cy="6381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637" y="2939405"/>
            <a:ext cx="8086725" cy="120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مربع نص 17"/>
          <p:cNvSpPr txBox="1"/>
          <p:nvPr/>
        </p:nvSpPr>
        <p:spPr>
          <a:xfrm>
            <a:off x="1043608" y="3030051"/>
            <a:ext cx="6480720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4800" spc="3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 </a:t>
            </a:r>
            <a:r>
              <a:rPr lang="en-US" sz="4800" spc="3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</a:t>
            </a:r>
            <a:r>
              <a:rPr lang="en-US" sz="4800" spc="3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800" spc="3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</a:t>
            </a:r>
            <a:r>
              <a:rPr lang="en-US" sz="4800" spc="3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800" spc="3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</a:t>
            </a:r>
            <a:r>
              <a:rPr lang="en-US" sz="4800" spc="3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800" spc="3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</a:t>
            </a:r>
            <a:r>
              <a:rPr lang="en-US" sz="4800" spc="3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800" spc="3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</a:t>
            </a:r>
            <a:r>
              <a:rPr lang="en-US" sz="4800" spc="3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800" spc="3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</a:t>
            </a:r>
            <a:r>
              <a:rPr lang="en-US" sz="4800" spc="3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800" spc="3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</a:t>
            </a:r>
            <a:r>
              <a:rPr lang="en-US" sz="4800" spc="3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800" spc="3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</a:t>
            </a:r>
            <a:r>
              <a:rPr lang="en-US" sz="4800" spc="3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800" spc="3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</a:t>
            </a:r>
            <a:endParaRPr lang="en-US" sz="4800" spc="3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3412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6983" y="836712"/>
            <a:ext cx="5000625" cy="6953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401" y="1437249"/>
            <a:ext cx="7740203" cy="48943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مربع نص 1"/>
          <p:cNvSpPr txBox="1"/>
          <p:nvPr/>
        </p:nvSpPr>
        <p:spPr>
          <a:xfrm>
            <a:off x="3779912" y="3163266"/>
            <a:ext cx="5184576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4800" dirty="0">
                <a:solidFill>
                  <a:srgbClr val="FF0000"/>
                </a:solidFill>
                <a:latin typeface="Comic Sans MS" panose="030F0702030302020204" pitchFamily="66" charset="0"/>
              </a:rPr>
              <a:t>It’s  a rectangle . </a:t>
            </a:r>
            <a:endParaRPr lang="ar-SA" sz="4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5" name="مربع نص 14"/>
          <p:cNvSpPr txBox="1"/>
          <p:nvPr/>
        </p:nvSpPr>
        <p:spPr>
          <a:xfrm>
            <a:off x="3347864" y="4027362"/>
            <a:ext cx="5184576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4800" dirty="0">
                <a:solidFill>
                  <a:srgbClr val="FF0000"/>
                </a:solidFill>
                <a:latin typeface="Comic Sans MS" panose="030F0702030302020204" pitchFamily="66" charset="0"/>
              </a:rPr>
              <a:t>It’s  a diamond .</a:t>
            </a:r>
            <a:endParaRPr lang="ar-SA" sz="4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6" name="مربع نص 15"/>
          <p:cNvSpPr txBox="1"/>
          <p:nvPr/>
        </p:nvSpPr>
        <p:spPr>
          <a:xfrm>
            <a:off x="4572000" y="4891458"/>
            <a:ext cx="3664024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4800" dirty="0">
                <a:solidFill>
                  <a:srgbClr val="FF0000"/>
                </a:solidFill>
                <a:latin typeface="Comic Sans MS" panose="030F0702030302020204" pitchFamily="66" charset="0"/>
              </a:rPr>
              <a:t>It’s a star . </a:t>
            </a:r>
            <a:endParaRPr lang="ar-SA" sz="4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3" name="We Can 1 (2020) WB_CD 2_31">
            <a:hlinkClick r:id="" action="ppaction://media"/>
            <a:extLst>
              <a:ext uri="{FF2B5EF4-FFF2-40B4-BE49-F238E27FC236}">
                <a16:creationId xmlns:a16="http://schemas.microsoft.com/office/drawing/2014/main" id="{73961A0E-0922-47AB-B498-2DE408DEC2A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512328" y="996817"/>
            <a:ext cx="880864" cy="880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8192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3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6729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  <p:bldP spid="15" grpId="0"/>
      <p:bldP spid="1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70" y="2646809"/>
            <a:ext cx="3371850" cy="6381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0" y="3491086"/>
            <a:ext cx="8416478" cy="1162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مربع نص 17"/>
          <p:cNvSpPr txBox="1"/>
          <p:nvPr/>
        </p:nvSpPr>
        <p:spPr>
          <a:xfrm>
            <a:off x="1475656" y="3513782"/>
            <a:ext cx="6552728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5400" spc="300" dirty="0">
                <a:solidFill>
                  <a:srgbClr val="FF0000"/>
                </a:solidFill>
                <a:latin typeface="Comic Sans MS" panose="030F0702030302020204" pitchFamily="66" charset="0"/>
                <a:cs typeface="Arial" pitchFamily="34" charset="0"/>
              </a:rPr>
              <a:t>d </a:t>
            </a:r>
            <a:r>
              <a:rPr lang="en-US" sz="5400" spc="300" dirty="0" err="1">
                <a:solidFill>
                  <a:srgbClr val="FF0000"/>
                </a:solidFill>
                <a:latin typeface="Comic Sans MS" panose="030F0702030302020204" pitchFamily="66" charset="0"/>
                <a:cs typeface="Arial" pitchFamily="34" charset="0"/>
              </a:rPr>
              <a:t>d</a:t>
            </a:r>
            <a:r>
              <a:rPr lang="en-US" sz="5400" spc="300" dirty="0">
                <a:solidFill>
                  <a:srgbClr val="FF0000"/>
                </a:solidFill>
                <a:latin typeface="Comic Sans MS" panose="030F0702030302020204" pitchFamily="66" charset="0"/>
                <a:cs typeface="Arial" pitchFamily="34" charset="0"/>
              </a:rPr>
              <a:t> </a:t>
            </a:r>
            <a:r>
              <a:rPr lang="en-US" sz="5400" spc="300" dirty="0" err="1">
                <a:solidFill>
                  <a:srgbClr val="FF0000"/>
                </a:solidFill>
                <a:latin typeface="Comic Sans MS" panose="030F0702030302020204" pitchFamily="66" charset="0"/>
                <a:cs typeface="Arial" pitchFamily="34" charset="0"/>
              </a:rPr>
              <a:t>d</a:t>
            </a:r>
            <a:r>
              <a:rPr lang="en-US" sz="5400" spc="300" dirty="0">
                <a:solidFill>
                  <a:srgbClr val="FF0000"/>
                </a:solidFill>
                <a:latin typeface="Comic Sans MS" panose="030F0702030302020204" pitchFamily="66" charset="0"/>
                <a:cs typeface="Arial" pitchFamily="34" charset="0"/>
              </a:rPr>
              <a:t> </a:t>
            </a:r>
            <a:r>
              <a:rPr lang="en-US" sz="5400" spc="300" dirty="0" err="1">
                <a:solidFill>
                  <a:srgbClr val="FF0000"/>
                </a:solidFill>
                <a:latin typeface="Comic Sans MS" panose="030F0702030302020204" pitchFamily="66" charset="0"/>
                <a:cs typeface="Arial" pitchFamily="34" charset="0"/>
              </a:rPr>
              <a:t>d</a:t>
            </a:r>
            <a:r>
              <a:rPr lang="en-US" sz="5400" spc="300" dirty="0">
                <a:solidFill>
                  <a:srgbClr val="FF0000"/>
                </a:solidFill>
                <a:latin typeface="Comic Sans MS" panose="030F0702030302020204" pitchFamily="66" charset="0"/>
                <a:cs typeface="Arial" pitchFamily="34" charset="0"/>
              </a:rPr>
              <a:t> </a:t>
            </a:r>
            <a:r>
              <a:rPr lang="en-US" sz="5400" spc="300" dirty="0" err="1">
                <a:solidFill>
                  <a:srgbClr val="FF0000"/>
                </a:solidFill>
                <a:latin typeface="Comic Sans MS" panose="030F0702030302020204" pitchFamily="66" charset="0"/>
                <a:cs typeface="Arial" pitchFamily="34" charset="0"/>
              </a:rPr>
              <a:t>d</a:t>
            </a:r>
            <a:r>
              <a:rPr lang="en-US" sz="5400" spc="300" dirty="0">
                <a:solidFill>
                  <a:srgbClr val="FF0000"/>
                </a:solidFill>
                <a:latin typeface="Comic Sans MS" panose="030F0702030302020204" pitchFamily="66" charset="0"/>
                <a:cs typeface="Arial" pitchFamily="34" charset="0"/>
              </a:rPr>
              <a:t> </a:t>
            </a:r>
            <a:r>
              <a:rPr lang="en-US" sz="5400" spc="300" dirty="0" err="1">
                <a:solidFill>
                  <a:srgbClr val="FF0000"/>
                </a:solidFill>
                <a:latin typeface="Comic Sans MS" panose="030F0702030302020204" pitchFamily="66" charset="0"/>
                <a:cs typeface="Arial" pitchFamily="34" charset="0"/>
              </a:rPr>
              <a:t>d</a:t>
            </a:r>
            <a:r>
              <a:rPr lang="en-US" sz="5400" spc="300" dirty="0">
                <a:solidFill>
                  <a:srgbClr val="FF0000"/>
                </a:solidFill>
                <a:latin typeface="Comic Sans MS" panose="030F0702030302020204" pitchFamily="66" charset="0"/>
                <a:cs typeface="Arial" pitchFamily="34" charset="0"/>
              </a:rPr>
              <a:t> </a:t>
            </a:r>
            <a:r>
              <a:rPr lang="en-US" sz="5400" spc="300" dirty="0" err="1">
                <a:solidFill>
                  <a:srgbClr val="FF0000"/>
                </a:solidFill>
                <a:latin typeface="Comic Sans MS" panose="030F0702030302020204" pitchFamily="66" charset="0"/>
                <a:cs typeface="Arial" pitchFamily="34" charset="0"/>
              </a:rPr>
              <a:t>d</a:t>
            </a:r>
            <a:r>
              <a:rPr lang="en-US" sz="5400" spc="300" dirty="0">
                <a:solidFill>
                  <a:srgbClr val="FF0000"/>
                </a:solidFill>
                <a:latin typeface="Comic Sans MS" panose="030F0702030302020204" pitchFamily="66" charset="0"/>
                <a:cs typeface="Arial" pitchFamily="34" charset="0"/>
              </a:rPr>
              <a:t> </a:t>
            </a:r>
            <a:r>
              <a:rPr lang="en-US" sz="5400" spc="300" dirty="0" err="1">
                <a:solidFill>
                  <a:srgbClr val="FF0000"/>
                </a:solidFill>
                <a:latin typeface="Comic Sans MS" panose="030F0702030302020204" pitchFamily="66" charset="0"/>
                <a:cs typeface="Arial" pitchFamily="34" charset="0"/>
              </a:rPr>
              <a:t>d</a:t>
            </a:r>
            <a:r>
              <a:rPr lang="en-US" sz="5400" spc="300" dirty="0">
                <a:solidFill>
                  <a:srgbClr val="FF0000"/>
                </a:solidFill>
                <a:latin typeface="Comic Sans MS" panose="030F0702030302020204" pitchFamily="66" charset="0"/>
                <a:cs typeface="Arial" pitchFamily="34" charset="0"/>
              </a:rPr>
              <a:t> </a:t>
            </a:r>
            <a:r>
              <a:rPr lang="en-US" sz="5400" spc="300" dirty="0" err="1">
                <a:solidFill>
                  <a:srgbClr val="FF0000"/>
                </a:solidFill>
                <a:latin typeface="Comic Sans MS" panose="030F0702030302020204" pitchFamily="66" charset="0"/>
                <a:cs typeface="Arial" pitchFamily="34" charset="0"/>
              </a:rPr>
              <a:t>d</a:t>
            </a:r>
            <a:r>
              <a:rPr lang="en-US" sz="5400" spc="300" dirty="0">
                <a:solidFill>
                  <a:srgbClr val="FF0000"/>
                </a:solidFill>
                <a:latin typeface="Comic Sans MS" panose="030F0702030302020204" pitchFamily="66" charset="0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20278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>
            <a:extLst>
              <a:ext uri="{FF2B5EF4-FFF2-40B4-BE49-F238E27FC236}">
                <a16:creationId xmlns:a16="http://schemas.microsoft.com/office/drawing/2014/main" id="{52EAC877-EE8B-46B9-A899-96B6902A9B8F}"/>
              </a:ext>
            </a:extLst>
          </p:cNvPr>
          <p:cNvSpPr txBox="1">
            <a:spLocks/>
          </p:cNvSpPr>
          <p:nvPr/>
        </p:nvSpPr>
        <p:spPr>
          <a:xfrm>
            <a:off x="780693" y="1640826"/>
            <a:ext cx="2880320" cy="48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Concert One"/>
              <a:buNone/>
              <a:defRPr sz="28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  <a:sym typeface="Concert One"/>
              </a:rPr>
              <a:t>workbook 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Pages  </a:t>
            </a: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55</a:t>
            </a: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 , </a:t>
            </a: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56</a:t>
            </a:r>
          </a:p>
        </p:txBody>
      </p:sp>
      <p:pic>
        <p:nvPicPr>
          <p:cNvPr id="1026" name="Picture 2" descr="Page Free Icon of Icomoon free 1 Icons">
            <a:extLst>
              <a:ext uri="{FF2B5EF4-FFF2-40B4-BE49-F238E27FC236}">
                <a16:creationId xmlns:a16="http://schemas.microsoft.com/office/drawing/2014/main" id="{ED8F2D89-7713-42FA-AFF2-9ACBF24EF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2749" y="2641742"/>
            <a:ext cx="774293" cy="1485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Page Free Icon of Icomoon free 1 Icons">
            <a:extLst>
              <a:ext uri="{FF2B5EF4-FFF2-40B4-BE49-F238E27FC236}">
                <a16:creationId xmlns:a16="http://schemas.microsoft.com/office/drawing/2014/main" id="{ED8F2D89-7713-42FA-AFF2-9ACBF24EF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5810" y="2641742"/>
            <a:ext cx="774293" cy="1485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Are you ready? Go! by Ailing Tay on Dribbble">
            <a:extLst>
              <a:ext uri="{FF2B5EF4-FFF2-40B4-BE49-F238E27FC236}">
                <a16:creationId xmlns:a16="http://schemas.microsoft.com/office/drawing/2014/main" id="{5430EADB-40C2-423C-8515-99CD59960E6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1215" y="1817223"/>
            <a:ext cx="1675610" cy="295985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eady GIFs - Get the best GIF on GIPHY">
            <a:extLst>
              <a:ext uri="{FF2B5EF4-FFF2-40B4-BE49-F238E27FC236}">
                <a16:creationId xmlns:a16="http://schemas.microsoft.com/office/drawing/2014/main" id="{8846CE2B-6847-42DE-B08D-4F1A1459115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5666" y="1156426"/>
            <a:ext cx="3551574" cy="2970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المهن-باللغة-الانجليزية-Jobs-in-English.mp3">
            <a:hlinkClick r:id="" action="ppaction://media"/>
            <a:extLst>
              <a:ext uri="{FF2B5EF4-FFF2-40B4-BE49-F238E27FC236}">
                <a16:creationId xmlns:a16="http://schemas.microsoft.com/office/drawing/2014/main" id="{48AF0E08-CE36-4F39-AC12-276727CC170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839579.367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753122" y="1615029"/>
            <a:ext cx="457200" cy="433524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47384612-EF2F-4209-A94D-6EACAA83864D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3881585" y="3297150"/>
            <a:ext cx="2200274" cy="1973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79811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169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شكل بيضاوي 4"/>
          <p:cNvSpPr/>
          <p:nvPr/>
        </p:nvSpPr>
        <p:spPr>
          <a:xfrm>
            <a:off x="1763688" y="2996952"/>
            <a:ext cx="1270726" cy="1213341"/>
          </a:xfrm>
          <a:prstGeom prst="ellipse">
            <a:avLst/>
          </a:prstGeom>
          <a:gradFill flip="none" rotWithShape="1">
            <a:gsLst>
              <a:gs pos="41000">
                <a:srgbClr val="FF0000"/>
              </a:gs>
              <a:gs pos="100000">
                <a:schemeClr val="bg1"/>
              </a:gs>
            </a:gsLst>
            <a:path path="circle">
              <a:fillToRect l="100000" b="100000"/>
            </a:path>
            <a:tileRect t="-100000" r="-100000"/>
          </a:gradFill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9600" b="1" dirty="0">
                <a:ln w="22225">
                  <a:solidFill>
                    <a:schemeClr val="bg1">
                      <a:lumMod val="85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1</a:t>
            </a:r>
            <a:endParaRPr lang="ar-SA" sz="7200" b="1" dirty="0">
              <a:ln w="22225">
                <a:solidFill>
                  <a:schemeClr val="bg1">
                    <a:lumMod val="85000"/>
                  </a:schemeClr>
                </a:solidFill>
                <a:prstDash val="solid"/>
              </a:ln>
              <a:solidFill>
                <a:schemeClr val="bg1"/>
              </a:solidFill>
            </a:endParaRPr>
          </a:p>
        </p:txBody>
      </p:sp>
      <p:sp>
        <p:nvSpPr>
          <p:cNvPr id="6" name="مستطيل 5"/>
          <p:cNvSpPr/>
          <p:nvPr/>
        </p:nvSpPr>
        <p:spPr>
          <a:xfrm>
            <a:off x="519769" y="4365104"/>
            <a:ext cx="3385863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r>
              <a:rPr lang="en-US" sz="9600" b="1" dirty="0">
                <a:ln w="12700">
                  <a:solidFill>
                    <a:srgbClr val="000099"/>
                  </a:solidFill>
                  <a:prstDash val="solid"/>
                </a:ln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Unit 1</a:t>
            </a:r>
            <a:endParaRPr lang="ar-SA" sz="9600" b="1" dirty="0">
              <a:ln w="12700">
                <a:solidFill>
                  <a:srgbClr val="000099"/>
                </a:solidFill>
                <a:prstDash val="solid"/>
              </a:ln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Aharoni" panose="02010803020104030203" pitchFamily="2" charset="-79"/>
            </a:endParaRPr>
          </a:p>
        </p:txBody>
      </p:sp>
      <p:sp>
        <p:nvSpPr>
          <p:cNvPr id="3" name="AutoShape 2" descr="we can 1 - أول ابتدائي - المنهج السعودي">
            <a:extLst>
              <a:ext uri="{FF2B5EF4-FFF2-40B4-BE49-F238E27FC236}">
                <a16:creationId xmlns:a16="http://schemas.microsoft.com/office/drawing/2014/main" id="{7DD7F989-1A28-5A30-4DBC-2811F2E51EC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pic>
        <p:nvPicPr>
          <p:cNvPr id="2052" name="Picture 4" descr="WE CAN！">
            <a:extLst>
              <a:ext uri="{FF2B5EF4-FFF2-40B4-BE49-F238E27FC236}">
                <a16:creationId xmlns:a16="http://schemas.microsoft.com/office/drawing/2014/main" id="{4C20617E-1339-AF6E-5B49-AE45EA934D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8137" y="670531"/>
            <a:ext cx="5082902" cy="25286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6757565"/>
      </p:ext>
    </p:extLst>
  </p:cSld>
  <p:clrMapOvr>
    <a:masterClrMapping/>
  </p:clrMapOvr>
  <p:transition spd="slow">
    <p:circle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7700" y="836712"/>
            <a:ext cx="6057900" cy="6381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452" y="1510661"/>
            <a:ext cx="7827028" cy="48282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65" t="2885" r="25355" b="47898"/>
          <a:stretch/>
        </p:blipFill>
        <p:spPr bwMode="auto">
          <a:xfrm>
            <a:off x="1227700" y="1658371"/>
            <a:ext cx="5688632" cy="2376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We Can 1 (2020) WB_CD 2_32">
            <a:hlinkClick r:id="" action="ppaction://media"/>
            <a:extLst>
              <a:ext uri="{FF2B5EF4-FFF2-40B4-BE49-F238E27FC236}">
                <a16:creationId xmlns:a16="http://schemas.microsoft.com/office/drawing/2014/main" id="{6D26E0F3-3A29-4807-BB27-1D3C74E0436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17265" y="718770"/>
            <a:ext cx="791891" cy="791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6266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5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8858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852936"/>
            <a:ext cx="3371850" cy="6381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673202"/>
            <a:ext cx="8161536" cy="1123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مربع نص 17"/>
          <p:cNvSpPr txBox="1"/>
          <p:nvPr/>
        </p:nvSpPr>
        <p:spPr>
          <a:xfrm>
            <a:off x="1187624" y="3717032"/>
            <a:ext cx="7128792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4800" spc="3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e </a:t>
            </a:r>
            <a:r>
              <a:rPr lang="en-US" sz="4800" spc="3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e</a:t>
            </a:r>
            <a:r>
              <a:rPr lang="en-US" sz="4800" spc="3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800" spc="3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e</a:t>
            </a:r>
            <a:r>
              <a:rPr lang="en-US" sz="4800" spc="3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800" spc="3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e</a:t>
            </a:r>
            <a:r>
              <a:rPr lang="en-US" sz="4800" spc="3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800" spc="3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e</a:t>
            </a:r>
            <a:r>
              <a:rPr lang="en-US" sz="4800" spc="3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800" spc="3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e</a:t>
            </a:r>
            <a:r>
              <a:rPr lang="en-US" sz="4800" spc="3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800" spc="3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e</a:t>
            </a:r>
            <a:r>
              <a:rPr lang="en-US" sz="4800" spc="3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800" spc="3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e</a:t>
            </a:r>
            <a:r>
              <a:rPr lang="en-US" sz="4800" spc="3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800" spc="3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e</a:t>
            </a:r>
            <a:r>
              <a:rPr lang="en-US" sz="4800" spc="3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800" spc="3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e</a:t>
            </a:r>
            <a:r>
              <a:rPr lang="en-US" sz="4800" spc="3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47593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340768"/>
            <a:ext cx="5038725" cy="9239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794773"/>
            <a:ext cx="1584176" cy="259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125" y="2552725"/>
            <a:ext cx="6532315" cy="3312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مربع نص 17"/>
          <p:cNvSpPr txBox="1"/>
          <p:nvPr/>
        </p:nvSpPr>
        <p:spPr>
          <a:xfrm>
            <a:off x="1907704" y="3717627"/>
            <a:ext cx="6912768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5400" dirty="0">
                <a:solidFill>
                  <a:srgbClr val="FF0000"/>
                </a:solidFill>
                <a:latin typeface="Comic Sans MS" pitchFamily="66" charset="0"/>
                <a:cs typeface="Arial" pitchFamily="34" charset="0"/>
              </a:rPr>
              <a:t>A B C D E F G H I J </a:t>
            </a:r>
          </a:p>
        </p:txBody>
      </p:sp>
      <p:sp>
        <p:nvSpPr>
          <p:cNvPr id="14" name="مربع نص 17"/>
          <p:cNvSpPr txBox="1"/>
          <p:nvPr/>
        </p:nvSpPr>
        <p:spPr>
          <a:xfrm>
            <a:off x="1907704" y="4784973"/>
            <a:ext cx="7128792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5400" dirty="0">
                <a:solidFill>
                  <a:srgbClr val="FF0000"/>
                </a:solidFill>
                <a:latin typeface="Comic Sans MS" pitchFamily="66" charset="0"/>
                <a:cs typeface="Arial" pitchFamily="34" charset="0"/>
              </a:rPr>
              <a:t>A B C D E F G H I J </a:t>
            </a:r>
          </a:p>
        </p:txBody>
      </p:sp>
      <p:pic>
        <p:nvPicPr>
          <p:cNvPr id="2" name="We Can 1 (2020) WB_CD 2_33">
            <a:hlinkClick r:id="" action="ppaction://media"/>
            <a:extLst>
              <a:ext uri="{FF2B5EF4-FFF2-40B4-BE49-F238E27FC236}">
                <a16:creationId xmlns:a16="http://schemas.microsoft.com/office/drawing/2014/main" id="{AA7194ED-C6D6-4777-8378-BEF079C61EF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58362" y="552218"/>
            <a:ext cx="788550" cy="788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5695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7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7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7008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3" grpId="0"/>
      <p:bldP spid="1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078" y="2804914"/>
            <a:ext cx="3371850" cy="6381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663" y="3597002"/>
            <a:ext cx="8342022" cy="1200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مربع نص 17"/>
          <p:cNvSpPr txBox="1"/>
          <p:nvPr/>
        </p:nvSpPr>
        <p:spPr>
          <a:xfrm>
            <a:off x="827584" y="3565465"/>
            <a:ext cx="7128792" cy="101566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6000" spc="3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f </a:t>
            </a:r>
            <a:r>
              <a:rPr lang="en-US" sz="6000" spc="3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f</a:t>
            </a:r>
            <a:r>
              <a:rPr lang="en-US" sz="6000" spc="3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6000" spc="3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f</a:t>
            </a:r>
            <a:r>
              <a:rPr lang="en-US" sz="6000" spc="3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6000" spc="3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f</a:t>
            </a:r>
            <a:r>
              <a:rPr lang="en-US" sz="6000" spc="3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6000" spc="3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f</a:t>
            </a:r>
            <a:r>
              <a:rPr lang="en-US" sz="6000" spc="3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6000" spc="3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f</a:t>
            </a:r>
            <a:r>
              <a:rPr lang="en-US" sz="6000" spc="3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6000" spc="3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f</a:t>
            </a:r>
            <a:r>
              <a:rPr lang="en-US" sz="6000" spc="3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6000" spc="3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f</a:t>
            </a:r>
            <a:r>
              <a:rPr lang="en-US" sz="6000" spc="3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6000" spc="3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f</a:t>
            </a:r>
            <a:r>
              <a:rPr lang="en-US" sz="6000" spc="3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6000" spc="3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f</a:t>
            </a:r>
            <a:r>
              <a:rPr lang="en-US" sz="6000" spc="3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6000" spc="3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f</a:t>
            </a:r>
            <a:r>
              <a:rPr lang="en-US" sz="6000" spc="3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6000" spc="3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f</a:t>
            </a:r>
            <a:r>
              <a:rPr lang="en-US" sz="6000" spc="3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6000" spc="3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f</a:t>
            </a:r>
            <a:r>
              <a:rPr lang="en-US" sz="6000" spc="3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6000" spc="3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f</a:t>
            </a:r>
            <a:r>
              <a:rPr lang="en-US" sz="6000" spc="3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31361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5964116" y="1589942"/>
            <a:ext cx="1931377" cy="3182816"/>
          </a:xfrm>
          <a:prstGeom prst="rect">
            <a:avLst/>
          </a:prstGeom>
        </p:spPr>
      </p:pic>
      <p:pic>
        <p:nvPicPr>
          <p:cNvPr id="16386" name="Picture 2" descr="Bye Bye Bye GIF - Bye ByeBye Chao - Discover &amp;amp; Share GIFs in 2021 | Bye bye,  Bye gif, 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577" y="1589942"/>
            <a:ext cx="3557588" cy="35575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98488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4" dur="20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>
            <a:extLst>
              <a:ext uri="{FF2B5EF4-FFF2-40B4-BE49-F238E27FC236}">
                <a16:creationId xmlns:a16="http://schemas.microsoft.com/office/drawing/2014/main" id="{52EAC877-EE8B-46B9-A899-96B6902A9B8F}"/>
              </a:ext>
            </a:extLst>
          </p:cNvPr>
          <p:cNvSpPr txBox="1">
            <a:spLocks/>
          </p:cNvSpPr>
          <p:nvPr/>
        </p:nvSpPr>
        <p:spPr>
          <a:xfrm>
            <a:off x="780693" y="1640826"/>
            <a:ext cx="2880320" cy="48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Concert One"/>
              <a:buNone/>
              <a:defRPr sz="28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  <a:sym typeface="Concert One"/>
              </a:rPr>
              <a:t>workbook 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Pages  </a:t>
            </a: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49</a:t>
            </a: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 , </a:t>
            </a: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50</a:t>
            </a:r>
          </a:p>
        </p:txBody>
      </p:sp>
      <p:pic>
        <p:nvPicPr>
          <p:cNvPr id="1026" name="Picture 2" descr="Page Free Icon of Icomoon free 1 Icons">
            <a:extLst>
              <a:ext uri="{FF2B5EF4-FFF2-40B4-BE49-F238E27FC236}">
                <a16:creationId xmlns:a16="http://schemas.microsoft.com/office/drawing/2014/main" id="{ED8F2D89-7713-42FA-AFF2-9ACBF24EF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2749" y="2641742"/>
            <a:ext cx="774293" cy="1485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Page Free Icon of Icomoon free 1 Icons">
            <a:extLst>
              <a:ext uri="{FF2B5EF4-FFF2-40B4-BE49-F238E27FC236}">
                <a16:creationId xmlns:a16="http://schemas.microsoft.com/office/drawing/2014/main" id="{ED8F2D89-7713-42FA-AFF2-9ACBF24EF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5810" y="2641742"/>
            <a:ext cx="774293" cy="1485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Are you ready? Go! by Ailing Tay on Dribbble">
            <a:extLst>
              <a:ext uri="{FF2B5EF4-FFF2-40B4-BE49-F238E27FC236}">
                <a16:creationId xmlns:a16="http://schemas.microsoft.com/office/drawing/2014/main" id="{5430EADB-40C2-423C-8515-99CD59960E6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1215" y="1817223"/>
            <a:ext cx="1675610" cy="295985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eady GIFs - Get the best GIF on GIPHY">
            <a:extLst>
              <a:ext uri="{FF2B5EF4-FFF2-40B4-BE49-F238E27FC236}">
                <a16:creationId xmlns:a16="http://schemas.microsoft.com/office/drawing/2014/main" id="{8846CE2B-6847-42DE-B08D-4F1A1459115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5666" y="1156426"/>
            <a:ext cx="3551574" cy="2970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المهن-باللغة-الانجليزية-Jobs-in-English.mp3">
            <a:hlinkClick r:id="" action="ppaction://media"/>
            <a:extLst>
              <a:ext uri="{FF2B5EF4-FFF2-40B4-BE49-F238E27FC236}">
                <a16:creationId xmlns:a16="http://schemas.microsoft.com/office/drawing/2014/main" id="{48AF0E08-CE36-4F39-AC12-276727CC170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839579.367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753122" y="1615029"/>
            <a:ext cx="457200" cy="433524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47384612-EF2F-4209-A94D-6EACAA83864D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3881585" y="3297150"/>
            <a:ext cx="2200274" cy="1973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40899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169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2416" y="980728"/>
            <a:ext cx="5038725" cy="609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3670" y="1590328"/>
            <a:ext cx="6386761" cy="22544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3734" y="3429000"/>
            <a:ext cx="3196458" cy="14840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3416" y="4913070"/>
            <a:ext cx="5405427" cy="13043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مربع نص 17"/>
          <p:cNvSpPr txBox="1"/>
          <p:nvPr/>
        </p:nvSpPr>
        <p:spPr>
          <a:xfrm>
            <a:off x="2267744" y="1610609"/>
            <a:ext cx="4824536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3600" b="1" spc="300" dirty="0">
                <a:solidFill>
                  <a:srgbClr val="FF0000"/>
                </a:solidFill>
                <a:latin typeface="Comic Sans MS" pitchFamily="66" charset="0"/>
                <a:cs typeface="Arial" pitchFamily="34" charset="0"/>
              </a:rPr>
              <a:t>How old are you?</a:t>
            </a:r>
          </a:p>
        </p:txBody>
      </p:sp>
      <p:sp>
        <p:nvSpPr>
          <p:cNvPr id="14" name="مربع نص 17"/>
          <p:cNvSpPr txBox="1"/>
          <p:nvPr/>
        </p:nvSpPr>
        <p:spPr>
          <a:xfrm>
            <a:off x="3491880" y="2420888"/>
            <a:ext cx="5112568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3600" b="1" spc="300" dirty="0">
                <a:solidFill>
                  <a:srgbClr val="FF0000"/>
                </a:solidFill>
                <a:latin typeface="Comic Sans MS" pitchFamily="66" charset="0"/>
                <a:cs typeface="Arial" pitchFamily="34" charset="0"/>
              </a:rPr>
              <a:t>I</a:t>
            </a:r>
            <a:r>
              <a:rPr lang="el-GR" sz="3600" b="1" spc="300" dirty="0">
                <a:solidFill>
                  <a:srgbClr val="FF0000"/>
                </a:solidFill>
                <a:latin typeface="Calibri"/>
                <a:cs typeface="Arial" pitchFamily="34" charset="0"/>
              </a:rPr>
              <a:t>΄</a:t>
            </a:r>
            <a:r>
              <a:rPr lang="en-US" sz="3600" b="1" spc="300" dirty="0">
                <a:solidFill>
                  <a:srgbClr val="FF0000"/>
                </a:solidFill>
                <a:latin typeface="Comic Sans MS" pitchFamily="66" charset="0"/>
                <a:cs typeface="Arial" pitchFamily="34" charset="0"/>
              </a:rPr>
              <a:t>m ten years old.</a:t>
            </a:r>
          </a:p>
        </p:txBody>
      </p:sp>
      <p:sp>
        <p:nvSpPr>
          <p:cNvPr id="15" name="مربع نص 17"/>
          <p:cNvSpPr txBox="1"/>
          <p:nvPr/>
        </p:nvSpPr>
        <p:spPr>
          <a:xfrm>
            <a:off x="2627784" y="5425292"/>
            <a:ext cx="4824536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4000" b="1" dirty="0">
                <a:solidFill>
                  <a:srgbClr val="FF0000"/>
                </a:solidFill>
                <a:latin typeface="Arial Rounded MT Bold" pitchFamily="34" charset="0"/>
                <a:cs typeface="Arial" pitchFamily="34" charset="0"/>
              </a:rPr>
              <a:t>I</a:t>
            </a:r>
            <a:r>
              <a:rPr lang="el-GR" sz="4000" b="1" dirty="0">
                <a:solidFill>
                  <a:srgbClr val="FF0000"/>
                </a:solidFill>
                <a:latin typeface="Arial Black" pitchFamily="34" charset="0"/>
                <a:cs typeface="Arial" pitchFamily="34" charset="0"/>
              </a:rPr>
              <a:t>΄</a:t>
            </a:r>
            <a:r>
              <a:rPr lang="en-US" sz="4000" b="1" dirty="0">
                <a:solidFill>
                  <a:srgbClr val="FF0000"/>
                </a:solidFill>
                <a:latin typeface="Arial Rounded MT Bold" pitchFamily="34" charset="0"/>
                <a:cs typeface="Arial" pitchFamily="34" charset="0"/>
              </a:rPr>
              <a:t>m nine years old.</a:t>
            </a:r>
          </a:p>
        </p:txBody>
      </p:sp>
      <p:pic>
        <p:nvPicPr>
          <p:cNvPr id="2" name="We Can 1 (2020) WB_CD 2_26">
            <a:hlinkClick r:id="" action="ppaction://media"/>
            <a:extLst>
              <a:ext uri="{FF2B5EF4-FFF2-40B4-BE49-F238E27FC236}">
                <a16:creationId xmlns:a16="http://schemas.microsoft.com/office/drawing/2014/main" id="{16AC08D8-9838-40AD-92AA-219D28FE664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600442" y="1658564"/>
            <a:ext cx="808856" cy="808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8822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4972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3" grpId="0"/>
      <p:bldP spid="14" grpId="0"/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780928"/>
            <a:ext cx="3371850" cy="6381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557761"/>
            <a:ext cx="7981950" cy="1095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مربع نص 17"/>
          <p:cNvSpPr txBox="1"/>
          <p:nvPr/>
        </p:nvSpPr>
        <p:spPr>
          <a:xfrm>
            <a:off x="1331640" y="3401124"/>
            <a:ext cx="7128792" cy="110799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6600" spc="3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Y </a:t>
            </a:r>
            <a:r>
              <a:rPr lang="en-US" sz="6600" spc="3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Y</a:t>
            </a:r>
            <a:r>
              <a:rPr lang="en-US" sz="6600" spc="3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6600" spc="3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Y</a:t>
            </a:r>
            <a:r>
              <a:rPr lang="en-US" sz="6600" spc="3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6600" spc="3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Y</a:t>
            </a:r>
            <a:r>
              <a:rPr lang="en-US" sz="6600" spc="3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6600" spc="3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Y</a:t>
            </a:r>
            <a:r>
              <a:rPr lang="en-US" sz="6600" spc="3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6600" spc="3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Y</a:t>
            </a:r>
            <a:r>
              <a:rPr lang="en-US" sz="6600" spc="3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6600" spc="3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Y</a:t>
            </a:r>
            <a:r>
              <a:rPr lang="en-US" sz="6600" spc="3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6600" spc="3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Y</a:t>
            </a:r>
            <a:endParaRPr lang="ar-SA" sz="6600" spc="3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1337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3543" y="908720"/>
            <a:ext cx="6702856" cy="6286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1477" y="1579022"/>
            <a:ext cx="7446987" cy="47302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مربع نص 17"/>
          <p:cNvSpPr txBox="1"/>
          <p:nvPr/>
        </p:nvSpPr>
        <p:spPr>
          <a:xfrm>
            <a:off x="1679655" y="1651030"/>
            <a:ext cx="6120680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4800" b="1" dirty="0">
                <a:solidFill>
                  <a:srgbClr val="FF0000"/>
                </a:solidFill>
                <a:latin typeface="Comic Sans MS" pitchFamily="66" charset="0"/>
                <a:cs typeface="Arial" pitchFamily="34" charset="0"/>
              </a:rPr>
              <a:t>How old are you?</a:t>
            </a:r>
          </a:p>
        </p:txBody>
      </p:sp>
      <p:sp>
        <p:nvSpPr>
          <p:cNvPr id="13" name="مربع نص 17"/>
          <p:cNvSpPr txBox="1"/>
          <p:nvPr/>
        </p:nvSpPr>
        <p:spPr>
          <a:xfrm>
            <a:off x="3263831" y="5373216"/>
            <a:ext cx="5328592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4400" b="1" dirty="0">
                <a:solidFill>
                  <a:srgbClr val="FF0000"/>
                </a:solidFill>
                <a:latin typeface="Comic Sans MS" pitchFamily="66" charset="0"/>
                <a:cs typeface="Arial" pitchFamily="34" charset="0"/>
              </a:rPr>
              <a:t>I</a:t>
            </a:r>
            <a:r>
              <a:rPr lang="el-GR" sz="4400" b="1" dirty="0">
                <a:solidFill>
                  <a:srgbClr val="FF0000"/>
                </a:solidFill>
                <a:latin typeface="Calibri"/>
                <a:cs typeface="Arial" pitchFamily="34" charset="0"/>
              </a:rPr>
              <a:t>΄</a:t>
            </a:r>
            <a:r>
              <a:rPr lang="en-US" sz="4400" b="1" dirty="0">
                <a:solidFill>
                  <a:srgbClr val="FF0000"/>
                </a:solidFill>
                <a:latin typeface="Comic Sans MS" pitchFamily="66" charset="0"/>
                <a:cs typeface="Arial" pitchFamily="34" charset="0"/>
              </a:rPr>
              <a:t>m ten years old.</a:t>
            </a:r>
          </a:p>
        </p:txBody>
      </p:sp>
      <p:pic>
        <p:nvPicPr>
          <p:cNvPr id="2" name="We Can 1 (2020) WB_CD 2_27">
            <a:hlinkClick r:id="" action="ppaction://media"/>
            <a:extLst>
              <a:ext uri="{FF2B5EF4-FFF2-40B4-BE49-F238E27FC236}">
                <a16:creationId xmlns:a16="http://schemas.microsoft.com/office/drawing/2014/main" id="{3DADFD51-0C75-4125-A2E8-463E75866ED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864687" y="3046588"/>
            <a:ext cx="808856" cy="808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8034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669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1" grpId="0"/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980728"/>
            <a:ext cx="2647950" cy="4762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346" y="1556792"/>
            <a:ext cx="5314950" cy="18192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0912" y="3457153"/>
            <a:ext cx="3391328" cy="29241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مربع نص 17"/>
          <p:cNvSpPr txBox="1"/>
          <p:nvPr/>
        </p:nvSpPr>
        <p:spPr>
          <a:xfrm>
            <a:off x="3345970" y="2577098"/>
            <a:ext cx="1946110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b="1" spc="300" dirty="0">
                <a:solidFill>
                  <a:srgbClr val="FF0000"/>
                </a:solidFill>
                <a:latin typeface="Comic Sans MS" pitchFamily="66" charset="0"/>
                <a:cs typeface="Arial" pitchFamily="34" charset="0"/>
              </a:rPr>
              <a:t>TEN </a:t>
            </a:r>
          </a:p>
        </p:txBody>
      </p:sp>
    </p:spTree>
    <p:extLst>
      <p:ext uri="{BB962C8B-B14F-4D97-AF65-F5344CB8AC3E}">
        <p14:creationId xmlns:p14="http://schemas.microsoft.com/office/powerpoint/2010/main" val="2602192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3054766"/>
            <a:ext cx="3371850" cy="6381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131" y="3846934"/>
            <a:ext cx="8025333" cy="1238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مربع نص 17"/>
          <p:cNvSpPr txBox="1"/>
          <p:nvPr/>
        </p:nvSpPr>
        <p:spPr>
          <a:xfrm>
            <a:off x="1547664" y="3774926"/>
            <a:ext cx="6120680" cy="110799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6600" spc="3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Z </a:t>
            </a:r>
            <a:r>
              <a:rPr lang="en-US" sz="6600" spc="3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Z</a:t>
            </a:r>
            <a:r>
              <a:rPr lang="en-US" sz="6600" spc="3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6600" spc="3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Z</a:t>
            </a:r>
            <a:r>
              <a:rPr lang="en-US" sz="6600" spc="3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6600" spc="3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Z</a:t>
            </a:r>
            <a:r>
              <a:rPr lang="en-US" sz="6600" spc="3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6600" spc="3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Z</a:t>
            </a:r>
            <a:r>
              <a:rPr lang="en-US" sz="6600" spc="3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6600" spc="3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Z</a:t>
            </a:r>
            <a:r>
              <a:rPr lang="en-US" sz="6600" spc="3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6600" spc="3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Z</a:t>
            </a:r>
            <a:r>
              <a:rPr lang="en-US" sz="6600" spc="3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48965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>
            <a:extLst>
              <a:ext uri="{FF2B5EF4-FFF2-40B4-BE49-F238E27FC236}">
                <a16:creationId xmlns:a16="http://schemas.microsoft.com/office/drawing/2014/main" id="{52EAC877-EE8B-46B9-A899-96B6902A9B8F}"/>
              </a:ext>
            </a:extLst>
          </p:cNvPr>
          <p:cNvSpPr txBox="1">
            <a:spLocks/>
          </p:cNvSpPr>
          <p:nvPr/>
        </p:nvSpPr>
        <p:spPr>
          <a:xfrm>
            <a:off x="780693" y="1640826"/>
            <a:ext cx="2880320" cy="48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Concert One"/>
              <a:buNone/>
              <a:defRPr sz="28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  <a:sym typeface="Concert One"/>
              </a:rPr>
              <a:t>workbook 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Pages  </a:t>
            </a: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51</a:t>
            </a: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 , </a:t>
            </a: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52</a:t>
            </a:r>
          </a:p>
        </p:txBody>
      </p:sp>
      <p:pic>
        <p:nvPicPr>
          <p:cNvPr id="1026" name="Picture 2" descr="Page Free Icon of Icomoon free 1 Icons">
            <a:extLst>
              <a:ext uri="{FF2B5EF4-FFF2-40B4-BE49-F238E27FC236}">
                <a16:creationId xmlns:a16="http://schemas.microsoft.com/office/drawing/2014/main" id="{ED8F2D89-7713-42FA-AFF2-9ACBF24EF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2749" y="2641742"/>
            <a:ext cx="774293" cy="1485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Page Free Icon of Icomoon free 1 Icons">
            <a:extLst>
              <a:ext uri="{FF2B5EF4-FFF2-40B4-BE49-F238E27FC236}">
                <a16:creationId xmlns:a16="http://schemas.microsoft.com/office/drawing/2014/main" id="{ED8F2D89-7713-42FA-AFF2-9ACBF24EF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5810" y="2641742"/>
            <a:ext cx="774293" cy="1485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Are you ready? Go! by Ailing Tay on Dribbble">
            <a:extLst>
              <a:ext uri="{FF2B5EF4-FFF2-40B4-BE49-F238E27FC236}">
                <a16:creationId xmlns:a16="http://schemas.microsoft.com/office/drawing/2014/main" id="{5430EADB-40C2-423C-8515-99CD59960E6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1215" y="1817223"/>
            <a:ext cx="1675610" cy="295985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eady GIFs - Get the best GIF on GIPHY">
            <a:extLst>
              <a:ext uri="{FF2B5EF4-FFF2-40B4-BE49-F238E27FC236}">
                <a16:creationId xmlns:a16="http://schemas.microsoft.com/office/drawing/2014/main" id="{8846CE2B-6847-42DE-B08D-4F1A1459115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5666" y="1156426"/>
            <a:ext cx="3551574" cy="2970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المهن-باللغة-الانجليزية-Jobs-in-English.mp3">
            <a:hlinkClick r:id="" action="ppaction://media"/>
            <a:extLst>
              <a:ext uri="{FF2B5EF4-FFF2-40B4-BE49-F238E27FC236}">
                <a16:creationId xmlns:a16="http://schemas.microsoft.com/office/drawing/2014/main" id="{48AF0E08-CE36-4F39-AC12-276727CC170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839579.367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753122" y="1615029"/>
            <a:ext cx="457200" cy="433524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47384612-EF2F-4209-A94D-6EACAA83864D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3881585" y="3297150"/>
            <a:ext cx="2200274" cy="1973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41042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169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خلفية ورد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أثر رجعي">
  <a:themeElements>
    <a:clrScheme name="أثر رجعي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6B9F25"/>
      </a:hlink>
      <a:folHlink>
        <a:srgbClr val="B26B02"/>
      </a:folHlink>
    </a:clrScheme>
    <a:fontScheme name="أثر رجعي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أثر رجعي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D26EA377-59BD-4C9C-9D94-EE8416EE4C79}"/>
    </a:ext>
  </a:extLst>
</a:theme>
</file>

<file path=ppt/theme/theme3.xml><?xml version="1.0" encoding="utf-8"?>
<a:theme xmlns:a="http://schemas.openxmlformats.org/drawingml/2006/main" name="1_Notebook Lesson by Slidesgo">
  <a:themeElements>
    <a:clrScheme name="Simple Light">
      <a:dk1>
        <a:srgbClr val="595959"/>
      </a:dk1>
      <a:lt1>
        <a:srgbClr val="F1C232"/>
      </a:lt1>
      <a:dk2>
        <a:srgbClr val="595959"/>
      </a:dk2>
      <a:lt2>
        <a:srgbClr val="A8D68C"/>
      </a:lt2>
      <a:accent1>
        <a:srgbClr val="F1C232"/>
      </a:accent1>
      <a:accent2>
        <a:srgbClr val="B44141"/>
      </a:accent2>
      <a:accent3>
        <a:srgbClr val="F1C232"/>
      </a:accent3>
      <a:accent4>
        <a:srgbClr val="DF7070"/>
      </a:accent4>
      <a:accent5>
        <a:srgbClr val="7A9E64"/>
      </a:accent5>
      <a:accent6>
        <a:srgbClr val="595959"/>
      </a:accent6>
      <a:hlink>
        <a:srgbClr val="59595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663</TotalTime>
  <Words>197</Words>
  <Application>Microsoft Office PowerPoint</Application>
  <PresentationFormat>عرض على الشاشة (4:3)</PresentationFormat>
  <Paragraphs>57</Paragraphs>
  <Slides>24</Slides>
  <Notes>6</Notes>
  <HiddenSlides>0</HiddenSlides>
  <MMClips>12</MMClips>
  <ScaleCrop>false</ScaleCrop>
  <HeadingPairs>
    <vt:vector size="6" baseType="variant">
      <vt:variant>
        <vt:lpstr>الخطوط المستخدمة</vt:lpstr>
      </vt:variant>
      <vt:variant>
        <vt:i4>14</vt:i4>
      </vt:variant>
      <vt:variant>
        <vt:lpstr>نسق</vt:lpstr>
      </vt:variant>
      <vt:variant>
        <vt:i4>3</vt:i4>
      </vt:variant>
      <vt:variant>
        <vt:lpstr>عناوين الشرائح</vt:lpstr>
      </vt:variant>
      <vt:variant>
        <vt:i4>24</vt:i4>
      </vt:variant>
    </vt:vector>
  </HeadingPairs>
  <TitlesOfParts>
    <vt:vector size="41" baseType="lpstr">
      <vt:lpstr>Aharoni</vt:lpstr>
      <vt:lpstr>Anonymous Pro</vt:lpstr>
      <vt:lpstr>Arial</vt:lpstr>
      <vt:lpstr>Arial Black</vt:lpstr>
      <vt:lpstr>Arial Rounded MT Bold</vt:lpstr>
      <vt:lpstr>Berlin Sans FB</vt:lpstr>
      <vt:lpstr>Calibri</vt:lpstr>
      <vt:lpstr>Calibri Light</vt:lpstr>
      <vt:lpstr>Centaur</vt:lpstr>
      <vt:lpstr>Comic Sans MS</vt:lpstr>
      <vt:lpstr>Coming Soon</vt:lpstr>
      <vt:lpstr>Concert One</vt:lpstr>
      <vt:lpstr>Kristen ITC</vt:lpstr>
      <vt:lpstr>Roboto Mono Regular</vt:lpstr>
      <vt:lpstr>خلفية ورد</vt:lpstr>
      <vt:lpstr>أثر رجعي</vt:lpstr>
      <vt:lpstr>1_Notebook Lesson by Slidesgo</vt:lpstr>
      <vt:lpstr>Welcome to class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ahmed</dc:creator>
  <cp:lastModifiedBy>محمد زايد</cp:lastModifiedBy>
  <cp:revision>79</cp:revision>
  <dcterms:created xsi:type="dcterms:W3CDTF">2016-02-09T18:07:58Z</dcterms:created>
  <dcterms:modified xsi:type="dcterms:W3CDTF">2023-11-28T18:45:46Z</dcterms:modified>
</cp:coreProperties>
</file>