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63" r:id="rId2"/>
  </p:sldMasterIdLst>
  <p:notesMasterIdLst>
    <p:notesMasterId r:id="rId26"/>
  </p:notesMasterIdLst>
  <p:sldIdLst>
    <p:sldId id="257" r:id="rId3"/>
    <p:sldId id="324" r:id="rId4"/>
    <p:sldId id="404" r:id="rId5"/>
    <p:sldId id="271" r:id="rId6"/>
    <p:sldId id="272" r:id="rId7"/>
    <p:sldId id="273" r:id="rId8"/>
    <p:sldId id="274" r:id="rId9"/>
    <p:sldId id="403" r:id="rId10"/>
    <p:sldId id="275" r:id="rId11"/>
    <p:sldId id="276" r:id="rId12"/>
    <p:sldId id="277" r:id="rId13"/>
    <p:sldId id="278" r:id="rId14"/>
    <p:sldId id="405" r:id="rId15"/>
    <p:sldId id="279" r:id="rId16"/>
    <p:sldId id="280" r:id="rId17"/>
    <p:sldId id="281" r:id="rId18"/>
    <p:sldId id="282" r:id="rId19"/>
    <p:sldId id="406" r:id="rId20"/>
    <p:sldId id="284" r:id="rId21"/>
    <p:sldId id="285" r:id="rId22"/>
    <p:sldId id="286" r:id="rId23"/>
    <p:sldId id="287" r:id="rId24"/>
    <p:sldId id="395" r:id="rId2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3" d="100"/>
          <a:sy n="23" d="100"/>
        </p:scale>
        <p:origin x="365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2911E6-53F0-453A-AF8E-D309D462B6AC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0452F8A-709E-4D2C-9F65-86C24BB482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972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803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39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448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4792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166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8646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4310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3086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862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239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3152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044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827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11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9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4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7" y="4004667"/>
            <a:ext cx="7997781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187624" y="3933056"/>
            <a:ext cx="331236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E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E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E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E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endParaRPr lang="ar-SA" sz="6600" spc="300" dirty="0">
              <a:solidFill>
                <a:srgbClr val="FF0000"/>
              </a:solidFill>
              <a:latin typeface="Arial Narrow" pitchFamily="34" charset="0"/>
              <a:cs typeface="Andalus" pitchFamily="18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256076" y="3933056"/>
            <a:ext cx="37804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F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endParaRPr lang="ar-SA" sz="6600" spc="300" dirty="0">
              <a:solidFill>
                <a:srgbClr val="FF0000"/>
              </a:solidFill>
              <a:latin typeface="Arial Narrow" pitchFamily="34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65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4924425" cy="553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7397866" cy="497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123728" y="1412776"/>
            <a:ext cx="55446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old are you ? 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347864" y="2236453"/>
            <a:ext cx="33843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We’re ten 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1 (2020) WB_CD 2_37">
            <a:hlinkClick r:id="" action="ppaction://media"/>
            <a:extLst>
              <a:ext uri="{FF2B5EF4-FFF2-40B4-BE49-F238E27FC236}">
                <a16:creationId xmlns:a16="http://schemas.microsoft.com/office/drawing/2014/main" id="{C575C540-023E-4882-A98F-D316D7EAA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4772" y="1862487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07110"/>
            <a:ext cx="7992888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547664" y="3617148"/>
            <a:ext cx="338437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G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G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G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 </a:t>
            </a:r>
            <a:endParaRPr lang="ar-SA" sz="6600" spc="300" dirty="0">
              <a:solidFill>
                <a:srgbClr val="FF0000"/>
              </a:solidFill>
              <a:latin typeface="Arial Narrow" pitchFamily="34" charset="0"/>
              <a:cs typeface="Andalus" pitchFamily="18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400092" y="3645024"/>
            <a:ext cx="320435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H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H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H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H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endParaRPr lang="ar-SA" sz="6600" spc="300" dirty="0">
              <a:solidFill>
                <a:srgbClr val="FF0000"/>
              </a:solidFill>
              <a:latin typeface="Arial Narrow" pitchFamily="34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3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62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764704"/>
            <a:ext cx="6172200" cy="530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50592"/>
            <a:ext cx="7632848" cy="493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حر 1"/>
          <p:cNvSpPr/>
          <p:nvPr/>
        </p:nvSpPr>
        <p:spPr>
          <a:xfrm>
            <a:off x="1610770" y="1814037"/>
            <a:ext cx="788276" cy="567559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1911515" y="2516653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 15"/>
          <p:cNvSpPr/>
          <p:nvPr/>
        </p:nvSpPr>
        <p:spPr>
          <a:xfrm>
            <a:off x="1119427" y="3308741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1331639" y="3956813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حر 21"/>
          <p:cNvSpPr/>
          <p:nvPr/>
        </p:nvSpPr>
        <p:spPr>
          <a:xfrm>
            <a:off x="1907703" y="4581128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حر 24"/>
          <p:cNvSpPr/>
          <p:nvPr/>
        </p:nvSpPr>
        <p:spPr>
          <a:xfrm>
            <a:off x="7524327" y="1772816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FF33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حر 25"/>
          <p:cNvSpPr/>
          <p:nvPr/>
        </p:nvSpPr>
        <p:spPr>
          <a:xfrm>
            <a:off x="7168099" y="2516653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حر 26"/>
          <p:cNvSpPr/>
          <p:nvPr/>
        </p:nvSpPr>
        <p:spPr>
          <a:xfrm>
            <a:off x="7888179" y="3308741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FF33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حر 27"/>
          <p:cNvSpPr/>
          <p:nvPr/>
        </p:nvSpPr>
        <p:spPr>
          <a:xfrm>
            <a:off x="7672155" y="3956813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حر 28"/>
          <p:cNvSpPr/>
          <p:nvPr/>
        </p:nvSpPr>
        <p:spPr>
          <a:xfrm>
            <a:off x="7089271" y="4542453"/>
            <a:ext cx="867104" cy="686747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/>
          <p:cNvSpPr txBox="1"/>
          <p:nvPr/>
        </p:nvSpPr>
        <p:spPr>
          <a:xfrm>
            <a:off x="4932039" y="1393612"/>
            <a:ext cx="33805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color is it ? 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004047" y="2041684"/>
            <a:ext cx="33805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 it pink ? 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4644007" y="2636912"/>
            <a:ext cx="33805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 it green ? 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5151875" y="3337828"/>
            <a:ext cx="33805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not pink .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4719827" y="3985900"/>
            <a:ext cx="33805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not  green .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We Can 1 (2020) WB_CD 2_38">
            <a:hlinkClick r:id="" action="ppaction://media"/>
            <a:extLst>
              <a:ext uri="{FF2B5EF4-FFF2-40B4-BE49-F238E27FC236}">
                <a16:creationId xmlns:a16="http://schemas.microsoft.com/office/drawing/2014/main" id="{BD7BA7B5-635D-458F-B3DE-DA05DB7DB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145" y="887125"/>
            <a:ext cx="816479" cy="8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8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71006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3094"/>
            <a:ext cx="828092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935596" y="3452807"/>
            <a:ext cx="313234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7200" spc="300" dirty="0">
                <a:solidFill>
                  <a:srgbClr val="FF0000"/>
                </a:solidFill>
                <a:cs typeface="Andalus" pitchFamily="18" charset="-78"/>
              </a:rPr>
              <a:t>I </a:t>
            </a:r>
            <a:r>
              <a:rPr lang="en-US" sz="7200" spc="300" dirty="0" err="1">
                <a:solidFill>
                  <a:srgbClr val="FF0000"/>
                </a:solidFill>
                <a:cs typeface="Andalus" pitchFamily="18" charset="-78"/>
              </a:rPr>
              <a:t>I</a:t>
            </a:r>
            <a:r>
              <a:rPr lang="en-US" sz="7200" spc="300" dirty="0">
                <a:solidFill>
                  <a:srgbClr val="FF0000"/>
                </a:solidFill>
                <a:cs typeface="Andalus" pitchFamily="18" charset="-78"/>
              </a:rPr>
              <a:t> </a:t>
            </a:r>
            <a:r>
              <a:rPr lang="en-US" sz="7200" spc="300" dirty="0" err="1">
                <a:solidFill>
                  <a:srgbClr val="FF0000"/>
                </a:solidFill>
                <a:cs typeface="Andalus" pitchFamily="18" charset="-78"/>
              </a:rPr>
              <a:t>I</a:t>
            </a:r>
            <a:r>
              <a:rPr lang="en-US" sz="7200" spc="300" dirty="0">
                <a:solidFill>
                  <a:srgbClr val="FF0000"/>
                </a:solidFill>
                <a:cs typeface="Andalus" pitchFamily="18" charset="-78"/>
              </a:rPr>
              <a:t> </a:t>
            </a:r>
            <a:r>
              <a:rPr lang="en-US" sz="7200" spc="300" dirty="0" err="1">
                <a:solidFill>
                  <a:srgbClr val="FF0000"/>
                </a:solidFill>
                <a:cs typeface="Andalus" pitchFamily="18" charset="-78"/>
              </a:rPr>
              <a:t>I</a:t>
            </a:r>
            <a:r>
              <a:rPr lang="en-US" sz="7200" spc="300" dirty="0">
                <a:solidFill>
                  <a:srgbClr val="FF0000"/>
                </a:solidFill>
                <a:cs typeface="Andalus" pitchFamily="18" charset="-78"/>
              </a:rPr>
              <a:t> </a:t>
            </a:r>
            <a:r>
              <a:rPr lang="en-US" sz="7200" spc="300" dirty="0" err="1">
                <a:solidFill>
                  <a:srgbClr val="FF0000"/>
                </a:solidFill>
                <a:cs typeface="Andalus" pitchFamily="18" charset="-78"/>
              </a:rPr>
              <a:t>I</a:t>
            </a:r>
            <a:r>
              <a:rPr lang="en-US" sz="7200" spc="300" dirty="0">
                <a:solidFill>
                  <a:srgbClr val="FF0000"/>
                </a:solidFill>
                <a:cs typeface="Andalus" pitchFamily="18" charset="-78"/>
              </a:rPr>
              <a:t> </a:t>
            </a:r>
            <a:endParaRPr lang="ar-SA" sz="7200" spc="300" dirty="0">
              <a:solidFill>
                <a:srgbClr val="FF0000"/>
              </a:solidFill>
              <a:cs typeface="Andalus" pitchFamily="18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400092" y="3463210"/>
            <a:ext cx="342038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J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J</a:t>
            </a:r>
            <a:endParaRPr lang="ar-SA" sz="6600" spc="3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4" y="836712"/>
            <a:ext cx="6191250" cy="49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96" y="1303115"/>
            <a:ext cx="7310652" cy="505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شكل حر 11"/>
          <p:cNvSpPr/>
          <p:nvPr/>
        </p:nvSpPr>
        <p:spPr>
          <a:xfrm>
            <a:off x="7392054" y="2464878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7464062" y="3146283"/>
            <a:ext cx="788276" cy="686747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حر 13"/>
          <p:cNvSpPr/>
          <p:nvPr/>
        </p:nvSpPr>
        <p:spPr>
          <a:xfrm>
            <a:off x="1343382" y="2464878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1343382" y="3184958"/>
            <a:ext cx="788276" cy="624315"/>
          </a:xfrm>
          <a:custGeom>
            <a:avLst/>
            <a:gdLst>
              <a:gd name="connsiteX0" fmla="*/ 767255 w 788276"/>
              <a:gd name="connsiteY0" fmla="*/ 52552 h 567559"/>
              <a:gd name="connsiteX1" fmla="*/ 567559 w 788276"/>
              <a:gd name="connsiteY1" fmla="*/ 42041 h 567559"/>
              <a:gd name="connsiteX2" fmla="*/ 472966 w 788276"/>
              <a:gd name="connsiteY2" fmla="*/ 10510 h 567559"/>
              <a:gd name="connsiteX3" fmla="*/ 441435 w 788276"/>
              <a:gd name="connsiteY3" fmla="*/ 0 h 567559"/>
              <a:gd name="connsiteX4" fmla="*/ 315310 w 788276"/>
              <a:gd name="connsiteY4" fmla="*/ 10510 h 567559"/>
              <a:gd name="connsiteX5" fmla="*/ 241738 w 788276"/>
              <a:gd name="connsiteY5" fmla="*/ 63062 h 567559"/>
              <a:gd name="connsiteX6" fmla="*/ 178676 w 788276"/>
              <a:gd name="connsiteY6" fmla="*/ 84083 h 567559"/>
              <a:gd name="connsiteX7" fmla="*/ 147145 w 788276"/>
              <a:gd name="connsiteY7" fmla="*/ 105103 h 567559"/>
              <a:gd name="connsiteX8" fmla="*/ 73572 w 788276"/>
              <a:gd name="connsiteY8" fmla="*/ 126124 h 567559"/>
              <a:gd name="connsiteX9" fmla="*/ 63062 w 788276"/>
              <a:gd name="connsiteY9" fmla="*/ 157655 h 567559"/>
              <a:gd name="connsiteX10" fmla="*/ 0 w 788276"/>
              <a:gd name="connsiteY10" fmla="*/ 220717 h 567559"/>
              <a:gd name="connsiteX11" fmla="*/ 10510 w 788276"/>
              <a:gd name="connsiteY11" fmla="*/ 283779 h 567559"/>
              <a:gd name="connsiteX12" fmla="*/ 42041 w 788276"/>
              <a:gd name="connsiteY12" fmla="*/ 294290 h 567559"/>
              <a:gd name="connsiteX13" fmla="*/ 52552 w 788276"/>
              <a:gd name="connsiteY13" fmla="*/ 399393 h 567559"/>
              <a:gd name="connsiteX14" fmla="*/ 115614 w 788276"/>
              <a:gd name="connsiteY14" fmla="*/ 420414 h 567559"/>
              <a:gd name="connsiteX15" fmla="*/ 199697 w 788276"/>
              <a:gd name="connsiteY15" fmla="*/ 441434 h 567559"/>
              <a:gd name="connsiteX16" fmla="*/ 262759 w 788276"/>
              <a:gd name="connsiteY16" fmla="*/ 462455 h 567559"/>
              <a:gd name="connsiteX17" fmla="*/ 294290 w 788276"/>
              <a:gd name="connsiteY17" fmla="*/ 472965 h 567559"/>
              <a:gd name="connsiteX18" fmla="*/ 357352 w 788276"/>
              <a:gd name="connsiteY18" fmla="*/ 515007 h 567559"/>
              <a:gd name="connsiteX19" fmla="*/ 388883 w 788276"/>
              <a:gd name="connsiteY19" fmla="*/ 536028 h 567559"/>
              <a:gd name="connsiteX20" fmla="*/ 451945 w 788276"/>
              <a:gd name="connsiteY20" fmla="*/ 557048 h 567559"/>
              <a:gd name="connsiteX21" fmla="*/ 483476 w 788276"/>
              <a:gd name="connsiteY21" fmla="*/ 567559 h 567559"/>
              <a:gd name="connsiteX22" fmla="*/ 641131 w 788276"/>
              <a:gd name="connsiteY22" fmla="*/ 557048 h 567559"/>
              <a:gd name="connsiteX23" fmla="*/ 704193 w 788276"/>
              <a:gd name="connsiteY23" fmla="*/ 536028 h 567559"/>
              <a:gd name="connsiteX24" fmla="*/ 735724 w 788276"/>
              <a:gd name="connsiteY24" fmla="*/ 525517 h 567559"/>
              <a:gd name="connsiteX25" fmla="*/ 746235 w 788276"/>
              <a:gd name="connsiteY25" fmla="*/ 483476 h 567559"/>
              <a:gd name="connsiteX26" fmla="*/ 788276 w 788276"/>
              <a:gd name="connsiteY26" fmla="*/ 420414 h 567559"/>
              <a:gd name="connsiteX27" fmla="*/ 767255 w 788276"/>
              <a:gd name="connsiteY27" fmla="*/ 325821 h 567559"/>
              <a:gd name="connsiteX28" fmla="*/ 746235 w 788276"/>
              <a:gd name="connsiteY28" fmla="*/ 294290 h 567559"/>
              <a:gd name="connsiteX29" fmla="*/ 767255 w 788276"/>
              <a:gd name="connsiteY29" fmla="*/ 136634 h 567559"/>
              <a:gd name="connsiteX30" fmla="*/ 777766 w 788276"/>
              <a:gd name="connsiteY30" fmla="*/ 94593 h 567559"/>
              <a:gd name="connsiteX31" fmla="*/ 767255 w 788276"/>
              <a:gd name="connsiteY31" fmla="*/ 5255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8276" h="567559">
                <a:moveTo>
                  <a:pt x="767255" y="52552"/>
                </a:moveTo>
                <a:cubicBezTo>
                  <a:pt x="732221" y="43793"/>
                  <a:pt x="633742" y="49983"/>
                  <a:pt x="567559" y="42041"/>
                </a:cubicBezTo>
                <a:cubicBezTo>
                  <a:pt x="567546" y="42039"/>
                  <a:pt x="488738" y="15767"/>
                  <a:pt x="472966" y="10510"/>
                </a:cubicBezTo>
                <a:lnTo>
                  <a:pt x="441435" y="0"/>
                </a:lnTo>
                <a:cubicBezTo>
                  <a:pt x="399393" y="3503"/>
                  <a:pt x="356775" y="2735"/>
                  <a:pt x="315310" y="10510"/>
                </a:cubicBezTo>
                <a:cubicBezTo>
                  <a:pt x="252723" y="22245"/>
                  <a:pt x="291227" y="35568"/>
                  <a:pt x="241738" y="63062"/>
                </a:cubicBezTo>
                <a:cubicBezTo>
                  <a:pt x="222369" y="73823"/>
                  <a:pt x="197113" y="71792"/>
                  <a:pt x="178676" y="84083"/>
                </a:cubicBezTo>
                <a:cubicBezTo>
                  <a:pt x="168166" y="91090"/>
                  <a:pt x="158443" y="99454"/>
                  <a:pt x="147145" y="105103"/>
                </a:cubicBezTo>
                <a:cubicBezTo>
                  <a:pt x="132061" y="112645"/>
                  <a:pt x="87049" y="122755"/>
                  <a:pt x="73572" y="126124"/>
                </a:cubicBezTo>
                <a:cubicBezTo>
                  <a:pt x="70069" y="136634"/>
                  <a:pt x="69864" y="148910"/>
                  <a:pt x="63062" y="157655"/>
                </a:cubicBezTo>
                <a:cubicBezTo>
                  <a:pt x="44811" y="181121"/>
                  <a:pt x="0" y="220717"/>
                  <a:pt x="0" y="220717"/>
                </a:cubicBezTo>
                <a:cubicBezTo>
                  <a:pt x="3503" y="241738"/>
                  <a:pt x="-63" y="265276"/>
                  <a:pt x="10510" y="283779"/>
                </a:cubicBezTo>
                <a:cubicBezTo>
                  <a:pt x="16007" y="293398"/>
                  <a:pt x="38255" y="283878"/>
                  <a:pt x="42041" y="294290"/>
                </a:cubicBezTo>
                <a:cubicBezTo>
                  <a:pt x="54074" y="327379"/>
                  <a:pt x="34811" y="368980"/>
                  <a:pt x="52552" y="399393"/>
                </a:cubicBezTo>
                <a:cubicBezTo>
                  <a:pt x="63717" y="418532"/>
                  <a:pt x="94593" y="413407"/>
                  <a:pt x="115614" y="420414"/>
                </a:cubicBezTo>
                <a:cubicBezTo>
                  <a:pt x="211282" y="452303"/>
                  <a:pt x="60190" y="403387"/>
                  <a:pt x="199697" y="441434"/>
                </a:cubicBezTo>
                <a:cubicBezTo>
                  <a:pt x="221074" y="447264"/>
                  <a:pt x="241738" y="455448"/>
                  <a:pt x="262759" y="462455"/>
                </a:cubicBezTo>
                <a:lnTo>
                  <a:pt x="294290" y="472965"/>
                </a:lnTo>
                <a:lnTo>
                  <a:pt x="357352" y="515007"/>
                </a:lnTo>
                <a:cubicBezTo>
                  <a:pt x="367862" y="522014"/>
                  <a:pt x="376899" y="532034"/>
                  <a:pt x="388883" y="536028"/>
                </a:cubicBezTo>
                <a:lnTo>
                  <a:pt x="451945" y="557048"/>
                </a:lnTo>
                <a:lnTo>
                  <a:pt x="483476" y="567559"/>
                </a:lnTo>
                <a:cubicBezTo>
                  <a:pt x="536028" y="564055"/>
                  <a:pt x="588992" y="564496"/>
                  <a:pt x="641131" y="557048"/>
                </a:cubicBezTo>
                <a:cubicBezTo>
                  <a:pt x="663066" y="553914"/>
                  <a:pt x="683172" y="543035"/>
                  <a:pt x="704193" y="536028"/>
                </a:cubicBezTo>
                <a:lnTo>
                  <a:pt x="735724" y="525517"/>
                </a:lnTo>
                <a:cubicBezTo>
                  <a:pt x="739228" y="511503"/>
                  <a:pt x="739775" y="496396"/>
                  <a:pt x="746235" y="483476"/>
                </a:cubicBezTo>
                <a:cubicBezTo>
                  <a:pt x="757533" y="460880"/>
                  <a:pt x="788276" y="420414"/>
                  <a:pt x="788276" y="420414"/>
                </a:cubicBezTo>
                <a:cubicBezTo>
                  <a:pt x="786404" y="411054"/>
                  <a:pt x="772824" y="338815"/>
                  <a:pt x="767255" y="325821"/>
                </a:cubicBezTo>
                <a:cubicBezTo>
                  <a:pt x="762279" y="314211"/>
                  <a:pt x="753242" y="304800"/>
                  <a:pt x="746235" y="294290"/>
                </a:cubicBezTo>
                <a:cubicBezTo>
                  <a:pt x="763005" y="93039"/>
                  <a:pt x="742002" y="225017"/>
                  <a:pt x="767255" y="136634"/>
                </a:cubicBezTo>
                <a:cubicBezTo>
                  <a:pt x="771223" y="122745"/>
                  <a:pt x="770334" y="106979"/>
                  <a:pt x="777766" y="94593"/>
                </a:cubicBezTo>
                <a:cubicBezTo>
                  <a:pt x="781796" y="87876"/>
                  <a:pt x="802289" y="61311"/>
                  <a:pt x="767255" y="52552"/>
                </a:cubicBezTo>
                <a:close/>
              </a:path>
            </a:pathLst>
          </a:custGeom>
          <a:solidFill>
            <a:srgbClr val="FF66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/>
          <p:nvPr/>
        </p:nvSpPr>
        <p:spPr>
          <a:xfrm>
            <a:off x="2999566" y="1941658"/>
            <a:ext cx="38963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color are they ?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871774" y="2608894"/>
            <a:ext cx="3240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they blue ?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4871774" y="3256966"/>
            <a:ext cx="3240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they white ?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2567518" y="3833030"/>
            <a:ext cx="51125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They’re yellow and orange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071574" y="4481102"/>
            <a:ext cx="41764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and blue and white …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39">
            <a:hlinkClick r:id="" action="ppaction://media"/>
            <a:extLst>
              <a:ext uri="{FF2B5EF4-FFF2-40B4-BE49-F238E27FC236}">
                <a16:creationId xmlns:a16="http://schemas.microsoft.com/office/drawing/2014/main" id="{7637B219-2EED-4AFE-9F5A-2EACA8E32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3894" y="1168981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" grpId="0"/>
      <p:bldP spid="18" grpId="0"/>
      <p:bldP spid="22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36199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0691"/>
            <a:ext cx="781720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223628" y="4326195"/>
            <a:ext cx="33483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4800" spc="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800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800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800" spc="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4800" spc="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076056" y="4149080"/>
            <a:ext cx="334837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b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</a:rPr>
              <a:t>b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 </a:t>
            </a:r>
            <a:endParaRPr lang="ar-SA" sz="6600" spc="300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64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73" y="836712"/>
            <a:ext cx="5114925" cy="52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561530"/>
            <a:ext cx="6912769" cy="483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رابط منحني 4"/>
          <p:cNvCxnSpPr/>
          <p:nvPr/>
        </p:nvCxnSpPr>
        <p:spPr>
          <a:xfrm>
            <a:off x="2915815" y="2365648"/>
            <a:ext cx="2520280" cy="2376264"/>
          </a:xfrm>
          <a:prstGeom prst="curvedConnector3">
            <a:avLst>
              <a:gd name="adj1" fmla="val 3123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نحني 8"/>
          <p:cNvCxnSpPr/>
          <p:nvPr/>
        </p:nvCxnSpPr>
        <p:spPr>
          <a:xfrm>
            <a:off x="3275855" y="2797696"/>
            <a:ext cx="792088" cy="720080"/>
          </a:xfrm>
          <a:prstGeom prst="curvedConnector3">
            <a:avLst>
              <a:gd name="adj1" fmla="val 73885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نحني 11"/>
          <p:cNvCxnSpPr/>
          <p:nvPr/>
        </p:nvCxnSpPr>
        <p:spPr>
          <a:xfrm flipV="1">
            <a:off x="3059831" y="2365648"/>
            <a:ext cx="1440160" cy="792088"/>
          </a:xfrm>
          <a:prstGeom prst="curvedConnector3">
            <a:avLst>
              <a:gd name="adj1" fmla="val 52189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نحني 17"/>
          <p:cNvCxnSpPr/>
          <p:nvPr/>
        </p:nvCxnSpPr>
        <p:spPr>
          <a:xfrm flipV="1">
            <a:off x="3275855" y="2293640"/>
            <a:ext cx="3600400" cy="1368152"/>
          </a:xfrm>
          <a:prstGeom prst="curvedConnector3">
            <a:avLst>
              <a:gd name="adj1" fmla="val 21099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نحني 34"/>
          <p:cNvCxnSpPr/>
          <p:nvPr/>
        </p:nvCxnSpPr>
        <p:spPr>
          <a:xfrm flipV="1">
            <a:off x="3203847" y="3229744"/>
            <a:ext cx="3024336" cy="936104"/>
          </a:xfrm>
          <a:prstGeom prst="curvedConnector3">
            <a:avLst>
              <a:gd name="adj1" fmla="val 99001"/>
            </a:avLst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نحني 39"/>
          <p:cNvCxnSpPr/>
          <p:nvPr/>
        </p:nvCxnSpPr>
        <p:spPr>
          <a:xfrm>
            <a:off x="3275855" y="4597896"/>
            <a:ext cx="3312368" cy="1224136"/>
          </a:xfrm>
          <a:prstGeom prst="curvedConnector3">
            <a:avLst>
              <a:gd name="adj1" fmla="val 64913"/>
            </a:avLst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رابط كسهم مستقيم 42"/>
          <p:cNvCxnSpPr/>
          <p:nvPr/>
        </p:nvCxnSpPr>
        <p:spPr>
          <a:xfrm>
            <a:off x="2915815" y="4957936"/>
            <a:ext cx="1728192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نحني 44"/>
          <p:cNvCxnSpPr/>
          <p:nvPr/>
        </p:nvCxnSpPr>
        <p:spPr>
          <a:xfrm flipV="1">
            <a:off x="3275855" y="4021832"/>
            <a:ext cx="3312368" cy="1440160"/>
          </a:xfrm>
          <a:prstGeom prst="curvedConnector3">
            <a:avLst/>
          </a:prstGeom>
          <a:ln w="28575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نحني 46"/>
          <p:cNvCxnSpPr/>
          <p:nvPr/>
        </p:nvCxnSpPr>
        <p:spPr>
          <a:xfrm flipV="1">
            <a:off x="2915815" y="5317976"/>
            <a:ext cx="4608512" cy="792088"/>
          </a:xfrm>
          <a:prstGeom prst="curvedConnector3">
            <a:avLst>
              <a:gd name="adj1" fmla="val 65508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We Can 1 (2020) WB_CD 2_40">
            <a:hlinkClick r:id="" action="ppaction://media"/>
            <a:extLst>
              <a:ext uri="{FF2B5EF4-FFF2-40B4-BE49-F238E27FC236}">
                <a16:creationId xmlns:a16="http://schemas.microsoft.com/office/drawing/2014/main" id="{D7706CEE-E53F-4B2D-8006-A87392CC5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760" y="747936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8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2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76092"/>
            <a:ext cx="8011046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115616" y="4110171"/>
            <a:ext cx="33483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c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c</a:t>
            </a:r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  </a:t>
            </a:r>
            <a:endParaRPr lang="ar-SA" sz="4800" spc="3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292080" y="3905180"/>
            <a:ext cx="302433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d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</a:rPr>
              <a:t>d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</a:rPr>
              <a:t>d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Centaur" panose="02030504050205020304" pitchFamily="18" charset="0"/>
              </a:rPr>
              <a:t>d</a:t>
            </a:r>
            <a:r>
              <a:rPr lang="en-US" sz="6600" spc="300" dirty="0">
                <a:solidFill>
                  <a:srgbClr val="FF0000"/>
                </a:solidFill>
                <a:latin typeface="Centaur" panose="02030504050205020304" pitchFamily="18" charset="0"/>
              </a:rPr>
              <a:t> </a:t>
            </a:r>
            <a:endParaRPr lang="ar-SA" sz="6600" spc="300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90" y="836712"/>
            <a:ext cx="5067300" cy="555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50" y="1449293"/>
            <a:ext cx="7906830" cy="683563"/>
          </a:xfrm>
          <a:prstGeom prst="roundRect">
            <a:avLst>
              <a:gd name="adj" fmla="val 4170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2" y="2204865"/>
            <a:ext cx="7858125" cy="427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713842" y="2340169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713842" y="3276273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F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713842" y="4077072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713842" y="4941168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729809" y="2340169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G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674282" y="3212976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674282" y="4077072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6674282" y="5004465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I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2785850" y="5796553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6674282" y="5868561"/>
            <a:ext cx="7530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J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We Can 1 (2020) WB_CD 2_41">
            <a:hlinkClick r:id="" action="ppaction://media"/>
            <a:extLst>
              <a:ext uri="{FF2B5EF4-FFF2-40B4-BE49-F238E27FC236}">
                <a16:creationId xmlns:a16="http://schemas.microsoft.com/office/drawing/2014/main" id="{36F8A353-CA5A-4832-A6E9-FD59901CC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2609" y="460191"/>
            <a:ext cx="753041" cy="7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5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8" grpId="0"/>
      <p:bldP spid="22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11996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9" y="3904084"/>
            <a:ext cx="7811037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1295636" y="4005064"/>
            <a:ext cx="33483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e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e</a:t>
            </a:r>
            <a:r>
              <a:rPr lang="en-US" sz="48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4800" spc="300" dirty="0" err="1">
                <a:solidFill>
                  <a:srgbClr val="FF0000"/>
                </a:solidFill>
                <a:latin typeface="Arial Narrow" pitchFamily="34" charset="0"/>
              </a:rPr>
              <a:t>e</a:t>
            </a:r>
            <a:endParaRPr lang="ar-SA" sz="4800" spc="3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004048" y="3789040"/>
            <a:ext cx="334837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f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</a:rPr>
              <a:t>f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ar-SA" sz="6600" spc="3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595959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595959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52" y="980728"/>
            <a:ext cx="508635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420"/>
            <a:ext cx="6480720" cy="460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572000" y="1476928"/>
            <a:ext cx="43924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this ? 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267744" y="3166211"/>
            <a:ext cx="54006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triangle.</a:t>
            </a:r>
            <a:endParaRPr lang="ar-SA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267744" y="3933056"/>
            <a:ext cx="54006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that?</a:t>
            </a:r>
            <a:endParaRPr lang="ar-SA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4427984" y="5334307"/>
            <a:ext cx="46085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book .</a:t>
            </a:r>
            <a:endParaRPr lang="ar-SA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34">
            <a:hlinkClick r:id="" action="ppaction://media"/>
            <a:extLst>
              <a:ext uri="{FF2B5EF4-FFF2-40B4-BE49-F238E27FC236}">
                <a16:creationId xmlns:a16="http://schemas.microsoft.com/office/drawing/2014/main" id="{3869EF09-579A-4FAB-B7C8-822977CEA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834" y="1577470"/>
            <a:ext cx="963813" cy="96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8" grpId="0"/>
      <p:bldP spid="2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78857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69593"/>
            <a:ext cx="8174111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439652" y="3689156"/>
            <a:ext cx="37804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ar-SA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616116" y="3717032"/>
            <a:ext cx="316955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60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4943475" cy="67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475259"/>
            <a:ext cx="7128793" cy="487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563889" y="1623098"/>
            <a:ext cx="511256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 is an apple 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567263" y="2631210"/>
            <a:ext cx="525320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an eraser 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563889" y="3616675"/>
            <a:ext cx="44644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 is a pen.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563889" y="4575426"/>
            <a:ext cx="52532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an orange 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3563889" y="5560891"/>
            <a:ext cx="496855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a book . 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35">
            <a:hlinkClick r:id="" action="ppaction://media"/>
            <a:extLst>
              <a:ext uri="{FF2B5EF4-FFF2-40B4-BE49-F238E27FC236}">
                <a16:creationId xmlns:a16="http://schemas.microsoft.com/office/drawing/2014/main" id="{167A9E3D-A744-4087-A34B-DB46748F1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543" y="1623098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5" grpId="0"/>
      <p:bldP spid="16" grpId="0"/>
      <p:bldP spid="1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03171"/>
            <a:ext cx="33718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99" y="3760068"/>
            <a:ext cx="792088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7"/>
          <p:cNvSpPr txBox="1"/>
          <p:nvPr/>
        </p:nvSpPr>
        <p:spPr>
          <a:xfrm>
            <a:off x="1367644" y="3732192"/>
            <a:ext cx="32763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C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C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C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C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  </a:t>
            </a:r>
            <a:endParaRPr lang="ar-SA" sz="6600" spc="300" dirty="0">
              <a:solidFill>
                <a:srgbClr val="FF0000"/>
              </a:solidFill>
              <a:latin typeface="Arial Narrow" pitchFamily="34" charset="0"/>
              <a:cs typeface="Andalus" pitchFamily="18" charset="-78"/>
            </a:endParaRPr>
          </a:p>
        </p:txBody>
      </p:sp>
      <p:sp>
        <p:nvSpPr>
          <p:cNvPr id="16" name="مربع نص 17"/>
          <p:cNvSpPr txBox="1"/>
          <p:nvPr/>
        </p:nvSpPr>
        <p:spPr>
          <a:xfrm>
            <a:off x="5364088" y="3713754"/>
            <a:ext cx="345638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D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D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D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D</a:t>
            </a:r>
            <a:r>
              <a:rPr lang="en-US" sz="6600" spc="300" dirty="0">
                <a:solidFill>
                  <a:srgbClr val="FF0000"/>
                </a:solidFill>
                <a:latin typeface="Arial Narrow" pitchFamily="34" charset="0"/>
                <a:cs typeface="Andalus" pitchFamily="18" charset="-78"/>
              </a:rPr>
              <a:t> </a:t>
            </a:r>
            <a:endParaRPr lang="ar-SA" sz="6600" spc="300" dirty="0">
              <a:solidFill>
                <a:srgbClr val="FF0000"/>
              </a:solidFill>
              <a:latin typeface="Arial Narrow" pitchFamily="34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35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980728"/>
            <a:ext cx="2329373" cy="114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B44141"/>
              </a:buClr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defTabSz="685800">
              <a:buClr>
                <a:srgbClr val="B44141"/>
              </a:buClr>
              <a:defRPr/>
            </a:pPr>
            <a:endParaRPr lang="en-US" sz="1500" kern="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defTabSz="685800">
              <a:buClr>
                <a:srgbClr val="B44141"/>
              </a:buClr>
              <a:defRPr/>
            </a:pPr>
            <a:r>
              <a:rPr lang="en-US" sz="1500" kern="0" dirty="0">
                <a:solidFill>
                  <a:srgbClr val="595959">
                    <a:lumMod val="50000"/>
                  </a:srgbClr>
                </a:solidFill>
                <a:latin typeface="Arial Black" panose="020B0A04020102020204" pitchFamily="34" charset="0"/>
              </a:rPr>
              <a:t>Pages  </a:t>
            </a:r>
            <a:r>
              <a:rPr lang="en-US" sz="1500" kern="0" dirty="0">
                <a:solidFill>
                  <a:srgbClr val="FF0000"/>
                </a:solidFill>
                <a:latin typeface="Arial Black" panose="020B0A04020102020204" pitchFamily="34" charset="0"/>
              </a:rPr>
              <a:t>59</a:t>
            </a:r>
            <a:r>
              <a:rPr lang="en-US" sz="1500" kern="0" dirty="0">
                <a:solidFill>
                  <a:srgbClr val="595959">
                    <a:lumMod val="50000"/>
                  </a:srgbClr>
                </a:solidFill>
                <a:latin typeface="Arial Black" panose="020B0A04020102020204" pitchFamily="34" charset="0"/>
              </a:rPr>
              <a:t> , </a:t>
            </a:r>
            <a:r>
              <a:rPr lang="en-US" sz="1500" kern="0" dirty="0">
                <a:solidFill>
                  <a:srgbClr val="FF0000"/>
                </a:solidFill>
                <a:latin typeface="Arial Black" panose="020B0A04020102020204" pitchFamily="34" charset="0"/>
              </a:rPr>
              <a:t>60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4619625" cy="54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431902"/>
            <a:ext cx="7128791" cy="493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076056" y="1395959"/>
            <a:ext cx="34563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old are you ?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763688" y="2404071"/>
            <a:ext cx="41044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old is Abdullah ? 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563888" y="2744947"/>
            <a:ext cx="25202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 is ten .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716016" y="3124151"/>
            <a:ext cx="34563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old is she ?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923928" y="3465027"/>
            <a:ext cx="34563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 is she ?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763688" y="4113099"/>
            <a:ext cx="38164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old is Amina ?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779912" y="4492303"/>
            <a:ext cx="38164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 is ten .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995936" y="5193219"/>
            <a:ext cx="38164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 are ten .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5148064" y="5553259"/>
            <a:ext cx="38164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 are , they are .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1 (2020) WB_CD 2_36">
            <a:hlinkClick r:id="" action="ppaction://media"/>
            <a:extLst>
              <a:ext uri="{FF2B5EF4-FFF2-40B4-BE49-F238E27FC236}">
                <a16:creationId xmlns:a16="http://schemas.microsoft.com/office/drawing/2014/main" id="{6F42CA30-6267-4BAE-B305-EDED31E55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1380388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16" grpId="0"/>
      <p:bldP spid="18" grpId="0"/>
      <p:bldP spid="22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242</Words>
  <Application>Microsoft Office PowerPoint</Application>
  <PresentationFormat>عرض على الشاشة (4:3)</PresentationFormat>
  <Paragraphs>79</Paragraphs>
  <Slides>23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23</vt:i4>
      </vt:variant>
    </vt:vector>
  </HeadingPairs>
  <TitlesOfParts>
    <vt:vector size="37" baseType="lpstr">
      <vt:lpstr>Aharoni</vt:lpstr>
      <vt:lpstr>Anonymous Pro</vt:lpstr>
      <vt:lpstr>Arial</vt:lpstr>
      <vt:lpstr>Arial Black</vt:lpstr>
      <vt:lpstr>Arial Narrow</vt:lpstr>
      <vt:lpstr>Calibri</vt:lpstr>
      <vt:lpstr>Calibri Light</vt:lpstr>
      <vt:lpstr>Centaur</vt:lpstr>
      <vt:lpstr>Comic Sans MS</vt:lpstr>
      <vt:lpstr>Concert One</vt:lpstr>
      <vt:lpstr>Kristen ITC</vt:lpstr>
      <vt:lpstr>Roboto Mono Regular</vt:lpstr>
      <vt:lpstr>خلفية ورد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61</cp:revision>
  <dcterms:created xsi:type="dcterms:W3CDTF">2016-02-09T18:07:58Z</dcterms:created>
  <dcterms:modified xsi:type="dcterms:W3CDTF">2023-11-28T18:46:25Z</dcterms:modified>
</cp:coreProperties>
</file>