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32" r:id="rId2"/>
    <p:sldMasterId id="2147483775" r:id="rId3"/>
    <p:sldMasterId id="2147483787" r:id="rId4"/>
  </p:sldMasterIdLst>
  <p:notesMasterIdLst>
    <p:notesMasterId r:id="rId29"/>
  </p:notesMasterIdLst>
  <p:sldIdLst>
    <p:sldId id="257" r:id="rId5"/>
    <p:sldId id="324" r:id="rId6"/>
    <p:sldId id="404" r:id="rId7"/>
    <p:sldId id="271" r:id="rId8"/>
    <p:sldId id="274" r:id="rId9"/>
    <p:sldId id="275" r:id="rId10"/>
    <p:sldId id="276" r:id="rId11"/>
    <p:sldId id="405" r:id="rId12"/>
    <p:sldId id="277" r:id="rId13"/>
    <p:sldId id="279" r:id="rId14"/>
    <p:sldId id="280" r:id="rId15"/>
    <p:sldId id="281" r:id="rId16"/>
    <p:sldId id="282" r:id="rId17"/>
    <p:sldId id="406" r:id="rId18"/>
    <p:sldId id="283" r:id="rId19"/>
    <p:sldId id="285" r:id="rId20"/>
    <p:sldId id="286" r:id="rId21"/>
    <p:sldId id="407" r:id="rId22"/>
    <p:sldId id="287" r:id="rId23"/>
    <p:sldId id="288" r:id="rId24"/>
    <p:sldId id="289" r:id="rId25"/>
    <p:sldId id="290" r:id="rId26"/>
    <p:sldId id="292" r:id="rId27"/>
    <p:sldId id="395" r:id="rId2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45486F-833C-4AE6-BD94-7FE8ABC71317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6C61D64-7F80-4AAE-97C8-4EFE8EEF39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027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5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63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60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139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0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34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226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236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865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066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1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540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872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353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93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648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903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88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261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764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74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191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119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189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951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165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791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35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609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307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74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858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718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400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724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370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762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506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532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52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07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185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104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041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739830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907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1344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51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9558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956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162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4429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7277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6546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786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3716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C9EEE7-36E1-7C13-B702-2674F0B3B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87E53E-4672-6B20-C9C6-189D17E10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4EC4C4-FD5B-00AF-5900-F786A02D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C5EABD-0586-3684-D91D-F2F7C357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D411E5-D4AE-ABD1-C194-B0B1BD9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949648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D12B02-D924-4CD4-A3D3-342A5CB8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1B277E1-B0F6-E779-FE20-0711CADC0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139B47-DDA4-04B0-E543-DD7F0C0A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C6867C-A51B-DF05-6329-D545EEAE3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940B1A-7031-BDC3-2877-EB38F6AC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456616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C78FC3-E3F6-E52E-9B71-4602023B2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7DE4A2E-35E6-9349-BA2C-05013F257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380305-8D9C-30ED-D39F-C2C6C0129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60E5FC-7023-069A-D120-57AFA7D4E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726BA8-3D4F-F53E-0D91-E6A9459F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364948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49B5CB-4ABF-AA08-B8EB-8421734E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08CCA45-C18D-FB58-89DE-07BF259B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9057E31-2963-38B8-3B6B-3F5AD3424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6BF3C1-40E2-5785-09DF-47F930285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71B4DB7-30E0-008F-4A4E-B34CE412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26E3E7D-767A-75C2-CBDF-7D162A09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8242370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F79FDE-206F-BB81-7C77-F79E7F9C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C00FBE-D152-0AF4-CE0B-21C720F47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BBC4FA1-C930-AD72-5BD0-642927F54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6D2A498-62A9-A571-6D41-D113908E8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2D371B3-C85C-1813-F82D-2BC905191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C0A4CC8-EF0E-932E-FB83-58D6680B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7A58B5A-C263-2E89-3DA8-6906521E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8528C55-59D8-2A93-FC9D-7C8BC431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586583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D0C0E9-7C2E-CA6A-F842-AE42CA61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DC0A1A7-5224-FA78-7BFF-B123C266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426B1C6-3D28-AC27-83BD-0842394F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EC8EC2B-5C8B-020D-7199-EE7316217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6627134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95C8D91-DCFD-5D8C-54E9-237F7451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A12B55A-D7C8-12EB-C79B-BB309A63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2BFB7B4-8A0E-D49A-46CB-42D7A204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073863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B31BCF-39B7-E942-2A96-EF194970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2AB5CE-8444-D7D7-808E-B337DB306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915C8EC-C01A-6F3B-524A-D39E1173B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4C2F389-6234-1BE6-563B-57C79CAC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F897AD-1834-BD14-E1F6-66DFA0374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B27B50-C9A2-2BB6-6E6D-E4988887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130522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3AA48C-3332-94AE-7DFD-B9CFF57B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118D791-3758-F4C5-8ED9-4484B1AE2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D2D381-77C6-DBD5-4339-D693E80BA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157A615-8484-02AE-3FC6-2FA21A88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E418540-EF5A-8F6D-41CB-6EBC36B5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59FCE5-C74F-477E-B3F8-A80281EB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6463031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E59F80-2111-3796-E453-01BD0B91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4261018-F70D-A532-3A03-9136AE7A9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B9E7DE-4E90-08D1-5966-6C7707E7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199D25E-9ED4-429D-159D-AD4C8664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86673-DE83-14EC-3B47-541F0FC5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478626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26DEB0E-E349-4B42-3985-3D3D141BA4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157C73D-B26E-9A12-9069-770FF5017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30B04-916A-B161-5205-D4051DF47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9A1-6C15-4018-93CC-4758FF547692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AB95FE-2EAF-C0DA-1B88-1CAD029F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5C35E6-8922-9AA9-9305-EFF8834C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389-D5C6-428A-BDA7-09FEA2B1C2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11588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048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BA437F6-AD1E-6963-AF4D-CDC05FA6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A7BAAE-172E-A996-FAEB-1B7C9C260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5A66C5-CEB0-81B6-0514-1CF26EEA3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A7C9DC-CCF4-728B-5E35-F789AE57E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4ABDEE-A774-F1E5-A020-B3AB49839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2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13.wdp"/><Relationship Id="rId5" Type="http://schemas.openxmlformats.org/officeDocument/2006/relationships/image" Target="../media/image36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6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18.wdp"/><Relationship Id="rId5" Type="http://schemas.openxmlformats.org/officeDocument/2006/relationships/image" Target="../media/image44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5.xml"/><Relationship Id="rId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24.wdp"/><Relationship Id="rId5" Type="http://schemas.openxmlformats.org/officeDocument/2006/relationships/image" Target="../media/image60.png"/><Relationship Id="rId4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4.png"/><Relationship Id="rId4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4752975" cy="4857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5688632" cy="345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58703"/>
            <a:ext cx="2622382" cy="258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526451" y="3307631"/>
            <a:ext cx="2642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took a bath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547664" y="5004465"/>
            <a:ext cx="3881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did my homework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6732240" y="5296842"/>
            <a:ext cx="14401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fly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533775" cy="466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3" y="2743598"/>
            <a:ext cx="3663339" cy="218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43598"/>
            <a:ext cx="45162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5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6285172" cy="5524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46440"/>
            <a:ext cx="8136904" cy="478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رابط كسهم مستقيم 4"/>
          <p:cNvCxnSpPr/>
          <p:nvPr/>
        </p:nvCxnSpPr>
        <p:spPr>
          <a:xfrm flipV="1">
            <a:off x="1907704" y="2397274"/>
            <a:ext cx="288032" cy="3600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4644008" y="2757314"/>
            <a:ext cx="43204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>
            <a:off x="7092280" y="2757314"/>
            <a:ext cx="267556" cy="3600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/>
          <p:cNvCxnSpPr/>
          <p:nvPr/>
        </p:nvCxnSpPr>
        <p:spPr>
          <a:xfrm flipH="1">
            <a:off x="1475656" y="5133578"/>
            <a:ext cx="432048" cy="21602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 flipV="1">
            <a:off x="4644008" y="4701530"/>
            <a:ext cx="0" cy="43204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/>
          <p:nvPr/>
        </p:nvCxnSpPr>
        <p:spPr>
          <a:xfrm>
            <a:off x="7359836" y="5133578"/>
            <a:ext cx="442286" cy="28803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V="1">
            <a:off x="1907704" y="2181250"/>
            <a:ext cx="0" cy="57606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/>
          <p:cNvCxnSpPr/>
          <p:nvPr/>
        </p:nvCxnSpPr>
        <p:spPr>
          <a:xfrm>
            <a:off x="4644008" y="2757314"/>
            <a:ext cx="0" cy="57606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/>
          <p:nvPr/>
        </p:nvCxnSpPr>
        <p:spPr>
          <a:xfrm flipH="1" flipV="1">
            <a:off x="7359836" y="2109242"/>
            <a:ext cx="20476" cy="64807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 flipV="1">
            <a:off x="1907704" y="4845546"/>
            <a:ext cx="648072" cy="28803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>
            <a:off x="4644008" y="5133578"/>
            <a:ext cx="720080" cy="36004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 flipH="1">
            <a:off x="6948264" y="5133578"/>
            <a:ext cx="432048" cy="57606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e Can 5 (2020) WB_CD 3_37">
            <a:hlinkClick r:id="" action="ppaction://media"/>
            <a:extLst>
              <a:ext uri="{FF2B5EF4-FFF2-40B4-BE49-F238E27FC236}">
                <a16:creationId xmlns:a16="http://schemas.microsoft.com/office/drawing/2014/main" id="{DDD192CF-A95F-464C-A5BC-D2500272E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776" y="393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4238625" cy="542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8" y="2108856"/>
            <a:ext cx="5286375" cy="339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04" y="3765040"/>
            <a:ext cx="2801915" cy="198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228184" y="5172259"/>
            <a:ext cx="2304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zebra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620" y="2548747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E351071-1B87-2D4B-734E-99FABFEBD6EE}"/>
              </a:ext>
            </a:extLst>
          </p:cNvPr>
          <p:cNvSpPr txBox="1">
            <a:spLocks/>
          </p:cNvSpPr>
          <p:nvPr/>
        </p:nvSpPr>
        <p:spPr>
          <a:xfrm>
            <a:off x="589304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26652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58" y="692696"/>
            <a:ext cx="7105650" cy="5334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0" y="1226096"/>
            <a:ext cx="7056784" cy="234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58" y="3501008"/>
            <a:ext cx="68838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حر 1"/>
          <p:cNvSpPr/>
          <p:nvPr/>
        </p:nvSpPr>
        <p:spPr>
          <a:xfrm>
            <a:off x="5855914" y="2262853"/>
            <a:ext cx="1114096" cy="2396359"/>
          </a:xfrm>
          <a:custGeom>
            <a:avLst/>
            <a:gdLst>
              <a:gd name="connsiteX0" fmla="*/ 0 w 1114096"/>
              <a:gd name="connsiteY0" fmla="*/ 0 h 2396359"/>
              <a:gd name="connsiteX1" fmla="*/ 52551 w 1114096"/>
              <a:gd name="connsiteY1" fmla="*/ 52552 h 2396359"/>
              <a:gd name="connsiteX2" fmla="*/ 136634 w 1114096"/>
              <a:gd name="connsiteY2" fmla="*/ 115614 h 2396359"/>
              <a:gd name="connsiteX3" fmla="*/ 189186 w 1114096"/>
              <a:gd name="connsiteY3" fmla="*/ 178676 h 2396359"/>
              <a:gd name="connsiteX4" fmla="*/ 220717 w 1114096"/>
              <a:gd name="connsiteY4" fmla="*/ 199697 h 2396359"/>
              <a:gd name="connsiteX5" fmla="*/ 231227 w 1114096"/>
              <a:gd name="connsiteY5" fmla="*/ 241738 h 2396359"/>
              <a:gd name="connsiteX6" fmla="*/ 304800 w 1114096"/>
              <a:gd name="connsiteY6" fmla="*/ 304800 h 2396359"/>
              <a:gd name="connsiteX7" fmla="*/ 346841 w 1114096"/>
              <a:gd name="connsiteY7" fmla="*/ 388883 h 2396359"/>
              <a:gd name="connsiteX8" fmla="*/ 420413 w 1114096"/>
              <a:gd name="connsiteY8" fmla="*/ 483476 h 2396359"/>
              <a:gd name="connsiteX9" fmla="*/ 441434 w 1114096"/>
              <a:gd name="connsiteY9" fmla="*/ 525517 h 2396359"/>
              <a:gd name="connsiteX10" fmla="*/ 493986 w 1114096"/>
              <a:gd name="connsiteY10" fmla="*/ 599090 h 2396359"/>
              <a:gd name="connsiteX11" fmla="*/ 504496 w 1114096"/>
              <a:gd name="connsiteY11" fmla="*/ 630621 h 2396359"/>
              <a:gd name="connsiteX12" fmla="*/ 536027 w 1114096"/>
              <a:gd name="connsiteY12" fmla="*/ 662152 h 2396359"/>
              <a:gd name="connsiteX13" fmla="*/ 557048 w 1114096"/>
              <a:gd name="connsiteY13" fmla="*/ 693683 h 2396359"/>
              <a:gd name="connsiteX14" fmla="*/ 567558 w 1114096"/>
              <a:gd name="connsiteY14" fmla="*/ 725214 h 2396359"/>
              <a:gd name="connsiteX15" fmla="*/ 609600 w 1114096"/>
              <a:gd name="connsiteY15" fmla="*/ 798786 h 2396359"/>
              <a:gd name="connsiteX16" fmla="*/ 651641 w 1114096"/>
              <a:gd name="connsiteY16" fmla="*/ 893379 h 2396359"/>
              <a:gd name="connsiteX17" fmla="*/ 662151 w 1114096"/>
              <a:gd name="connsiteY17" fmla="*/ 924910 h 2396359"/>
              <a:gd name="connsiteX18" fmla="*/ 704193 w 1114096"/>
              <a:gd name="connsiteY18" fmla="*/ 987972 h 2396359"/>
              <a:gd name="connsiteX19" fmla="*/ 725213 w 1114096"/>
              <a:gd name="connsiteY19" fmla="*/ 1051034 h 2396359"/>
              <a:gd name="connsiteX20" fmla="*/ 735724 w 1114096"/>
              <a:gd name="connsiteY20" fmla="*/ 1082565 h 2396359"/>
              <a:gd name="connsiteX21" fmla="*/ 767255 w 1114096"/>
              <a:gd name="connsiteY21" fmla="*/ 1124607 h 2396359"/>
              <a:gd name="connsiteX22" fmla="*/ 788275 w 1114096"/>
              <a:gd name="connsiteY22" fmla="*/ 1208690 h 2396359"/>
              <a:gd name="connsiteX23" fmla="*/ 798786 w 1114096"/>
              <a:gd name="connsiteY23" fmla="*/ 1324303 h 2396359"/>
              <a:gd name="connsiteX24" fmla="*/ 809296 w 1114096"/>
              <a:gd name="connsiteY24" fmla="*/ 1387365 h 2396359"/>
              <a:gd name="connsiteX25" fmla="*/ 830317 w 1114096"/>
              <a:gd name="connsiteY25" fmla="*/ 1576552 h 2396359"/>
              <a:gd name="connsiteX26" fmla="*/ 851338 w 1114096"/>
              <a:gd name="connsiteY26" fmla="*/ 1681655 h 2396359"/>
              <a:gd name="connsiteX27" fmla="*/ 861848 w 1114096"/>
              <a:gd name="connsiteY27" fmla="*/ 1765738 h 2396359"/>
              <a:gd name="connsiteX28" fmla="*/ 872358 w 1114096"/>
              <a:gd name="connsiteY28" fmla="*/ 1881352 h 2396359"/>
              <a:gd name="connsiteX29" fmla="*/ 882869 w 1114096"/>
              <a:gd name="connsiteY29" fmla="*/ 1912883 h 2396359"/>
              <a:gd name="connsiteX30" fmla="*/ 893379 w 1114096"/>
              <a:gd name="connsiteY30" fmla="*/ 1965434 h 2396359"/>
              <a:gd name="connsiteX31" fmla="*/ 914400 w 1114096"/>
              <a:gd name="connsiteY31" fmla="*/ 2028497 h 2396359"/>
              <a:gd name="connsiteX32" fmla="*/ 945931 w 1114096"/>
              <a:gd name="connsiteY32" fmla="*/ 2102069 h 2396359"/>
              <a:gd name="connsiteX33" fmla="*/ 977462 w 1114096"/>
              <a:gd name="connsiteY33" fmla="*/ 2165131 h 2396359"/>
              <a:gd name="connsiteX34" fmla="*/ 1008993 w 1114096"/>
              <a:gd name="connsiteY34" fmla="*/ 2228193 h 2396359"/>
              <a:gd name="connsiteX35" fmla="*/ 1019503 w 1114096"/>
              <a:gd name="connsiteY35" fmla="*/ 2259724 h 2396359"/>
              <a:gd name="connsiteX36" fmla="*/ 1030013 w 1114096"/>
              <a:gd name="connsiteY36" fmla="*/ 2312276 h 2396359"/>
              <a:gd name="connsiteX37" fmla="*/ 1093075 w 1114096"/>
              <a:gd name="connsiteY37" fmla="*/ 2375338 h 2396359"/>
              <a:gd name="connsiteX38" fmla="*/ 1114096 w 1114096"/>
              <a:gd name="connsiteY38" fmla="*/ 2396359 h 239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4096" h="2396359">
                <a:moveTo>
                  <a:pt x="0" y="0"/>
                </a:moveTo>
                <a:cubicBezTo>
                  <a:pt x="17517" y="17517"/>
                  <a:pt x="33640" y="36550"/>
                  <a:pt x="52551" y="52552"/>
                </a:cubicBezTo>
                <a:cubicBezTo>
                  <a:pt x="79296" y="75182"/>
                  <a:pt x="117200" y="86464"/>
                  <a:pt x="136634" y="115614"/>
                </a:cubicBezTo>
                <a:cubicBezTo>
                  <a:pt x="157303" y="146617"/>
                  <a:pt x="158839" y="153386"/>
                  <a:pt x="189186" y="178676"/>
                </a:cubicBezTo>
                <a:cubicBezTo>
                  <a:pt x="198890" y="186763"/>
                  <a:pt x="210207" y="192690"/>
                  <a:pt x="220717" y="199697"/>
                </a:cubicBezTo>
                <a:cubicBezTo>
                  <a:pt x="224220" y="213711"/>
                  <a:pt x="224060" y="229196"/>
                  <a:pt x="231227" y="241738"/>
                </a:cubicBezTo>
                <a:cubicBezTo>
                  <a:pt x="242207" y="260953"/>
                  <a:pt x="289685" y="293464"/>
                  <a:pt x="304800" y="304800"/>
                </a:cubicBezTo>
                <a:cubicBezTo>
                  <a:pt x="370718" y="403680"/>
                  <a:pt x="269700" y="247457"/>
                  <a:pt x="346841" y="388883"/>
                </a:cubicBezTo>
                <a:cubicBezTo>
                  <a:pt x="435939" y="552229"/>
                  <a:pt x="348183" y="382355"/>
                  <a:pt x="420413" y="483476"/>
                </a:cubicBezTo>
                <a:cubicBezTo>
                  <a:pt x="429520" y="496225"/>
                  <a:pt x="433660" y="511914"/>
                  <a:pt x="441434" y="525517"/>
                </a:cubicBezTo>
                <a:cubicBezTo>
                  <a:pt x="453728" y="547030"/>
                  <a:pt x="480454" y="581047"/>
                  <a:pt x="493986" y="599090"/>
                </a:cubicBezTo>
                <a:cubicBezTo>
                  <a:pt x="497489" y="609600"/>
                  <a:pt x="498351" y="621403"/>
                  <a:pt x="504496" y="630621"/>
                </a:cubicBezTo>
                <a:cubicBezTo>
                  <a:pt x="512741" y="642989"/>
                  <a:pt x="526511" y="650733"/>
                  <a:pt x="536027" y="662152"/>
                </a:cubicBezTo>
                <a:cubicBezTo>
                  <a:pt x="544114" y="671856"/>
                  <a:pt x="550041" y="683173"/>
                  <a:pt x="557048" y="693683"/>
                </a:cubicBezTo>
                <a:cubicBezTo>
                  <a:pt x="560551" y="704193"/>
                  <a:pt x="563194" y="715031"/>
                  <a:pt x="567558" y="725214"/>
                </a:cubicBezTo>
                <a:cubicBezTo>
                  <a:pt x="583559" y="762550"/>
                  <a:pt x="588490" y="767121"/>
                  <a:pt x="609600" y="798786"/>
                </a:cubicBezTo>
                <a:cubicBezTo>
                  <a:pt x="634614" y="873832"/>
                  <a:pt x="618329" y="843412"/>
                  <a:pt x="651641" y="893379"/>
                </a:cubicBezTo>
                <a:cubicBezTo>
                  <a:pt x="655144" y="903889"/>
                  <a:pt x="656771" y="915225"/>
                  <a:pt x="662151" y="924910"/>
                </a:cubicBezTo>
                <a:cubicBezTo>
                  <a:pt x="674420" y="946995"/>
                  <a:pt x="704193" y="987972"/>
                  <a:pt x="704193" y="987972"/>
                </a:cubicBezTo>
                <a:lnTo>
                  <a:pt x="725213" y="1051034"/>
                </a:lnTo>
                <a:cubicBezTo>
                  <a:pt x="728716" y="1061544"/>
                  <a:pt x="729077" y="1073702"/>
                  <a:pt x="735724" y="1082565"/>
                </a:cubicBezTo>
                <a:lnTo>
                  <a:pt x="767255" y="1124607"/>
                </a:lnTo>
                <a:cubicBezTo>
                  <a:pt x="774262" y="1152635"/>
                  <a:pt x="783769" y="1180153"/>
                  <a:pt x="788275" y="1208690"/>
                </a:cubicBezTo>
                <a:cubicBezTo>
                  <a:pt x="794310" y="1246913"/>
                  <a:pt x="794265" y="1285871"/>
                  <a:pt x="798786" y="1324303"/>
                </a:cubicBezTo>
                <a:cubicBezTo>
                  <a:pt x="801276" y="1345468"/>
                  <a:pt x="805793" y="1366344"/>
                  <a:pt x="809296" y="1387365"/>
                </a:cubicBezTo>
                <a:cubicBezTo>
                  <a:pt x="828289" y="1634284"/>
                  <a:pt x="808065" y="1443044"/>
                  <a:pt x="830317" y="1576552"/>
                </a:cubicBezTo>
                <a:cubicBezTo>
                  <a:pt x="846420" y="1673171"/>
                  <a:pt x="831192" y="1621220"/>
                  <a:pt x="851338" y="1681655"/>
                </a:cubicBezTo>
                <a:cubicBezTo>
                  <a:pt x="854841" y="1709683"/>
                  <a:pt x="858891" y="1737647"/>
                  <a:pt x="861848" y="1765738"/>
                </a:cubicBezTo>
                <a:cubicBezTo>
                  <a:pt x="865899" y="1804222"/>
                  <a:pt x="866885" y="1843044"/>
                  <a:pt x="872358" y="1881352"/>
                </a:cubicBezTo>
                <a:cubicBezTo>
                  <a:pt x="873925" y="1892320"/>
                  <a:pt x="880182" y="1902135"/>
                  <a:pt x="882869" y="1912883"/>
                </a:cubicBezTo>
                <a:cubicBezTo>
                  <a:pt x="887202" y="1930213"/>
                  <a:pt x="888679" y="1948200"/>
                  <a:pt x="893379" y="1965434"/>
                </a:cubicBezTo>
                <a:cubicBezTo>
                  <a:pt x="899209" y="1986811"/>
                  <a:pt x="909026" y="2007000"/>
                  <a:pt x="914400" y="2028497"/>
                </a:cubicBezTo>
                <a:cubicBezTo>
                  <a:pt x="927974" y="2082793"/>
                  <a:pt x="916897" y="2058519"/>
                  <a:pt x="945931" y="2102069"/>
                </a:cubicBezTo>
                <a:cubicBezTo>
                  <a:pt x="972348" y="2181323"/>
                  <a:pt x="936713" y="2083633"/>
                  <a:pt x="977462" y="2165131"/>
                </a:cubicBezTo>
                <a:cubicBezTo>
                  <a:pt x="1020977" y="2252160"/>
                  <a:pt x="948749" y="2137829"/>
                  <a:pt x="1008993" y="2228193"/>
                </a:cubicBezTo>
                <a:cubicBezTo>
                  <a:pt x="1012496" y="2238703"/>
                  <a:pt x="1016816" y="2248976"/>
                  <a:pt x="1019503" y="2259724"/>
                </a:cubicBezTo>
                <a:cubicBezTo>
                  <a:pt x="1023836" y="2277055"/>
                  <a:pt x="1020422" y="2297205"/>
                  <a:pt x="1030013" y="2312276"/>
                </a:cubicBezTo>
                <a:cubicBezTo>
                  <a:pt x="1045973" y="2337356"/>
                  <a:pt x="1072054" y="2354317"/>
                  <a:pt x="1093075" y="2375338"/>
                </a:cubicBezTo>
                <a:lnTo>
                  <a:pt x="1114096" y="2396359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6328879" y="2010605"/>
            <a:ext cx="788276" cy="1366345"/>
          </a:xfrm>
          <a:custGeom>
            <a:avLst/>
            <a:gdLst>
              <a:gd name="connsiteX0" fmla="*/ 0 w 788276"/>
              <a:gd name="connsiteY0" fmla="*/ 1366345 h 1366345"/>
              <a:gd name="connsiteX1" fmla="*/ 21021 w 788276"/>
              <a:gd name="connsiteY1" fmla="*/ 1219200 h 1366345"/>
              <a:gd name="connsiteX2" fmla="*/ 31531 w 788276"/>
              <a:gd name="connsiteY2" fmla="*/ 1156138 h 1366345"/>
              <a:gd name="connsiteX3" fmla="*/ 42041 w 788276"/>
              <a:gd name="connsiteY3" fmla="*/ 998482 h 1366345"/>
              <a:gd name="connsiteX4" fmla="*/ 94593 w 788276"/>
              <a:gd name="connsiteY4" fmla="*/ 903889 h 1366345"/>
              <a:gd name="connsiteX5" fmla="*/ 115614 w 788276"/>
              <a:gd name="connsiteY5" fmla="*/ 872358 h 1366345"/>
              <a:gd name="connsiteX6" fmla="*/ 136635 w 788276"/>
              <a:gd name="connsiteY6" fmla="*/ 830317 h 1366345"/>
              <a:gd name="connsiteX7" fmla="*/ 189186 w 788276"/>
              <a:gd name="connsiteY7" fmla="*/ 767255 h 1366345"/>
              <a:gd name="connsiteX8" fmla="*/ 199697 w 788276"/>
              <a:gd name="connsiteY8" fmla="*/ 735724 h 1366345"/>
              <a:gd name="connsiteX9" fmla="*/ 241738 w 788276"/>
              <a:gd name="connsiteY9" fmla="*/ 672662 h 1366345"/>
              <a:gd name="connsiteX10" fmla="*/ 283779 w 788276"/>
              <a:gd name="connsiteY10" fmla="*/ 588579 h 1366345"/>
              <a:gd name="connsiteX11" fmla="*/ 357352 w 788276"/>
              <a:gd name="connsiteY11" fmla="*/ 493986 h 1366345"/>
              <a:gd name="connsiteX12" fmla="*/ 441435 w 788276"/>
              <a:gd name="connsiteY12" fmla="*/ 367862 h 1366345"/>
              <a:gd name="connsiteX13" fmla="*/ 504497 w 788276"/>
              <a:gd name="connsiteY13" fmla="*/ 315310 h 1366345"/>
              <a:gd name="connsiteX14" fmla="*/ 536028 w 788276"/>
              <a:gd name="connsiteY14" fmla="*/ 273269 h 1366345"/>
              <a:gd name="connsiteX15" fmla="*/ 557048 w 788276"/>
              <a:gd name="connsiteY15" fmla="*/ 241738 h 1366345"/>
              <a:gd name="connsiteX16" fmla="*/ 588579 w 788276"/>
              <a:gd name="connsiteY16" fmla="*/ 220717 h 1366345"/>
              <a:gd name="connsiteX17" fmla="*/ 620110 w 788276"/>
              <a:gd name="connsiteY17" fmla="*/ 157655 h 1366345"/>
              <a:gd name="connsiteX18" fmla="*/ 651641 w 788276"/>
              <a:gd name="connsiteY18" fmla="*/ 126124 h 1366345"/>
              <a:gd name="connsiteX19" fmla="*/ 704193 w 788276"/>
              <a:gd name="connsiteY19" fmla="*/ 84082 h 1366345"/>
              <a:gd name="connsiteX20" fmla="*/ 725214 w 788276"/>
              <a:gd name="connsiteY20" fmla="*/ 42041 h 1366345"/>
              <a:gd name="connsiteX21" fmla="*/ 788276 w 788276"/>
              <a:gd name="connsiteY21" fmla="*/ 0 h 136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8276" h="1366345">
                <a:moveTo>
                  <a:pt x="0" y="1366345"/>
                </a:moveTo>
                <a:cubicBezTo>
                  <a:pt x="7007" y="1317297"/>
                  <a:pt x="13671" y="1268198"/>
                  <a:pt x="21021" y="1219200"/>
                </a:cubicBezTo>
                <a:cubicBezTo>
                  <a:pt x="24182" y="1198125"/>
                  <a:pt x="29511" y="1177353"/>
                  <a:pt x="31531" y="1156138"/>
                </a:cubicBezTo>
                <a:cubicBezTo>
                  <a:pt x="36524" y="1103707"/>
                  <a:pt x="36225" y="1050829"/>
                  <a:pt x="42041" y="998482"/>
                </a:cubicBezTo>
                <a:cubicBezTo>
                  <a:pt x="45741" y="965186"/>
                  <a:pt x="80157" y="925542"/>
                  <a:pt x="94593" y="903889"/>
                </a:cubicBezTo>
                <a:cubicBezTo>
                  <a:pt x="101600" y="893379"/>
                  <a:pt x="109965" y="883656"/>
                  <a:pt x="115614" y="872358"/>
                </a:cubicBezTo>
                <a:cubicBezTo>
                  <a:pt x="122621" y="858344"/>
                  <a:pt x="127528" y="843066"/>
                  <a:pt x="136635" y="830317"/>
                </a:cubicBezTo>
                <a:cubicBezTo>
                  <a:pt x="175378" y="776077"/>
                  <a:pt x="161383" y="822862"/>
                  <a:pt x="189186" y="767255"/>
                </a:cubicBezTo>
                <a:cubicBezTo>
                  <a:pt x="194141" y="757346"/>
                  <a:pt x="194317" y="745409"/>
                  <a:pt x="199697" y="735724"/>
                </a:cubicBezTo>
                <a:cubicBezTo>
                  <a:pt x="211966" y="713640"/>
                  <a:pt x="230440" y="695259"/>
                  <a:pt x="241738" y="672662"/>
                </a:cubicBezTo>
                <a:cubicBezTo>
                  <a:pt x="255752" y="644634"/>
                  <a:pt x="261621" y="610737"/>
                  <a:pt x="283779" y="588579"/>
                </a:cubicBezTo>
                <a:cubicBezTo>
                  <a:pt x="318381" y="553977"/>
                  <a:pt x="332208" y="544272"/>
                  <a:pt x="357352" y="493986"/>
                </a:cubicBezTo>
                <a:cubicBezTo>
                  <a:pt x="377838" y="453016"/>
                  <a:pt x="405205" y="392016"/>
                  <a:pt x="441435" y="367862"/>
                </a:cubicBezTo>
                <a:cubicBezTo>
                  <a:pt x="473871" y="346238"/>
                  <a:pt x="477522" y="346781"/>
                  <a:pt x="504497" y="315310"/>
                </a:cubicBezTo>
                <a:cubicBezTo>
                  <a:pt x="515897" y="302010"/>
                  <a:pt x="525846" y="287523"/>
                  <a:pt x="536028" y="273269"/>
                </a:cubicBezTo>
                <a:cubicBezTo>
                  <a:pt x="543370" y="262990"/>
                  <a:pt x="548116" y="250670"/>
                  <a:pt x="557048" y="241738"/>
                </a:cubicBezTo>
                <a:cubicBezTo>
                  <a:pt x="565980" y="232806"/>
                  <a:pt x="578069" y="227724"/>
                  <a:pt x="588579" y="220717"/>
                </a:cubicBezTo>
                <a:cubicBezTo>
                  <a:pt x="599113" y="189117"/>
                  <a:pt x="597473" y="184819"/>
                  <a:pt x="620110" y="157655"/>
                </a:cubicBezTo>
                <a:cubicBezTo>
                  <a:pt x="629626" y="146236"/>
                  <a:pt x="642125" y="137543"/>
                  <a:pt x="651641" y="126124"/>
                </a:cubicBezTo>
                <a:cubicBezTo>
                  <a:pt x="688211" y="82240"/>
                  <a:pt x="652431" y="101337"/>
                  <a:pt x="704193" y="84082"/>
                </a:cubicBezTo>
                <a:cubicBezTo>
                  <a:pt x="711200" y="70068"/>
                  <a:pt x="714135" y="53120"/>
                  <a:pt x="725214" y="42041"/>
                </a:cubicBezTo>
                <a:cubicBezTo>
                  <a:pt x="743078" y="24177"/>
                  <a:pt x="788276" y="0"/>
                  <a:pt x="788276" y="0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6076631" y="3114191"/>
            <a:ext cx="1082565" cy="1292772"/>
          </a:xfrm>
          <a:custGeom>
            <a:avLst/>
            <a:gdLst>
              <a:gd name="connsiteX0" fmla="*/ 0 w 1082565"/>
              <a:gd name="connsiteY0" fmla="*/ 1292772 h 1292772"/>
              <a:gd name="connsiteX1" fmla="*/ 42041 w 1082565"/>
              <a:gd name="connsiteY1" fmla="*/ 1240221 h 1292772"/>
              <a:gd name="connsiteX2" fmla="*/ 63062 w 1082565"/>
              <a:gd name="connsiteY2" fmla="*/ 1208690 h 1292772"/>
              <a:gd name="connsiteX3" fmla="*/ 94593 w 1082565"/>
              <a:gd name="connsiteY3" fmla="*/ 1166648 h 1292772"/>
              <a:gd name="connsiteX4" fmla="*/ 115614 w 1082565"/>
              <a:gd name="connsiteY4" fmla="*/ 1135117 h 1292772"/>
              <a:gd name="connsiteX5" fmla="*/ 147145 w 1082565"/>
              <a:gd name="connsiteY5" fmla="*/ 1103586 h 1292772"/>
              <a:gd name="connsiteX6" fmla="*/ 210207 w 1082565"/>
              <a:gd name="connsiteY6" fmla="*/ 1008993 h 1292772"/>
              <a:gd name="connsiteX7" fmla="*/ 241738 w 1082565"/>
              <a:gd name="connsiteY7" fmla="*/ 977462 h 1292772"/>
              <a:gd name="connsiteX8" fmla="*/ 294289 w 1082565"/>
              <a:gd name="connsiteY8" fmla="*/ 903890 h 1292772"/>
              <a:gd name="connsiteX9" fmla="*/ 378372 w 1082565"/>
              <a:gd name="connsiteY9" fmla="*/ 809296 h 1292772"/>
              <a:gd name="connsiteX10" fmla="*/ 430924 w 1082565"/>
              <a:gd name="connsiteY10" fmla="*/ 714703 h 1292772"/>
              <a:gd name="connsiteX11" fmla="*/ 483476 w 1082565"/>
              <a:gd name="connsiteY11" fmla="*/ 630621 h 1292772"/>
              <a:gd name="connsiteX12" fmla="*/ 536027 w 1082565"/>
              <a:gd name="connsiteY12" fmla="*/ 557048 h 1292772"/>
              <a:gd name="connsiteX13" fmla="*/ 567558 w 1082565"/>
              <a:gd name="connsiteY13" fmla="*/ 525517 h 1292772"/>
              <a:gd name="connsiteX14" fmla="*/ 609600 w 1082565"/>
              <a:gd name="connsiteY14" fmla="*/ 462455 h 1292772"/>
              <a:gd name="connsiteX15" fmla="*/ 630621 w 1082565"/>
              <a:gd name="connsiteY15" fmla="*/ 430924 h 1292772"/>
              <a:gd name="connsiteX16" fmla="*/ 662152 w 1082565"/>
              <a:gd name="connsiteY16" fmla="*/ 388883 h 1292772"/>
              <a:gd name="connsiteX17" fmla="*/ 704193 w 1082565"/>
              <a:gd name="connsiteY17" fmla="*/ 346841 h 1292772"/>
              <a:gd name="connsiteX18" fmla="*/ 746234 w 1082565"/>
              <a:gd name="connsiteY18" fmla="*/ 283779 h 1292772"/>
              <a:gd name="connsiteX19" fmla="*/ 809296 w 1082565"/>
              <a:gd name="connsiteY19" fmla="*/ 231227 h 1292772"/>
              <a:gd name="connsiteX20" fmla="*/ 840827 w 1082565"/>
              <a:gd name="connsiteY20" fmla="*/ 220717 h 1292772"/>
              <a:gd name="connsiteX21" fmla="*/ 882869 w 1082565"/>
              <a:gd name="connsiteY21" fmla="*/ 178676 h 1292772"/>
              <a:gd name="connsiteX22" fmla="*/ 914400 w 1082565"/>
              <a:gd name="connsiteY22" fmla="*/ 136634 h 1292772"/>
              <a:gd name="connsiteX23" fmla="*/ 977462 w 1082565"/>
              <a:gd name="connsiteY23" fmla="*/ 94593 h 1292772"/>
              <a:gd name="connsiteX24" fmla="*/ 1040524 w 1082565"/>
              <a:gd name="connsiteY24" fmla="*/ 21021 h 1292772"/>
              <a:gd name="connsiteX25" fmla="*/ 1082565 w 1082565"/>
              <a:gd name="connsiteY25" fmla="*/ 0 h 129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82565" h="1292772">
                <a:moveTo>
                  <a:pt x="0" y="1292772"/>
                </a:moveTo>
                <a:cubicBezTo>
                  <a:pt x="14014" y="1275255"/>
                  <a:pt x="28581" y="1258167"/>
                  <a:pt x="42041" y="1240221"/>
                </a:cubicBezTo>
                <a:cubicBezTo>
                  <a:pt x="49620" y="1230116"/>
                  <a:pt x="55720" y="1218969"/>
                  <a:pt x="63062" y="1208690"/>
                </a:cubicBezTo>
                <a:cubicBezTo>
                  <a:pt x="73244" y="1194435"/>
                  <a:pt x="84411" y="1180903"/>
                  <a:pt x="94593" y="1166648"/>
                </a:cubicBezTo>
                <a:cubicBezTo>
                  <a:pt x="101935" y="1156369"/>
                  <a:pt x="107527" y="1144821"/>
                  <a:pt x="115614" y="1135117"/>
                </a:cubicBezTo>
                <a:cubicBezTo>
                  <a:pt x="125130" y="1123698"/>
                  <a:pt x="138227" y="1115477"/>
                  <a:pt x="147145" y="1103586"/>
                </a:cubicBezTo>
                <a:cubicBezTo>
                  <a:pt x="217711" y="1009498"/>
                  <a:pt x="140675" y="1090113"/>
                  <a:pt x="210207" y="1008993"/>
                </a:cubicBezTo>
                <a:cubicBezTo>
                  <a:pt x="219880" y="997708"/>
                  <a:pt x="232222" y="988881"/>
                  <a:pt x="241738" y="977462"/>
                </a:cubicBezTo>
                <a:cubicBezTo>
                  <a:pt x="317084" y="887045"/>
                  <a:pt x="193316" y="1017484"/>
                  <a:pt x="294289" y="903890"/>
                </a:cubicBezTo>
                <a:cubicBezTo>
                  <a:pt x="398185" y="787008"/>
                  <a:pt x="304430" y="907886"/>
                  <a:pt x="378372" y="809296"/>
                </a:cubicBezTo>
                <a:cubicBezTo>
                  <a:pt x="407438" y="722102"/>
                  <a:pt x="358644" y="859260"/>
                  <a:pt x="430924" y="714703"/>
                </a:cubicBezTo>
                <a:cubicBezTo>
                  <a:pt x="463849" y="648855"/>
                  <a:pt x="437994" y="694296"/>
                  <a:pt x="483476" y="630621"/>
                </a:cubicBezTo>
                <a:cubicBezTo>
                  <a:pt x="507245" y="597344"/>
                  <a:pt x="506580" y="591403"/>
                  <a:pt x="536027" y="557048"/>
                </a:cubicBezTo>
                <a:cubicBezTo>
                  <a:pt x="545700" y="545762"/>
                  <a:pt x="557048" y="536027"/>
                  <a:pt x="567558" y="525517"/>
                </a:cubicBezTo>
                <a:cubicBezTo>
                  <a:pt x="586030" y="470105"/>
                  <a:pt x="565861" y="514942"/>
                  <a:pt x="609600" y="462455"/>
                </a:cubicBezTo>
                <a:cubicBezTo>
                  <a:pt x="617687" y="452751"/>
                  <a:pt x="623279" y="441203"/>
                  <a:pt x="630621" y="430924"/>
                </a:cubicBezTo>
                <a:cubicBezTo>
                  <a:pt x="640803" y="416670"/>
                  <a:pt x="650617" y="402066"/>
                  <a:pt x="662152" y="388883"/>
                </a:cubicBezTo>
                <a:cubicBezTo>
                  <a:pt x="675203" y="373968"/>
                  <a:pt x="691813" y="362317"/>
                  <a:pt x="704193" y="346841"/>
                </a:cubicBezTo>
                <a:cubicBezTo>
                  <a:pt x="719975" y="327113"/>
                  <a:pt x="728370" y="301643"/>
                  <a:pt x="746234" y="283779"/>
                </a:cubicBezTo>
                <a:cubicBezTo>
                  <a:pt x="769478" y="260535"/>
                  <a:pt x="780031" y="245859"/>
                  <a:pt x="809296" y="231227"/>
                </a:cubicBezTo>
                <a:cubicBezTo>
                  <a:pt x="819205" y="226272"/>
                  <a:pt x="830317" y="224220"/>
                  <a:pt x="840827" y="220717"/>
                </a:cubicBezTo>
                <a:cubicBezTo>
                  <a:pt x="854841" y="206703"/>
                  <a:pt x="869818" y="193591"/>
                  <a:pt x="882869" y="178676"/>
                </a:cubicBezTo>
                <a:cubicBezTo>
                  <a:pt x="894404" y="165493"/>
                  <a:pt x="901307" y="148272"/>
                  <a:pt x="914400" y="136634"/>
                </a:cubicBezTo>
                <a:cubicBezTo>
                  <a:pt x="933282" y="119850"/>
                  <a:pt x="962304" y="114804"/>
                  <a:pt x="977462" y="94593"/>
                </a:cubicBezTo>
                <a:cubicBezTo>
                  <a:pt x="992033" y="75165"/>
                  <a:pt x="1018565" y="35660"/>
                  <a:pt x="1040524" y="21021"/>
                </a:cubicBezTo>
                <a:cubicBezTo>
                  <a:pt x="1112986" y="-27288"/>
                  <a:pt x="1048019" y="34546"/>
                  <a:pt x="108256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5656217" y="3965152"/>
            <a:ext cx="1418897" cy="1356211"/>
          </a:xfrm>
          <a:custGeom>
            <a:avLst/>
            <a:gdLst>
              <a:gd name="connsiteX0" fmla="*/ 0 w 1418897"/>
              <a:gd name="connsiteY0" fmla="*/ 1356211 h 1356211"/>
              <a:gd name="connsiteX1" fmla="*/ 94593 w 1418897"/>
              <a:gd name="connsiteY1" fmla="*/ 1293149 h 1356211"/>
              <a:gd name="connsiteX2" fmla="*/ 147145 w 1418897"/>
              <a:gd name="connsiteY2" fmla="*/ 1240598 h 1356211"/>
              <a:gd name="connsiteX3" fmla="*/ 168166 w 1418897"/>
              <a:gd name="connsiteY3" fmla="*/ 1209066 h 1356211"/>
              <a:gd name="connsiteX4" fmla="*/ 189186 w 1418897"/>
              <a:gd name="connsiteY4" fmla="*/ 1124984 h 1356211"/>
              <a:gd name="connsiteX5" fmla="*/ 262759 w 1418897"/>
              <a:gd name="connsiteY5" fmla="*/ 1019880 h 1356211"/>
              <a:gd name="connsiteX6" fmla="*/ 273269 w 1418897"/>
              <a:gd name="connsiteY6" fmla="*/ 988349 h 1356211"/>
              <a:gd name="connsiteX7" fmla="*/ 304800 w 1418897"/>
              <a:gd name="connsiteY7" fmla="*/ 967329 h 1356211"/>
              <a:gd name="connsiteX8" fmla="*/ 367862 w 1418897"/>
              <a:gd name="connsiteY8" fmla="*/ 904266 h 1356211"/>
              <a:gd name="connsiteX9" fmla="*/ 399393 w 1418897"/>
              <a:gd name="connsiteY9" fmla="*/ 872735 h 1356211"/>
              <a:gd name="connsiteX10" fmla="*/ 420414 w 1418897"/>
              <a:gd name="connsiteY10" fmla="*/ 841204 h 1356211"/>
              <a:gd name="connsiteX11" fmla="*/ 451945 w 1418897"/>
              <a:gd name="connsiteY11" fmla="*/ 820184 h 1356211"/>
              <a:gd name="connsiteX12" fmla="*/ 483476 w 1418897"/>
              <a:gd name="connsiteY12" fmla="*/ 767632 h 1356211"/>
              <a:gd name="connsiteX13" fmla="*/ 546538 w 1418897"/>
              <a:gd name="connsiteY13" fmla="*/ 704570 h 1356211"/>
              <a:gd name="connsiteX14" fmla="*/ 599090 w 1418897"/>
              <a:gd name="connsiteY14" fmla="*/ 620487 h 1356211"/>
              <a:gd name="connsiteX15" fmla="*/ 641131 w 1418897"/>
              <a:gd name="connsiteY15" fmla="*/ 588956 h 1356211"/>
              <a:gd name="connsiteX16" fmla="*/ 746235 w 1418897"/>
              <a:gd name="connsiteY16" fmla="*/ 473342 h 1356211"/>
              <a:gd name="connsiteX17" fmla="*/ 798786 w 1418897"/>
              <a:gd name="connsiteY17" fmla="*/ 410280 h 1356211"/>
              <a:gd name="connsiteX18" fmla="*/ 872359 w 1418897"/>
              <a:gd name="connsiteY18" fmla="*/ 357729 h 1356211"/>
              <a:gd name="connsiteX19" fmla="*/ 977462 w 1418897"/>
              <a:gd name="connsiteY19" fmla="*/ 273646 h 1356211"/>
              <a:gd name="connsiteX20" fmla="*/ 1030014 w 1418897"/>
              <a:gd name="connsiteY20" fmla="*/ 221094 h 1356211"/>
              <a:gd name="connsiteX21" fmla="*/ 1061545 w 1418897"/>
              <a:gd name="connsiteY21" fmla="*/ 210584 h 1356211"/>
              <a:gd name="connsiteX22" fmla="*/ 1103586 w 1418897"/>
              <a:gd name="connsiteY22" fmla="*/ 179053 h 1356211"/>
              <a:gd name="connsiteX23" fmla="*/ 1135117 w 1418897"/>
              <a:gd name="connsiteY23" fmla="*/ 168542 h 1356211"/>
              <a:gd name="connsiteX24" fmla="*/ 1198179 w 1418897"/>
              <a:gd name="connsiteY24" fmla="*/ 126501 h 1356211"/>
              <a:gd name="connsiteX25" fmla="*/ 1261241 w 1418897"/>
              <a:gd name="connsiteY25" fmla="*/ 105480 h 1356211"/>
              <a:gd name="connsiteX26" fmla="*/ 1345324 w 1418897"/>
              <a:gd name="connsiteY26" fmla="*/ 31908 h 1356211"/>
              <a:gd name="connsiteX27" fmla="*/ 1408386 w 1418897"/>
              <a:gd name="connsiteY27" fmla="*/ 377 h 1356211"/>
              <a:gd name="connsiteX28" fmla="*/ 1418897 w 1418897"/>
              <a:gd name="connsiteY28" fmla="*/ 377 h 135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18897" h="1356211">
                <a:moveTo>
                  <a:pt x="0" y="1356211"/>
                </a:moveTo>
                <a:cubicBezTo>
                  <a:pt x="25020" y="1341199"/>
                  <a:pt x="72698" y="1315044"/>
                  <a:pt x="94593" y="1293149"/>
                </a:cubicBezTo>
                <a:cubicBezTo>
                  <a:pt x="164658" y="1223084"/>
                  <a:pt x="63067" y="1296648"/>
                  <a:pt x="147145" y="1240598"/>
                </a:cubicBezTo>
                <a:cubicBezTo>
                  <a:pt x="154152" y="1230087"/>
                  <a:pt x="163731" y="1220894"/>
                  <a:pt x="168166" y="1209066"/>
                </a:cubicBezTo>
                <a:cubicBezTo>
                  <a:pt x="178916" y="1180399"/>
                  <a:pt x="174226" y="1151912"/>
                  <a:pt x="189186" y="1124984"/>
                </a:cubicBezTo>
                <a:cubicBezTo>
                  <a:pt x="207668" y="1091717"/>
                  <a:pt x="239144" y="1051368"/>
                  <a:pt x="262759" y="1019880"/>
                </a:cubicBezTo>
                <a:cubicBezTo>
                  <a:pt x="266262" y="1009370"/>
                  <a:pt x="266348" y="997000"/>
                  <a:pt x="273269" y="988349"/>
                </a:cubicBezTo>
                <a:cubicBezTo>
                  <a:pt x="281160" y="978485"/>
                  <a:pt x="295359" y="975721"/>
                  <a:pt x="304800" y="967329"/>
                </a:cubicBezTo>
                <a:cubicBezTo>
                  <a:pt x="327019" y="947579"/>
                  <a:pt x="346841" y="925287"/>
                  <a:pt x="367862" y="904266"/>
                </a:cubicBezTo>
                <a:cubicBezTo>
                  <a:pt x="378372" y="893756"/>
                  <a:pt x="391148" y="885102"/>
                  <a:pt x="399393" y="872735"/>
                </a:cubicBezTo>
                <a:cubicBezTo>
                  <a:pt x="406400" y="862225"/>
                  <a:pt x="411482" y="850136"/>
                  <a:pt x="420414" y="841204"/>
                </a:cubicBezTo>
                <a:cubicBezTo>
                  <a:pt x="429346" y="832272"/>
                  <a:pt x="441435" y="827191"/>
                  <a:pt x="451945" y="820184"/>
                </a:cubicBezTo>
                <a:cubicBezTo>
                  <a:pt x="462455" y="802667"/>
                  <a:pt x="470540" y="783443"/>
                  <a:pt x="483476" y="767632"/>
                </a:cubicBezTo>
                <a:cubicBezTo>
                  <a:pt x="502301" y="744624"/>
                  <a:pt x="533243" y="731159"/>
                  <a:pt x="546538" y="704570"/>
                </a:cubicBezTo>
                <a:cubicBezTo>
                  <a:pt x="563189" y="671269"/>
                  <a:pt x="571803" y="647774"/>
                  <a:pt x="599090" y="620487"/>
                </a:cubicBezTo>
                <a:cubicBezTo>
                  <a:pt x="611476" y="608100"/>
                  <a:pt x="629348" y="601918"/>
                  <a:pt x="641131" y="588956"/>
                </a:cubicBezTo>
                <a:cubicBezTo>
                  <a:pt x="763749" y="454076"/>
                  <a:pt x="651642" y="544285"/>
                  <a:pt x="746235" y="473342"/>
                </a:cubicBezTo>
                <a:cubicBezTo>
                  <a:pt x="766903" y="442338"/>
                  <a:pt x="768439" y="435569"/>
                  <a:pt x="798786" y="410280"/>
                </a:cubicBezTo>
                <a:cubicBezTo>
                  <a:pt x="867355" y="353140"/>
                  <a:pt x="789061" y="433454"/>
                  <a:pt x="872359" y="357729"/>
                </a:cubicBezTo>
                <a:cubicBezTo>
                  <a:pt x="966620" y="272037"/>
                  <a:pt x="908922" y="296492"/>
                  <a:pt x="977462" y="273646"/>
                </a:cubicBezTo>
                <a:cubicBezTo>
                  <a:pt x="994979" y="256129"/>
                  <a:pt x="1010195" y="235958"/>
                  <a:pt x="1030014" y="221094"/>
                </a:cubicBezTo>
                <a:cubicBezTo>
                  <a:pt x="1038877" y="214447"/>
                  <a:pt x="1051926" y="216081"/>
                  <a:pt x="1061545" y="210584"/>
                </a:cubicBezTo>
                <a:cubicBezTo>
                  <a:pt x="1076754" y="201893"/>
                  <a:pt x="1088377" y="187744"/>
                  <a:pt x="1103586" y="179053"/>
                </a:cubicBezTo>
                <a:cubicBezTo>
                  <a:pt x="1113205" y="173556"/>
                  <a:pt x="1125432" y="173922"/>
                  <a:pt x="1135117" y="168542"/>
                </a:cubicBezTo>
                <a:cubicBezTo>
                  <a:pt x="1157201" y="156273"/>
                  <a:pt x="1174212" y="134490"/>
                  <a:pt x="1198179" y="126501"/>
                </a:cubicBezTo>
                <a:lnTo>
                  <a:pt x="1261241" y="105480"/>
                </a:lnTo>
                <a:cubicBezTo>
                  <a:pt x="1307481" y="59241"/>
                  <a:pt x="1294666" y="68093"/>
                  <a:pt x="1345324" y="31908"/>
                </a:cubicBezTo>
                <a:cubicBezTo>
                  <a:pt x="1372989" y="12147"/>
                  <a:pt x="1376347" y="8386"/>
                  <a:pt x="1408386" y="377"/>
                </a:cubicBezTo>
                <a:cubicBezTo>
                  <a:pt x="1411785" y="-473"/>
                  <a:pt x="1415393" y="377"/>
                  <a:pt x="1418897" y="377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6438478" y="6125234"/>
            <a:ext cx="47296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38">
            <a:hlinkClick r:id="" action="ppaction://media"/>
            <a:extLst>
              <a:ext uri="{FF2B5EF4-FFF2-40B4-BE49-F238E27FC236}">
                <a16:creationId xmlns:a16="http://schemas.microsoft.com/office/drawing/2014/main" id="{C7F15A6A-1910-4E99-8C0A-F811A3CF9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744" y="930230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2" y="1124744"/>
            <a:ext cx="7867600" cy="847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29" y="2156626"/>
            <a:ext cx="7210425" cy="11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8" y="3269079"/>
            <a:ext cx="3381375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62" y="3341087"/>
            <a:ext cx="36195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07" y="4781247"/>
            <a:ext cx="2609850" cy="130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8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69DCF4-C4A1-474D-B885-B683E6363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755194"/>
            <a:ext cx="7128791" cy="5673687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6084168" y="5765194"/>
            <a:ext cx="4320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39">
            <a:hlinkClick r:id="" action="ppaction://media"/>
            <a:extLst>
              <a:ext uri="{FF2B5EF4-FFF2-40B4-BE49-F238E27FC236}">
                <a16:creationId xmlns:a16="http://schemas.microsoft.com/office/drawing/2014/main" id="{7048C461-8C36-4AB6-847B-5E655CA44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6761" y="1556792"/>
            <a:ext cx="736848" cy="73684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1BB630E-C71D-369D-2AEE-F20B8BB68D17}"/>
              </a:ext>
            </a:extLst>
          </p:cNvPr>
          <p:cNvSpPr/>
          <p:nvPr/>
        </p:nvSpPr>
        <p:spPr>
          <a:xfrm>
            <a:off x="1619672" y="2293640"/>
            <a:ext cx="6264696" cy="22154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r>
              <a:rPr lang="ar-SA" b="1" dirty="0">
                <a:solidFill>
                  <a:srgbClr val="FF0000"/>
                </a:solidFill>
                <a:cs typeface="Akhbar MT" pitchFamily="2" charset="-78"/>
              </a:rPr>
              <a:t>انظر لكتاب الطالب ص 38 كم مرة تستطيع قراءة الجمل ؟</a:t>
            </a:r>
          </a:p>
          <a:p>
            <a:pPr algn="ctr"/>
            <a:r>
              <a:rPr lang="ar-SA" b="1" dirty="0">
                <a:solidFill>
                  <a:srgbClr val="FF0000"/>
                </a:solidFill>
                <a:cs typeface="Akhbar MT" pitchFamily="2" charset="-78"/>
              </a:rPr>
              <a:t>أعد كتابة الجمل مرة أخرى , اكتب الجمل عن نفسك انت وغير الوقت والأنشطة </a:t>
            </a:r>
          </a:p>
          <a:p>
            <a:pPr algn="ctr"/>
            <a:r>
              <a:rPr lang="ar-SA" b="1" dirty="0">
                <a:solidFill>
                  <a:srgbClr val="FF0000"/>
                </a:solidFill>
                <a:cs typeface="Akhbar MT" pitchFamily="2" charset="-78"/>
              </a:rPr>
              <a:t>لتناسب انشطتك اليومية 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52" y="2492896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669676-0AF7-9F98-6BDA-1354C23BC874}"/>
              </a:ext>
            </a:extLst>
          </p:cNvPr>
          <p:cNvSpPr txBox="1">
            <a:spLocks/>
          </p:cNvSpPr>
          <p:nvPr/>
        </p:nvSpPr>
        <p:spPr>
          <a:xfrm>
            <a:off x="589304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97402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4686300" cy="4857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152997"/>
            <a:ext cx="8201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1403648" y="2782669"/>
            <a:ext cx="1229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Ring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403648" y="3789040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Rock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259632" y="4869160"/>
            <a:ext cx="1728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Spring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5667144" y="2784532"/>
            <a:ext cx="1337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Back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5724128" y="3789040"/>
            <a:ext cx="1418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Wing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5724128" y="4870519"/>
            <a:ext cx="1066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Ink </a:t>
            </a:r>
          </a:p>
        </p:txBody>
      </p:sp>
      <p:pic>
        <p:nvPicPr>
          <p:cNvPr id="3" name="We Can 5 (2020) WB_CD 3_40">
            <a:hlinkClick r:id="" action="ppaction://media"/>
            <a:extLst>
              <a:ext uri="{FF2B5EF4-FFF2-40B4-BE49-F238E27FC236}">
                <a16:creationId xmlns:a16="http://schemas.microsoft.com/office/drawing/2014/main" id="{B5ECDE70-BB8A-4AE2-AF1A-053B37ACE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674407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9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5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563549" cy="5619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0" y="2319941"/>
            <a:ext cx="7461398" cy="367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6968373" y="2470056"/>
            <a:ext cx="504056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020272" y="3046120"/>
            <a:ext cx="504056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981970" y="3622184"/>
            <a:ext cx="504056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688453" y="4198248"/>
            <a:ext cx="504056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981970" y="4774312"/>
            <a:ext cx="504056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7700463" y="5350376"/>
            <a:ext cx="504056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97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2" y="937954"/>
            <a:ext cx="6000750" cy="4857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7"/>
            <a:ext cx="5400599" cy="465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88" y="3860539"/>
            <a:ext cx="274320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66726" y="3718773"/>
            <a:ext cx="1617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r   </a:t>
            </a:r>
            <a:r>
              <a:rPr lang="en-US" sz="3600" dirty="0" err="1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  n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331640" y="5590981"/>
            <a:ext cx="1220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o   </a:t>
            </a:r>
            <a:r>
              <a:rPr lang="en-US" sz="3600" dirty="0" err="1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2637922" y="4942909"/>
            <a:ext cx="421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551680" y="2516703"/>
            <a:ext cx="4523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n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8100392" y="5446965"/>
            <a:ext cx="420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120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350D43-5E87-4F8E-8688-7467FCEAA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908720"/>
            <a:ext cx="7353300" cy="551589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180012" y="1268760"/>
            <a:ext cx="16962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k – l – j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116116" y="1671191"/>
            <a:ext cx="1336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– g – h 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972100" y="2031231"/>
            <a:ext cx="16962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– c – b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900092" y="2348880"/>
            <a:ext cx="16962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e – d – f 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5 (2020) WB_CD 3_41">
            <a:hlinkClick r:id="" action="ppaction://media"/>
            <a:extLst>
              <a:ext uri="{FF2B5EF4-FFF2-40B4-BE49-F238E27FC236}">
                <a16:creationId xmlns:a16="http://schemas.microsoft.com/office/drawing/2014/main" id="{EBAA0E72-1B58-4BCF-A458-25F300D20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1828056"/>
            <a:ext cx="664840" cy="6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6" grpId="0"/>
      <p:bldP spid="18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78546"/>
            <a:ext cx="6953250" cy="514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15022"/>
            <a:ext cx="5943600" cy="289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وسيلة شرح مستطيلة مستديرة الزوايا 22"/>
          <p:cNvSpPr/>
          <p:nvPr/>
        </p:nvSpPr>
        <p:spPr>
          <a:xfrm>
            <a:off x="1750688" y="2852936"/>
            <a:ext cx="1505654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shark</a:t>
            </a:r>
          </a:p>
        </p:txBody>
      </p:sp>
      <p:sp>
        <p:nvSpPr>
          <p:cNvPr id="13" name="وسيلة شرح مستطيلة مستديرة الزوايا 22"/>
          <p:cNvSpPr/>
          <p:nvPr/>
        </p:nvSpPr>
        <p:spPr>
          <a:xfrm>
            <a:off x="4242018" y="2865463"/>
            <a:ext cx="1391326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ship</a:t>
            </a:r>
          </a:p>
        </p:txBody>
      </p:sp>
      <p:sp>
        <p:nvSpPr>
          <p:cNvPr id="15" name="وسيلة شرح مستطيلة مستديرة الزوايا 22"/>
          <p:cNvSpPr/>
          <p:nvPr/>
        </p:nvSpPr>
        <p:spPr>
          <a:xfrm>
            <a:off x="1542690" y="3714251"/>
            <a:ext cx="2086992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6CC1F59-CFFE-4A93-A6F7-A8A465F05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659" y="4536515"/>
            <a:ext cx="2448960" cy="1943100"/>
          </a:xfrm>
          <a:prstGeom prst="rect">
            <a:avLst/>
          </a:prstGeom>
        </p:spPr>
      </p:pic>
      <p:sp>
        <p:nvSpPr>
          <p:cNvPr id="16" name="وسيلة شرح مستطيلة مستديرة الزوايا 22"/>
          <p:cNvSpPr/>
          <p:nvPr/>
        </p:nvSpPr>
        <p:spPr>
          <a:xfrm>
            <a:off x="4083620" y="3724490"/>
            <a:ext cx="2399532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chocolate</a:t>
            </a:r>
          </a:p>
        </p:txBody>
      </p:sp>
      <p:sp>
        <p:nvSpPr>
          <p:cNvPr id="18" name="وسيلة شرح مستطيلة مستديرة الزوايا 22"/>
          <p:cNvSpPr/>
          <p:nvPr/>
        </p:nvSpPr>
        <p:spPr>
          <a:xfrm>
            <a:off x="1658922" y="4506339"/>
            <a:ext cx="1613201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phone</a:t>
            </a:r>
          </a:p>
        </p:txBody>
      </p:sp>
      <p:sp>
        <p:nvSpPr>
          <p:cNvPr id="22" name="وسيلة شرح مستطيلة مستديرة الزوايا 22"/>
          <p:cNvSpPr/>
          <p:nvPr/>
        </p:nvSpPr>
        <p:spPr>
          <a:xfrm>
            <a:off x="4323218" y="4506339"/>
            <a:ext cx="1613201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photo</a:t>
            </a:r>
          </a:p>
        </p:txBody>
      </p:sp>
      <p:sp>
        <p:nvSpPr>
          <p:cNvPr id="25" name="وسيلة شرح مستطيلة مستديرة الزوايا 22"/>
          <p:cNvSpPr/>
          <p:nvPr/>
        </p:nvSpPr>
        <p:spPr>
          <a:xfrm>
            <a:off x="1654375" y="5334375"/>
            <a:ext cx="2086992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whale</a:t>
            </a:r>
          </a:p>
        </p:txBody>
      </p:sp>
      <p:sp>
        <p:nvSpPr>
          <p:cNvPr id="26" name="وسيلة شرح مستطيلة مستديرة الزوايا 22"/>
          <p:cNvSpPr/>
          <p:nvPr/>
        </p:nvSpPr>
        <p:spPr>
          <a:xfrm>
            <a:off x="4115517" y="5298427"/>
            <a:ext cx="2086992" cy="34738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white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7308304" y="5661248"/>
            <a:ext cx="3285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  <p:bldP spid="22" grpId="0"/>
      <p:bldP spid="25" grpId="0"/>
      <p:bldP spid="26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02" y="2924944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4AA13F-3F09-ADC8-EF63-A8A88397E892}"/>
              </a:ext>
            </a:extLst>
          </p:cNvPr>
          <p:cNvSpPr txBox="1">
            <a:spLocks/>
          </p:cNvSpPr>
          <p:nvPr/>
        </p:nvSpPr>
        <p:spPr>
          <a:xfrm>
            <a:off x="589304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580406"/>
            <a:ext cx="5934075" cy="5524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799288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513537" cy="504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92" y="1516558"/>
            <a:ext cx="4675458" cy="486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38" y="4243452"/>
            <a:ext cx="2291334" cy="221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707904" y="2133625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707904" y="3357761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6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707904" y="4581897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3707904" y="5776416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5292080" y="2061617"/>
            <a:ext cx="144016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>
            <a:off x="5436096" y="3285753"/>
            <a:ext cx="0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/>
          <p:nvPr/>
        </p:nvCxnSpPr>
        <p:spPr>
          <a:xfrm>
            <a:off x="5436096" y="4509889"/>
            <a:ext cx="144016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 flipH="1">
            <a:off x="5148064" y="5734025"/>
            <a:ext cx="2880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V="1">
            <a:off x="5436096" y="1773585"/>
            <a:ext cx="0" cy="2880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 flipV="1">
            <a:off x="5436096" y="2997721"/>
            <a:ext cx="0" cy="2880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 flipV="1">
            <a:off x="5436096" y="4221857"/>
            <a:ext cx="0" cy="2880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/>
          <p:nvPr/>
        </p:nvCxnSpPr>
        <p:spPr>
          <a:xfrm flipV="1">
            <a:off x="5436096" y="5445993"/>
            <a:ext cx="0" cy="2880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14"/>
          <p:cNvSpPr txBox="1"/>
          <p:nvPr/>
        </p:nvSpPr>
        <p:spPr>
          <a:xfrm>
            <a:off x="6732240" y="5909979"/>
            <a:ext cx="20162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watermelon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34">
            <a:hlinkClick r:id="" action="ppaction://media"/>
            <a:extLst>
              <a:ext uri="{FF2B5EF4-FFF2-40B4-BE49-F238E27FC236}">
                <a16:creationId xmlns:a16="http://schemas.microsoft.com/office/drawing/2014/main" id="{DC9783B6-FCD5-41D7-ABDF-228479729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4689" y="1516558"/>
            <a:ext cx="695226" cy="6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3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6" grpId="0"/>
      <p:bldP spid="18" grpId="0"/>
      <p:bldP spid="2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79" y="1287041"/>
            <a:ext cx="4552950" cy="4857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52" y="2636912"/>
            <a:ext cx="208662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5" y="1863453"/>
            <a:ext cx="5926336" cy="422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167011" y="2564904"/>
            <a:ext cx="532859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usually go to bed at 9 o’clock </a:t>
            </a:r>
          </a:p>
          <a:p>
            <a:pPr algn="l" rtl="0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 usually go to bed at 9 o’clock </a:t>
            </a:r>
            <a:endParaRPr lang="ar-SA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 usually go to bed at 9 o’clock 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022995" y="4653136"/>
            <a:ext cx="597666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Yesterday , I went to bed at 9:30 </a:t>
            </a:r>
          </a:p>
          <a:p>
            <a:pPr algn="l" rtl="0"/>
            <a:r>
              <a:rPr lang="en-US" sz="2800" dirty="0">
                <a:solidFill>
                  <a:srgbClr val="FF9933"/>
                </a:solidFill>
                <a:latin typeface="Comic Sans MS" panose="030F0702030302020204" pitchFamily="66" charset="0"/>
              </a:rPr>
              <a:t>Yesterday , I went to bed at 9:30 </a:t>
            </a:r>
          </a:p>
          <a:p>
            <a:pPr algn="l" rtl="0"/>
            <a:r>
              <a:rPr lang="en-US" sz="2800" dirty="0">
                <a:solidFill>
                  <a:srgbClr val="993300"/>
                </a:solidFill>
                <a:latin typeface="Comic Sans MS" panose="030F0702030302020204" pitchFamily="66" charset="0"/>
              </a:rPr>
              <a:t>Yesterday , I went to bed at 9:30 </a:t>
            </a:r>
          </a:p>
        </p:txBody>
      </p:sp>
      <p:pic>
        <p:nvPicPr>
          <p:cNvPr id="3" name="We Can 5 (2020) WB_CD 3_35">
            <a:hlinkClick r:id="" action="ppaction://media"/>
            <a:extLst>
              <a:ext uri="{FF2B5EF4-FFF2-40B4-BE49-F238E27FC236}">
                <a16:creationId xmlns:a16="http://schemas.microsoft.com/office/drawing/2014/main" id="{74848C53-5BE0-4C1D-87B9-1A479411E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6147" y="521243"/>
            <a:ext cx="563558" cy="5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272808" cy="542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44" y="1946151"/>
            <a:ext cx="6248400" cy="36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71" y="3996421"/>
            <a:ext cx="2065709" cy="2135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83568" y="2459757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 usually go to bed at nine o’clock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27584" y="4160654"/>
            <a:ext cx="5634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Yesterday, I went to bed at ten o’clock.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7020272" y="5598492"/>
            <a:ext cx="15841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fox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12" y="244681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673DAC-6216-96F6-8508-B7716ECBAE7E}"/>
              </a:ext>
            </a:extLst>
          </p:cNvPr>
          <p:cNvSpPr txBox="1">
            <a:spLocks/>
          </p:cNvSpPr>
          <p:nvPr/>
        </p:nvSpPr>
        <p:spPr>
          <a:xfrm>
            <a:off x="589304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4026812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2736304" cy="38876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25477"/>
            <a:ext cx="5472608" cy="14649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67" y="2880892"/>
            <a:ext cx="3286125" cy="504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672408" cy="7523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49" y="3601741"/>
            <a:ext cx="6774227" cy="2880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e Can 5 (2020) WB_CD 3_36">
            <a:hlinkClick r:id="" action="ppaction://media"/>
            <a:extLst>
              <a:ext uri="{FF2B5EF4-FFF2-40B4-BE49-F238E27FC236}">
                <a16:creationId xmlns:a16="http://schemas.microsoft.com/office/drawing/2014/main" id="{E2EEC350-1246-4208-9233-D2EAC1411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9512" y="2724456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0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693</TotalTime>
  <Words>217</Words>
  <Application>Microsoft Office PowerPoint</Application>
  <PresentationFormat>عرض على الشاشة (4:3)</PresentationFormat>
  <Paragraphs>121</Paragraphs>
  <Slides>24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24</vt:i4>
      </vt:variant>
    </vt:vector>
  </HeadingPairs>
  <TitlesOfParts>
    <vt:vector size="39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87</cp:revision>
  <dcterms:created xsi:type="dcterms:W3CDTF">2016-02-09T18:07:58Z</dcterms:created>
  <dcterms:modified xsi:type="dcterms:W3CDTF">2023-11-28T14:52:47Z</dcterms:modified>
</cp:coreProperties>
</file>