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08" r:id="rId2"/>
    <p:sldMasterId id="2147483751" r:id="rId3"/>
    <p:sldMasterId id="2147483763" r:id="rId4"/>
  </p:sldMasterIdLst>
  <p:notesMasterIdLst>
    <p:notesMasterId r:id="rId27"/>
  </p:notesMasterIdLst>
  <p:sldIdLst>
    <p:sldId id="257" r:id="rId5"/>
    <p:sldId id="324" r:id="rId6"/>
    <p:sldId id="407" r:id="rId7"/>
    <p:sldId id="271" r:id="rId8"/>
    <p:sldId id="274" r:id="rId9"/>
    <p:sldId id="275" r:id="rId10"/>
    <p:sldId id="276" r:id="rId11"/>
    <p:sldId id="408" r:id="rId12"/>
    <p:sldId id="277" r:id="rId13"/>
    <p:sldId id="279" r:id="rId14"/>
    <p:sldId id="280" r:id="rId15"/>
    <p:sldId id="409" r:id="rId16"/>
    <p:sldId id="281" r:id="rId17"/>
    <p:sldId id="282" r:id="rId18"/>
    <p:sldId id="283" r:id="rId19"/>
    <p:sldId id="284" r:id="rId20"/>
    <p:sldId id="410" r:id="rId21"/>
    <p:sldId id="285" r:id="rId22"/>
    <p:sldId id="286" r:id="rId23"/>
    <p:sldId id="287" r:id="rId24"/>
    <p:sldId id="288" r:id="rId25"/>
    <p:sldId id="39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63300"/>
    <a:srgbClr val="CC3300"/>
    <a:srgbClr val="0033CC"/>
    <a:srgbClr val="769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40338BF-2C27-4F12-BE64-47ADE054159A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D15440D-CC4D-4531-9C92-D9FD8E241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095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608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10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879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238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70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475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655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905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242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048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58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880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637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639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112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372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582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370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660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226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63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557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608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515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693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2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37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358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651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512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962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283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640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40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8342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189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748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930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869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597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79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497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900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635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078802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792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8673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7897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2891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2079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991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671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0467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742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3557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44233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67A854-756A-9C50-7629-906C55E62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3887ADA-E8DA-0004-1780-01CE51D7B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6262BD-0F6E-D036-EB4C-6DEABE1A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C7176D6-16B5-7580-5FEC-1B915A1E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1D92ED-4078-FD7D-9614-7E227F3A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536818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D0BF3A-ACAF-26FE-55BB-FF57BD5A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6BC8EE-C965-D57F-4FD5-F80BEA13D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02E8E9-9241-AE93-7B68-CF19FC2F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C72DA5-564D-DF05-61F7-1E96FFF5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81939F-A84F-7F55-DE15-653F7D4A3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272382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59FB7D-22BB-037E-7477-FF0968D0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94C9664-09E7-5095-5A82-1828BCEFC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EC2F10-0336-1B40-A04B-40FE1B604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0AA04-7492-680F-ADE6-7BB76967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009A48-6C0F-6A28-25EA-979C8C6E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094938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4C09B2-1841-58BE-8C7C-2AEB6884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E8D9D7F-8F46-0C8F-8A92-E7876018B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7858BEC-0242-5CA4-56ED-3A5D84F7A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3FEED2D-5337-7AAD-3FF2-D8983CE6C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A13A16-5E67-CBCF-D927-AB2A945F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D08B52-25FE-0EF5-503B-20C81C7A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11599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8A07BD-CE6D-C151-36B9-CC4BF737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7C5909-79D2-6B3D-75AB-F8FBB8027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9C466E0-82A8-986C-ED1E-A2C80B309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22A8A19-9379-88FF-2B76-D77C00074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3144A7C-3A2F-B1DA-0D49-78464D19E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69131AC-8348-8FF1-1B17-C28108A3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E6C210-ABED-FADF-1393-4D575C51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E768398-FBCC-FA65-DD8F-00F80582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33929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CCA834-1DD8-6760-F40C-50E47C25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8896D45-DA93-D7E6-9808-D6BC0609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00CC9AD-85C1-D533-935F-9E9847FC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4C52208-538D-5024-AD99-CF47B821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7401803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B48C681-798B-5C6F-3D2C-533550B6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F2CB5DF-A6F7-D027-DF92-EBD54E74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6ED4F1-B8D6-BE49-BB9C-B0D98337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4104404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55F9B6-EE5F-365A-F3A1-087D19F3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5A2A8B-5A5A-D23E-737B-A1AD79F3B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40FA9F4-CFFC-1442-7148-5758404D7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E23DF16-C0EC-5938-47B6-5ACAAE1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699260E-A778-0D15-BBEE-C6C25C41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77F902-2085-C160-D91B-4318058E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5308681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159851-4627-64BB-2ECC-43DEEF7C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42504FB-39CC-873C-39CF-EDD3379C1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9267DA7-2B0D-372C-A6C2-CEB4D151A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EF7FFBF-F342-21E5-262A-EF0B80D82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CF37B9-7218-DA07-5EA3-13B72E7D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43D7E4C-DD78-DAEA-9544-A9F97F5D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8563056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196327-FE8D-03EC-469A-34D2E0822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9EEC84-781F-95B4-6262-B53A0E37B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54F687-6767-241E-BAA9-976557C1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FA6076-FF87-C5F7-020A-F577D2B7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55034E-A792-D730-30E6-C0871D4E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448579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620B682-C1C8-7248-40F4-BBF78CC24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0ED2E89-81D3-464F-B85E-0BB0CE991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E1FCCD-AD9D-5B7C-636A-2F268ABD4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CA18BA-889F-57B9-55FE-DD64A65B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15BDD0-26F9-433C-E6A2-68D58DBD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732239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6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42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432EB7E-20D5-F0F4-3507-1C7BFAD5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06CB0DA-EFCE-7208-722B-93A1BFF16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FEC6F-7CFE-D3FC-9694-0B5186F76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2CE849-FCF8-8FFE-C2CF-8BBD0DFDD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DFE4AC-0C58-89F5-C559-075A1D4FB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646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17.wdp"/><Relationship Id="rId5" Type="http://schemas.openxmlformats.org/officeDocument/2006/relationships/image" Target="../media/image48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8.wdp"/><Relationship Id="rId11" Type="http://schemas.openxmlformats.org/officeDocument/2006/relationships/image" Target="../media/image20.png"/><Relationship Id="rId5" Type="http://schemas.openxmlformats.org/officeDocument/2006/relationships/image" Target="../media/image52.png"/><Relationship Id="rId10" Type="http://schemas.microsoft.com/office/2007/relationships/hdphoto" Target="../media/hdphoto20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22.wdp"/><Relationship Id="rId5" Type="http://schemas.openxmlformats.org/officeDocument/2006/relationships/image" Target="../media/image57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6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3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144815" cy="9290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13" y="2038630"/>
            <a:ext cx="5369674" cy="424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431418" y="2091474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403648" y="2883562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1403648" y="3747658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431418" y="4539746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403648" y="5350998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1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A667EB5-5F9E-4685-98FE-50850D899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509" y="2132856"/>
            <a:ext cx="2481971" cy="4092939"/>
          </a:xfrm>
          <a:prstGeom prst="rect">
            <a:avLst/>
          </a:prstGeom>
        </p:spPr>
      </p:pic>
      <p:pic>
        <p:nvPicPr>
          <p:cNvPr id="3" name="We Can 5 (2020) WB_CD 3_45">
            <a:hlinkClick r:id="" action="ppaction://media"/>
            <a:extLst>
              <a:ext uri="{FF2B5EF4-FFF2-40B4-BE49-F238E27FC236}">
                <a16:creationId xmlns:a16="http://schemas.microsoft.com/office/drawing/2014/main" id="{254D8F56-2319-4519-9B7B-D1EE9CB6C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1520" y="605216"/>
            <a:ext cx="735552" cy="7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55" y="2475092"/>
            <a:ext cx="8034288" cy="35461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444208" y="5373216"/>
            <a:ext cx="2016224" cy="461665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dolphin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07F0FBC-01F9-4C80-A02F-8ADD0064D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96752"/>
            <a:ext cx="7434960" cy="1091933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007CCF4-010A-70C7-7732-EAEA541664A3}"/>
              </a:ext>
            </a:extLst>
          </p:cNvPr>
          <p:cNvSpPr/>
          <p:nvPr/>
        </p:nvSpPr>
        <p:spPr>
          <a:xfrm>
            <a:off x="4247456" y="116632"/>
            <a:ext cx="4501008" cy="108012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اختر 3 وظائف ثم اكتب جمل عنها كما في التمرين السابق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 رقم 1</a:t>
            </a:r>
          </a:p>
        </p:txBody>
      </p:sp>
    </p:spTree>
    <p:extLst>
      <p:ext uri="{BB962C8B-B14F-4D97-AF65-F5344CB8AC3E}">
        <p14:creationId xmlns:p14="http://schemas.microsoft.com/office/powerpoint/2010/main" val="3277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4" y="2966845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B1D983-BDC5-D0CC-D486-105E1C966C64}"/>
              </a:ext>
            </a:extLst>
          </p:cNvPr>
          <p:cNvSpPr txBox="1">
            <a:spLocks/>
          </p:cNvSpPr>
          <p:nvPr/>
        </p:nvSpPr>
        <p:spPr>
          <a:xfrm>
            <a:off x="6012160" y="953631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41075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611004" cy="14115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95" y="2173914"/>
            <a:ext cx="6087062" cy="40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78" y="2727409"/>
            <a:ext cx="1817062" cy="372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46">
            <a:hlinkClick r:id="" action="ppaction://media"/>
            <a:extLst>
              <a:ext uri="{FF2B5EF4-FFF2-40B4-BE49-F238E27FC236}">
                <a16:creationId xmlns:a16="http://schemas.microsoft.com/office/drawing/2014/main" id="{99C3D230-C422-4453-A7BB-4C6076610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5012" y="377249"/>
            <a:ext cx="808595" cy="8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2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5381625" cy="5619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4" y="1603068"/>
            <a:ext cx="5691466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4081470"/>
            <a:ext cx="2104205" cy="231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342541" y="1357775"/>
            <a:ext cx="5294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 want to be a designer .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1365476" y="2026035"/>
            <a:ext cx="5294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7030A0"/>
                </a:solidFill>
                <a:latin typeface="Comic Sans MS" pitchFamily="66" charset="0"/>
              </a:rPr>
              <a:t>I want to be a baker .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270533" y="2630830"/>
            <a:ext cx="5294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</a:rPr>
              <a:t>I want to be a TV reporter.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210559" y="3259738"/>
            <a:ext cx="5294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0033CC"/>
                </a:solidFill>
                <a:latin typeface="Comic Sans MS" pitchFamily="66" charset="0"/>
              </a:rPr>
              <a:t>I want to be a scientist.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1210559" y="3926974"/>
            <a:ext cx="5294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006600"/>
                </a:solidFill>
                <a:latin typeface="Comic Sans MS" pitchFamily="66" charset="0"/>
              </a:rPr>
              <a:t>I want to be a writer.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1198525" y="4555882"/>
            <a:ext cx="5294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</a:rPr>
              <a:t>I want to be a doctor. 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1270533" y="5223118"/>
            <a:ext cx="5294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CC3300"/>
                </a:solidFill>
                <a:latin typeface="Comic Sans MS" pitchFamily="66" charset="0"/>
              </a:rPr>
              <a:t>I want to be a presenter. 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1422933" y="5871190"/>
            <a:ext cx="5294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C000"/>
                </a:solidFill>
                <a:latin typeface="Comic Sans MS" pitchFamily="66" charset="0"/>
              </a:rPr>
              <a:t>I want to be a teacher.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7236296" y="5606247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</a:rPr>
              <a:t>j </a:t>
            </a:r>
            <a:endParaRPr lang="ar-S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7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8" grpId="0"/>
      <p:bldP spid="22" grpId="0"/>
      <p:bldP spid="25" grpId="0"/>
      <p:bldP spid="2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980728"/>
            <a:ext cx="7252667" cy="466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0" y="1494294"/>
            <a:ext cx="3416501" cy="491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3707904" y="1915144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4139952" y="3264132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3735674" y="4488268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4211960" y="5712404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40A5797-940F-4701-99D8-BF194DE91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970" y="1494294"/>
            <a:ext cx="3656478" cy="4863296"/>
          </a:xfrm>
          <a:prstGeom prst="rect">
            <a:avLst/>
          </a:prstGeom>
        </p:spPr>
      </p:pic>
      <p:pic>
        <p:nvPicPr>
          <p:cNvPr id="4" name="We Can 5 (2020) WB_CD 3_47">
            <a:hlinkClick r:id="" action="ppaction://media"/>
            <a:extLst>
              <a:ext uri="{FF2B5EF4-FFF2-40B4-BE49-F238E27FC236}">
                <a16:creationId xmlns:a16="http://schemas.microsoft.com/office/drawing/2014/main" id="{1AF46516-0D58-4ABC-B81B-25E73D13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3030" y="861274"/>
            <a:ext cx="669494" cy="6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843871" cy="5143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4" y="2445663"/>
            <a:ext cx="58769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50" y="3957831"/>
            <a:ext cx="2228922" cy="1832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3477443" y="2430104"/>
            <a:ext cx="2971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want to be a designer .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068564" y="3702441"/>
            <a:ext cx="4951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I want to be a writer.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3131840" y="4350513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006600"/>
                </a:solidFill>
                <a:latin typeface="Comic Sans MS" pitchFamily="66" charset="0"/>
              </a:rPr>
              <a:t>I want to be a designer .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7380312" y="4998585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</a:rPr>
              <a:t>n </a:t>
            </a:r>
            <a:endParaRPr lang="ar-S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4" y="3068960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CDC6E8-6302-40FB-B988-9A5861126D1F}"/>
              </a:ext>
            </a:extLst>
          </p:cNvPr>
          <p:cNvSpPr txBox="1">
            <a:spLocks/>
          </p:cNvSpPr>
          <p:nvPr/>
        </p:nvSpPr>
        <p:spPr>
          <a:xfrm>
            <a:off x="6012160" y="953631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420649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3" y="1196752"/>
            <a:ext cx="5362575" cy="4953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25" y="2001073"/>
            <a:ext cx="7376307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وسيلة شرح مستطيلة مستديرة الزوايا 22"/>
          <p:cNvSpPr/>
          <p:nvPr/>
        </p:nvSpPr>
        <p:spPr>
          <a:xfrm>
            <a:off x="1084125" y="3501008"/>
            <a:ext cx="1340024" cy="36004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knob</a:t>
            </a:r>
          </a:p>
        </p:txBody>
      </p:sp>
      <p:sp>
        <p:nvSpPr>
          <p:cNvPr id="12" name="وسيلة شرح مستطيلة مستديرة الزوايا 22"/>
          <p:cNvSpPr/>
          <p:nvPr/>
        </p:nvSpPr>
        <p:spPr>
          <a:xfrm>
            <a:off x="2858953" y="3501008"/>
            <a:ext cx="1340024" cy="36004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knock</a:t>
            </a:r>
          </a:p>
        </p:txBody>
      </p:sp>
      <p:sp>
        <p:nvSpPr>
          <p:cNvPr id="13" name="وسيلة شرح مستطيلة مستديرة الزوايا 22"/>
          <p:cNvSpPr/>
          <p:nvPr/>
        </p:nvSpPr>
        <p:spPr>
          <a:xfrm>
            <a:off x="4875177" y="3501008"/>
            <a:ext cx="1340024" cy="36004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knee</a:t>
            </a:r>
          </a:p>
        </p:txBody>
      </p:sp>
      <p:sp>
        <p:nvSpPr>
          <p:cNvPr id="14" name="وسيلة شرح مستطيلة مستديرة الزوايا 22"/>
          <p:cNvSpPr/>
          <p:nvPr/>
        </p:nvSpPr>
        <p:spPr>
          <a:xfrm>
            <a:off x="6919529" y="3501008"/>
            <a:ext cx="1340024" cy="36004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knife</a:t>
            </a:r>
          </a:p>
        </p:txBody>
      </p:sp>
      <p:sp>
        <p:nvSpPr>
          <p:cNvPr id="15" name="وسيلة شرح مستطيلة مستديرة الزوايا 22"/>
          <p:cNvSpPr/>
          <p:nvPr/>
        </p:nvSpPr>
        <p:spPr>
          <a:xfrm>
            <a:off x="1994857" y="5661248"/>
            <a:ext cx="1340024" cy="36004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night </a:t>
            </a:r>
          </a:p>
        </p:txBody>
      </p:sp>
      <p:sp>
        <p:nvSpPr>
          <p:cNvPr id="16" name="وسيلة شرح مستطيلة مستديرة الزوايا 22"/>
          <p:cNvSpPr/>
          <p:nvPr/>
        </p:nvSpPr>
        <p:spPr>
          <a:xfrm>
            <a:off x="3823185" y="5661248"/>
            <a:ext cx="1340024" cy="36004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light </a:t>
            </a:r>
          </a:p>
        </p:txBody>
      </p:sp>
      <p:sp>
        <p:nvSpPr>
          <p:cNvPr id="18" name="وسيلة شرح مستطيلة مستديرة الزوايا 22"/>
          <p:cNvSpPr/>
          <p:nvPr/>
        </p:nvSpPr>
        <p:spPr>
          <a:xfrm>
            <a:off x="5911417" y="5589240"/>
            <a:ext cx="1340024" cy="36004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right </a:t>
            </a:r>
          </a:p>
        </p:txBody>
      </p:sp>
    </p:spTree>
    <p:extLst>
      <p:ext uri="{BB962C8B-B14F-4D97-AF65-F5344CB8AC3E}">
        <p14:creationId xmlns:p14="http://schemas.microsoft.com/office/powerpoint/2010/main" val="36315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5448300" cy="5048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1" y="1576125"/>
            <a:ext cx="6167915" cy="480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72" y="4827549"/>
            <a:ext cx="2087908" cy="155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501777"/>
            <a:ext cx="528191" cy="528191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17" y="2781697"/>
            <a:ext cx="528191" cy="528191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85" y="3933825"/>
            <a:ext cx="528191" cy="528191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41738"/>
            <a:ext cx="528191" cy="528191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01778"/>
            <a:ext cx="528191" cy="528191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77" y="5085953"/>
            <a:ext cx="528191" cy="528191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493866"/>
            <a:ext cx="528191" cy="528191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77" y="5853906"/>
            <a:ext cx="528191" cy="528191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6948264" y="5693955"/>
            <a:ext cx="7200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</a:rPr>
              <a:t>O </a:t>
            </a:r>
            <a:endParaRPr lang="ar-SA" sz="2000" dirty="0">
              <a:solidFill>
                <a:srgbClr val="FF0000"/>
              </a:solidFill>
            </a:endParaRPr>
          </a:p>
        </p:txBody>
      </p:sp>
      <p:pic>
        <p:nvPicPr>
          <p:cNvPr id="4" name="We Can 5 (2020) WB_CD 3_48">
            <a:hlinkClick r:id="" action="ppaction://media"/>
            <a:extLst>
              <a:ext uri="{FF2B5EF4-FFF2-40B4-BE49-F238E27FC236}">
                <a16:creationId xmlns:a16="http://schemas.microsoft.com/office/drawing/2014/main" id="{184D2F44-92FC-4083-B854-41F9FC095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668344" y="1413545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7020272" y="2669929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6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28384" cy="64122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17" y="2054002"/>
            <a:ext cx="479107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 bwMode="auto">
          <a:xfrm>
            <a:off x="880864" y="3527004"/>
            <a:ext cx="73256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مستدير الزوايا 11">
            <a:hlinkClick r:id="" action="ppaction://noaction"/>
          </p:cNvPr>
          <p:cNvSpPr/>
          <p:nvPr/>
        </p:nvSpPr>
        <p:spPr>
          <a:xfrm>
            <a:off x="952872" y="2806924"/>
            <a:ext cx="6696744" cy="349555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I like to count the stars at night .. Ten at a time,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Ten, twenty, thirty, forty, fifty, sixty, seventy, eighty, ninety,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ONE HUNDRED!</a:t>
            </a:r>
          </a:p>
        </p:txBody>
      </p:sp>
    </p:spTree>
    <p:extLst>
      <p:ext uri="{BB962C8B-B14F-4D97-AF65-F5344CB8AC3E}">
        <p14:creationId xmlns:p14="http://schemas.microsoft.com/office/powerpoint/2010/main" val="319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5229225" cy="5238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139403"/>
            <a:ext cx="5760640" cy="210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7072"/>
            <a:ext cx="2472970" cy="2083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1043608" y="2224683"/>
            <a:ext cx="864096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2555776" y="3088779"/>
            <a:ext cx="864096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/>
          <p:cNvSpPr/>
          <p:nvPr/>
        </p:nvSpPr>
        <p:spPr>
          <a:xfrm>
            <a:off x="5364088" y="3088779"/>
            <a:ext cx="864096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/>
          <p:cNvSpPr/>
          <p:nvPr/>
        </p:nvSpPr>
        <p:spPr>
          <a:xfrm>
            <a:off x="3419872" y="2224683"/>
            <a:ext cx="864096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5292080" y="2224683"/>
            <a:ext cx="864096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251520" y="3088779"/>
            <a:ext cx="864096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/>
          <p:cNvSpPr txBox="1"/>
          <p:nvPr/>
        </p:nvSpPr>
        <p:spPr>
          <a:xfrm>
            <a:off x="6588224" y="5559623"/>
            <a:ext cx="20162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 elephant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5 (2020) WB_CD 3_49">
            <a:hlinkClick r:id="" action="ppaction://media"/>
            <a:extLst>
              <a:ext uri="{FF2B5EF4-FFF2-40B4-BE49-F238E27FC236}">
                <a16:creationId xmlns:a16="http://schemas.microsoft.com/office/drawing/2014/main" id="{B4E3148F-A652-4B64-B2A5-415F1A64E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9" y="559891"/>
            <a:ext cx="645022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6" grpId="0" animBg="1"/>
      <p:bldP spid="18" grpId="0" animBg="1"/>
      <p:bldP spid="22" grpId="0" animBg="1"/>
      <p:bldP spid="25" grpId="0" animBg="1"/>
      <p:bldP spid="26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ncert One"/>
              </a:rPr>
              <a:t>رابع – خامس - سادس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52" y="2966845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673DAC-6216-96F6-8508-B7716ECBAE7E}"/>
              </a:ext>
            </a:extLst>
          </p:cNvPr>
          <p:cNvSpPr txBox="1">
            <a:spLocks/>
          </p:cNvSpPr>
          <p:nvPr/>
        </p:nvSpPr>
        <p:spPr>
          <a:xfrm>
            <a:off x="6012160" y="953631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97402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973" y="980728"/>
            <a:ext cx="3648075" cy="5048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7561"/>
            <a:ext cx="364836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51" y="1557561"/>
            <a:ext cx="351810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We Can 5 (2020) WB_CD 3_42">
            <a:hlinkClick r:id="" action="ppaction://media"/>
            <a:extLst>
              <a:ext uri="{FF2B5EF4-FFF2-40B4-BE49-F238E27FC236}">
                <a16:creationId xmlns:a16="http://schemas.microsoft.com/office/drawing/2014/main" id="{530288EA-B190-41EC-A398-6938AFFD5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9593" y="1287692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9098"/>
            <a:ext cx="7324725" cy="5524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7" y="2043286"/>
            <a:ext cx="559789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55" y="3915494"/>
            <a:ext cx="2333625" cy="2609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4465259" y="2038210"/>
            <a:ext cx="1694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Doctor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4427984" y="2763366"/>
            <a:ext cx="1208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Cook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4454229" y="3474735"/>
            <a:ext cx="1159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Pilot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4211960" y="4203526"/>
            <a:ext cx="1891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Teacher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4283968" y="4842887"/>
            <a:ext cx="2331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Astronaut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4466798" y="5571678"/>
            <a:ext cx="1342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Diver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7092280" y="5661248"/>
            <a:ext cx="2880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0AFDF88-0596-4A92-85D7-AD321EB4D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723" y="1534573"/>
            <a:ext cx="6500289" cy="487431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82" y="908720"/>
            <a:ext cx="6657069" cy="5238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200142" y="2902725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8104140" y="5134973"/>
            <a:ext cx="397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1218705" y="5134973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8097728" y="3699608"/>
            <a:ext cx="396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8104140" y="3046741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e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1176025" y="4342885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f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8111354" y="2376582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g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8140986" y="4344710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h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1292066" y="153457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7903024" y="5792635"/>
            <a:ext cx="32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j</a:t>
            </a:r>
          </a:p>
        </p:txBody>
      </p:sp>
      <p:sp>
        <p:nvSpPr>
          <p:cNvPr id="28" name="مستطيل 27"/>
          <p:cNvSpPr/>
          <p:nvPr/>
        </p:nvSpPr>
        <p:spPr>
          <a:xfrm>
            <a:off x="1218705" y="2254653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k</a:t>
            </a:r>
          </a:p>
        </p:txBody>
      </p:sp>
      <p:sp>
        <p:nvSpPr>
          <p:cNvPr id="29" name="مستطيل 28"/>
          <p:cNvSpPr/>
          <p:nvPr/>
        </p:nvSpPr>
        <p:spPr>
          <a:xfrm>
            <a:off x="2987824" y="5885667"/>
            <a:ext cx="282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l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1184770" y="3695594"/>
            <a:ext cx="412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m</a:t>
            </a:r>
          </a:p>
        </p:txBody>
      </p:sp>
      <p:sp>
        <p:nvSpPr>
          <p:cNvPr id="31" name="مستطيل 30"/>
          <p:cNvSpPr/>
          <p:nvPr/>
        </p:nvSpPr>
        <p:spPr>
          <a:xfrm>
            <a:off x="1214000" y="5885667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n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8067492" y="1606581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o</a:t>
            </a:r>
          </a:p>
        </p:txBody>
      </p:sp>
      <p:pic>
        <p:nvPicPr>
          <p:cNvPr id="2" name="We Can 5 (2020) WB_CD 3_43">
            <a:hlinkClick r:id="" action="ppaction://media"/>
            <a:extLst>
              <a:ext uri="{FF2B5EF4-FFF2-40B4-BE49-F238E27FC236}">
                <a16:creationId xmlns:a16="http://schemas.microsoft.com/office/drawing/2014/main" id="{1DF0BBAD-FA90-437E-A558-7D4506ACA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3756" y="540296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46449"/>
            <a:ext cx="58578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272808" cy="5810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403648" y="2498248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	is a doctor . 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He helps sick people 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94001"/>
            <a:ext cx="2376264" cy="2064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804248" y="4994721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259632" y="3770585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		  is a pilot . 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He flies planes . </a:t>
            </a:r>
          </a:p>
        </p:txBody>
      </p:sp>
    </p:spTree>
    <p:extLst>
      <p:ext uri="{BB962C8B-B14F-4D97-AF65-F5344CB8AC3E}">
        <p14:creationId xmlns:p14="http://schemas.microsoft.com/office/powerpoint/2010/main" val="28566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Arial Black" panose="020B0A04020102020204" pitchFamily="34" charset="0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73" y="2966845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748161-80D0-10D3-D80D-867F2EB70CAE}"/>
              </a:ext>
            </a:extLst>
          </p:cNvPr>
          <p:cNvSpPr txBox="1">
            <a:spLocks/>
          </p:cNvSpPr>
          <p:nvPr/>
        </p:nvSpPr>
        <p:spPr>
          <a:xfrm>
            <a:off x="6012160" y="953631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350441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843523"/>
            <a:ext cx="5472608" cy="4252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696743" cy="273630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077072"/>
            <a:ext cx="7128791" cy="234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7020272" y="5589240"/>
            <a:ext cx="3600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5 (2020) WB_CD 3_44">
            <a:hlinkClick r:id="" action="ppaction://media"/>
            <a:extLst>
              <a:ext uri="{FF2B5EF4-FFF2-40B4-BE49-F238E27FC236}">
                <a16:creationId xmlns:a16="http://schemas.microsoft.com/office/drawing/2014/main" id="{B5358050-3015-4AC7-BB89-BF2E28EFF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8769" y="1295012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727</TotalTime>
  <Words>268</Words>
  <Application>Microsoft Office PowerPoint</Application>
  <PresentationFormat>عرض على الشاشة (4:3)</PresentationFormat>
  <Paragraphs>133</Paragraphs>
  <Slides>22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22</vt:i4>
      </vt:variant>
    </vt:vector>
  </HeadingPairs>
  <TitlesOfParts>
    <vt:vector size="37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81</cp:revision>
  <dcterms:created xsi:type="dcterms:W3CDTF">2016-02-09T18:07:58Z</dcterms:created>
  <dcterms:modified xsi:type="dcterms:W3CDTF">2023-11-28T14:56:44Z</dcterms:modified>
</cp:coreProperties>
</file>