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08" r:id="rId2"/>
    <p:sldMasterId id="2147483751" r:id="rId3"/>
    <p:sldMasterId id="2147483763" r:id="rId4"/>
  </p:sldMasterIdLst>
  <p:notesMasterIdLst>
    <p:notesMasterId r:id="rId34"/>
  </p:notesMasterIdLst>
  <p:sldIdLst>
    <p:sldId id="257" r:id="rId5"/>
    <p:sldId id="324" r:id="rId6"/>
    <p:sldId id="413" r:id="rId7"/>
    <p:sldId id="262" r:id="rId8"/>
    <p:sldId id="263" r:id="rId9"/>
    <p:sldId id="264" r:id="rId10"/>
    <p:sldId id="290" r:id="rId11"/>
    <p:sldId id="265" r:id="rId12"/>
    <p:sldId id="267" r:id="rId13"/>
    <p:sldId id="415" r:id="rId14"/>
    <p:sldId id="268" r:id="rId15"/>
    <p:sldId id="269" r:id="rId16"/>
    <p:sldId id="270" r:id="rId17"/>
    <p:sldId id="271" r:id="rId18"/>
    <p:sldId id="272" r:id="rId19"/>
    <p:sldId id="273" r:id="rId20"/>
    <p:sldId id="416" r:id="rId21"/>
    <p:sldId id="274" r:id="rId22"/>
    <p:sldId id="275" r:id="rId23"/>
    <p:sldId id="295" r:id="rId24"/>
    <p:sldId id="277" r:id="rId25"/>
    <p:sldId id="278" r:id="rId26"/>
    <p:sldId id="417" r:id="rId27"/>
    <p:sldId id="279" r:id="rId28"/>
    <p:sldId id="280" r:id="rId29"/>
    <p:sldId id="285" r:id="rId30"/>
    <p:sldId id="282" r:id="rId31"/>
    <p:sldId id="283" r:id="rId32"/>
    <p:sldId id="395" r:id="rId3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536" y="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4A78ED7-8D9D-430B-90A6-EA413BF94DD1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57E0AB1-D5FB-413D-945B-AA8EA373B04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023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2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24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8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95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8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521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37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489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389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5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31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57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659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658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17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039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58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86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68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99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897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6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6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0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550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048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826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2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22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316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75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84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421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563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971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574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897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968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19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069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49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257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700142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9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91522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0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6656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09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347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7164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8556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7481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55319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7416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11383159"/>
      </p:ext>
    </p:extLst>
  </p:cSld>
  <p:clrMapOvr>
    <a:masterClrMapping/>
  </p:clrMapOvr>
  <p:transition spd="med" advClick="0" advTm="2000">
    <p:push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51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057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7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801189B-AE70-4EF8-CD7A-7026D006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6C05307-1784-6B8F-23C3-BB57EB7DB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503242-101C-F18B-BB79-84714AF79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9B89B7-E647-6F12-4AF3-F751C22B9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3AE658-4C87-0FF4-8EEE-121FF97FE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440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</p:sldLayoutIdLst>
  <p:transition spd="med">
    <p:push dir="d"/>
  </p:transition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microsoft.com/office/2007/relationships/hdphoto" Target="../media/hdphoto2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52" y="2966845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A3D0BDB-CD18-0204-6DE3-8EB88ADFE1C6}"/>
              </a:ext>
            </a:extLst>
          </p:cNvPr>
          <p:cNvSpPr txBox="1">
            <a:spLocks/>
          </p:cNvSpPr>
          <p:nvPr/>
        </p:nvSpPr>
        <p:spPr>
          <a:xfrm>
            <a:off x="6081859" y="941986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374795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0" y="1097445"/>
            <a:ext cx="5113203" cy="64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0" y="1863225"/>
            <a:ext cx="8636900" cy="438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مربع نص 18"/>
          <p:cNvSpPr txBox="1"/>
          <p:nvPr/>
        </p:nvSpPr>
        <p:spPr>
          <a:xfrm>
            <a:off x="740088" y="2794804"/>
            <a:ext cx="15236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Win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725003" y="3486177"/>
            <a:ext cx="15793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Saw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73182" y="4199852"/>
            <a:ext cx="15682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Make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602340" y="4857776"/>
            <a:ext cx="17900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Caught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62034" y="5604900"/>
            <a:ext cx="14232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break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6968207" y="2755341"/>
            <a:ext cx="14232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got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5019368" y="3531219"/>
            <a:ext cx="12559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6817500" y="4170533"/>
            <a:ext cx="14440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Lost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4925316" y="4905614"/>
            <a:ext cx="14440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has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6806352" y="5585725"/>
            <a:ext cx="12782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Were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We Can 6 (2020) WB_CD 3_12">
            <a:hlinkClick r:id="" action="ppaction://media"/>
            <a:extLst>
              <a:ext uri="{FF2B5EF4-FFF2-40B4-BE49-F238E27FC236}">
                <a16:creationId xmlns:a16="http://schemas.microsoft.com/office/drawing/2014/main" id="{C9D7AB34-56D2-4D0D-9144-1FE5C7553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0893" y="934185"/>
            <a:ext cx="868919" cy="8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8368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1" y="1050231"/>
            <a:ext cx="6763551" cy="74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9" y="1833809"/>
            <a:ext cx="6501390" cy="447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t="11111" r="8709" b="19385"/>
          <a:stretch/>
        </p:blipFill>
        <p:spPr bwMode="auto">
          <a:xfrm>
            <a:off x="6668430" y="2676939"/>
            <a:ext cx="2078006" cy="224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881267" y="2263228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was happy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996564" y="3155680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was excited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985413" y="4025472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was sad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985413" y="4917572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was worried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985413" y="5765061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was scared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12755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9" y="1550237"/>
            <a:ext cx="3112578" cy="56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75" y="2408304"/>
            <a:ext cx="8625300" cy="247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5508246" y="2699208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519397" y="3778759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506663" y="3244738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47478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3" y="880611"/>
            <a:ext cx="3945474" cy="56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0" y="1451921"/>
            <a:ext cx="8511715" cy="49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73135" y="715617"/>
            <a:ext cx="747326" cy="74732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شكل حر 2"/>
          <p:cNvSpPr/>
          <p:nvPr/>
        </p:nvSpPr>
        <p:spPr>
          <a:xfrm>
            <a:off x="2486722" y="3481443"/>
            <a:ext cx="1182029" cy="0"/>
          </a:xfrm>
          <a:custGeom>
            <a:avLst/>
            <a:gdLst>
              <a:gd name="connsiteX0" fmla="*/ 0 w 1182029"/>
              <a:gd name="connsiteY0" fmla="*/ 0 h 0"/>
              <a:gd name="connsiteX1" fmla="*/ 1182029 w 118202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2029">
                <a:moveTo>
                  <a:pt x="0" y="0"/>
                </a:moveTo>
                <a:lnTo>
                  <a:pt x="1182029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شكل حر 3"/>
          <p:cNvSpPr/>
          <p:nvPr/>
        </p:nvSpPr>
        <p:spPr>
          <a:xfrm>
            <a:off x="5932449" y="3470292"/>
            <a:ext cx="1159727" cy="2542545"/>
          </a:xfrm>
          <a:custGeom>
            <a:avLst/>
            <a:gdLst>
              <a:gd name="connsiteX0" fmla="*/ 0 w 1159727"/>
              <a:gd name="connsiteY0" fmla="*/ 0 h 2542545"/>
              <a:gd name="connsiteX1" fmla="*/ 791736 w 1159727"/>
              <a:gd name="connsiteY1" fmla="*/ 1349297 h 2542545"/>
              <a:gd name="connsiteX2" fmla="*/ 613317 w 1159727"/>
              <a:gd name="connsiteY2" fmla="*/ 2352907 h 2542545"/>
              <a:gd name="connsiteX3" fmla="*/ 1159727 w 1159727"/>
              <a:gd name="connsiteY3" fmla="*/ 2542478 h 2542545"/>
              <a:gd name="connsiteX4" fmla="*/ 1159727 w 1159727"/>
              <a:gd name="connsiteY4" fmla="*/ 2542478 h 254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7" h="2542545">
                <a:moveTo>
                  <a:pt x="0" y="0"/>
                </a:moveTo>
                <a:cubicBezTo>
                  <a:pt x="344758" y="478573"/>
                  <a:pt x="689517" y="957146"/>
                  <a:pt x="791736" y="1349297"/>
                </a:cubicBezTo>
                <a:cubicBezTo>
                  <a:pt x="893956" y="1741448"/>
                  <a:pt x="551985" y="2154044"/>
                  <a:pt x="613317" y="2352907"/>
                </a:cubicBezTo>
                <a:cubicBezTo>
                  <a:pt x="674649" y="2551771"/>
                  <a:pt x="1159727" y="2542478"/>
                  <a:pt x="1159727" y="2542478"/>
                </a:cubicBezTo>
                <a:lnTo>
                  <a:pt x="1159727" y="2542478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حر 5"/>
          <p:cNvSpPr/>
          <p:nvPr/>
        </p:nvSpPr>
        <p:spPr>
          <a:xfrm>
            <a:off x="2531327" y="3994399"/>
            <a:ext cx="1103971" cy="735981"/>
          </a:xfrm>
          <a:custGeom>
            <a:avLst/>
            <a:gdLst>
              <a:gd name="connsiteX0" fmla="*/ 0 w 1103971"/>
              <a:gd name="connsiteY0" fmla="*/ 0 h 735981"/>
              <a:gd name="connsiteX1" fmla="*/ 635619 w 1103971"/>
              <a:gd name="connsiteY1" fmla="*/ 390293 h 735981"/>
              <a:gd name="connsiteX2" fmla="*/ 1103971 w 1103971"/>
              <a:gd name="connsiteY2" fmla="*/ 735981 h 73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971" h="735981">
                <a:moveTo>
                  <a:pt x="0" y="0"/>
                </a:moveTo>
                <a:cubicBezTo>
                  <a:pt x="225812" y="133815"/>
                  <a:pt x="451624" y="267630"/>
                  <a:pt x="635619" y="390293"/>
                </a:cubicBezTo>
                <a:cubicBezTo>
                  <a:pt x="819614" y="512956"/>
                  <a:pt x="961792" y="624468"/>
                  <a:pt x="1103971" y="735981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شكل حر 6"/>
          <p:cNvSpPr/>
          <p:nvPr/>
        </p:nvSpPr>
        <p:spPr>
          <a:xfrm>
            <a:off x="5932449" y="4663472"/>
            <a:ext cx="1137424" cy="11152"/>
          </a:xfrm>
          <a:custGeom>
            <a:avLst/>
            <a:gdLst>
              <a:gd name="connsiteX0" fmla="*/ 0 w 1137424"/>
              <a:gd name="connsiteY0" fmla="*/ 0 h 11152"/>
              <a:gd name="connsiteX1" fmla="*/ 1137424 w 1137424"/>
              <a:gd name="connsiteY1" fmla="*/ 11152 h 1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7424" h="11152">
                <a:moveTo>
                  <a:pt x="0" y="0"/>
                </a:moveTo>
                <a:lnTo>
                  <a:pt x="1137424" y="11152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شكل حر 7"/>
          <p:cNvSpPr/>
          <p:nvPr/>
        </p:nvSpPr>
        <p:spPr>
          <a:xfrm>
            <a:off x="2497873" y="4741531"/>
            <a:ext cx="1126273" cy="479502"/>
          </a:xfrm>
          <a:custGeom>
            <a:avLst/>
            <a:gdLst>
              <a:gd name="connsiteX0" fmla="*/ 0 w 1126273"/>
              <a:gd name="connsiteY0" fmla="*/ 0 h 479502"/>
              <a:gd name="connsiteX1" fmla="*/ 1126273 w 1126273"/>
              <a:gd name="connsiteY1" fmla="*/ 479502 h 47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6273" h="479502">
                <a:moveTo>
                  <a:pt x="0" y="0"/>
                </a:moveTo>
                <a:lnTo>
                  <a:pt x="1126273" y="479502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شكل حر 8"/>
          <p:cNvSpPr/>
          <p:nvPr/>
        </p:nvSpPr>
        <p:spPr>
          <a:xfrm>
            <a:off x="5943600" y="3960946"/>
            <a:ext cx="1137424" cy="1371600"/>
          </a:xfrm>
          <a:custGeom>
            <a:avLst/>
            <a:gdLst>
              <a:gd name="connsiteX0" fmla="*/ 0 w 1137424"/>
              <a:gd name="connsiteY0" fmla="*/ 1204331 h 1204331"/>
              <a:gd name="connsiteX1" fmla="*/ 479502 w 1137424"/>
              <a:gd name="connsiteY1" fmla="*/ 412595 h 1204331"/>
              <a:gd name="connsiteX2" fmla="*/ 1137424 w 1137424"/>
              <a:gd name="connsiteY2" fmla="*/ 0 h 120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424" h="1204331">
                <a:moveTo>
                  <a:pt x="0" y="1204331"/>
                </a:moveTo>
                <a:cubicBezTo>
                  <a:pt x="144965" y="908824"/>
                  <a:pt x="289931" y="613317"/>
                  <a:pt x="479502" y="412595"/>
                </a:cubicBezTo>
                <a:cubicBezTo>
                  <a:pt x="669073" y="211873"/>
                  <a:pt x="903248" y="105936"/>
                  <a:pt x="1137424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شكل حر 9"/>
          <p:cNvSpPr/>
          <p:nvPr/>
        </p:nvSpPr>
        <p:spPr>
          <a:xfrm>
            <a:off x="2531327" y="5444058"/>
            <a:ext cx="1103971" cy="390292"/>
          </a:xfrm>
          <a:custGeom>
            <a:avLst/>
            <a:gdLst>
              <a:gd name="connsiteX0" fmla="*/ 0 w 1103971"/>
              <a:gd name="connsiteY0" fmla="*/ 0 h 390292"/>
              <a:gd name="connsiteX1" fmla="*/ 1103971 w 1103971"/>
              <a:gd name="connsiteY1" fmla="*/ 390292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3971" h="390292">
                <a:moveTo>
                  <a:pt x="0" y="0"/>
                </a:moveTo>
                <a:lnTo>
                  <a:pt x="1103971" y="390292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 13"/>
          <p:cNvSpPr/>
          <p:nvPr/>
        </p:nvSpPr>
        <p:spPr>
          <a:xfrm>
            <a:off x="5954751" y="3385745"/>
            <a:ext cx="1115122" cy="2515513"/>
          </a:xfrm>
          <a:custGeom>
            <a:avLst/>
            <a:gdLst>
              <a:gd name="connsiteX0" fmla="*/ 0 w 1115122"/>
              <a:gd name="connsiteY0" fmla="*/ 2515513 h 2515513"/>
              <a:gd name="connsiteX1" fmla="*/ 490654 w 1115122"/>
              <a:gd name="connsiteY1" fmla="*/ 1790683 h 2515513"/>
              <a:gd name="connsiteX2" fmla="*/ 691376 w 1115122"/>
              <a:gd name="connsiteY2" fmla="*/ 274118 h 2515513"/>
              <a:gd name="connsiteX3" fmla="*/ 1115122 w 1115122"/>
              <a:gd name="connsiteY3" fmla="*/ 6488 h 251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122" h="2515513">
                <a:moveTo>
                  <a:pt x="0" y="2515513"/>
                </a:moveTo>
                <a:cubicBezTo>
                  <a:pt x="187712" y="2339881"/>
                  <a:pt x="375425" y="2164249"/>
                  <a:pt x="490654" y="1790683"/>
                </a:cubicBezTo>
                <a:cubicBezTo>
                  <a:pt x="605883" y="1417117"/>
                  <a:pt x="587298" y="571484"/>
                  <a:pt x="691376" y="274118"/>
                </a:cubicBezTo>
                <a:cubicBezTo>
                  <a:pt x="795454" y="-23248"/>
                  <a:pt x="955288" y="-8380"/>
                  <a:pt x="1115122" y="6488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شكل حر 14"/>
          <p:cNvSpPr/>
          <p:nvPr/>
        </p:nvSpPr>
        <p:spPr>
          <a:xfrm>
            <a:off x="2542478" y="2758904"/>
            <a:ext cx="1126273" cy="3213456"/>
          </a:xfrm>
          <a:custGeom>
            <a:avLst/>
            <a:gdLst>
              <a:gd name="connsiteX0" fmla="*/ 0 w 1126273"/>
              <a:gd name="connsiteY0" fmla="*/ 3131203 h 3213456"/>
              <a:gd name="connsiteX1" fmla="*/ 367990 w 1126273"/>
              <a:gd name="connsiteY1" fmla="*/ 2874724 h 3213456"/>
              <a:gd name="connsiteX2" fmla="*/ 657922 w 1126273"/>
              <a:gd name="connsiteY2" fmla="*/ 421456 h 3213456"/>
              <a:gd name="connsiteX3" fmla="*/ 1126273 w 1126273"/>
              <a:gd name="connsiteY3" fmla="*/ 20012 h 321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273" h="3213456">
                <a:moveTo>
                  <a:pt x="0" y="3131203"/>
                </a:moveTo>
                <a:cubicBezTo>
                  <a:pt x="129168" y="3228775"/>
                  <a:pt x="258336" y="3326348"/>
                  <a:pt x="367990" y="2874724"/>
                </a:cubicBezTo>
                <a:cubicBezTo>
                  <a:pt x="477644" y="2423100"/>
                  <a:pt x="531542" y="897241"/>
                  <a:pt x="657922" y="421456"/>
                </a:cubicBezTo>
                <a:cubicBezTo>
                  <a:pt x="784302" y="-54329"/>
                  <a:pt x="955287" y="-17159"/>
                  <a:pt x="1126273" y="2001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شكل حر 15"/>
          <p:cNvSpPr/>
          <p:nvPr/>
        </p:nvSpPr>
        <p:spPr>
          <a:xfrm>
            <a:off x="5943600" y="2756614"/>
            <a:ext cx="1126273" cy="11151"/>
          </a:xfrm>
          <a:custGeom>
            <a:avLst/>
            <a:gdLst>
              <a:gd name="connsiteX0" fmla="*/ 0 w 1126273"/>
              <a:gd name="connsiteY0" fmla="*/ 0 h 11151"/>
              <a:gd name="connsiteX1" fmla="*/ 1126273 w 1126273"/>
              <a:gd name="connsiteY1" fmla="*/ 11151 h 11151"/>
              <a:gd name="connsiteX2" fmla="*/ 1126273 w 1126273"/>
              <a:gd name="connsiteY2" fmla="*/ 11151 h 1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6273" h="11151">
                <a:moveTo>
                  <a:pt x="0" y="0"/>
                </a:moveTo>
                <a:lnTo>
                  <a:pt x="1126273" y="11151"/>
                </a:lnTo>
                <a:lnTo>
                  <a:pt x="1126273" y="1115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73913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" y="1569252"/>
            <a:ext cx="7779731" cy="84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27" y="2733994"/>
            <a:ext cx="8523575" cy="266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790039" y="2633635"/>
            <a:ext cx="66255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saw a shooting star yesterday 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89318" y="3294012"/>
            <a:ext cx="66143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played basketball last week.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89318" y="4032448"/>
            <a:ext cx="68262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broke my laptop , last month.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24831" y="4746296"/>
            <a:ext cx="58878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went to Dubai , last year.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69631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" y="2342309"/>
            <a:ext cx="86725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6" y="1643004"/>
            <a:ext cx="3521254" cy="63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372528" y="3582961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370248" y="2637240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361377" y="3114470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2852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02" y="2966845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F4BA956-904B-0D64-FAA1-0B2144965697}"/>
              </a:ext>
            </a:extLst>
          </p:cNvPr>
          <p:cNvSpPr txBox="1">
            <a:spLocks/>
          </p:cNvSpPr>
          <p:nvPr/>
        </p:nvSpPr>
        <p:spPr>
          <a:xfrm>
            <a:off x="6081859" y="941986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lang="en-US" sz="1500" b="1" kern="0" dirty="0">
                <a:solidFill>
                  <a:srgbClr val="FF0000"/>
                </a:solidFill>
                <a:latin typeface="Arial Black" panose="020B0A04020102020204" pitchFamily="34" charset="0"/>
                <a:sym typeface="Concert One"/>
              </a:rPr>
              <a:t>80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35651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A69E77D-ED6B-4254-A94B-9DDBC8EE9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603" y="1737640"/>
            <a:ext cx="5128177" cy="4563974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1" y="969924"/>
            <a:ext cx="5866046" cy="70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31" y="1934817"/>
            <a:ext cx="2012787" cy="39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1609751" y="2395241"/>
            <a:ext cx="11200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went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042704" y="3070021"/>
            <a:ext cx="9548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got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557829" y="3446064"/>
            <a:ext cx="1113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was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877398" y="3752370"/>
            <a:ext cx="10464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had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843113" y="4104006"/>
            <a:ext cx="11200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went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2971714" y="4823972"/>
            <a:ext cx="12517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came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809663" y="5164578"/>
            <a:ext cx="100852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was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We Can 6 (2020) WB_CD 3_14">
            <a:hlinkClick r:id="" action="ppaction://media"/>
            <a:extLst>
              <a:ext uri="{FF2B5EF4-FFF2-40B4-BE49-F238E27FC236}">
                <a16:creationId xmlns:a16="http://schemas.microsoft.com/office/drawing/2014/main" id="{329646A2-EA40-40E8-984A-E361391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43" y="1813669"/>
            <a:ext cx="845084" cy="8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3948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8" y="1613211"/>
            <a:ext cx="3883818" cy="59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0" y="2492018"/>
            <a:ext cx="8552985" cy="214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212007" y="3687005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223160" y="2732335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200857" y="3211259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8119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7020272" y="2669929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8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B815928-AF62-4095-800A-C331A53A6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36" y="3244090"/>
            <a:ext cx="5761127" cy="1857997"/>
          </a:xfrm>
          <a:prstGeom prst="rect">
            <a:avLst/>
          </a:prstGeom>
        </p:spPr>
      </p:pic>
      <p:pic>
        <p:nvPicPr>
          <p:cNvPr id="4" name="We Can 6 (2020) WB_CD 3_15">
            <a:hlinkClick r:id="" action="ppaction://media"/>
            <a:extLst>
              <a:ext uri="{FF2B5EF4-FFF2-40B4-BE49-F238E27FC236}">
                <a16:creationId xmlns:a16="http://schemas.microsoft.com/office/drawing/2014/main" id="{5997DC5D-060E-411C-91F4-87664D123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549" y="2435707"/>
            <a:ext cx="808383" cy="8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3379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17" y="1034506"/>
            <a:ext cx="6279532" cy="68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17" y="1710277"/>
            <a:ext cx="6397221" cy="458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ربع نص 17"/>
          <p:cNvSpPr txBox="1"/>
          <p:nvPr/>
        </p:nvSpPr>
        <p:spPr>
          <a:xfrm>
            <a:off x="3312277" y="1794531"/>
            <a:ext cx="17540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chicken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309421" y="2219408"/>
            <a:ext cx="13757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onions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767162" y="2628444"/>
            <a:ext cx="204337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some rice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825554" y="3061725"/>
            <a:ext cx="23042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any cheese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732413" y="3484495"/>
            <a:ext cx="23042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some tomato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915088" y="3894018"/>
            <a:ext cx="23042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any pepper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2609909" y="4318893"/>
            <a:ext cx="17235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some oil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271384" y="4757023"/>
            <a:ext cx="30439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any cheese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3357525" y="5164444"/>
            <a:ext cx="23042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some potato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298700" y="5593520"/>
            <a:ext cx="17503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kabsa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0457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4" y="1918966"/>
            <a:ext cx="3564551" cy="64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3" y="2584013"/>
            <a:ext cx="8436559" cy="2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936517" y="3482897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934944" y="4015062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934944" y="2974014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3696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45" y="3140968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0F543E4-145E-60B9-780C-C0795CF400EE}"/>
              </a:ext>
            </a:extLst>
          </p:cNvPr>
          <p:cNvSpPr txBox="1">
            <a:spLocks/>
          </p:cNvSpPr>
          <p:nvPr/>
        </p:nvSpPr>
        <p:spPr>
          <a:xfrm>
            <a:off x="6081859" y="941986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81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lang="en-US" sz="1500" b="1" kern="0" dirty="0">
                <a:solidFill>
                  <a:srgbClr val="FF0000"/>
                </a:solidFill>
                <a:latin typeface="Arial Black" panose="020B0A04020102020204" pitchFamily="34" charset="0"/>
                <a:sym typeface="Concert One"/>
              </a:rPr>
              <a:t>82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390368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26E65E1-C267-43D7-9C8B-319D70BB3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28" y="1909757"/>
            <a:ext cx="8222807" cy="3682660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4" y="1097364"/>
            <a:ext cx="4809937" cy="55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066264" y="2155390"/>
            <a:ext cx="20183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friends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999358" y="3139436"/>
            <a:ext cx="22302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elephant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333895" y="4133741"/>
            <a:ext cx="14831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laugh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345046" y="5087086"/>
            <a:ext cx="14831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</a:t>
            </a:r>
            <a:endParaRPr kumimoji="0" lang="ar-SA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رابط كسهم مستقيم 2"/>
          <p:cNvCxnSpPr/>
          <p:nvPr/>
        </p:nvCxnSpPr>
        <p:spPr>
          <a:xfrm flipV="1">
            <a:off x="2888166" y="3059924"/>
            <a:ext cx="669073" cy="962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>
            <a:off x="3523786" y="4229252"/>
            <a:ext cx="412595" cy="2614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>
            <a:off x="1940313" y="4334589"/>
            <a:ext cx="367989" cy="43483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We Can 6 (2018) WB_CD 3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445405" y="821634"/>
            <a:ext cx="782112" cy="78211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3421166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7" y="975653"/>
            <a:ext cx="7461885" cy="85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13" y="1900554"/>
            <a:ext cx="7461886" cy="16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902385" y="2041298"/>
            <a:ext cx="646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805794" y="2034689"/>
            <a:ext cx="646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703392" y="2749251"/>
            <a:ext cx="6467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AA5A9BE-1BE0-41D7-AB77-498D33D91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4"/>
          <a:stretch/>
        </p:blipFill>
        <p:spPr bwMode="auto">
          <a:xfrm>
            <a:off x="361220" y="3390718"/>
            <a:ext cx="6060284" cy="53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CC5504F-1D2F-48F2-83DD-2781C64D7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 bwMode="auto">
          <a:xfrm>
            <a:off x="348596" y="3948666"/>
            <a:ext cx="8174962" cy="23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080C160-77AA-4397-B04E-4B94FFFE72CF}"/>
              </a:ext>
            </a:extLst>
          </p:cNvPr>
          <p:cNvSpPr txBox="1"/>
          <p:nvPr/>
        </p:nvSpPr>
        <p:spPr>
          <a:xfrm>
            <a:off x="1346434" y="4449789"/>
            <a:ext cx="9061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fish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6CB9F2C-26AE-4A8B-B9FC-81D3924FDD68}"/>
              </a:ext>
            </a:extLst>
          </p:cNvPr>
          <p:cNvSpPr txBox="1"/>
          <p:nvPr/>
        </p:nvSpPr>
        <p:spPr>
          <a:xfrm>
            <a:off x="1342716" y="4970179"/>
            <a:ext cx="9061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fruit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D42E1AF-C1C1-4381-B374-1D33DE6DAB25}"/>
              </a:ext>
            </a:extLst>
          </p:cNvPr>
          <p:cNvSpPr txBox="1"/>
          <p:nvPr/>
        </p:nvSpPr>
        <p:spPr>
          <a:xfrm>
            <a:off x="1237785" y="5524021"/>
            <a:ext cx="11485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father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D5DBF98-9ECA-4742-8D1D-28234803208E}"/>
              </a:ext>
            </a:extLst>
          </p:cNvPr>
          <p:cNvSpPr txBox="1"/>
          <p:nvPr/>
        </p:nvSpPr>
        <p:spPr>
          <a:xfrm>
            <a:off x="4033879" y="4449789"/>
            <a:ext cx="10510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phone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ABFE4C3-96AE-434C-BEA0-0C877DA6D271}"/>
              </a:ext>
            </a:extLst>
          </p:cNvPr>
          <p:cNvSpPr txBox="1"/>
          <p:nvPr/>
        </p:nvSpPr>
        <p:spPr>
          <a:xfrm>
            <a:off x="4030161" y="5059386"/>
            <a:ext cx="10510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photo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FE8FED9-5567-42A0-A556-E6766121650C}"/>
              </a:ext>
            </a:extLst>
          </p:cNvPr>
          <p:cNvSpPr txBox="1"/>
          <p:nvPr/>
        </p:nvSpPr>
        <p:spPr>
          <a:xfrm>
            <a:off x="3914081" y="5646685"/>
            <a:ext cx="15388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elephant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21AFEA8-8F04-4E3A-8FBB-EAD542B8C113}"/>
              </a:ext>
            </a:extLst>
          </p:cNvPr>
          <p:cNvSpPr txBox="1"/>
          <p:nvPr/>
        </p:nvSpPr>
        <p:spPr>
          <a:xfrm>
            <a:off x="6735338" y="4527849"/>
            <a:ext cx="11522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tough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B30F3CC-9001-43A5-BAC2-71B40FCE7DE3}"/>
              </a:ext>
            </a:extLst>
          </p:cNvPr>
          <p:cNvSpPr txBox="1"/>
          <p:nvPr/>
        </p:nvSpPr>
        <p:spPr>
          <a:xfrm>
            <a:off x="6709321" y="5081690"/>
            <a:ext cx="13307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enough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F347B1B-9B4D-4E03-9317-53F9D4DEA443}"/>
              </a:ext>
            </a:extLst>
          </p:cNvPr>
          <p:cNvSpPr txBox="1"/>
          <p:nvPr/>
        </p:nvSpPr>
        <p:spPr>
          <a:xfrm>
            <a:off x="6820831" y="5668988"/>
            <a:ext cx="11336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rough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4876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" y="1805531"/>
            <a:ext cx="8854068" cy="3246937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6079030" y="2749727"/>
            <a:ext cx="6467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101332" y="3379557"/>
            <a:ext cx="6467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079030" y="4003586"/>
            <a:ext cx="5203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16116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51C60CE-4169-448E-AF34-42DC32E05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85" y="1885047"/>
            <a:ext cx="8323785" cy="4438147"/>
          </a:xfrm>
          <a:prstGeom prst="rect">
            <a:avLst/>
          </a:prstGeo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9" y="921413"/>
            <a:ext cx="7353062" cy="78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1867910" y="2485448"/>
            <a:ext cx="8195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534420" y="2825905"/>
            <a:ext cx="777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459260" y="3169138"/>
            <a:ext cx="5702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11453" y="3673040"/>
            <a:ext cx="7489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973169" y="4013626"/>
            <a:ext cx="10337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858746" y="4370417"/>
            <a:ext cx="9706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463305" y="5193747"/>
            <a:ext cx="6793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499070" y="5504548"/>
            <a:ext cx="6793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2915301" y="5515699"/>
            <a:ext cx="8203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616011" y="5855001"/>
            <a:ext cx="6793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We Can 6 (2020) WB_CD 3_17">
            <a:hlinkClick r:id="" action="ppaction://media"/>
            <a:extLst>
              <a:ext uri="{FF2B5EF4-FFF2-40B4-BE49-F238E27FC236}">
                <a16:creationId xmlns:a16="http://schemas.microsoft.com/office/drawing/2014/main" id="{B0A6446D-F821-4C3B-8DEE-BB168B449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46234" y="1703544"/>
            <a:ext cx="777914" cy="77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7386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9" y="1011774"/>
            <a:ext cx="6642847" cy="64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7" y="1723946"/>
            <a:ext cx="8533183" cy="160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5" y="3465662"/>
            <a:ext cx="2521897" cy="53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7" y="3984480"/>
            <a:ext cx="8449920" cy="23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4393584" y="1765967"/>
            <a:ext cx="40003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went to an adventure park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891775" y="2307051"/>
            <a:ext cx="49763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My brother an I played with our friends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971560" y="2846458"/>
            <a:ext cx="231018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got pizza 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795547" y="5091614"/>
            <a:ext cx="4471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806698" y="4274100"/>
            <a:ext cx="4471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791359" y="4680739"/>
            <a:ext cx="4471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78059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ar-SA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رابع – خامس – سادس 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21" y="2966845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28A0A3-38FA-2599-C977-2DC5FCF02C87}"/>
              </a:ext>
            </a:extLst>
          </p:cNvPr>
          <p:cNvSpPr txBox="1">
            <a:spLocks/>
          </p:cNvSpPr>
          <p:nvPr/>
        </p:nvSpPr>
        <p:spPr>
          <a:xfrm>
            <a:off x="6081859" y="941986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ar-SA" sz="1500" kern="0" dirty="0">
                <a:solidFill>
                  <a:srgbClr val="5959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14003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6" y="1150031"/>
            <a:ext cx="3340959" cy="68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9" y="2671700"/>
            <a:ext cx="4028484" cy="272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41" y="2517106"/>
            <a:ext cx="4676057" cy="325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5"/>
          <p:cNvSpPr txBox="1"/>
          <p:nvPr/>
        </p:nvSpPr>
        <p:spPr>
          <a:xfrm>
            <a:off x="3713711" y="2665476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We Can 6 (2018) WB_CD 3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501161" y="1188654"/>
            <a:ext cx="1080817" cy="10808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مربع نص 5"/>
          <p:cNvSpPr txBox="1"/>
          <p:nvPr/>
        </p:nvSpPr>
        <p:spPr>
          <a:xfrm>
            <a:off x="2426537" y="3199893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5"/>
          <p:cNvSpPr txBox="1"/>
          <p:nvPr/>
        </p:nvSpPr>
        <p:spPr>
          <a:xfrm>
            <a:off x="3246593" y="3708780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5"/>
          <p:cNvSpPr txBox="1"/>
          <p:nvPr/>
        </p:nvSpPr>
        <p:spPr>
          <a:xfrm>
            <a:off x="3780622" y="4237800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5"/>
          <p:cNvSpPr txBox="1"/>
          <p:nvPr/>
        </p:nvSpPr>
        <p:spPr>
          <a:xfrm>
            <a:off x="2851350" y="4735885"/>
            <a:ext cx="447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10399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4"/>
          <a:stretch/>
        </p:blipFill>
        <p:spPr bwMode="auto">
          <a:xfrm>
            <a:off x="228650" y="958104"/>
            <a:ext cx="6147011" cy="59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5" y="1702243"/>
            <a:ext cx="7837685" cy="460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929758" y="2236438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Congratulations!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163831" y="3361897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 did I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41168" y="4492224"/>
            <a:ext cx="35308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Sorry to hear that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163831" y="5639368"/>
            <a:ext cx="31738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scary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9092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8" y="1396428"/>
            <a:ext cx="3462645" cy="57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" y="2333565"/>
            <a:ext cx="8722300" cy="237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773519" y="3711099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783567" y="2672258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760731" y="3192785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0510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1FF2643-95B0-4FB3-8A27-89F56B87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6" y="1431236"/>
            <a:ext cx="8574156" cy="4690422"/>
          </a:xfrm>
          <a:prstGeom prst="rect">
            <a:avLst/>
          </a:prstGeom>
        </p:spPr>
      </p:pic>
      <p:pic>
        <p:nvPicPr>
          <p:cNvPr id="4" name="We Can 6 (2020) WB_CD 3_11">
            <a:hlinkClick r:id="" action="ppaction://media"/>
            <a:extLst>
              <a:ext uri="{FF2B5EF4-FFF2-40B4-BE49-F238E27FC236}">
                <a16:creationId xmlns:a16="http://schemas.microsoft.com/office/drawing/2014/main" id="{88C9A3A6-5C12-4678-858B-50F2AD1BC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54956" y="980662"/>
            <a:ext cx="901148" cy="9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30781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2" y="1007165"/>
            <a:ext cx="7299263" cy="78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9" y="1923250"/>
            <a:ext cx="8610740" cy="320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427954" y="2536316"/>
            <a:ext cx="40659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saw a rainbow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28672" y="2991427"/>
            <a:ext cx="36310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learned swimming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32960" y="4099426"/>
            <a:ext cx="45631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lost a basketball game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80354" y="4554066"/>
            <a:ext cx="39135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broke my arm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99088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1172683"/>
            <a:ext cx="3274983" cy="6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7" y="2083510"/>
            <a:ext cx="8647367" cy="243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715593" y="3505222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725105" y="3014082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715593" y="2508846"/>
            <a:ext cx="4471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E00DE97-C79F-4AEC-C3C8-C035848713F0}"/>
              </a:ext>
            </a:extLst>
          </p:cNvPr>
          <p:cNvSpPr/>
          <p:nvPr/>
        </p:nvSpPr>
        <p:spPr>
          <a:xfrm>
            <a:off x="1971780" y="3645024"/>
            <a:ext cx="4184396" cy="4154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It is 2020 this year . Last year was……………</a:t>
            </a:r>
            <a:endParaRPr lang="ar-SA" dirty="0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313AADE6-06A9-A653-1A94-A29082EDE25C}"/>
              </a:ext>
            </a:extLst>
          </p:cNvPr>
          <p:cNvSpPr/>
          <p:nvPr/>
        </p:nvSpPr>
        <p:spPr>
          <a:xfrm>
            <a:off x="7092280" y="2581871"/>
            <a:ext cx="784156" cy="3771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2019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1310050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794</TotalTime>
  <Words>262</Words>
  <Application>Microsoft Office PowerPoint</Application>
  <PresentationFormat>عرض على الشاشة (4:3)</PresentationFormat>
  <Paragraphs>172</Paragraphs>
  <Slides>29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29</vt:i4>
      </vt:variant>
    </vt:vector>
  </HeadingPairs>
  <TitlesOfParts>
    <vt:vector size="44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77</cp:revision>
  <dcterms:created xsi:type="dcterms:W3CDTF">2016-02-06T15:48:56Z</dcterms:created>
  <dcterms:modified xsi:type="dcterms:W3CDTF">2023-11-28T15:02:17Z</dcterms:modified>
</cp:coreProperties>
</file>