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603" r:id="rId5"/>
    <p:sldId id="258" r:id="rId6"/>
    <p:sldId id="259" r:id="rId7"/>
    <p:sldId id="597" r:id="rId8"/>
    <p:sldId id="260" r:id="rId9"/>
    <p:sldId id="598" r:id="rId10"/>
    <p:sldId id="607" r:id="rId11"/>
    <p:sldId id="608" r:id="rId12"/>
    <p:sldId id="601" r:id="rId13"/>
    <p:sldId id="605" r:id="rId14"/>
    <p:sldId id="599" r:id="rId15"/>
    <p:sldId id="60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937"/>
    <a:srgbClr val="32DCEE"/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6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2:51.59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18 159 8431 0 0,'0'0'388'0'0,"-3"-6"-10"0"0,-12-20 2191 0 0,18 26-2388 0 0,5 3-58 0 0,-6-3-62 0 0,0 1 0 0 0,-1 0 0 0 0,1-1 1 0 0,0 1-1 0 0,-1-1 0 0 0,1 0 1 0 0,0 0-1 0 0,-1 1 0 0 0,1-1 0 0 0,0 0 1 0 0,0 0-1 0 0,-1-1 0 0 0,1 1 1 0 0,0 0-1 0 0,-1 0 0 0 0,1-1 0 0 0,0 1 1 0 0,-1-1-1 0 0,3-1 0 0 0,0 3 139 0 0,16 6-152 0 0,-15-8-50 0 0,-2 0-4 0 0,4 0 130 0 0,-5 0-22 0 0,-1 1 1 0 0,1 0-1 0 0,0 0 1 0 0,0 0-1 0 0,-1 0 0 0 0,1 0 1 0 0,0 0-1 0 0,-1 0 1 0 0,1 0-1 0 0,0 1 1 0 0,-1-1-1 0 0,1 0 1 0 0,0 1-1 0 0,-1 0 1 0 0,1-1-1 0 0,1 2 1 0 0,0-1 67 0 0,0 0 0 0 0,1 0 0 0 0,-1 0 0 0 0,1 0 0 0 0,-1 0 0 0 0,1-1 0 0 0,-1 0 0 0 0,1 0 0 0 0,5 0 0 0 0,35-5 883 0 0,-30 3-762 0 0,-9 1-179 0 0,-1 0 1 0 0,0 0 0 0 0,0 0 0 0 0,8-4 0 0 0,-10 4-64 0 0,1-1 1 0 0,0 1 0 0 0,0 0-1 0 0,0 1 1 0 0,0-1 0 0 0,0 0-1 0 0,6 0 1 0 0,2 1 93 0 0,0 0 0 0 0,0-1 0 0 0,0-1 1 0 0,0 0-1 0 0,-1 0 0 0 0,1-1 0 0 0,13-6 0 0 0,-4 3 12 0 0,1 1 0 0 0,0 0-1 0 0,0 2 1 0 0,0 1 0 0 0,22-1-1 0 0,-25 3-27 0 0,-1 1-1 0 0,31 5 1 0 0,15 1 21 0 0,39 3 97 0 0,-69-6-165 0 0,0-1 0 0 0,55-2 0 0 0,-77-2-73 0 0,24-1 67 0 0,35-9 0 0 0,-60 10-41 0 0,0 0 0 0 0,17 0 0 0 0,16-1 23 0 0,22-2 50 0 0,-32 3-81 0 0,0 1-1 0 0,47 7 0 0 0,-8-1 31 0 0,-6 1-41 0 0,25 0-17 0 0,-73-7 3 0 0,-3 1 0 0 0,1-1 0 0 0,-1-1 0 0 0,1 0 0 0 0,-1-1 0 0 0,28-7 0 0 0,-35 6 11 0 0,0 0-1 0 0,1 1 1 0 0,0 0 0 0 0,13 0-1 0 0,-17 1-2 0 0,0 0 0 0 0,0 0 0 0 0,0-1-1 0 0,9-3 1 0 0,9-2 39 0 0,1 0-122 0 0,-2 0-1 0 0,29-14 1 0 0,-38 15-78 0 0,44-20-183 0 0,-43 22 336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4:23.0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13108 247 3679 0 0,'0'-3'32'0'0,"1"0"-1"0"0,-1-1 0 0 0,0 1 0 0 0,0-1 0 0 0,0 1 0 0 0,0 0 0 0 0,-1-1 0 0 0,0 1 0 0 0,-1-4 0 0 0,2 6-24 0 0,-1-1 0 0 0,0 1 1 0 0,0 0-1 0 0,0 0 0 0 0,0-1 0 0 0,0 1 0 0 0,-1 0 0 0 0,1 0 0 0 0,0 0 0 0 0,0 0 0 0 0,-1 1 0 0 0,1-1 0 0 0,-1 0 0 0 0,1 1 0 0 0,0-1 0 0 0,-1 1 0 0 0,1-1 0 0 0,-1 1 0 0 0,1-1 0 0 0,-1 1 0 0 0,0 0 0 0 0,1 0 0 0 0,-3 0 0 0 0,-46-8 1689 0 0,46 7-1574 0 0,-1 1 0 0 0,0-1 0 0 0,0 1-1 0 0,1 0 1 0 0,-7 1 0 0 0,8-1-117 0 0,-1 1 0 0 0,1-1 0 0 0,-1 0 0 0 0,0 0 0 0 0,1-1 0 0 0,-1 1 1 0 0,1-1-1 0 0,-1 1 0 0 0,1-1 0 0 0,-7-3 0 0 0,5 2 2 0 0,-1 0-1 0 0,1 0 1 0 0,-1 1-1 0 0,0 0 0 0 0,0 0 1 0 0,1 0-1 0 0,-11 1 1 0 0,10 0-6 0 0,4-1 8 0 0,0 1-1 0 0,-1-1 0 0 0,1 1 0 0 0,0-1 0 0 0,-1 0 0 0 0,1 0 0 0 0,0 0 0 0 0,0 0 0 0 0,0 0 0 0 0,0 0 0 0 0,-3-3 1 0 0,-12-6 125 0 0,-41-13 106 0 0,55 22-238 0 0,1 0 0 0 0,-1 0 0 0 0,0 0 0 0 0,1 1 0 0 0,-1-1 0 0 0,0 1 0 0 0,0 0 0 0 0,0-1 0 0 0,-3 2 0 0 0,-13-3 264 0 0,16 2-191 0 0,-3-2 6 0 0,1 1-1 0 0,-1-1 1 0 0,1 2 0 0 0,-1-1 0 0 0,1 0 0 0 0,-1 1 0 0 0,0 0 0 0 0,1 1-1 0 0,-1-1 1 0 0,1 1 0 0 0,-8 2 0 0 0,8-2-68 0 0,-1 2 1 0 0,-1-1 1 0 0,1 0-1 0 0,0 0 0 0 0,-1-1 1 0 0,1 0-1 0 0,-13 0 0 0 0,-6 0 84 0 0,-45 6-1 0 0,17-1 96 0 0,-19 1 22 0 0,40-2-89 0 0,-1-3 0 0 0,-52 0-1 0 0,74-4-105 0 0,-1 1 0 0 0,1 1-1 0 0,-1 0 1 0 0,1 0 0 0 0,-1 1-1 0 0,1 1 1 0 0,-16 4 0 0 0,14-2-13 0 0,7-1-6 0 0,0-1-1 0 0,0 0 0 0 0,0-1 1 0 0,0 1-1 0 0,-1-1 0 0 0,1 0 0 0 0,0-1 1 0 0,-1 1-1 0 0,-9-2 0 0 0,-189-7 66 0 0,176 8-57 0 0,-80-2 18 0 0,-61 1-1 0 0,90 8-26 0 0,47-3 0 0 0,-40-1 0 0 0,-199-2 0 0 0,158 2 0 0 0,-20 1 0 0 0,-31 15 0 0 0,143-16 0 0 0,-1-2 0 0 0,1-1 0 0 0,-42-4 0 0 0,-21 0 0 0 0,-282 26 0 0 0,311-19 0 0 0,-67-3 0 0 0,67-2 0 0 0,3 1 0 0 0,-61 0 0 0 0,94 3 0 0 0,3-1 0 0 0,1 0 0 0 0,0 0 0 0 0,-22-4 0 0 0,10-2-4 0 0,18 3 11 0 0,1 0-1 0 0,-1 0 0 0 0,-18 1 1 0 0,-6 4 87 0 0,25-1-56 0 0,1-1 0 0 0,0-1 0 0 0,0 1 0 0 0,-1-2 0 0 0,-13-1 0 0 0,1-2 33 0 0,0 0 36 0 0,0 0 0 0 0,-38-1 0 0 0,-275-18 511 0 0,286 17-592 0 0,3 0 23 0 0,0 2 0 0 0,0 1 0 0 0,-57 5 0 0 0,-98 1-101 0 0,45-3 16 0 0,127 1 36 0 0,-14 1 0 0 0,-74 13 0 0 0,87-11-1 0 0,-60 3 0 0 0,22-4 14 0 0,24-1 40 0 0,-1-3-1 0 0,1-1 1 0 0,-47-9 0 0 0,24 2 29 0 0,2 1 74 0 0,-62-17 0 0 0,-129-19 84 0 0,110 32-215 0 0,27 4 14 0 0,99 6-38 0 0,-332-22 62 0 0,218 23-63 0 0,-171 3 0 0 0,136 3 64 0 0,-153-12-64 0 0,165-2 0 0 0,57 6 4 0 0,-499-21 56 0 0,390 20-60 0 0,18 2 0 0 0,23 0 0 0 0,-143 8 1 0 0,-25-1 166 0 0,112-5-87 0 0,-7-7-80 0 0,180 3 0 0 0,-66-2 0 0 0,-150 9 0 0 0,91 5 0 0 0,14 0 0 0 0,67-2 0 0 0,-89 9 0 0 0,-361 36 136 0 0,533-50-136 0 0,-179 22 0 0 0,103-15 0 0 0,27-4 0 0 0,-318 43 39 0 0,179-24-124 0 0,172-20 83 0 0,-69 1 24 0 0,50-4 21 0 0,-52 9 1 0 0,84-7-32 0 0,1 0 0 0 0,-1 2 0 0 0,1-1 1 0 0,0 2-1 0 0,0 0 0 0 0,1 0 0 0 0,-1 1 1 0 0,-14 10-1 0 0,13-5 64 0 0,2 0-1 0 0,-1 1 1 0 0,1 1-1 0 0,1 0 1 0 0,-19 27-1 0 0,19-20-75 0 0,1-1 0 0 0,1 1 0 0 0,1 1 0 0 0,-11 41 0 0 0,12-39 0 0 0,-1 5 0 0 0,2 1-1 0 0,2-1 0 0 0,0 1 1 0 0,1 48-1 0 0,14 115 13 0 0,-9-167-7 0 0,8 80 60 0 0,31 137 0 0 0,-30-195-42 0 0,25 98 229 0 0,-27-116-178 0 0,2 0-1 0 0,24 49 0 0 0,-27-65-47 0 0,0-1 0 0 0,0 0 0 0 0,2 0 0 0 0,-1-1 0 0 0,1 0-1 0 0,1-1 1 0 0,0 0 0 0 0,1-1 0 0 0,-1 0 0 0 0,2-1 0 0 0,19 11 0 0 0,13 2 4 0 0,1-2-1 0 0,53 15 1 0 0,-64-22-29 0 0,16 3-1 0 0,103 17 0 0 0,60-11 0 0 0,-88-17 0 0 0,156-14 0 0 0,-2-3 0 0 0,17-1 0 0 0,83 3 355 0 0,-151 8-182 0 0,70 0-111 0 0,7 0 28 0 0,277-17-10 0 0,-500 17-80 0 0,647-23 0 0 0,-215 8 168 0 0,130 14-152 0 0,-91 30-16 0 0,-374-14 0 0 0,462 32 0 0 0,-294-17 0 0 0,118 9 0 0 0,288-2 0 0 0,-438-24 0 0 0,-53-11 0 0 0,-66 0 0 0 0,18 3 0 0 0,116 2 0 0 0,-108 3 0 0 0,6 5 0 0 0,-104-7 0 0 0,105 7 0 0 0,59 1 11 0 0,-34-8 47 0 0,105-1-52 0 0,-287-7 19 0 0,509-13 67 0 0,-493 12 100 0 0,113-20 0 0 0,27-19 726 0 0,-191 35-814 0 0,0-1 0 0 0,-1-1 1 0 0,49-22-1 0 0,-77 28-92 0 0,0 0-1 0 0,0-1 1 0 0,0 0 0 0 0,-1 0-1 0 0,0-1 1 0 0,0 0 0 0 0,-1-1-1 0 0,0 0 1 0 0,0 0 0 0 0,0 0-1 0 0,8-14 1 0 0,-7 8-2 0 0,-1 0 0 0 0,0-1 0 0 0,-1 0 0 0 0,-1 0-1 0 0,0 0 1 0 0,6-30 0 0 0,39-236 202 0 0,-30 166 144 0 0,-10 42-232 0 0,-3 0-1 0 0,-4-1 1 0 0,-2 0-1 0 0,-11-76 1 0 0,7 116-179 0 0,-1 0-1 0 0,-2 0 1 0 0,-1 0 0 0 0,-2 1 0 0 0,-1 0 0 0 0,-25-56 0 0 0,12 49 55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4:25.8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12613 142 1375 0 0,'-2'0'1670'0'0,"-50"-20"472"0"0,41 15-1694 0 0,1 0 1 0 0,-1 1-1 0 0,1 0 1 0 0,-1 1 0 0 0,0 0-1 0 0,0 1 1 0 0,-16-1-1 0 0,-44 2-223 0 0,-82 2 641 0 0,2 1-203 0 0,-117 9 338 0 0,-304 14-707 0 0,312-20-225 0 0,-176-3 736 0 0,163-3-32 0 0,-52-5-478 0 0,2 0-310 0 0,33-4 15 0 0,29 0 0 0 0,159 9 2 0 0,-164-6 44 0 0,-80-7 1044 0 0,-46-4-988 0 0,-1-2-45 0 0,111 9 142 0 0,-130 2 162 0 0,154 8 62 0 0,-118 0-255 0 0,146-4-104 0 0,32 0-45 0 0,-289-8 152 0 0,163 20-64 0 0,117 2-60 0 0,100-9-47 0 0,-153 4 0 0 0,231-3 0 0 0,-324 4 0 0 0,-193 1 2798 0 0,409-3-3361 0 0,-56 4 446 0 0,-72 9-1484 0 0,-23 1 1339 0 0,155 1 2812 0 0,5-1-2024 0 0,-245 1-3685 0 0,222-13 6038 0 0,29 3-2826 0 0,-33 1-2515 0 0,5-12 2096 0 0,-18 1 394 0 0,5 14 15 0 0,46-3 768 0 0,-139-4 125 0 0,229-5-1159 0 0,-20 3-79 0 0,1 2 0 0 0,1 2-1 0 0,-48 12 1 0 0,-43 8 312 0 0,-58 6 141 0 0,189-32-120 0 0,-1 0 1 0 0,1 0-1 0 0,0 0 0 0 0,0 1 1 0 0,0 0-1 0 0,0 0 0 0 0,0 0 1 0 0,0 1-1 0 0,1 0 0 0 0,-1 0 1 0 0,1 0-1 0 0,0 0 0 0 0,0 1 1 0 0,0-1-1 0 0,0 1 0 0 0,0 0 1 0 0,1 0-1 0 0,0 1 0 0 0,0-1 1 0 0,0 1-1 0 0,0-1 0 0 0,1 1 1 0 0,0 0-1 0 0,0 0 0 0 0,0 0 1 0 0,0 0-1 0 0,0 8 0 0 0,-3 28-637 0 0,1 1-1 0 0,4 52 0 0 0,-1 8 531 0 0,-1 65 3604 0 0,35 217-7169 0 0,2-223 3630 0 0,-17-86 11 0 0,-7-38 0 0 0,-7-25 0 0 0,0 0 0 0 0,1 13 0 0 0,3 22 0 0 0,0-3 0 0 0,2 67 0 0 0,-10-29 0 0 0,2 56 0 0 0,-2-74 0 0 0,0 7 0 0 0,0-62 0 0 0,2 1 0 0 0,-1-1 0 0 0,1 0 0 0 0,0 0 0 0 0,6 14 0 0 0,67 131 0 0 0,-35-56 0 0 0,-31-72 3 0 0,2 0 1 0 0,23 43 0 0 0,-26-57 13 0 0,0 0 1 0 0,0-1-1 0 0,1-1 0 0 0,18 18 1 0 0,-21-22-14 0 0,1-1 0 0 0,1 0 0 0 0,-1 0 1 0 0,1 0-1 0 0,0-1 0 0 0,0 0 1 0 0,0-1-1 0 0,12 4 0 0 0,-4-3-4 0 0,13 5 0 0 0,0-1 0 0 0,35 3 0 0 0,-24-7 0 0 0,318 22 0 0 0,-90-18 2239 0 0,-58-1-1584 0 0,-72-7-2986 0 0,-104-2 2272 0 0,571-9-221 0 0,-466 9 280 0 0,58 1 0 0 0,-189 1 2 0 0,561 19 3094 0 0,-396-15-4277 0 0,125 0-752 0 0,-72-8 1933 0 0,276-16 0 0 0,-138-4 0 0 0,-8 1 0 0 0,-116 15 60 0 0,-7 0-19 0 0,53 2 114 0 0,12 5-82 0 0,-234 0-80 0 0,149-11 665 0 0,-51 2 448 0 0,267-22-1253 0 0,-327 23-574 0 0,55-6-67 0 0,-24-1 710 0 0,76-10 450 0 0,-166 17 141 0 0,42-15 0 0 0,36-7-305 0 0,9 5-1041 0 0,57-8 184 0 0,99-16 549 0 0,115-4 100 0 0,-348 50 2 0 0,100-11 404 0 0,2 0 862 0 0,-65 7-1378 0 0,36-3-627 0 0,128-15 802 0 0,447-32-815 0 0,-504 54 733 0 0,154-8 18 0 0,84-4 1441 0 0,-208 1-814 0 0,28 1-2412 0 0,53 11 1770 0 0,-90-18 78 0 0,-126 4 993 0 0,-80 14-872 0 0,0-1-1 0 0,0 0 1 0 0,0-1-1 0 0,0 0 1 0 0,13-8-1 0 0,-21 9-222 0 0,1 0-1 0 0,0 0 1 0 0,-1-1-1 0 0,0 1 1 0 0,0-1-1 0 0,0 0 1 0 0,-1 0-1 0 0,0 0 1 0 0,0 0-1 0 0,0-1 1 0 0,0 1 0 0 0,2-10-1 0 0,2-8-411 0 0,8-42-1 0 0,-15 64 456 0 0,15-83 267 0 0,6-134 0 0 0,-21 189-218 0 0,-1 0-1 0 0,-7-49 0 0 0,-13-130 388 0 0,5 44-386 0 0,5 74-82 0 0,-64-411-1058 0 0,59 430-3371 0 0,-2 6-1504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4:28.0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297 1540 919 0 0,'-2'0'67'0'0,"-10"-6"-27"0"0,11 5 41 0 0,0 1 1 0 0,0-1-1 0 0,0 0 0 0 0,-1 1 0 0 0,1-1 1 0 0,0 1-1 0 0,0-1 0 0 0,0 1 0 0 0,0 0 1 0 0,0-1-1 0 0,-1 1 0 0 0,1 0 0 0 0,-2 0 0 0 0,-15-1 1371 0 0,1 0 0 0 0,-26-6 0 0 0,26 2-1452 0 0,14 4 0 0 0,0 0 0 0 0,-1 0 0 0 0,1 0 0 0 0,0 0 0 0 0,0-1 0 0 0,0 0 0 0 0,0 1 0 0 0,-2-3 0 0 0,-18-13 0 0 0,18 14 187 0 0,0-1-1 0 0,0 0 1 0 0,0 0 0 0 0,1 0-1 0 0,0-1 1 0 0,0 0-1 0 0,0 1 1 0 0,1-1-1 0 0,0-1 1 0 0,-6-9-1 0 0,0-6 910 0 0,-10-34 0 0 0,18 54-1092 0 0,-7-31 239 0 0,2 0-1 0 0,1-1 1 0 0,-1-62-1 0 0,4 64-169 0 0,-5-264 125 0 0,5 159-199 0 0,14-277 289 0 0,-10 400-257 0 0,0 1-1 0 0,0-1 0 0 0,1 0 1 0 0,1 1-1 0 0,6-14 0 0 0,-7 19-31 0 0,0 1-1 0 0,0 0 0 0 0,1-1 1 0 0,0 1-1 0 0,0 0 1 0 0,1 1-1 0 0,0-1 0 0 0,0 1 1 0 0,0 0-1 0 0,10-7 0 0 0,19-13-84 0 0,-24 16 73 0 0,1 1 1 0 0,0 0-1 0 0,1 1 0 0 0,0 0 0 0 0,0 0 0 0 0,13-4 0 0 0,1 2 11 0 0,1 1 0 0 0,-1 1-1 0 0,2 2 1 0 0,32-4-1 0 0,-51 10-2 0 0,-1-1-1 0 0,1 1 0 0 0,-1 0 1 0 0,1 1-1 0 0,-1 0 0 0 0,0 1 1 0 0,0-1-1 0 0,0 2 0 0 0,0-1 1 0 0,0 1-1 0 0,8 5 0 0 0,-6-3-2 0 0,-1 1-1 0 0,1 0 1 0 0,-1 1-1 0 0,-1 0 1 0 0,1 0-1 0 0,-1 1 1 0 0,10 14-1 0 0,-5-2 9 0 0,-1 0 0 0 0,-1 1 0 0 0,-1 1 0 0 0,-1-1 0 0 0,-1 1 0 0 0,10 47 0 0 0,10 145 0 0 0,-26-190-1 0 0,4 32-28 0 0,-3 0-1 0 0,-6 84 1 0 0,-40 228-194 0 0,35-307 221 0 0,-2-1-1 0 0,-3 0 0 0 0,-40 112 1 0 0,38-133-45 0 0,-34 81-209 0 0,27-77 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7:54.5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68 2759 0 0,'0'0'8858'0'0,"1"-2"-8733"0"0,-1 1-112 0 0,0 0-1 0 0,1 0 1 0 0,-1 0-1 0 0,0 1 1 0 0,1-1-1 0 0,-1 0 1 0 0,0 0-1 0 0,1 1 1 0 0,-1-1 0 0 0,1 0-1 0 0,-1 1 1 0 0,1-1-1 0 0,-1 0 1 0 0,1 1-1 0 0,0-1 1 0 0,-1 1-1 0 0,1-1 1 0 0,0 1 0 0 0,-1-1-1 0 0,1 1 1 0 0,0 0-1 0 0,0-1 1 0 0,0 1-1 0 0,-1 0 1 0 0,1 0-1 0 0,0-1 1 0 0,0 1-1 0 0,1 0 1 0 0,9-4 96 0 0,-9 3-89 0 0,5-1 120 0 0,-1 0 1 0 0,1 1 0 0 0,0 0 0 0 0,9-1 0 0 0,-9 1-73 0 0,45-6 1279 0 0,0 2-1 0 0,105 4 0 0 0,-66 2-569 0 0,-14-1-329 0 0,-55 0-244 0 0,33-4 1 0 0,11-1 138 0 0,-20 5-227 0 0,158 3 171 0 0,-73 1 106 0 0,163-17 1 0 0,-33 12-183 0 0,-208 3-192 0 0,231-10 169 0 0,-186 6-161 0 0,109 12 0 0 0,-104-3-17 0 0,117 1-10 0 0,-189-8 5 0 0,45-1 19 0 0,79 11 1 0 0,38 1-15 0 0,-129-10-10 0 0,61 4 0 0 0,-120-5 0 0 0,11 3 0 0 0,-11-2 0 0 0,22 4 67 0 0,-19-4-65 0 0,37 7-289 0 0,-43-7 192 0 0,-1-1-14 0 0,-1 0 105 0 0,0 0 0 0 0,0 0 0 0 0,1 0 0 0 0,-1 0 0 0 0,0 0 0 0 0,1 0 0 0 0,-1 0 0 0 0,0 1 0 0 0,0-1 0 0 0,1 0 0 0 0,-1 0 0 0 0,0 0 0 0 0,0 0 0 0 0,1 1 0 0 0,-1-1 0 0 0,0 0 0 0 0,0 0 0 0 0,0 1 0 0 0,1-1 0 0 0,-1 0 0 0 0,0 1 1 0 0,0-1-7 0 0,0 0 1 0 0,1 0-1 0 0,-1 1 1 0 0,0-1 0 0 0,0 0-1 0 0,0 0 1 0 0,0 1 0 0 0,1-1-1 0 0,-1 0 1 0 0,0 0-1 0 0,0 0 1 0 0,1 1 0 0 0,-1-1-1 0 0,0 0 1 0 0,0 0 0 0 0,1 0-1 0 0,-1 0 1 0 0,0 0-1 0 0,1 0 1 0 0,-1 0 0 0 0,0 1-1 0 0,1-1 1 0 0,-1 0 0 0 0,0 0-1 0 0,1 2-43 0 0,-1 1 46 0 0,0-1 0 0 0,0 0 0 0 0,0 0 0 0 0,-1 1 0 0 0,1-1 1 0 0,-1 0-1 0 0,1 0 0 0 0,-1 0 0 0 0,0 0 0 0 0,0 1 0 0 0,-1 1 0 0 0,-7 8 7 0 0,1-7 0 0 0,0-1 0 0 0,0 0 0 0 0,0-1 0 0 0,-1 0 0 0 0,0 0 0 0 0,1 0 0 0 0,-10 0 0 0 0,13-2 0 0 0,-38 8 0 0 0,0-2 0 0 0,-84 3 0 0 0,-187 14 0 0 0,222-8 0 0 0,-34 4 0 0 0,-100-15 0 0 0,21-2 0 0 0,194-2 0 0 0,-39 2 0 0 0,-62 12 0 0 0,71-7 0 0 0,1-3 0 0 0,-66 2 0 0 0,-80-16 0 0 0,152 8 0 0 0,-41 3 0 0 0,-6 1 0 0 0,58-2 0 0 0,0 1 0 0 0,-24 4 0 0 0,27-2 0 0 0,1-2 0 0 0,-1 0 0 0 0,-30-1 0 0 0,-1-6 0 0 0,-62-3 0 0 0,-176-22 86 0 0,258 26-33 0 0,6 0-25 0 0,5 1 16 0 0,0 0 0 0 0,-35 1 0 0 0,25 2-37 0 0,-35-4 0 0 0,5-1-8 0 0,-18 0 1 0 0,37 2 0 0 0,-58 2 0 0 0,80 1 30 0 0,-22-2 0 0 0,0 0-1866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7:57.4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70 919 0 0,'-7'-40'11164'0'0,"10"37"-11128"0"0,0 0 0 0 0,-1 1 0 0 0,1-1 0 0 0,0 1 0 0 0,0 0 0 0 0,0 0 0 0 0,0 0 0 0 0,1 0 0 0 0,-1 1 0 0 0,1-1 0 0 0,-1 1 0 0 0,1 0 0 0 0,-1 0 0 0 0,1 0 0 0 0,-1 0 0 0 0,1 1 0 0 0,0-1 0 0 0,0 1 0 0 0,4 0 0 0 0,11 1-61 0 0,0 0 0 0 0,25 4 0 0 0,-41-4 40 0 0,85 11-521 0 0,116-1 6620 0 0,-116-13-5548 0 0,339 1 876 0 0,-361 5-1271 0 0,85-1 50 0 0,-127-3-221 0 0,0 1 0 0 0,26 5 0 0 0,23 1 0 0 0,115 0 0 0 0,-177-8 0 0 0,-6 2 0 0 0,1-1 0 0 0,-1 0 0 0 0,0 1 0 0 0,1 0 0 0 0,8 3 0 0 0,-4-1 0 0 0,-4-1 0 0 0,-1-1 0 0 0,0 0 0 0 0,1 0 0 0 0,-1 0 0 0 0,7-1 0 0 0,9 2 97 0 0,3 1 337 0 0,0-1 1 0 0,36-2-1 0 0,91-5-340 0 0,-74 3-60 0 0,-7-1-2936 0 0,0-2-1 0 0,101-23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8:02.4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171 220 4751 0 0,'-5'-12'93'0'0,"0"0"-1"0"0,-1 0 1 0 0,-1 1-1 0 0,-13-19 0 0 0,-38-37 390 0 0,-12-9 7478 0 0,83 90-8320 0 0,9 7 744 0 0,1 2 1196 0 0,39 50 0 0 0,-28-36-876 0 0,-27-29-603 0 0,0-1 0 0 0,1 1 0 0 0,0-1 0 0 0,0-1 0 0 0,1 1 0 0 0,0-2 0 0 0,0 1 0 0 0,1-1 0 0 0,-1 0 0 0 0,17 5 0 0 0,-18-9-51 0 0,-1 0-1 0 0,1 0 1 0 0,-1-1 0 0 0,1 0-1 0 0,11-1 1 0 0,17 1 29 0 0,44-1 119 0 0,-5 1-38 0 0,-55 0-96 0 0,26-2 1 0 0,4-1 43 0 0,-41 3-86 0 0,1 0 0 0 0,-1-1 0 0 0,1 0-1 0 0,-1 0 1 0 0,0-1 0 0 0,13-4 0 0 0,4 0 54 0 0,0-2 0 0 0,-14 3-31 0 0,-10 4-39 0 0,1 0-1 0 0,-1 0 1 0 0,1 0 0 0 0,0 0-1 0 0,-1 0 1 0 0,1 1 0 0 0,0-1-1 0 0,0 1 1 0 0,0 0 0 0 0,-1 0-1 0 0,1 0 1 0 0,0 0 0 0 0,4 1-1 0 0,9-3-5 0 0,-10 2 0 0 0,-1-1 0 0 0,1 0 0 0 0,-1 1 0 0 0,11 1 0 0 0,-11-1 0 0 0,-5 0 0 0 0,3-2 0 0 0,29-3 0 0 0,-27 6 0 0 0,17-7 0 0 0,-20 6-3 0 0,-1 0 1 0 0,1-1-1 0 0,-1 0 0 0 0,1 1 0 0 0,-1-1 0 0 0,0 1 1 0 0,1-1-1 0 0,-1 0 0 0 0,0 0 0 0 0,0 0 1 0 0,0 0-1 0 0,0 0 0 0 0,0 0 0 0 0,0 0 0 0 0,0 0 1 0 0,0 0-1 0 0,0-1 0 0 0,0 1 0 0 0,0 0 0 0 0,0-3 1 0 0,0 2-58 0 0,-1 0 1 0 0,0 0-1 0 0,1-1 1 0 0,-1 1-1 0 0,0 0 1 0 0,0 0-1 0 0,0-1 1 0 0,-1 1-1 0 0,1 0 1 0 0,0-1-1 0 0,-1 1 1 0 0,-1-4-1 0 0,-1-4-244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8:04.1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1 232 4607 0 0,'0'0'8139'0'0,"2"1"-7828"0"0,3 1-37 0 0,1-1 0 0 0,-1 1 1 0 0,1-1-1 0 0,0-1 0 0 0,-1 1 0 0 0,1-1 1 0 0,11-1-1 0 0,42-8 395 0 0,-19 2-206 0 0,-9 1-77 0 0,0-2-1 0 0,-1 0 0 0 0,35-16 1 0 0,-37 9-231 0 0,-24 12-130 0 0,0 1 0 0 0,0-1 0 0 0,0 1-1 0 0,0 0 1 0 0,0 0 0 0 0,0 1 0 0 0,0-1-1 0 0,10-1 1 0 0,117-16 273 0 0,-88 9-241 0 0,3 0-9 0 0,17 6 13 0 0,35-5 27 0 0,143-33 268 0 0,-198 29-204 0 0,-34 10-111 0 0,1 0 0 0 0,0 0 0 0 0,15-2 0 0 0,87 0 199 0 0,-19 2-96 0 0,70-3 42 0 0,-29 2-4 0 0,116 2-38 0 0,-151 11-57 0 0,-65-4-15 0 0,57 0 1 0 0,-56-7-56 0 0,-7 1-17 0 0,36 2-1 0 0,-32 0 52 0 0,1 0 0 0 0,45-6-1 0 0,-62 3-50 0 0,0 1 0 0 0,1 0 0 0 0,-1 1 0 0 0,0 1 0 0 0,23 4 0 0 0,-20-2 0 0 0,0-1 0 0 0,35 0 0 0 0,17 0 0 0 0,56 9 0 0 0,-49-3 6 0 0,-50-4 23 0 0,50 0 0 0 0,3-2-29 0 0,-74-1 0 0 0,1 0 0 0 0,-1 0 0 0 0,0 1 0 0 0,0 0 0 0 0,-1 0 0 0 0,1 0 0 0 0,7 4 0 0 0,20 7 0 0 0,-2-3 0 0 0,-13-4 0 0 0,26 5 0 0 0,36 0-242 0 0,109 1 0 0 0,-162-11 18 0 0,-12 0-110 0 0,0-1 0 0 0,0 0 0 0 0,26-4 0 0 0,3-5-1519 0 0,-26 4 902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8:12.5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1 142 7831 0 0,'0'0'706'0'0,"2"-1"-578"0"0,-1 0-119 0 0,5-3 32 0 0,0 1-1 0 0,0-2 1 0 0,0 1-1 0 0,16-16 1858 0 0,-15 17-1519 0 0,0-1 1 0 0,0 0-1 0 0,-1 0 1 0 0,14-12 347 0 0,-10 16-587 0 0,-3-2 388 0 0,26-6-32 0 0,-31 8-416 0 0,0 0 0 0 0,0-1 0 0 0,0 1 0 0 0,0-1 0 0 0,0 0 0 0 0,-1 0 0 0 0,1 0 0 0 0,5-3 756 0 0,3-1-416 0 0,-7 4-347 0 0,0 0 0 0 0,-1 0 0 0 0,1-1 0 0 0,0 0 0 0 0,-1 1 0 0 0,4-4 0 0 0,-5 4 120 0 0,1 1-165 0 0,-1-1 0 0 0,1 1 0 0 0,-1 0 1 0 0,1-1-1 0 0,-1 1 0 0 0,0-1 0 0 0,1 1 0 0 0,-1-1 0 0 0,0 1 0 0 0,1-1 0 0 0,-1 0 0 0 0,0 0 0 0 0,0 0 0 0 0,0 0 0 0 0,2-1 0 0 0,0-1 23 0 0,2 1-20 0 0,-1 0 1 0 0,1 0-1 0 0,0 1 0 0 0,0-1 0 0 0,-1 1 0 0 0,1 0 0 0 0,0 0 0 0 0,0 1 1 0 0,0 0-1 0 0,1-1 0 0 0,-1 2 0 0 0,0-1 0 0 0,8 2 0 0 0,-2 0 25 0 0,1 0-1 0 0,-1-1 1 0 0,22 0-1 0 0,-10-1-13 0 0,128 1 291 0 0,-82-2-296 0 0,169-7 3 0 0,-207 3 536 0 0,-24 4-540 0 0,-1 0-1 0 0,1 0 0 0 0,-1 1 1 0 0,1-1-1 0 0,-1 1 1 0 0,1 1-1 0 0,9 1 1 0 0,274 59 182 0 0,-196-43-212 0 0,98 7-1 0 0,-172-22 21 0 0,-1 0 0 0 0,19 5 0 0 0,18 4 13 0 0,-14-3 38 0 0,-27-6-3 0 0,25 4-1 0 0,5-3 15 0 0,190 6 198 0 0,-38-13-156 0 0,-191 3-122 0 0,44 5-8 0 0,-35-3 0 0 0,28 0 0 0 0,-21-2 40 0 0,-14 1-315 0 0,0-1 0 0 0,0-1 1 0 0,0 1-1 0 0,0-1 0 0 0,0-1 0 0 0,0 1 0 0 0,11-5 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8:15.4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 28 455 0 0,'-67'-27'18420'0'0,"70"26"-18349"0"0,-4 3-65 0 0,3-1-1 0 0,-1 0 0 0 0,1 0 0 0 0,-1 0-1 0 0,1 0 1 0 0,-1 0 0 0 0,1 0 0 0 0,0 0 0 0 0,-1 0 0 0 0,1 0 0 0 0,0-1-1 0 0,0 1 1 0 0,2 0 0 0 0,18 6 171 0 0,0-1 1 0 0,0-1-1 0 0,1-1 0 0 0,41 2 1 0 0,-38-4-161 0 0,-16 0-16 0 0,-1-1 0 0 0,1-1-1 0 0,-1 0 1 0 0,1 0 0 0 0,15-3-1 0 0,-3 2 1 0 0,1 0 0 0 0,42 5 0 0 0,6 1 0 0 0,62 4 0 0 0,-36-2 0 0 0,33 3 0 0 0,-125-10 0 0 0,164 3 0 0 0,-95-2 0 0 0,-7 1 0 0 0,191-6 0 0 0,-242 3 0 0 0,24-6 0 0 0,-4 1 0 0 0,-18 3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8:19.0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85 117 5063 0 0,'-4'0'390'0'0,"-61"-13"4487"0"0,61 11-4906 0 0,3 2 53 0 0,1-1 1 0 0,-1 1-1 0 0,1 0 1 0 0,-1 0 0 0 0,1 0-1 0 0,-1 0 1 0 0,1 0-1 0 0,-1-1 1 0 0,1 1 0 0 0,-1 0-1 0 0,1 0 1 0 0,0-1-1 0 0,-1 1 1 0 0,1 0 0 0 0,-1-1-1 0 0,1 1 1 0 0,0 0-1 0 0,-1-1 1 0 0,1 1 0 0 0,0-1-1 0 0,0 1 1 0 0,-1-1 0 0 0,1 1-1 0 0,0 0 1 0 0,0-1-1 0 0,-1 1 1 0 0,1-1 0 0 0,0 1-1 0 0,0-1 1 0 0,0 1-1 0 0,0-1 1 0 0,0 1 0 0 0,0-1-1 0 0,0 1 1 0 0,0-1-1 0 0,0 0 1 0 0,0 1 0 0 0,0-1-1 0 0,0 1 1 0 0,0-1 0 0 0,0 1-1 0 0,1-1 1 0 0,0-2 421 0 0,-1 2-371 0 0,0-1 0 0 0,0 1 1 0 0,0 0-1 0 0,0-1 0 0 0,0 1 0 0 0,1 0 1 0 0,-1-1-1 0 0,0 1 0 0 0,1 0 1 0 0,-1-1-1 0 0,1 1 0 0 0,-1 0 0 0 0,1 0 1 0 0,0 0-1 0 0,-1 0 0 0 0,1-1 1 0 0,0 1-1 0 0,0 0 0 0 0,0 0 0 0 0,1-1 1 0 0,1 1-100 0 0,0-1-1 0 0,-1 1 1 0 0,1-1 0 0 0,0 1 0 0 0,0 0 0 0 0,5-1-1 0 0,14-5 146 0 0,-19 5-87 0 0,-1 1 13 0 0,-1 0-1 0 0,1 0 1 0 0,-1 0 0 0 0,1 0 0 0 0,0 1-1 0 0,-1-1 1 0 0,1 0 0 0 0,0 1-1 0 0,0-1 1 0 0,-1 1 0 0 0,1 0-1 0 0,0-1 1 0 0,0 1 0 0 0,0 0-1 0 0,-1 0 1 0 0,1 0 0 0 0,0 1-1 0 0,0-1 1 0 0,0 0 0 0 0,2 2-1 0 0,-3-2-19 0 0,0 0-1 0 0,-1 0 1 0 0,1 1 0 0 0,0-1-1 0 0,-1 0 1 0 0,1 0-1 0 0,0 0 1 0 0,-1 0-1 0 0,1 0 1 0 0,0 0 0 0 0,-1 0-1 0 0,1 0 1 0 0,0 0-1 0 0,-1 0 1 0 0,1 0-1 0 0,0 0 1 0 0,0-1-1 0 0,3 1 34 0 0,9 1 101 0 0,0 0 1 0 0,0 2 0 0 0,20 5 0 0 0,-16-3-19 0 0,-10-4-74 0 0,-1 1-1 0 0,1 1 0 0 0,-1-1 1 0 0,0 1-1 0 0,0 0 1 0 0,6 5-1 0 0,-11-8-60 0 0,0 0 0 0 0,-1 0 0 0 0,1 1 0 0 0,-1-1-1 0 0,1 0 1 0 0,0 0 0 0 0,-1 0 0 0 0,1 0 0 0 0,0 0 0 0 0,-1 0 0 0 0,1 0 0 0 0,0 0 0 0 0,-1 0 0 0 0,1 0-1 0 0,0 0 1 0 0,-1 0 0 0 0,1 0 0 0 0,0-1 0 0 0,2 0 19 0 0,61 6 591 0 0,-62-5-589 0 0,0 0 1 0 0,0 1 0 0 0,-1-1 0 0 0,1 0 0 0 0,0 1 0 0 0,0 0-1 0 0,0-1 1 0 0,0 1 0 0 0,-1 0 0 0 0,1 0 0 0 0,2 1 0 0 0,-3-1-16 0 0,0 0 0 0 0,1 0 0 0 0,-1 0 0 0 0,0-1 0 0 0,1 1 0 0 0,-1 0 0 0 0,1-1 0 0 0,-1 1 0 0 0,1-1 1 0 0,-1 0-1 0 0,1 1 0 0 0,-1-1 0 0 0,1 0 0 0 0,1 0 0 0 0,23-7 185 0 0,-23 5-166 0 0,1 0-1 0 0,1 1 1 0 0,-1 0 0 0 0,0 0 0 0 0,0 0-1 0 0,5 0 1 0 0,21 1 133 0 0,-17-1-102 0 0,1 1 1 0 0,-1 0-1 0 0,0 1 1 0 0,1 1 0 0 0,12 3-1 0 0,-12-3-22 0 0,0 1 0 0 0,1-2 0 0 0,-1 0 0 0 0,0 0 0 0 0,0-1 0 0 0,18-3-1 0 0,13 0 66 0 0,-16 1-20 0 0,0-1 0 0 0,33-9 0 0 0,-57 11-76 0 0,7-1 36 0 0,0 1 0 0 0,0 1 1 0 0,0 0-1 0 0,17 2 0 0 0,-16-1 22 0 0,0 0 0 0 0,0-1 0 0 0,18-2 0 0 0,-8-5 5 0 0,-20 6-61 0 0,0 0 0 0 0,1-1 0 0 0,-1 1-1 0 0,0 1 1 0 0,1-1 0 0 0,-1 0-1 0 0,5 1 1 0 0,32-4 115 0 0,-31 2-108 0 0,1 1 0 0 0,-1 0 0 0 0,16 1 0 0 0,112 19 130 0 0,-127-18-137 0 0,0 0 0 0 0,-1 0 1 0 0,1-1-1 0 0,-1 0 0 0 0,1-1 1 0 0,0 0-1 0 0,-1-1 0 0 0,17-4 1 0 0,-17 5-7 0 0,1-1 1 0 0,0 2 0 0 0,-1-1 0 0 0,1 1-1 0 0,0 1 1 0 0,18 3 0 0 0,-16-2-3 0 0,0-1 1 0 0,0 0 0 0 0,0-1 0 0 0,12-1-1 0 0,-6-1-5 0 0,36-7 0 0 0,-51 9 0 0 0,1-1 0 0 0,-1 1 0 0 0,0 0 0 0 0,0 0 0 0 0,1 0 0 0 0,3 1 0 0 0,-5-1 0 0 0,0 0 0 0 0,1 1 0 0 0,-1-1 0 0 0,0 0 0 0 0,1 0 0 0 0,-1-1 0 0 0,0 1 0 0 0,1 0 0 0 0,-1-1 0 0 0,0 0 0 0 0,0 1 0 0 0,0-1 0 0 0,3-1 0 0 0,4-3-72 0 0,-1 0-1 0 0,1-1 0 0 0,7-6 1 0 0,-2-2-102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2:56.43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42 1839 0 0,'1'-1'134'0'0,"14"-17"2446"0"0,-15 15-2271 0 0,19-14 2053 0 0,-18 16-2266 0 0,-1 1 0 0 0,1 0 0 0 0,0-1 1 0 0,0 1-1 0 0,-1 0 0 0 0,1 0 1 0 0,0 0-1 0 0,0-1 0 0 0,-1 1 0 0 0,1 0 1 0 0,0 0-1 0 0,0 0 0 0 0,-1 0 0 0 0,1 1 1 0 0,0-1-1 0 0,0 0 0 0 0,-1 0 0 0 0,1 0 1 0 0,0 0-1 0 0,1 1 0 0 0,12 7 1282 0 0,-8-6-1144 0 0,0 2-1 0 0,-1-1 0 0 0,1 1 1 0 0,-1 0-1 0 0,10 10 350 0 0,-9-11-130 0 0,2 5-32 0 0,4 0-187 0 0,15 9 342 0 0,-2-3 1908 0 0,1-1-914 0 0,-11-10-952 0 0,14-5-908 0 0,-25 2 288 0 0,1-1 0 0 0,-1 1 0 0 0,1 0 0 0 0,-1 0-1 0 0,1 0 1 0 0,-1 0 0 0 0,1 1 0 0 0,-1 0 0 0 0,7 1 0 0 0,13 6 184 0 0,-1-1-1 0 0,2-1 1 0 0,-1-1 0 0 0,1-1 0 0 0,35 0 0 0 0,13 3-4 0 0,7 1 30 0 0,-48-9-65 0 0,0-1-1 0 0,58-12 1 0 0,-4 1 261 0 0,-40 6-228 0 0,-28 4-104 0 0,0 0 0 0 0,0 1-1 0 0,31 1 1 0 0,137 18 164 0 0,-69 0-119 0 0,-79-10-117 0 0,-30-5 2 0 0,0-1-1 0 0,0 1 1 0 0,0-1-1 0 0,1-1 1 0 0,-1 0-1 0 0,14-1 1 0 0,-9-1 17 0 0,0 1 0 0 0,0 0 0 0 0,0 0-1 0 0,0 2 1 0 0,14 1 0 0 0,-21-2-17 0 0,0 0-1 0 0,0 0 1 0 0,0-1 0 0 0,0 0-1 0 0,0 0 1 0 0,11-4 0 0 0,13-2 9 0 0,-7 5 2 0 0,1 1 0 0 0,34 3 0 0 0,21-1 1 0 0,-11-1 18 0 0,-47 0-11 0 0,0 0 1 0 0,0-1-1 0 0,27-5 1 0 0,-25 3 16 0 0,-1 0 1 0 0,41 1 0 0 0,-35 2-1 0 0,36-4-1 0 0,4-3-27 0 0,14-1 44 0 0,-43 3-28 0 0,59-1 0 0 0,24-3-3 0 0,-81 4-23 0 0,-21 3 0 0 0,26-6 0 0 0,-10 1 0 0 0,-23 4 0 0 0,1 0 0 0 0,-1 0 0 0 0,0-1 0 0 0,21-10 0 0 0,-32 14-140 0 0,-1-1-1 0 0,1 0 0 0 0,-1 0 1 0 0,0 1-1 0 0,1-1 0 0 0,-1 0 1 0 0,1 0-1 0 0,-1 0 1 0 0,0 0-1 0 0,0-1 0 0 0,0 1 1 0 0,2-3-1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8:22.0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95 8895 0 0,'9'20'8797'0'0,"-3"-19"-9583"0"0,2 2 873 0 0,-6-2-30 0 0,1 0 0 0 0,-1 0 0 0 0,1-1 0 0 0,-1 1 0 0 0,1-1 0 0 0,-1 0 0 0 0,1 1 0 0 0,0-1 0 0 0,-1 0 0 0 0,1-1 0 0 0,3 1 0 0 0,1-1 222 0 0,0 1 0 0 0,0 0 1 0 0,0 0-1 0 0,14 2 0 0 0,-16-1-290 0 0,0 0-1 0 0,1 0 0 0 0,-1-1 0 0 0,0 0 0 0 0,1 0 0 0 0,-1 0 0 0 0,0-1 0 0 0,1 1 0 0 0,8-4 0 0 0,2-3-232 0 0,-13 5 199 0 0,1 0 0 0 0,0 1 0 0 0,-1-1 1 0 0,1 1-1 0 0,0 0 0 0 0,0 0 0 0 0,0 0 0 0 0,0 0 1 0 0,6 1-1 0 0,-5-1 103 0 0,1 1 0 0 0,0-1 0 0 0,-1 0 0 0 0,1-1 0 0 0,9-2 0 0 0,15-5 195 0 0,-28 9-235 0 0,1 0 1 0 0,-1 0-1 0 0,0 0 0 0 0,0 1 0 0 0,0-1 0 0 0,0 0 1 0 0,0 1-1 0 0,0-1 0 0 0,3 2 0 0 0,-4-1-10 0 0,1 0 0 0 0,0-1 0 0 0,-1 1 0 0 0,1-1 0 0 0,0 0 0 0 0,-1 1 0 0 0,1-1 1 0 0,0 0-1 0 0,0 0 0 0 0,-1 0 0 0 0,1 0 0 0 0,0 0 0 0 0,2-1 0 0 0,16-7-341 0 0,10-2-422 0 0,-25 9 736 0 0,0-1 0 0 0,0 0 1 0 0,-1 0-1 0 0,9-4 0 0 0,-9 4 234 0 0,1-1-1 0 0,0 1 1 0 0,0 0-1 0 0,10-2 1 0 0,3 1-70 0 0,0 2 1 0 0,0 0 0 0 0,0 1 0 0 0,0 0 0 0 0,0 2 0 0 0,0 0-1 0 0,27 7 1 0 0,-32-7-121 0 0,1-1 0 0 0,-1 0 0 0 0,26-1 0 0 0,9-1 35 0 0,-10 3-31 0 0,-1 1 53 0 0,60-4-1 0 0,-82-1-53 0 0,0 1 0 0 0,-1 1 0 0 0,30 3 0 0 0,-28-1-5 0 0,0-1-1 0 0,23-2 0 0 0,20 2-17 0 0,-2-3 49 0 0,-57 2-54 0 0,8 1 2 0 0,0 0-1 0 0,0 0 0 0 0,0-1 1 0 0,0 0-1 0 0,0-1 1 0 0,12-2-1 0 0,-4 0-2 0 0,-1 1-1 0 0,1 0 1 0 0,27 2-1 0 0,-34 0-2 0 0,6-2-193 0 0,-1 0 0 0 0,1 0 1 0 0,-1-1-1 0 0,1-1 1 0 0,-1-1-1 0 0,0 0 0 0 0,0 0 1 0 0,15-10-1 0 0,-9 3-679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8:24.7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52 26 5527 0 0,'-51'-17'13703'0'0,"66"13"-14732"0"0,10-1 1344 0 0,30 9 251 0 0,164 30 511 0 0,-107-22-817 0 0,124-2 0 0 0,-222-10-213 0 0,46-3 98 0 0,13-6-145 0 0,24-2 0 0 0,155 13 0 0 0,-185 0 0 0 0,-30-1 0 0 0,51 8 0 0 0,-72-6 0 0 0,0-1 0 0 0,24 1 0 0 0,-20-2 0 0 0,101 4 0 0 0,191-7-926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8:30.86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3850 11 919 0 0,'-3'-2'67'0'0,"-18"-6"547"0"0,17 8-169 0 0,1 1-7 0 0,-31 3 4363 0 0,-1 2-3895 0 0,30-4-878 0 0,-11-2 16 0 0,5-1-43 0 0,-80 0 117 0 0,11-2 604 0 0,-142 11 1 0 0,123-2-151 0 0,64-5-398 0 0,18-1-59 0 0,1 0 0 0 0,-25 5 0 0 0,-1 1 6 0 0,-6 1 40 0 0,8 2-13 0 0,-1-2 0 0 0,-61 3 0 0 0,-82-9 76 0 0,-8 0-180 0 0,146 4-550 0 0,-51 11 0 0 0,-37 4 404 0 0,94-17 600 0 0,-211 7 125 0 0,129-19-403 0 0,36 4-52 0 0,70 4-134 0 0,0 1-1 0 0,-1 0 1 0 0,1 1-1 0 0,-22 4 1 0 0,-15 1-21 0 0,-158 1-111 0 0,81-2 44 0 0,86-3 54 0 0,1 1 0 0 0,-70 15 0 0 0,22-5 0 0 0,29-4 0 0 0,-99 7 0 0 0,124-13-73 0 0,1 2-1 0 0,-61 17 1 0 0,67-14 45 0 0,-79 21-68 0 0,100-27 96 0 0,-1 2 0 0 0,1-1 0 0 0,-17 9 0 0 0,23-10 0 0 0,-1 0 0 0 0,0-1 0 0 0,0 0 0 0 0,0 0 0 0 0,0 0 0 0 0,0-1 0 0 0,-4 1 0 0 0,-21 4 0 0 0,9 3 0 0 0,10-4 0 0 0,-1-1 0 0 0,-12 4 0 0 0,20-6 0 0 0,1-1 0 0 0,-1 1 0 0 0,0 1 0 0 0,1-1 0 0 0,-1 0 0 0 0,-2 2 0 0 0,4-2 0 0 0,-1 1 0 0 0,0-1 0 0 0,0 0 0 0 0,0 0 0 0 0,0 0 0 0 0,0-1 0 0 0,0 1 0 0 0,0 0 0 0 0,0-1 0 0 0,0 1 0 0 0,0-1 0 0 0,-3 0 0 0 0,1 0 0 0 0,0-1 0 0 0,0 0 0 0 0,0 0 0 0 0,0 0 0 0 0,-6-3 0 0 0,8 3 0 0 0,0-1 0 0 0,-1 1 0 0 0,0 0 0 0 0,1 1 0 0 0,-1-1 0 0 0,0 0 0 0 0,1 1 0 0 0,-1-1 0 0 0,0 1 0 0 0,1 0 0 0 0,-1 0 0 0 0,0 0 0 0 0,0 0 0 0 0,1 0 0 0 0,-5 2 0 0 0,-4 1 0 0 0,0-4 0 0 0,1 1 0 0 0,9 0 0 0 0,1 1-1 0 0,0-1 0 0 0,-1 1 1 0 0,1-1-1 0 0,0 1 1 0 0,-1-1-1 0 0,1 1 0 0 0,0-1 1 0 0,0 1-1 0 0,0 0 0 0 0,-1-1 1 0 0,1 1-1 0 0,0-1 0 0 0,0 1 1 0 0,0 0-1 0 0,0-1 1 0 0,0 1-1 0 0,0 0 0 0 0,5 45-101 0 0,-3-28 81 0 0,0-1-1 0 0,-2 30 1 0 0,-1 0-32 0 0,2-31 53 0 0,-3 23-1 0 0,-2-16 1 0 0,-9 29 0 0 0,-2 10 0 0 0,13-55 0 0 0,1 3 0 0 0,6 16 0 0 0,8 56 0 0 0,-6-31 0 0 0,27 123 118 0 0,-26-136-113 0 0,14 44 0 0 0,-6-27-5 0 0,-10-30 1 0 0,-6-19 6 0 0,1 0-1 0 0,1 0 1 0 0,-1-1-1 0 0,1 1 1 0 0,0-1 0 0 0,0 1-1 0 0,5 8 1 0 0,-5-12-5 0 0,1 3-1 0 0,1 0 0 0 0,0 0 0 0 0,0-1 0 0 0,0 1 0 0 0,0-1 0 0 0,1 0 0 0 0,7 5 0 0 0,-6-4 7 0 0,1-1 0 0 0,0 0 0 0 0,0-1 0 0 0,0 0 0 0 0,0 0 0 0 0,0 0 0 0 0,14 3 0 0 0,-1-1 0 0 0,-11-3 21 0 0,-1 0 0 0 0,1-1-1 0 0,-1 0 1 0 0,13-1-1 0 0,19 3 61 0 0,-8 1-67 0 0,1-2 0 0 0,38-2 0 0 0,12 0-24 0 0,152-1 2 0 0,-82-3 0 0 0,-74 2 0 0 0,47 1 0 0 0,169 11 0 0 0,-217-9 0 0 0,258 1-13 0 0,-321-2 9 0 0,329 11-123 0 0,-220-9 127 0 0,-18-1 0 0 0,216 11 0 0 0,-193-7-74 0 0,-44 1-73 0 0,-64-5 109 0 0,-1 1 1 0 0,27 6-1 0 0,-19-3 20 0 0,139 11 18 0 0,-158-15 0 0 0,125 5 0 0 0,-126-6 0 0 0,-1 0 0 0 0,1 0 0 0 0,0-1 0 0 0,-1 0 0 0 0,1 0 0 0 0,12-5 0 0 0,-3 1 0 0 0,31-4 0 0 0,-40 10 0 0 0,-6-1 0 0 0,0 0 0 0 0,-1 0 0 0 0,1 0 0 0 0,0 0 0 0 0,0 0 0 0 0,0 0 0 0 0,0 0 0 0 0,0-1 0 0 0,0 1 0 0 0,0-1 0 0 0,0 0 0 0 0,-1 1 0 0 0,1-1 0 0 0,2-1 0 0 0,20-6 54 0 0,14-5 20 0 0,-25 8-74 0 0,0 1 0 0 0,0 0 0 0 0,1 1 0 0 0,-1 1 0 0 0,-3 0 12 0 0,-8 1 52 0 0,0 0 12 0 0,4-3-42 0 0,-4 3-3 0 0,-1-1 1 0 0,0 1 0 0 0,0-1-1 0 0,0 1 1 0 0,0-1-1 0 0,0 0 1 0 0,0 1 0 0 0,-1-1-1 0 0,1 0 1 0 0,0 0 0 0 0,-1-1-1 0 0,1-1 20 0 0,1-1 16 0 0,-1 0 0 0 0,0 0 1 0 0,0-1-1 0 0,-1 1 0 0 0,1-8 0 0 0,-1 4-50 0 0,0-5 7 0 0,1 1-4 0 0,0-1 0 0 0,6-26 1 0 0,0 1 32 0 0,1-70-42 0 0,-3 19-12 0 0,14-113 1 0 0,-18 173 0 0 0,0-1 0 0 0,-8-54 0 0 0,1 14 0 0 0,2-50-52 0 0,3 41-610 0 0,-23-148-1 0 0,18 199-3584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9:19.69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42 1231 0 0,'0'-3'94'0'0,"0"2"-88"0"0,1 0 0 0 0,-1 0 1 0 0,0 0-1 0 0,0-1 0 0 0,0 1 1 0 0,1 0-1 0 0,-1 0 0 0 0,1 0 0 0 0,-1 0 1 0 0,1 0-1 0 0,-1 0 0 0 0,1 0 1 0 0,-1 0-1 0 0,1 0 0 0 0,0 0 1 0 0,0 0-1 0 0,1-1 0 0 0,-1 1 171 0 0,2-1-103 0 0,1-2-69 0 0,-2 3-7 0 0,-1 0 0 0 0,0 0 0 0 0,0 0 0 0 0,1 0 0 0 0,-1 0 0 0 0,1 0 0 0 0,-1 0 0 0 0,1 1 0 0 0,-1-1 0 0 0,2 0 0 0 0,1 1-14 0 0,0-1 0 0 0,0 1 0 0 0,-1 0 0 0 0,1 0 0 0 0,0 0 1 0 0,0 0-1 0 0,6 2 0 0 0,9-2-6 0 0,-17 0 23 0 0,0 0-1 0 0,0-1 1 0 0,0 1-1 0 0,0 0 0 0 0,0 1 1 0 0,0-1-1 0 0,0 0 1 0 0,0 0-1 0 0,3 2 0 0 0,0 0 0 0 0,1 0 0 0 0,0 0 0 0 0,0 0 0 0 0,0 0 0 0 0,0-1 0 0 0,0 0 0 0 0,0 0 0 0 0,13 0 0 0 0,-13-1 0 0 0,0 0 0 0 0,0 1 0 0 0,0-1 0 0 0,0 1 0 0 0,-1 1 0 0 0,1-1 0 0 0,0 1 0 0 0,5 2 0 0 0,4 3 0 0 0,21 14 0 0 0,2 1 0 0 0,-29-18 0 0 0,0 0 0 0 0,13 3 0 0 0,-14-5 0 0 0,-1 1 0 0 0,0-1 0 0 0,0 1 0 0 0,0 1 0 0 0,10 5 0 0 0,-11-5 46 0 0,0 0 0 0 0,0-1 0 0 0,0 1 0 0 0,0-1 0 0 0,1-1-1 0 0,0 1 1 0 0,-1-1 0 0 0,1 0 0 0 0,0-1 0 0 0,9 1-1 0 0,-12-1 82 0 0,1 0-1 0 0,0 1 0 0 0,-1-1 0 0 0,0 1 1 0 0,1 0-1 0 0,-1 0 0 0 0,6 4 0 0 0,-6-4 14 0 0,0 0-1 0 0,0 0 0 0 0,0 0 0 0 0,0 0 0 0 0,0 0 0 0 0,0-1 0 0 0,0 0 0 0 0,8 1 0 0 0,1-2 163 0 0,-10 0-233 0 0,0 0 1 0 0,0 0-1 0 0,0 0 0 0 0,0 0 0 0 0,-1 1 1 0 0,1-1-1 0 0,0 1 0 0 0,0 0 0 0 0,0-1 1 0 0,3 3-1 0 0,20 9 401 0 0,44 14 0 0 0,-53-20-397 0 0,-2-2-38 0 0,1 0 0 0 0,0-1 0 0 0,17 1 0 0 0,23 4 22 0 0,-2 3-13 0 0,0-1 0 0 0,1-3 0 0 0,55-1 0 0 0,-33-15 96 0 0,-21 10 68 0 0,49-2 268 0 0,59 0 128 0 0,-85 2-344 0 0,-35 0-106 0 0,35-1 60 0 0,-62 0-200 0 0,-1 1-1 0 0,1 1 1 0 0,-1 0 0 0 0,18 5-1 0 0,-2 0-9 0 0,46 9-28 0 0,-32-5-8 0 0,56 5 0 0 0,229-11 118 0 0,-188-7 4 0 0,-39 3 462 0 0,196-8-282 0 0,-260 3-259 0 0,65-8-12 0 0,-91 11-56 0 0,1 0 0 0 0,-1 0 0 0 0,17 2 0 0 0,27 0-147 0 0,92-4 79 0 0,-81 3-502 0 0,-7-1-2413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9:26.81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29 3999 0 0,'0'0'304'0'0,"3"-2"-210"0"0,9-5-64 0 0,-9 5 29 0 0,-1 2 6 0 0,143 28 63 0 0,-69-14-128 0 0,-55-10 0 0 0,5-2 42 0 0,-1 0-1 0 0,51-5 0 0 0,-23 0 37 0 0,158-13 1466 0 0,-183 14-1232 0 0,83-15 526 0 0,-80 11-720 0 0,1 2 0 0 0,56 1-1 0 0,-51 2-14 0 0,309-5 409 0 0,-189 6-512 0 0,244-2 0 0 0,-242-2 0 0 0,-126 3 19 0 0,0 2-1 0 0,39 6 0 0 0,-28-2 3 0 0,154 16 114 0 0,-76-4-64 0 0,-11-2-25 0 0,-66-8-68 0 0,-29-4-23 0 0,1 0-1 0 0,28 0 1 0 0,153-13-649 0 0,-70 2-276 0 0,-71 2-1600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9:31.47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91 2759 0 0,'0'0'126'0'0,"2"1"-5"0"0,14 5-87 0 0,-11-7 9 0 0,-1 0 36 0 0,78-9 3526 0 0,-55 7-3571 0 0,-20 2-21 0 0,1 0 0 0 0,0 1 0 0 0,14 0 0 0 0,-17 1-6 0 0,21-2-4 0 0,8-3 157 0 0,42-12 0 0 0,-28 2-160 0 0,-33 10 209 0 0,0 1-1 0 0,25-1 1 0 0,9-2 549 0 0,11-3-523 0 0,61 0-1 0 0,-15 2-124 0 0,-83 4-91 0 0,0 2-1 0 0,0 0 1 0 0,0 2 0 0 0,0 0-1 0 0,0 2 1 0 0,22 5 0 0 0,90 30 67 0 0,-91-28-39 0 0,1-2-1 0 0,79 4 0 0 0,-113-11-45 0 0,23 1-18 0 0,0-2-1 0 0,50-5 0 0 0,-34 1-75 0 0,-27 3-293 0 0,21-4 0 0 0,-18 0-1724 0 0,0 2-678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9:32.98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 56 5407 0 0,'0'0'984'0'0,"-1"-1"-1081"0"0,1 0 73 0 0,-1 0 0 0 0,1-1-1 0 0,0 1 1 0 0,0 0 0 0 0,0-1 0 0 0,0 1 0 0 0,0 0-1 0 0,0-1 1 0 0,0 1 0 0 0,0 0 0 0 0,0-1 0 0 0,0 1 0 0 0,1 0-1 0 0,-1 0 1 0 0,1-1 0 0 0,-1 1 0 0 0,1 0 0 0 0,-1 0-1 0 0,1 0 1 0 0,0 0 0 0 0,0 0 0 0 0,-1 0 0 0 0,1 0-1 0 0,0 0 1 0 0,2-2 0 0 0,0 0 20 0 0,0 1 1 0 0,0-1-1 0 0,1 1 0 0 0,-1-1 1 0 0,1 1-1 0 0,5-2 0 0 0,-6 3 61 0 0,0 1 0 0 0,0-1 0 0 0,0 1 0 0 0,0 0 0 0 0,0 0 0 0 0,0 0 0 0 0,0 0-1 0 0,0 0 1 0 0,-1 1 0 0 0,6 1 0 0 0,0-1 51 0 0,9 3 61 0 0,-13-3-118 0 0,1 1 0 0 0,0-2 1 0 0,-1 1-1 0 0,10 0 0 0 0,-8-1-27 0 0,1 0 0 0 0,-1 1 0 0 0,1-1 1 0 0,-1 1-1 0 0,1 1 0 0 0,-1-1 0 0 0,1 1 0 0 0,-1 0 0 0 0,9 5 0 0 0,-4-3-14 0 0,-1-1 0 0 0,1 0 0 0 0,0-1 0 0 0,13 2 0 0 0,4 0-48 0 0,212 22-3 0 0,-215-25 110 0 0,40 1 71 0 0,-36-2 26 0 0,34 4 0 0 0,18 0 857 0 0,166 22-520 0 0,-66-9-277 0 0,-176-16-226 0 0,63 7 32 0 0,92-1 0 0 0,-155-7-32 0 0,408-24 272 0 0,-365 19-488 0 0,0 1 0 0 0,1 3 0 0 0,66 6 0 0 0,-33-1-394 0 0,-37-3 236 0 0,12 2-42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9:35.57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18 919 0 0,'3'-1'5850'0'0,"41"-8"-3201"0"0,31 4-2899 0 0,-41 4 433 0 0,40 0-183 0 0,89 9 0 0 0,-112-5-2 0 0,-28-3 51 0 0,37 6 0 0 0,-39-3 201 0 0,41-1 0 0 0,-18-1 42 0 0,155 0 603 0 0,-152-2-775 0 0,111-11 162 0 0,-43 1-208 0 0,-34 13-20 0 0,-39 1-55 0 0,47 0 1 0 0,225 6 0 0 0,-239-9-72 0 0,460-8-1082 0 0,-488 5 964 0 0,-3-2-2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9:38.21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 38 7887 0 0,'-2'-3'501'0'0,"2"3"-477"0"0,0-1 1 0 0,0 1 0 0 0,0 0-1 0 0,0 0 1 0 0,0 0 0 0 0,0 0-1 0 0,0 0 1 0 0,0 0-1 0 0,0-1 1 0 0,0 1 0 0 0,0 0-1 0 0,1-2 444 0 0,-1 2-443 0 0,21-6 222 0 0,224-16-655 0 0,-210 20 285 0 0,1 2 0 0 0,58 7 0 0 0,31 0-28 0 0,137 4 269 0 0,-175-6-82 0 0,26 9 25 0 0,20 0-12 0 0,81 2-49 0 0,-184-13-439 0 0,30 0 0 0 0,1-1-1196 0 0,-22 2-1052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9:39.34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 44 2759 0 0,'-9'12'6950'0'0,"7"-12"-6874"0"0,-6 0 404 0 0,10 1-446 0 0,0-1 1 0 0,0 0 0 0 0,0 0 0 0 0,0 0-1 0 0,0 0 1 0 0,0-1 0 0 0,0 1-1 0 0,0-1 1 0 0,3 0 0 0 0,3-1 48 0 0,21 0 168 0 0,0 0 1 0 0,42 5-1 0 0,-34-1-117 0 0,75-2 228 0 0,112-14-1 0 0,82 6-76 0 0,-76 6-117 0 0,50-2 38 0 0,98-8-309 0 0,-270 3-1033 0 0,-57 5-3087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3:20.43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1352 242 2759 0 0,'0'0'126'0'0,"-2"0"-5"0"0,-1 0-71 0 0,0-1 1 0 0,0 0-1 0 0,0 1 0 0 0,0-1 1 0 0,1-1-1 0 0,-1 1 0 0 0,0 0 1 0 0,0 0-1 0 0,1-1 0 0 0,-1 0 1 0 0,1 1-1 0 0,0-1 0 0 0,-1 0 1 0 0,1 0-1 0 0,-4-6 864 0 0,5 8-796 0 0,0-1-1 0 0,0 0 1 0 0,0 1-1 0 0,0-1 1 0 0,0 0-1 0 0,0 1 1 0 0,0-1-1 0 0,1 0 1 0 0,-1 0-1 0 0,0 0 1 0 0,1 0-1 0 0,-2-1 0 0 0,1 0 54 0 0,-13-20 158 0 0,-11-14-170 0 0,12 21-151 0 0,1 0 13 0 0,-25-24 0 0 0,31 35-18 0 0,0-1 0 0 0,0 1-1 0 0,0 0 1 0 0,-1 0 0 0 0,1 1-1 0 0,-1 0 1 0 0,0 0 0 0 0,-9-3-1 0 0,-35-6-2 0 0,0 1 0 0 0,-63-4 0 0 0,45 14 0 0 0,34 2 0 0 0,24-1 13 0 0,1 1 0 0 0,-1 1-1 0 0,1-1 1 0 0,-1 2 0 0 0,1-1-1 0 0,0 2 1 0 0,0-1-1 0 0,0 1 1 0 0,1 1 0 0 0,-1-1-1 0 0,1 2 1 0 0,0-1 0 0 0,0 1-1 0 0,1 1 1 0 0,0 0-1 0 0,0 0 1 0 0,1 0 0 0 0,-8 10-1 0 0,15-17-11 0 0,-6 8 13 0 0,1 0 1 0 0,-1-1-1 0 0,0 0 0 0 0,0 0 0 0 0,-1-1 0 0 0,0 1 0 0 0,0-2 0 0 0,-15 10 0 0 0,-23 11 1 0 0,22-12 1 0 0,-1-1 1 0 0,-28 11-1 0 0,12-10-20 0 0,17-7 27 0 0,0 2 0 0 0,-38 20-1 0 0,21-7-21 0 0,21-12 63 0 0,1 0-1 0 0,-26 20 1 0 0,-12 14 64 0 0,51-40-128 0 0,1 1 0 0 0,-1 0 0 0 0,1 0 0 0 0,0 0 0 0 0,0 0 0 0 0,-4 9 0 0 0,-6 7 0 0 0,-4 7 0 0 0,11-9 0 0 0,5-5 29 0 0,1-1-1 0 0,0 1 1 0 0,0 0-1 0 0,2 0 1 0 0,3 27-1 0 0,20 70 215 0 0,-15-76-217 0 0,-2-1-26 0 0,-5-24 0 0 0,0 1 0 0 0,0 0 0 0 0,1-1 0 0 0,1 0 0 0 0,0 1 0 0 0,0-1 0 0 0,1-1 0 0 0,7 12 0 0 0,-9-17 0 0 0,7 11 0 0 0,19 20 0 0 0,-25-30 0 0 0,1-1 0 0 0,0 0 0 0 0,1 1 0 0 0,-1-2 0 0 0,1 1 0 0 0,-1-1 0 0 0,10 5 0 0 0,20 5 79 0 0,-1-1-1 0 0,47 8 0 0 0,74 8 336 0 0,-53-12-253 0 0,-76-13 60 0 0,0-1 1 0 0,49-3-1 0 0,-55 1-109 0 0,194-3 198 0 0,-109 2-283 0 0,-58 1 1 0 0,0-1 1 0 0,-1-2-1 0 0,56-12 0 0 0,-78 10 3 0 0,0-2-1 0 0,-1-1 0 0 0,1-1 0 0 0,-1 0 0 0 0,-1-2 0 0 0,0-1 1 0 0,28-19-1 0 0,-26 13-20 0 0,-8 6 17 0 0,23-20-1 0 0,-33 27-23 0 0,-1-1 0 0 0,0 1 0 0 0,0-1 0 0 0,-1-1 0 0 0,1 1 0 0 0,-1-1-1 0 0,4-10 1 0 0,3-13 85 0 0,0-1-1 0 0,-3-1 0 0 0,0 1 0 0 0,3-39 0 0 0,-11 56 18 0 0,0 0 1 0 0,-1 0-1 0 0,0-1 0 0 0,-1 1 0 0 0,-1 0 0 0 0,-7-25 0 0 0,6 29-45 0 0,-1 0-1 0 0,1 1 1 0 0,-1 0-1 0 0,-1-1 1 0 0,0 1-1 0 0,-7-8 1 0 0,-1-2 9 0 0,6 8-39 0 0,-2 0 0 0 0,1 1 0 0 0,-14-11 1 0 0,-11-11 10 0 0,32 30-41 0 0,-128-133 64 0 0,96 97-59 0 0,28 29-9 0 0,-1 1 0 0 0,0 0 1 0 0,-1 0-1 0 0,0 1 0 0 0,0 0 1 0 0,-14-9-1 0 0,9 9-394 0 0,-1 1 0 0 0,1 1 1 0 0,-1 0-1 0 0,-1 1 0 0 0,1 1 0 0 0,0 0 1 0 0,-1 0-1 0 0,-18 1 0 0 0,-38-2-3401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3:36.84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4301 145 455 0 0,'-9'-9'0'0'0,"-23"8"0"0"0,25 0-73 0 0,0-1 522 0 0,0 1 0 0 0,-1 0 0 0 0,0 0 0 0 0,1 0 0 0 0,-1 1 0 0 0,-10 1 0 0 0,15-1-415 0 0,0 1 0 0 0,0-1-1 0 0,1 0 1 0 0,-1-1 0 0 0,0 1 0 0 0,0 0 0 0 0,0-1 0 0 0,0 1 0 0 0,0-1 0 0 0,1 0-1 0 0,-1 0 1 0 0,-5-3 0 0 0,3 1 32 0 0,-1 0 0 0 0,1-1 0 0 0,0 0 0 0 0,-8-9 0 0 0,11 12-28 0 0,0 0-1 0 0,0-1 0 0 0,0 1 0 0 0,0 0 0 0 0,0 0 0 0 0,0 0 0 0 0,-1 1 1 0 0,1-1-1 0 0,0 0 0 0 0,0 1 0 0 0,-5-1 0 0 0,-11-4 325 0 0,-45-18 1054 0 0,60 22-1319 0 0,-7-4 56 0 0,1 1-1 0 0,-1 1 0 0 0,-20-5 1 0 0,26 7-99 0 0,0 1 0 0 0,0 0 1 0 0,0 0-1 0 0,1 0 0 0 0,-1 0 1 0 0,0 1-1 0 0,0-1 0 0 0,0 1 1 0 0,1 0-1 0 0,-1 0 0 0 0,0 1 1 0 0,1-1-1 0 0,-1 1 0 0 0,-3 2 1 0 0,4-2 0 0 0,0-1 1 0 0,0 0-1 0 0,0 1 1 0 0,0-1-1 0 0,0 0 0 0 0,0 0 1 0 0,0-1-1 0 0,0 1 1 0 0,-1-1-1 0 0,1 1 1 0 0,0-1-1 0 0,-1 0 1 0 0,1 0-1 0 0,0-1 0 0 0,0 1 1 0 0,-5-2-1 0 0,3 2-34 0 0,0 0-1 0 0,-1 0 1 0 0,1 1-1 0 0,0-1 1 0 0,0 1-1 0 0,0 0 1 0 0,-8 3-1 0 0,-21 3 55 0 0,-130 10 140 0 0,144-16-194 0 0,1 0 0 0 0,0-2 1 0 0,-28-4-1 0 0,36 5-10 0 0,-1-1-1 0 0,0 2 1 0 0,1-1 0 0 0,-21 5-1 0 0,-3 0 1 0 0,30-5-1 0 0,0 0 0 0 0,0 0 0 0 0,1 0 0 0 0,-10-3 0 0 0,9 2-9 0 0,0 0-1 0 0,0 0 1 0 0,0 1 0 0 0,-7 0-1 0 0,-3 1 0 0 0,6 0 0 0 0,1 0 0 0 0,-1-1 0 0 0,1 0 0 0 0,-11-2 0 0 0,-4 0 0 0 0,1 1 0 0 0,0 1 0 0 0,0 1 0 0 0,-1 1 0 0 0,-27 6 0 0 0,-30 2 0 0 0,38-9 17 0 0,-44-4-1 0 0,-38 0 15 0 0,115 3-31 0 0,-1 0 0 0 0,-15-3 0 0 0,16 2 0 0 0,0 0 0 0 0,0 0 0 0 0,-14 2 0 0 0,10 0 0 0 0,-1 0 0 0 0,1 0 0 0 0,0-2 0 0 0,0 1 0 0 0,-14-4 0 0 0,12 3 0 0 0,0-1 0 0 0,0 2 0 0 0,-21 1 0 0 0,-3 1 0 0 0,24-2 0 0 0,-191-6 0 0 0,132-6-32 0 0,54 8 19 0 0,-1 0 0 0 0,-23-1-1 0 0,-5 0 3 0 0,39 3 5 0 0,0 0 0 0 0,0 1 0 0 0,0 1 0 0 0,0 0 0 0 0,0 0 0 0 0,-14 2 0 0 0,-9 3 0 0 0,-64 2-1 0 0,33-4 9 0 0,-132 1-2 0 0,156-4 0 0 0,25-1-7 0 0,0 0-1 0 0,-18-5 0 0 0,19 3-6 0 0,-1 1-1 0 0,-19 0 1 0 0,-5 5-27 0 0,31-1 34 0 0,-1-1-1 0 0,1 0 1 0 0,0-1 0 0 0,-13-1-1 0 0,-18 0-9 0 0,31 1 9 0 0,1 0-1 0 0,-1 0 1 0 0,0-1 0 0 0,1 0 0 0 0,-1 0 0 0 0,-13-4 0 0 0,14 2-3 0 0,-1 0 0 0 0,1 1 0 0 0,-1 0 0 0 0,1 0 0 0 0,-1 1 0 0 0,0 0 0 0 0,0 0 0 0 0,1 1 1 0 0,-1 0-1 0 0,-15 2 0 0 0,8 0 0 0 0,-69 7-83 0 0,73-9 76 0 0,0 0 1 0 0,1-1-1 0 0,-1 0 0 0 0,0 0 1 0 0,-19-7-1 0 0,17 4-2 0 0,1 1 1 0 0,-1 0-1 0 0,-23-2 0 0 0,13-2-29 0 0,20 6 47 0 0,1 0 1 0 0,0 0-1 0 0,0 1 1 0 0,0-1-1 0 0,-1 0 0 0 0,1 1 1 0 0,0 0-1 0 0,0-1 0 0 0,-1 1 1 0 0,1 0-1 0 0,0 0 0 0 0,-3 1 1 0 0,-10 3-28 0 0,13-3 25 0 0,0 0 0 0 0,0 0 0 0 0,1 0 0 0 0,-1-1-1 0 0,0 1 1 0 0,0-1 0 0 0,0 0 0 0 0,0 1-1 0 0,0-1 1 0 0,0 0 0 0 0,0 0 0 0 0,1 0-1 0 0,-1-1 1 0 0,0 1 0 0 0,0 0 0 0 0,0-1-1 0 0,0 1 1 0 0,0-1 0 0 0,0 1 0 0 0,-3-3-1 0 0,-4-2-7 0 0,6 3 3 0 0,-1 0 1 0 0,1 0-1 0 0,0 0 1 0 0,-1 1-1 0 0,-4-2 0 0 0,-7 3 9 0 0,13 1 0 0 0,-1 0 0 0 0,0 0 0 0 0,1 1 0 0 0,-1-1 0 0 0,1 1 0 0 0,0 0 0 0 0,-1 0 0 0 0,-3 4 0 0 0,-5 4 0 0 0,-18 8 18 0 0,10-5-494 0 0,-21 17 1 0 0,33-25 401 0 0,0 0 0 0 0,0-1-1 0 0,0 0 1 0 0,0 0 0 0 0,-14 4 0 0 0,10-3-37 0 0,-20 10 0 0 0,22-10 71 0 0,0-2-1 0 0,0 1 0 0 0,-1-1 1 0 0,0 0-1 0 0,1-1 0 0 0,-16 2 1 0 0,-14 4-124 0 0,-44 11-137 0 0,11-3 142 0 0,40-10 315 0 0,30-5-54 0 0,0-1 22 0 0,-14 3 146 0 0,14-3-146 0 0,1 1-58 0 0,-3 1-62 0 0,1 0 11 0 0,0 0-1 0 0,1 0 1 0 0,-1-1 0 0 0,1 1-1 0 0,-1 1 1 0 0,-3 3-1 0 0,0 2 2 0 0,1-4 65 0 0,5-4-81 0 0,0-1 0 0 0,0 1 0 0 0,0 0 0 0 0,0 0 0 0 0,0 0 0 0 0,0 0 0 0 0,0 0 0 0 0,0 0 0 0 0,0 0 0 0 0,0 0 0 0 0,0 0 0 0 0,0 0 0 0 0,0 0 0 0 0,0 0 0 0 0,0-1 0 0 0,0 1 0 0 0,0 0 0 0 0,0 0 0 0 0,0 0 0 0 0,-1 0 0 0 0,1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0 0 0 0,0 0 0 0 0,0 0 0 0 0,0 0 0 0 0,0 1 0 0 0,-21 15 95 0 0,19-14-86 0 0,-5 7 209 0 0,1 5-205 0 0,1 5-13 0 0,1 7 0 0 0,5-20 0 0 0,1 1 0 0 0,-2 13 0 0 0,0-8 56 0 0,1-1-1 0 0,0 1 0 0 0,4 17 1 0 0,-1-7 108 0 0,18 112 286 0 0,1 18-422 0 0,-17-120 32 0 0,15 52 0 0 0,-13-53 142 0 0,8 45 0 0 0,-16-67-141 0 0,4 16 2 0 0,0-9-9 0 0,3 3-44 0 0,3-2-10 0 0,6 7 0 0 0,-11-20 0 0 0,1 0 0 0 0,-3 1 0 0 0,2 0 0 0 0,16 8 0 0 0,-11-7 0 0 0,-5-3 0 0 0,-1 0 0 0 0,1-1 0 0 0,-1 1 0 0 0,1-1 0 0 0,0 0 0 0 0,0 0 0 0 0,0-1 0 0 0,0 0 0 0 0,6 1 0 0 0,79 14-44 0 0,-38-6 24 0 0,-41-9 8 0 0,1-1 0 0 0,-1 0-1 0 0,18-2 1 0 0,9 0-11 0 0,16 1-2 0 0,29 0-22 0 0,-46 0 47 0 0,11 1 0 0 0,88 6 0 0 0,-55-4-3 0 0,23 0 18 0 0,100-5 128 0 0,-150 3-112 0 0,-33-1-20 0 0,25 3 0 0 0,121 3-11 0 0,-33-2 0 0 0,-87-1 0 0 0,74-7 0 0 0,-94 4 6 0 0,0 1 0 0 0,0 2 0 0 0,33 5 0 0 0,43 3 24 0 0,101 1-17 0 0,-66-1-16 0 0,-42-11 3 0 0,8 1 0 0 0,89-3 0 0 0,-138 1 0 0 0,123-10 0 0 0,30-1 0 0 0,-85 16 0 0 0,-6 0 0 0 0,95 2 64 0 0,-120-13-64 0 0,-66 5 0 0 0,49-1 0 0 0,38 12 0 0 0,-88-6 0 0 0,45 7 0 0 0,-14-1 0 0 0,-18-4 0 0 0,76-3 0 0 0,-2 1 0 0 0,-89 0 0 0 0,-9-1 0 0 0,-10 0 0 0 0,9 1 0 0 0,-9-3 0 0 0,13-8 0 0 0,-13 8 3 0 0,-1 0 0 0 0,1 0-1 0 0,-1-1 1 0 0,1 1-1 0 0,-1-1 1 0 0,5-3 0 0 0,24-26 31 0 0,-31 31-33 0 0,3-5 5 0 0,0 0 0 0 0,0 0 0 0 0,0-1 0 0 0,-1 1 0 0 0,0-1 0 0 0,0 1 0 0 0,0-1 0 0 0,-1 0 0 0 0,0 0 0 0 0,2-8 0 0 0,1-1 0 0 0,0 0 1 0 0,12-23-1 0 0,26-30 83 0 0,-27 45-43 0 0,18-36 0 0 0,-25 40-33 0 0,0-1 0 0 0,-1 0 0 0 0,-2 0 0 0 0,7-27-1 0 0,-6 11 20 0 0,3-55 0 0 0,-10 78-32 0 0,0 0 0 0 0,0 0 0 0 0,-2 0 0 0 0,0 0 0 0 0,0 0 0 0 0,-1 1 0 0 0,-9-25 0 0 0,4 22-3 0 0,0-1 0 0 0,-1 1-1 0 0,-11-15 1 0 0,8 13 126 0 0,-17-33-1 0 0,23 39-58 0 0,0 1 0 0 0,0 0 0 0 0,-1 1 0 0 0,-10-12 0 0 0,7 11-36 0 0,-20-17 80 0 0,22 20-79 0 0,0 0 0 0 0,0 0 0 0 0,-13-7 0 0 0,17 12-27 0 0,0 0 1 0 0,0 0 0 0 0,-1 1-1 0 0,1 0 1 0 0,0 0-1 0 0,-1 0 1 0 0,0 0 0 0 0,1 0-1 0 0,-1 1 1 0 0,-4 0-1 0 0,-60-1-2 0 0,-63 2 0 0 0,27-2 0 0 0,22 0 0 0 0,-13 0 1 0 0,-51 2-28 0 0,-138 14-1093 0 0,180-13-2270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3:42.26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804 60 4807 0 0,'0'0'1168'0'0,"0"0"-1164"0"0,0 0-1 0 0,0-1 0 0 0,0 1 0 0 0,1 0 0 0 0,-1 0 1 0 0,0 0-1 0 0,0 0 0 0 0,0 0 0 0 0,0-1 0 0 0,0 1 1 0 0,0 0-1 0 0,0 0 0 0 0,0 0 0 0 0,0 0 0 0 0,0 0 1 0 0,0-1-1 0 0,0 1 0 0 0,0 0 0 0 0,0 0 0 0 0,0 0 1 0 0,0 0-1 0 0,0 0 0 0 0,0-1 0 0 0,0 1 0 0 0,-1 0 1 0 0,1 0-1 0 0,0 0 0 0 0,0 0 0 0 0,0 0 0 0 0,0 0 1 0 0,0-1-1 0 0,0 1 0 0 0,0 0 0 0 0,0 0 0 0 0,-1 0 1 0 0,1 0-1 0 0,0 0 0 0 0,0 0 0 0 0,0 0 0 0 0,0 0 1 0 0,0 0-1 0 0,0 0 0 0 0,-1 0 0 0 0,1-1 0 0 0,-5-2 90 0 0,0-1 0 0 0,0 1 0 0 0,-10-5 1 0 0,0-1 165 0 0,-22-10-131 0 0,16 15-64 0 0,10 2-56 0 0,-7 1-8 0 0,0 0 0 0 0,0 1 0 0 0,-1 1 0 0 0,-30 6 0 0 0,-7-1 0 0 0,31-4 0 0 0,-221 9 0 0 0,124-5 75 0 0,86-4 914 0 0,-35 2 99 0 0,63-4-1024 0 0,6 0 248 0 0,9 0-286 0 0,0 1 0 0 0,0 0 0 0 0,14 4 0 0 0,-14-3-28 0 0,1 0-1 0 0,15 2 0 0 0,26 0 77 0 0,15 1 56 0 0,43-2 327 0 0,63-3 34 0 0,39-9-29 0 0,-117 13 47 0 0,-43 0-104 0 0,-10 3 43 0 0,-36-6-72 0 0,-5-2-316 0 0,-65-10-47 0 0,39 5-13 0 0,-1 2 0 0 0,-42-2-1 0 0,-119 8 1 0 0,-53-10 0 0 0,196 8 0 0 0,-74 9 0 0 0,98-5 3 0 0,21-4 2 0 0,-18-2-97 0 0,9 1-948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3:43.19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489 60 2759 0 0,'3'-2'207'0'0,"39"-16"-166"0"0,-33 12-41 0 0,-10 2 0 0 0,-6 2 0 0 0,-14-2 1145 0 0,0 1-1 0 0,0 0 0 0 0,0 2 0 0 0,-27 1 0 0 0,-10 0 674 0 0,-32-8-640 0 0,53 3-924 0 0,-60 1-1 0 0,-12 11-253 0 0,99-7-12 0 0,8 0-57 0 0,5 2-152 0 0,2 1 198 0 0,0-1-1 0 0,0 1 1 0 0,1-1 0 0 0,-1 0 0 0 0,1 0 0 0 0,0 0 0 0 0,-1-1 0 0 0,8 1 0 0 0,52 2-13 0 0,-14-2 14 0 0,1 4 28 0 0,172 12 52 0 0,141-24 433 0 0,-344 5-459 0 0,-3 0 31 0 0,31-5 599 0 0,-52 5-588 0 0,-4-3-73 0 0,0 2 0 0 0,0-1 1 0 0,-1 1-1 0 0,1 0 1 0 0,0 0-1 0 0,-1 1 0 0 0,0 0 1 0 0,1 0-1 0 0,-1 1 1 0 0,-11 1-1 0 0,3-1-2 0 0,-124 10 1 0 0,76-5 0 0 0,-187 19 0 0 0,245-24 0 0 0,-20 4 0 0 0,1 0 0 0 0,-49 15 0 0 0,66-16 0 0 0,-6 1-7 0 0,-3-3 765 0 0,27-9-2147 0 0,4 0 411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3:44.04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717 55 2303 0 0,'-2'0'5339'0'0,"-17"-7"-3168"0"0,15 5-2125 0 0,-1 0 0 0 0,1 1 0 0 0,0-1 0 0 0,0 1 1 0 0,-1 0-1 0 0,1 1 0 0 0,-1-1 0 0 0,-7 0 1 0 0,-33 3-293 0 0,-43 4 414 0 0,74-5 38 0 0,1-1 0 0 0,-19-2-1 0 0,4 0 68 0 0,-207-3 725 0 0,44-10-558 0 0,189 15-360 0 0,251-5-192 0 0,-77-1 80 0 0,-1-1 0 0 0,139 10 100 0 0,-307-3 104 0 0,-15 0-84 0 0,-235-3-88 0 0,127 0 0 0 0,101 3 0 0 0,0 0 0 0 0,0 1 0 0 0,-21 4 0 0 0,-25 2 0 0 0,-125-3 0 0 0,196-4 0 0 0,22-2 0 0 0,27 2 0 0 0,21 1 182 0 0,-26-1-832 0 0,-17 0-2291 0 0,-1-2-1050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3:58.8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59 3223 0 0,'-11'-3'10496'0'0,"23"4"-10205"0"0,14-4 1537 0 0,-24 3-1643 0 0,11 5 367 0 0,32-6-143 0 0,-25 0 649 0 0,39 3 1 0 0,-33 1-899 0 0,11 2 265 0 0,67-1 0 0 0,-44-3-166 0 0,-44 0-194 0 0,-1 0-1 0 0,1-1 1 0 0,23-3 0 0 0,-37 2-57 0 0,1 1 0 0 0,-1 0 0 0 0,0-1 0 0 0,1 1 0 0 0,-1 0 0 0 0,5 1 0 0 0,19 1 80 0 0,-17-2-59 0 0,0 1 0 0 0,0 0 1 0 0,0 1-1 0 0,10 3 0 0 0,-11-4 52 0 0,-6-2-75 0 0,-1 1 0 0 0,1-1 0 0 0,-1 1 0 0 0,1-1 0 0 0,-1 1 0 0 0,1 0 1 0 0,-1 0-1 0 0,1-1 0 0 0,-1 1 0 0 0,1 0 0 0 0,-1 0 0 0 0,3 1 0 0 0,10 0 10 0 0,0 0-16 0 0,1-2 0 0 0,-2 1 0 0 0,0 0 0 0 0,1-1 0 0 0,1 2 0 0 0,2 0 0 0 0,16 1 0 0 0,-19-3 0 0 0,0-2 0 0 0,-1 3 0 0 0,1-1 0 0 0,174-23 64 0 0,-159 19-140 0 0,28-9 0 0 0,-14 3-188 0 0,52-12-2176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03.1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9151 0 0,'7'15'9826'0'0,"3"-9"-9293"0"0,33 12-2506 0 0,80 22 2454 0 0,-46-17-204 0 0,-76-23-274 0 0,43 14 268 0 0,61 12-1 0 0,-89-25-167 0 0,0 0 0 0 0,0-1-1 0 0,0 0 1 0 0,0-2 0 0 0,0 0-1 0 0,24-6 1 0 0,-24 4-22 0 0,-1-1 0 0 0,0-1 0 0 0,20-10 0 0 0,-20 8-29 0 0,1 1 1 0 0,28-9-1 0 0,89-11-215 0 0,-46 19-3318 0 0,-18 6-715 0 0,-17 2-212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05.1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9791 0 0,'9'11'447'0'0,"9"24"1180"0"0,-18-35-1627 0 0,1 0 0 0 0,-1 0 1 0 0,0 1-1 0 0,0-1 0 0 0,1 0 1 0 0,-1 0-1 0 0,0 0 0 0 0,1 0 1 0 0,-1 0-1 0 0,0 0 0 0 0,0 0 0 0 0,1 0 1 0 0,-1 1-1 0 0,0-1 0 0 0,0 0 1 0 0,1 0-1 0 0,-1 0 0 0 0,0 0 1 0 0,0 1-1 0 0,1-1 0 0 0,-1 0 1 0 0,0 0-1 0 0,0 1 0 0 0,9 6 201 0 0,16 8 1411 0 0,-22-14-1385 0 0,0 0 1 0 0,0 1-1 0 0,0-1 1 0 0,0 1-1 0 0,11 7 1206 0 0,-12-8-1162 0 0,8 4-10 0 0,-1-2-1 0 0,1 1 1 0 0,0-1-1 0 0,0-1 1 0 0,17 2 0 0 0,-7 0 40 0 0,18 3 67 0 0,1-1 0 0 0,0-1 0 0 0,59-2 0 0 0,-21-3 3 0 0,-52 1-308 0 0,-13 0-35 0 0,0-1 1 0 0,1 0-1 0 0,14-2 0 0 0,76-8 25 0 0,102-5-473 0 0,-146 8 210 0 0,82-22 0 0 0,-121 24 210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06.2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0 143 10591 0 0,'0'-42'7234'0'0,"2"40"-7136"0"0,-1 1 0 0 0,0-1 0 0 0,1 1 0 0 0,-1-1 0 0 0,1 1 0 0 0,-1 0 0 0 0,1 0 0 0 0,0 0 0 0 0,3-2 118 0 0,0 1-117 0 0,-1 0-1 0 0,1 0 0 0 0,0 1 1 0 0,0-1-1 0 0,5 0 0 0 0,7-2 262 0 0,-6 2-334 0 0,28-8-30 0 0,-32 8 26 0 0,-5 2 0 0 0,55-3-242 0 0,294-26-425 0 0,-287 23 1014 0 0,40 0 778 0 0,-89 5-2366 0 0,27-5 1 0 0,0 0-4393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07.2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56 266 3679 0 0,'-55'-9'13164'0'0,"93"7"-13320"0"0,0-1 483 0 0,38-9 1 0 0,-62 9 25 0 0,-1-1 1 0 0,0 0-1 0 0,19-11 0 0 0,-19 9-608 0 0,-1 1-1 0 0,1 0 0 0 0,21-4 1 0 0,-25 6 255 0 0,0 0 1 0 0,0-1 0 0 0,0 1-1 0 0,0-2 1 0 0,-1 1 0 0 0,0-1-1 0 0,0-1 1 0 0,12-9 0 0 0,17-10-21 0 0,-3-1-232 0 0,-28 20 128 0 0,1 0 0 0 0,0 1 0 0 0,0 0 0 0 0,14-6 0 0 0,75-34-2573 0 0,-71 34 1098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08.1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29 63 7831 0 0,'0'0'603'0'0,"-3"0"-396"0"0,-13 1-185 0 0,7 0-22 0 0,21-3 0 0 0,5-1-17 0 0,74-12 306 0 0,-58 12 3161 0 0,33 1-1 0 0,-30 4-2735 0 0,0 1-1 0 0,41 9 1 0 0,-65-11-649 0 0,0 1-1 0 0,1-1 1 0 0,-1-1 0 0 0,21-2-1 0 0,50-12-19 0 0,58-21-229 0 0,-114 26 184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3:22.51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47 2303 0 0,'2'0'167'0'0,"65"-3"1645"0"0,-45 1-1125 0 0,0 0 0 0 0,1 2 0 0 0,40 4 0 0 0,58 11 12 0 0,-60-9-645 0 0,49 2 702 0 0,132-7 0 0 0,-150-3 13 0 0,220 0 690 0 0,-312 2-1458 0 0,121 5 155 0 0,142-12 1 0 0,-164 2-109 0 0,147 11 1 0 0,52-1-8 0 0,-249-6-41 0 0,54 6-1 0 0,-1 1 13 0 0,181-3 169 0 0,-213-5-122 0 0,-44 1 2 0 0,50 3 1 0 0,50 6 77 0 0,-60-5-108 0 0,303 4 34 0 0,-284-8-66 0 0,38 8 1 0 0,-11-1 0 0 0,355-21 11 0 0,-231 8 29 0 0,-74 5-27 0 0,-83-1-13 0 0,165 1 0 0 0,232 22 64 0 0,-256-15-402 0 0,41-1-132 0 0,80-18 382 0 0,-100 11 88 0 0,-156 3 0 0 0,176-3 0 0 0,-72 7 0 0 0,169-18 0 0 0,36 8-2 0 0,-97 7 122 0 0,-52 2 168 0 0,-38 0-62 0 0,-73-8-151 0 0,41-2-64 0 0,5 17 125 0 0,-4-1-140 0 0,-63-9-56 0 0,284 5 46 0 0,-122-7 14 0 0,4 0 0 0 0,-180 6 0 0 0,0-4 0 0 0,175-23 0 0 0,-2-8-287 0 0,-133 17 20 0 0,21-6-364 0 0,-92 10 280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16.3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803 1416 1375 0 0,'-2'0'107'0'0,"-25"1"-106"0"0,16 0 301 0 0,0-1-1 0 0,0 0 0 0 0,-18-3 1 0 0,-55-10 1127 0 0,39 8-1119 0 0,1-3 0 0 0,-60-18-1 0 0,81 18-121 0 0,-1-1-1 0 0,-42-24 0 0 0,56 27-59 0 0,0-1 0 0 0,0-1 0 0 0,0 0 0 0 0,1 0 0 0 0,0 0 1 0 0,1-1-1 0 0,0-1 0 0 0,-7-10 0 0 0,0-4 42 0 0,1-2 1 0 0,1 0-1 0 0,-14-41 0 0 0,-14-31-142 0 0,16 37-28 0 0,16 37 0 0 0,-20-38 0 0 0,25 57-2 0 0,1 0-1 0 0,-1 0 0 0 0,-7-7 0 0 0,8 9 40 0 0,1 0 1 0 0,-1 0-1 0 0,0 0 1 0 0,1 0-1 0 0,0-1 0 0 0,-1 1 1 0 0,2 0-1 0 0,-4-8 1 0 0,2 3 68 0 0,0 0 1 0 0,1 0-1 0 0,0-1 1 0 0,1 1-1 0 0,0-1 1 0 0,0 1-1 0 0,1-1 1 0 0,0 1-1 0 0,0-1 0 0 0,1 1 1 0 0,0-1-1 0 0,1 1 1 0 0,4-15-1 0 0,26-68 163 0 0,-4 13-186 0 0,-15 45-70 0 0,1-1 0 0 0,1 2 0 0 0,2 0 0 0 0,21-31-1 0 0,-28 48-12 0 0,1 1 0 0 0,1 0 0 0 0,1 0 0 0 0,0 1 0 0 0,0 1 0 0 0,1 0 0 0 0,1 1 0 0 0,0 0 0 0 0,0 2 0 0 0,1-1 0 0 0,0 2 0 0 0,1 0 0 0 0,0 1 0 0 0,0 1 0 0 0,0 0 0 0 0,1 2 0 0 0,20-4 0 0 0,51-5 0 0 0,70-13 0 0 0,-23 2 0 0 0,-125 22 0 0 0,0-1 0 0 0,-1 0 0 0 0,11-4 0 0 0,-10 3 0 0 0,-1 0 0 0 0,22-3 0 0 0,10 2 11 0 0,1 3 0 0 0,49 2-1 0 0,83 15 22 0 0,-72 1-29 0 0,-91-14-5 0 0,1 2 0 0 0,-1 0 0 0 0,0 0 0 0 0,0 1 0 0 0,-1 0-1 0 0,12 8 1 0 0,-16-8-3 0 0,0 0-1 0 0,-1 1 1 0 0,0 0-1 0 0,0 0 1 0 0,0 1-1 0 0,-1 0 1 0 0,1 0-1 0 0,-2 0 1 0 0,1 1-1 0 0,4 10 1 0 0,4 11-25 0 0,12 46 0 0 0,-16-48 26 0 0,3 18 4 0 0,-2 0 0 0 0,6 54 0 0 0,-8-41 0 0 0,-3-20 56 0 0,2 74 0 0 0,-8-91-33 0 0,0 0 0 0 0,-2-1-1 0 0,0 1 1 0 0,-1-1 0 0 0,-9 25-1 0 0,-3 2 60 0 0,-28 91 95 0 0,28-79-138 0 0,-40 100-1 0 0,53-151-35 0 0,-1 0 0 0 0,0-1 0 0 0,0 1 0 0 0,-1-1 0 0 0,0 0 0 0 0,0 0 0 0 0,-1 0 0 0 0,0-1 0 0 0,0 0-1 0 0,-11 9 1 0 0,9-10 1 0 0,-1 1-1 0 0,0-1 1 0 0,-1 0 0 0 0,1-1-1 0 0,-1 0 1 0 0,0-1-1 0 0,0 0 1 0 0,-13 2-1 0 0,-86 13-3 0 0,-78 5-205 0 0,112-10-1527 0 0,63-11 325 0 0,-6 2-1585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18.9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0 317 8263 0 0,'0'0'183'0'0,"0"-2"28"0"0,1 1-185 0 0,0-1 0 0 0,-1 1-1 0 0,1 0 1 0 0,0 0 0 0 0,-1 0 0 0 0,1-1 0 0 0,0 1 0 0 0,0 0 0 0 0,0 0 0 0 0,0 0 0 0 0,0 0 0 0 0,0 1-1 0 0,1-1 1 0 0,-1 0 0 0 0,0 0 0 0 0,0 1 0 0 0,1-1 0 0 0,-1 0 0 0 0,0 1 0 0 0,2-1 0 0 0,36-10 135 0 0,-27 8-12 0 0,17-3-43 0 0,0 1-1 0 0,42 0 0 0 0,-66 4-93 0 0,32 1-23 0 0,37 3 0 0 0,31 1-31 0 0,-55-4 40 0 0,-33 1 6 0 0,-1-1 1 0 0,28-3-1 0 0,-5-2 57 0 0,17-3 166 0 0,-30 3-15 0 0,0 2 0 0 0,0 0 0 0 0,47 2 0 0 0,80 14 359 0 0,-40-3-201 0 0,163 11 90 0 0,216 9-432 0 0,-435-31-28 0 0,37 3 0 0 0,69 5 0 0 0,-39-2 0 0 0,-37 0-1 0 0,47 3 69 0 0,-95-5 2 0 0,58-5-1 0 0,-57 1-12 0 0,52 3 0 0 0,321 17-57 0 0,-266-16 37 0 0,-26 0-10 0 0,96 5-27 0 0,-136-4 0 0 0,-21 0 0 0 0,45 0 0 0 0,126 0 39 0 0,-56 0-14 0 0,-117-4-25 0 0,120-5 0 0 0,-68-2 0 0 0,161 10 0 0 0,-261-3 0 0 0,260-2 0 0 0,11 0 0 0 0,173 7 0 0 0,-227 3 0 0 0,-156-4 0 0 0,212-2 0 0 0,-277-2 0 0 0,343-11 54 0 0,-81 0-45 0 0,-223 8-8 0 0,236-3 82 0 0,-2 21-30 0 0,-247-14-53 0 0,35-4 0 0 0,21 0 0 0 0,53 4 0 0 0,-96-1 0 0 0,-7 0 0 0 0,293 4 0 0 0,-264-6 28 0 0,-41 0-10 0 0,30 3 0 0 0,59 1-18 0 0,-28-1 0 0 0,-67 0 0 0 0,162 3 11 0 0,-65-12 42 0 0,-49 2-53 0 0,-39 3 0 0 0,35 1 0 0 0,323 16 0 0 0,-164-17 0 0 0,-61-2 0 0 0,-117 5 0 0 0,153-2 0 0 0,-134-2 0 0 0,69-13 0 0 0,-98 10 0 0 0,-14 3 0 0 0,34-4 0 0 0,-4 4 0 0 0,35-1 0 0 0,115-2 0 0 0,3-1 0 0 0,-181 8 0 0 0,212 7 0 0 0,-170-3 0 0 0,67-3 0 0 0,-78-3 0 0 0,55-4 0 0 0,-70 2 0 0 0,35-6 0 0 0,-59 7 0 0 0,-1 2 0 0 0,18 0 0 0 0,12-1 0 0 0,152-9 9 0 0,-46 5-110 0 0,-90-2-16 0 0,-42 4 77 0 0,1 1 0 0 0,20 1 0 0 0,-29 1 8 0 0,-1 0 1 0 0,1 0-1 0 0,10-3 0 0 0,-11 1 6 0 0,0 2 0 0 0,1-1 0 0 0,10 1 0 0 0,3 0-48 0 0,36-4-1 0 0,-49 4 61 0 0,0 0-1 0 0,0 1 1 0 0,11 2-1 0 0,16-1-10 0 0,-26-1 22 0 0,-5 0-4 0 0,-1 0-1 0 0,0 0 1 0 0,0-1 0 0 0,1 1-1 0 0,-1-1 1 0 0,0-1-1 0 0,0 1 1 0 0,0-1-1 0 0,9-3 1 0 0,-13 4 2 0 0,0 0 1 0 0,1 0-1 0 0,-1 1 0 0 0,0-1 0 0 0,1 0 1 0 0,-1 1-1 0 0,1 0 0 0 0,-1-1 0 0 0,1 1 1 0 0,-1 0-1 0 0,0 0 0 0 0,3-1 1 0 0,17-1-82 0 0,-14 3 5 0 0,-7-1 79 0 0,0 0 0 0 0,1 0 0 0 0,-1 0 0 0 0,0 0-1 0 0,0 0 1 0 0,1 0 0 0 0,-1 0 0 0 0,0 1 0 0 0,0-1 0 0 0,1 0 0 0 0,-1 0 0 0 0,0 0 0 0 0,1 0 0 0 0,-1 0 0 0 0,0 0 0 0 0,0-1 0 0 0,1 1 0 0 0,-1 0 0 0 0,0 0 0 0 0,0 0 0 0 0,1 0 0 0 0,-1 0 0 0 0,0 0 0 0 0,0 0 0 0 0,1 0 0 0 0,-1-1 0 0 0,0 1 0 0 0,0 0 0 0 0,0 0 0 0 0,1 0 0 0 0,-1-1 0 0 0,0-8-1 0 0,-2 4 59 0 0,0 3-49 0 0,0 1 0 0 0,-1 0 1 0 0,1-1-1 0 0,0 1 0 0 0,0 0 0 0 0,-1 0 0 0 0,1 0 1 0 0,-1 0-1 0 0,1 1 0 0 0,-1-1 0 0 0,1 1 0 0 0,-1-1 1 0 0,1 1-1 0 0,-1 0 0 0 0,1 0 0 0 0,-1 0 0 0 0,1 0 1 0 0,-1 1-1 0 0,-2 0 0 0 0,0-1 1 0 0,0 0 1 0 0,0-1-1 0 0,0 1 0 0 0,1-1 1 0 0,-1 0-1 0 0,0 0 0 0 0,-5-2 1 0 0,4 1 0 0 0,-1 0 0 0 0,1 1 1 0 0,-9-2-1 0 0,-102-2 104 0 0,68 2-106 0 0,-62 4 0 0 0,60 1-9 0 0,18-1 4 0 0,-24 1 19 0 0,-1-2 0 0 0,-91-13-1 0 0,107 9 1 0 0,0 1 0 0 0,0 2-1 0 0,-54 6 1 0 0,1-1 22 0 0,-162 3 21 0 0,230-8-42 0 0,-45-7 1 0 0,45 4 8 0 0,-37-1 1 0 0,30 7 26 0 0,22-1-22 0 0,-1-1-1 0 0,-15-1 1 0 0,-95-15 109 0 0,-51-3-62 0 0,162 17-70 0 0,-1-2 0 0 0,1 1 0 0 0,-16-8 0 0 0,16 6-13 0 0,-1 0 1 0 0,-20-4-1 0 0,16 5 60 0 0,17 2 20 0 0,5 2 6 0 0,1-1-85 0 0,0 2 0 0 0,0-1 0 0 0,12 3 0 0 0,-1 1-24 0 0,0-1 1 0 0,0 0 0 0 0,0-1 0 0 0,1-1 0 0 0,34-3-1 0 0,173-17 66 0 0,142-15 89 0 0,-208 20 30 0 0,-31 3 13 0 0,204 1 259 0 0,-178 9-308 0 0,-37 3-126 0 0,10-1 0 0 0,-2-8 0 0 0,-113 7 0 0 0,-1 1 0 0 0,21 5 0 0 0,-24-4 0 0 0,1-1 0 0 0,0 1 0 0 0,11-1 0 0 0,9-4 0 0 0,-129 18 0 0 0,-160 14 0 0 0,4-5 0 0 0,117-12 0 0 0,-202 23 512 0 0,115-11-361 0 0,85-7-126 0 0,63-5-19 0 0,-108 31-1 0 0,122-30 21 0 0,-100 9 1 0 0,60-10-27 0 0,-25 7 0 0 0,123-18 0 0 0,14-3 0 0 0,17-1 0 0 0,234-18 0 0 0,-195 15 0 0 0,5-2 0 0 0,-30 2 0 0 0,69-1 0 0 0,66 12 0 0 0,97 0 0 0 0,-211-6 0 0 0,-13-1 0 0 0,74 7 0 0 0,348 15 0 0 0,-363-25 36 0 0,25-1 52 0 0,-118 7-72 0 0,48-1 67 0 0,-55-1-47 0 0,1 1-1 0 0,-1-1 1 0 0,1 0 0 0 0,-1-1-1 0 0,0 1 1 0 0,11-5-1 0 0,-16 5 125 0 0,-18 0 16 0 0,-1-1 0 0 0,-21-5 0 0 0,24 4 307 0 0,0 1 1 0 0,-1 0-1 0 0,-25 0 1 0 0,-706 64-228 0 0,649-52 1417 0 0,-169 6-3836 0 0,256-16 2029 0 0,-139 15-1115 0 0,106-8 1123 0 0,-1-2 0 0 0,0-3-1 0 0,-57-3 1 0 0,80-2-731 0 0,7-3-266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21.5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1457 1388 5007 0 0,'-2'-1'39'0'0,"0"0"0"0"0,0 1 0 0 0,0-1-1 0 0,0 1 1 0 0,0 0 0 0 0,0-1-1 0 0,0 1 1 0 0,-1 0 0 0 0,1 1 0 0 0,-4-1-1 0 0,-12 1 24 0 0,-172-10 888 0 0,47-7-545 0 0,111 14-331 0 0,-16-3-4 0 0,34 5-59 0 0,-1 0-1 0 0,0 0 1 0 0,0 1 0 0 0,-27 6-1 0 0,4 2-46 0 0,13-4 656 0 0,-37 5 0 0 0,-9-8 408 0 0,0-3 0 0 0,-139-21 0 0 0,192 18-876 0 0,-36-12 0 0 0,35 10-128 0 0,12 3-13 0 0,1 1 0 0 0,0-1 0 0 0,0-1-1 0 0,0 1 1 0 0,1-1 0 0 0,-1 0-1 0 0,-9-10 1 0 0,1 0-8 0 0,-18-24-1 0 0,24 27 11 0 0,1-1-1 0 0,0 0 1 0 0,-8-21 0 0 0,7 16 49 0 0,-14-25 1 0 0,-46-58 294 0 0,44 65-286 0 0,17 25 12 0 0,-1-1 0 0 0,-7-15 0 0 0,0-1 150 0 0,11 21-189 0 0,0-1 0 0 0,1 0-1 0 0,0 0 1 0 0,0 0 0 0 0,-2-8 0 0 0,4 10-44 0 0,2-1 0 0 0,-1 1 0 0 0,0 0 0 0 0,1 0 0 0 0,0 0 0 0 0,0 0 0 0 0,1 0 0 0 0,3-9 0 0 0,-3 8 0 0 0,8-12-1 0 0,-8 16 3 0 0,-1 0 1 0 0,0 0 0 0 0,0 0-1 0 0,0 0 1 0 0,0 0 0 0 0,0 0 0 0 0,0 0-1 0 0,1-3 1 0 0,1-10 156 0 0,2-1-1 0 0,9-23 1 0 0,48-135-134 0 0,-34 92-29 0 0,-19 60 16 0 0,1 1-1 0 0,1 0 1 0 0,1 1-1 0 0,17-22 1 0 0,-8 12-6 0 0,-14 19-6 0 0,0 0 0 0 0,1 0 0 0 0,1 1 0 0 0,0 0 0 0 0,0 0 0 0 0,14-10 0 0 0,-7 10-3 0 0,-1 0 1 0 0,2 1-1 0 0,-1 1 0 0 0,1 0 0 0 0,0 1 1 0 0,23-5-1 0 0,112-18-33 0 0,-13 3 19 0 0,-79 9 17 0 0,70-32 0 0 0,-124 48 0 0 0,0 0 0 0 0,0 0 0 0 0,0 1 0 0 0,0 0 0 0 0,0 0 0 0 0,0 0 0 0 0,0 1 0 0 0,0 0 0 0 0,1 0 0 0 0,-1 0 0 0 0,6 2 0 0 0,6 1 0 0 0,0 2 0 0 0,23 8 0 0 0,-21-6 0 0 0,51 21 0 0 0,14 5 0 0 0,-56-24 0 0 0,-1 1 0 0 0,0 2 0 0 0,0 1 0 0 0,38 25 0 0 0,-45-24 0 0 0,-15-9 0 0 0,0 0 0 0 0,-1 1 0 0 0,0 0 0 0 0,0 0 0 0 0,0 0 0 0 0,-1 0 0 0 0,0 1 0 0 0,0 0 0 0 0,0 0 0 0 0,-1 0 0 0 0,4 12 0 0 0,1 9 0 0 0,8 50 0 0 0,-14-64 0 0 0,20 137 0 0 0,-19-118 0 0 0,-1 1 0 0 0,-5 52 0 0 0,1-73 0 0 0,0 0 0 0 0,-1-1 0 0 0,-1 1 0 0 0,0-1 0 0 0,-9 20 0 0 0,-36 58 0 0 0,20-41 0 0 0,14-26 0 0 0,0-1 0 0 0,-2 0 0 0 0,-24 24 0 0 0,0 1 12 0 0,15-17-6 0 0,-2-1 0 0 0,-1-2 0 0 0,-1 0 0 0 0,-1-2 0 0 0,-2-2 0 0 0,0 0 0 0 0,-39 18 0 0 0,43-27-160 0 0,-19 11-480 0 0,35-18-393 0 0,-1 0 1 0 0,0-1-1 0 0,-24 6 0 0 0,35-11 918 0 0,-21 6-1299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23.9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1 403 8207 0 0,'0'0'1176'0'0,"2"-1"-1024"0"0,16 0 46 0 0,22 0-1 0 0,-1 1 186 0 0,-21 0-115 0 0,-14 1-178 0 0,0-1 0 0 0,0 0 1 0 0,0 0-1 0 0,7-1 1 0 0,15-4 555 0 0,31 0 0 0 0,9-2 116 0 0,-20 2-509 0 0,49 0 0 0 0,28-2 75 0 0,-91 3-29 0 0,0 0 11 0 0,0 0-1 0 0,60-18 1 0 0,16-8-300 0 0,-68 21 132 0 0,0 1 0 0 0,1 2 0 0 0,41-1 0 0 0,-52 5-119 0 0,80-10 101 0 0,62-4 39 0 0,-135 13-129 0 0,-1-2 1 0 0,1-1 0 0 0,52-17-1 0 0,-89 23-34 0 0,23-5 5 0 0,0 1-1 0 0,24-1 1 0 0,13-2 35 0 0,-15 0-24 0 0,157-19 117 0 0,-169 24-80 0 0,57-11 1 0 0,-73 10-38 0 0,0 1 1 0 0,1 1 0 0 0,28 2 0 0 0,9-1-18 0 0,11-4 1 0 0,-27 1 27 0 0,43 3 0 0 0,-74 0-25 0 0,26 3 0 0 0,0-2 0 0 0,0-2 0 0 0,42-5 0 0 0,69-12 1464 0 0,-31 5 38 0 0,-15 4-2653 0 0,103 3 0 0 0,-128 5 736 0 0,-30 1 387 0 0,164-7 17 0 0,-58 1 9 0 0,-90 5 0 0 0,174 11 0 0 0,-28 1 0 0 0,179 7 0 0 0,-321-10 282 0 0,0 3-1 0 0,99 30 0 0 0,-118-30-120 0 0,90 11 0 0 0,-65-12-736 0 0,-14-3 272 0 0,111-1-1 0 0,-99-4 304 0 0,17-2 0 0 0,-60 0 0 0 0,35 4 0 0 0,6 1 0 0 0,-40-4 0 0 0,57 0 0 0 0,100-10 0 0 0,-108-6 0 0 0,-54 10 0 0 0,1 1 0 0 0,-1 1 0 0 0,36-1 0 0 0,27 1 237 0 0,-51 1 82 0 0,47 3 1 0 0,-29 3-248 0 0,1-3-1 0 0,80-7 1 0 0,-104 3-164 0 0,0 1 1 0 0,54 4-1 0 0,-58-1 1082 0 0,25-1-1 0 0,15 0 90 0 0,4 3-1042 0 0,26 3-44 0 0,-77-4 3 0 0,39 4-285 0 0,1-2 0 0 0,59-3-1 0 0,94-9-3026 0 0,-154 5 3257 0 0,150-1-86 0 0,84 10 145 0 0,-278-6 0 0 0,0-1 0 0 0,0 0 0 0 0,0-1 0 0 0,0 0 0 0 0,0-1 0 0 0,-1 0 0 0 0,1-1 0 0 0,12-6 0 0 0,-20 8 0 0 0,0 1 0 0 0,0-1 0 0 0,0 1 0 0 0,0 0 0 0 0,0 1 0 0 0,1-1 0 0 0,-1 1 0 0 0,0 0 0 0 0,0 0 0 0 0,1 0 0 0 0,4 1 0 0 0,-5-1 0 0 0,-1 0 0 0 0,1 0 1 0 0,-1 0-1 0 0,1-1 0 0 0,-1 0 0 0 0,1 1 0 0 0,-1-1 0 0 0,1 0 0 0 0,4-3 0 0 0,18-3-11 0 0,98-8-245 0 0,-103 12 199 0 0,35 1-1 0 0,-38 2-7 0 0,0-1 0 0 0,32-5 0 0 0,-22 3-17 0 0,-21 2 44 0 0,-1 1 1 0 0,1-1 0 0 0,8-3-1 0 0,-4-2 28 0 0,-7 6-45 0 0,5 2-14 0 0,-30 6-98 0 0,14-8 155 0 0,0 1 0 0 0,1-2 0 0 0,-1 1 0 0 0,0-1 0 0 0,-7-1 0 0 0,6 1 13 0 0,1 0 0 0 0,0 0 0 0 0,-1 1 0 0 0,-13 0 0 0 0,2 2-1 0 0,0 0 0 0 0,0-2 0 0 0,-23-2 0 0 0,18 1 0 0 0,-27 2 0 0 0,3 0 0 0 0,-8-2 0 0 0,-64 8 0 0 0,-8 7 0 0 0,-64 5 0 0 0,-98 13 0 0 0,191-19 0 0 0,-215 8 0 0 0,288-19 0 0 0,-253 11 0 0 0,89-11 0 0 0,162-2 0 0 0,-11 0 0 0 0,-191-6 0 0 0,-228-20 0 0 0,320 21 0 0 0,-129 5 0 0 0,76 9 0 0 0,126-10 0 0 0,-54 2 0 0 0,-113 21 1 0 0,75-5-12 0 0,-247 20-115 0 0,270-22 126 0 0,-79 7 0 0 0,-6-18 0 0 0,200-5 0 0 0,10 0 0 0 0,0 1 0 0 0,-1-1 0 0 0,1 2 0 0 0,0-1 0 0 0,-18 4 0 0 0,19 1 6 0 0,9-1-1 0 0,7 0-60 0 0,1 0-78 0 0,0-1 0 0 0,1 0 0 0 0,0 0 0 0 0,0-1 0 0 0,-1 0 0 0 0,19 0 0 0 0,6 2-32 0 0,186 15 140 0 0,4-17 88 0 0,11 1-17 0 0,147 6-46 0 0,-84 5 683 0 0,4 1 92 0 0,-45-7-382 0 0,144-2 194 0 0,-52 1 1338 0 0,-176 0-2625 0 0,-113-5 368 0 0,-58-2 1119 0 0,-16 1 455 0 0,-183-17-1780 0 0,174 13 492 0 0,-403-35-73 0 0,52 6 102 0 0,219 18 17 0 0,-90-13 0 0 0,213 22 3 0 0,-217-28 58 0 0,-71-4-32 0 0,144 14-4 0 0,-91-24-12 0 0,-23-2-16 0 0,106 32 3 0 0,308 41-265 0 0,-30-17 192 0 0,12 1-11 0 0,-24 9 65 0 0,28 4 20 0 0,89-11 71 0 0,-105-8-14 0 0,288-1-605 0 0,158-49 1222 0 0,-307 29 37 0 0,-73 8-655 0 0,34-2-19 0 0,163-22 55 0 0,-350 34-88 0 0,-1-1 0 0 0,0 0 1 0 0,12-5-1 0 0,-18 7-2 0 0,0-1 0 0 0,-1 1 0 0 0,1-1 0 0 0,-1 1 0 0 0,1-1 1 0 0,-1 1-1 0 0,1 0 0 0 0,-1-1 0 0 0,1 1 0 0 0,-1-1 0 0 0,1 1 0 0 0,-1 0 0 0 0,1 0 1 0 0,-1-1-1 0 0,0 1 0 0 0,-1 0 0 0 0,2 0-3 0 0,-23-8-6 0 0,-1 1 1 0 0,0 1-1 0 0,-38-4 0 0 0,28 4-37 0 0,-59-4-90 0 0,-126 1 0 0 0,163 8 71 0 0,-682 32-696 0 0,429 24 672 0 0,196-31 84 0 0,-31 3-175 0 0,-66 14 88 0 0,71-12-4850 0 0,59-12-680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28.2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846 1405 2303 0 0,'-2'0'167'0'0,"-35"11"154"0"0,25-6 421 0 0,0-2 0 0 0,-1 0 1 0 0,0 0-1 0 0,-16 1 0 0 0,-23 0-454 0 0,-41 0-384 0 0,78-4 434 0 0,1-1 0 0 0,-1-1 0 0 0,1 0 1 0 0,-21-6-1 0 0,6-1 449 0 0,1-2 1 0 0,0 0 0 0 0,-32-20-1 0 0,38 19-449 0 0,15 9-246 0 0,-1-1-1 0 0,1 0 1 0 0,-8-7-1 0 0,-9-8 82 0 0,15 13-110 0 0,1 0 1 0 0,0-1 0 0 0,0 0-1 0 0,1 0 1 0 0,0-1 0 0 0,1 0-1 0 0,-1 0 1 0 0,-4-10 0 0 0,-28-49 408 0 0,-11-20-234 0 0,17 33-127 0 0,22 37-86 0 0,-14-26-1 0 0,14 21-24 0 0,8 17 0 0 0,0 1 0 0 0,1 0 0 0 0,-1-1 0 0 0,1 1 0 0 0,0-1 0 0 0,1 0 0 0 0,-1 0 0 0 0,1 0 0 0 0,0 1 0 0 0,0-1 0 0 0,1 0 0 0 0,-1 0 0 0 0,1-8 0 0 0,31-168 64 0 0,-17 99-64 0 0,25-86 0 0 0,-31 144 0 0 0,1-1 0 0 0,1 2 0 0 0,1-1 0 0 0,1 2 0 0 0,1-1 0 0 0,1 2 0 0 0,1 0 0 0 0,20-22 0 0 0,-7 10 0 0 0,-17 19 0 0 0,1 0 0 0 0,0 1 0 0 0,22-17 0 0 0,-11 12 0 0 0,42-24 0 0 0,-54 36 0 0 0,0 1 0 0 0,0 0 0 0 0,0 0 0 0 0,0 1 0 0 0,1 1 0 0 0,-1 0 0 0 0,16-1 0 0 0,10 0 0 0 0,51-6 0 0 0,-79 9 5 0 0,-1-1-1 0 0,1 1 0 0 0,0 0 0 0 0,0 1 1 0 0,0 0-1 0 0,0 1 0 0 0,0 0 0 0 0,0 0 1 0 0,0 0-1 0 0,0 1 0 0 0,-1 1 0 0 0,1 0 1 0 0,-1 0-1 0 0,15 7 0 0 0,-8 0 9 0 0,0 0 0 0 0,-1 0 0 0 0,0 1 0 0 0,-1 1 0 0 0,0 0 0 0 0,-1 1 0 0 0,0 0-1 0 0,18 29 1 0 0,-10-10 16 0 0,-2 1 0 0 0,-1 1 0 0 0,14 41 0 0 0,-20-43-29 0 0,-2 0 0 0 0,9 52 0 0 0,0 68 0 0 0,-13-107 0 0 0,-1-19 0 0 0,-2 0 0 0 0,0 1 0 0 0,-2-1 0 0 0,-1 1 0 0 0,-4 26 0 0 0,1-39 0 0 0,0 0 0 0 0,0 0 0 0 0,-1 0 0 0 0,-12 23 0 0 0,-19 40 0 0 0,-12 24 0 0 0,19-41 0 0 0,-4 10 0 0 0,31-64 0 0 0,-10 20 0 0 0,4-11-14 0 0,6-11-56 0 0,15-3-254 0 0,-7-1 295 0 0,0 0 0 0 0,-1-1 0 0 0,1 0-1 0 0,0 0 1 0 0,0 0 0 0 0,-1-1 0 0 0,1 0 0 0 0,5-2-1 0 0,-3 1-10 0 0,0 0 0 0 0,15-3-1 0 0,-15 4 41 0 0,-1 0 0 0 0,0 0 0 0 0,12-6 0 0 0,15-5 0 0 0,-5 8 11 0 0,1 0 0 0 0,-1 2-1 0 0,1 1 1 0 0,33 3 0 0 0,20-2 21 0 0,201-29 258 0 0,-67 10-199 0 0,-129 14 162 0 0,91 0 253 0 0,-48 2-229 0 0,-106 4-271 0 0,-1 1 0 0 0,36 6 0 0 0,20 1 113 0 0,238-15 241 0 0,-161-5-360 0 0,146-10 0 0 0,-91 16 0 0 0,62-4 0 0 0,92-12 64 0 0,-103 5-64 0 0,-244 15 0 0 0,616-64 64 0 0,-225 45-64 0 0,-383 20 0 0 0,337 15 0 0 0,-9 0 0 0 0,-124-23 76 0 0,7 1 144 0 0,8 12 158 0 0,109-4-180 0 0,-350 0-198 0 0,266-25 0 0 0,-199 7 0 0 0,-54 13 0 0 0,1 0 0 0 0,33-4 0 0 0,286 1 0 0 0,-240 16 0 0 0,-65-5 0 0 0,-23 0 0 0 0,-11 1 0 0 0,-7 0 0 0 0,1-1 0 0 0,0 0 0 0 0,0 0 0 0 0,-1-1 0 0 0,1 0 0 0 0,-1 0 0 0 0,0-1 0 0 0,1 0 0 0 0,-11 0 0 0 0,1 0 0 0 0,-105 10 0 0 0,-93 11 0 0 0,122 0 0 0 0,-317 10-667 0 0,218-22 602 0 0,-101-6 221 0 0,76-3-68 0 0,54 3-65 0 0,-268 17 101 0 0,401-18-97 0 0,-6 0 41 0 0,0 2 0 0 0,1 1 0 0 0,-46 15 0 0 0,74-19-34 0 0,0 2 1 0 0,1-1 0 0 0,-1 1-1 0 0,-6 5 1 0 0,11-8 42 0 0,0-1 3 0 0,-2 1-46 0 0,-1 2 79 0 0,4-3-113 0 0,1 1 1 0 0,0 0-1 0 0,0 0 0 0 0,0 0 0 0 0,0 0 1 0 0,0 0-1 0 0,0 0 0 0 0,0 0 1 0 0,1 0-1 0 0,-1 0 0 0 0,0 0 1 0 0,0 0-1 0 0,1 0 0 0 0,-1-1 1 0 0,1 1-1 0 0,-1 0 0 0 0,0 0 1 0 0,1 0-1 0 0,0-1 0 0 0,-1 1 1 0 0,1 0-1 0 0,1 1 0 0 0,0 1-6 0 0,2 1-19 0 0,0 0 0 0 0,0 1 0 0 0,0-1 0 0 0,0 0-1 0 0,0-1 1 0 0,1 1 0 0 0,-1-1 0 0 0,1 0 0 0 0,0 0 0 0 0,0 0-1 0 0,0-1 1 0 0,9 3 0 0 0,6 1-44 0 0,1 0 0 0 0,22 2 0 0 0,-21-5 47 0 0,86 16-58 0 0,130 5 0 0 0,3-9 166 0 0,-197-14-51 0 0,271 2 212 0 0,112 11 26 0 0,-283-5-222 0 0,-88-6 486 0 0,0 3 0 0 0,-1 2 0 0 0,90 24 0 0 0,-100-17-473 0 0,-12-4-704 0 0,1-2-1 0 0,64 11 1 0 0,-96-20 875 0 0,-5-1-133 0 0,-45-9 66 0 0,-1 2-1 0 0,0 2 1 0 0,0 2-1 0 0,-57 2 1 0 0,-154 11 61 0 0,-87 5 112 0 0,-39-2-221 0 0,16-2-128 0 0,-77 13 58 0 0,445-23-120 0 0,5-1 2 0 0,160-7-218 0 0,103-12 92 0 0,21-14 197 0 0,34-6 73 0 0,-263 29-31 0 0,147-23 111 0 0,283-33 55 0 0,-358 46-178 0 0,81-11 19 0 0,-117 19-57 0 0,112-31 0 0 0,-154 34-522 0 0,-51 10 502 0 0,-1 0 0 0 0,1-1 0 0 0,-1 1 1 0 0,1 0-1 0 0,-1-1 0 0 0,1 1 0 0 0,-1-1 0 0 0,1 1 0 0 0,-1-1 0 0 0,1 1 1 0 0,-1-1-1 0 0,1 1 0 0 0,-1-1 0 0 0,0 1 0 0 0,1-1 0 0 0,-1 0 1 0 0,0 1-1 0 0,1-1 0 0 0,-1 0 0 0 0,4-5-2009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4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1375 0 0,'-1'1'135'0'0,"7"0"-142"0"0,46-11 514 0 0,-32 5 324 0 0,1 1 1 0 0,22-1 0 0 0,-31 3-660 0 0,1 1 0 0 0,24-8 0 0 0,-26 6-43 0 0,1 1-1 0 0,-1 0 1 0 0,22-2-1 0 0,-19 4 214 0 0,1-1-1 0 0,25-6 0 0 0,-22 4-181 0 0,-14 4-136 0 0,-1 1-41 0 0,13-2 37 0 0,-15 0-18 0 0,4-1 7 0 0,-1 1 0 0 0,1 0 0 0 0,0-1 0 0 0,0 2 0 0 0,0-1-1 0 0,0 0 1 0 0,0 1 0 0 0,-1 0 0 0 0,1 0 0 0 0,0 1 0 0 0,-1-1 0 0 0,7 4-1 0 0,-4-2 54 0 0,0 0-1 0 0,1 0 1 0 0,-1-1-1 0 0,1 0 0 0 0,0 0 1 0 0,-1-1-1 0 0,14 1 1 0 0,-2 0-58 0 0,25 9 42 0 0,-34-8-41 0 0,0-1-1 0 0,0 0 1 0 0,11 2-1 0 0,137 9 134 0 0,-148-11-134 0 0,0-1 1 0 0,-1 1-1 0 0,11 4 1 0 0,-11-3-6 0 0,1 0 0 0 0,-1-1 0 0 0,11 1 0 0 0,22-1 50 0 0,30 4 62 0 0,-68-6-111 0 0,0 0 0 0 0,-1 0 0 0 0,1 0 0 0 0,-1-1 0 0 0,1 1 0 0 0,-1-1 0 0 0,1 0 0 0 0,-1 0 0 0 0,1 0 0 0 0,4-2 0 0 0,-4 1 0 0 0,0 0 0 0 0,0 1 0 0 0,0 0 0 0 0,1 0 0 0 0,-1 0 0 0 0,7 0 0 0 0,-2 1-13 0 0,130-6 641 0 0,136-13-559 0 0,-164 13-49 0 0,-32 8-20 0 0,-5 1 0 0 0,29-4 109 0 0,31-2-2528 0 0,-91 0-207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4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3047 0 0,'0'0'135'0'0,"2"-1"-2"0"0,17-11-105 0 0,-4-2 238 0 0,-12 10-199 0 0,0 1 0 0 0,1-1 0 0 0,-1 1-1 0 0,1 0 1 0 0,0 0 0 0 0,-1 0 0 0 0,6-2-1 0 0,3-1 14 0 0,-10 5-79 0 0,0 0 0 0 0,1 0 0 0 0,-1 0 0 0 0,0-1 0 0 0,0 1 0 0 0,0-1 0 0 0,3-2 0 0 0,4-7-1 0 0,0 5 0 0 0,-5 4 0 0 0,-1 0 0 0 0,0 0 0 0 0,0 0 0 0 0,0 0 0 0 0,5-6 0 0 0,-5 5 0 0 0,-1 1 0 0 0,1 0 0 0 0,-1-1 0 0 0,1 1 0 0 0,0 0 0 0 0,0 0 0 0 0,5-2 0 0 0,-7 4 0 0 0,0 0 0 0 0,0-1 0 0 0,1 1 0 0 0,-1 0 0 0 0,0 0 0 0 0,0 0 0 0 0,0 0 0 0 0,0 0 0 0 0,1 0 0 0 0,-1 0 0 0 0,0 1 0 0 0,0-1 0 0 0,0 0 0 0 0,0 0 0 0 0,0 1 0 0 0,0-1 0 0 0,2 1 0 0 0,-2 0 0 0 0,0 0 0 0 0,0-1 0 0 0,0 0 0 0 0,0 1 0 0 0,0-1 0 0 0,0 0 0 0 0,0 1 0 0 0,0-1 0 0 0,0 0 0 0 0,0 0 0 0 0,0 0 0 0 0,0 0 0 0 0,1 0 0 0 0,-1 0 0 0 0,0 0 0 0 0,0-1 0 0 0,0 1 0 0 0,0 0 0 0 0,0 0 0 0 0,0-1 0 0 0,2 0 0 0 0,-1 0 6 0 0,1 0 0 0 0,0 0 0 0 0,0 1 0 0 0,0-1 0 0 0,0 1 0 0 0,0 0 0 0 0,0-1 0 0 0,0 2 0 0 0,0-1 0 0 0,0 0-1 0 0,0 0 1 0 0,0 1 0 0 0,6 1 0 0 0,-6-1 15 0 0,0 0 0 0 0,0 0 0 0 0,0-1 0 0 0,1 0-1 0 0,-1 1 1 0 0,0-1 0 0 0,0 0 0 0 0,1-1 0 0 0,-1 1 0 0 0,5-1-1 0 0,-7 0-1 0 0,1 1 0 0 0,0-1-1 0 0,-1 1 1 0 0,1 0-1 0 0,0 0 1 0 0,-1 0-1 0 0,1 0 1 0 0,-1 0-1 0 0,1 0 1 0 0,2 1 0 0 0,7 0 64 0 0,-6-2-31 0 0,-1 1 0 0 0,1 0-1 0 0,0 0 1 0 0,0 0 0 0 0,0 0-1 0 0,8 2 1 0 0,-7-1 16 0 0,1-1 0 0 0,-1 0 0 0 0,1 0 0 0 0,0 0 0 0 0,8-3 0 0 0,7 1 50 0 0,-15 1-77 0 0,-1 0 0 0 0,1-1-1 0 0,10-4 1 0 0,16-3 54 0 0,-21 8-91 0 0,-1 1 0 0 0,1 0-1 0 0,13 1 1 0 0,-13 1 9 0 0,-1-2 1 0 0,1 0-1 0 0,19-2 0 0 0,-18 0-7 0 0,0-1-6 0 0,-1 1 1 0 0,1 0 0 0 0,0 1 0 0 0,0 0 0 0 0,21 3-1 0 0,-9 2 0 0 0,-17-2 0 0 0,0-1 0 0 0,0 1 0 0 0,0-1 0 0 0,0-1 0 0 0,0 1 0 0 0,0-2 0 0 0,1 1 0 0 0,-1-1 0 0 0,0 0 0 0 0,0-1 0 0 0,8-2 0 0 0,5-4 0 0 0,-1 1 0 0 0,1 0 0 0 0,33-4 0 0 0,-30 6 0 0 0,-3 2 0 0 0,25-2 0 0 0,-29 3 2 0 0,-1 0-1 0 0,28-8 0 0 0,-27 6-55 0 0,0 0 0 0 0,19-1 0 0 0,43 4-602 0 0,-41 0-1250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4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2303 0 0,'0'0'102'0'0,"0"-2"-1"0"0,0-1 133 0 0,-1 1 1 0 0,1-1-1 0 0,0 1 0 0 0,0-1 1 0 0,0 1-1 0 0,1-1 1 0 0,-1 1-1 0 0,1-1 0 0 0,0-3 1 0 0,2 0 2514 0 0,6-16 1 0 0,-5 14-2670 0 0,-2 6-56 0 0,-1-1 0 0 0,1 1 1 0 0,0-1-1 0 0,0 1 1 0 0,0 0-1 0 0,4-4 0 0 0,-4 5 136 0 0,0 1-80 0 0,10 0 3 0 0,-8 0-57 0 0,-1 0-1 0 0,0 0 1 0 0,1 1-1 0 0,-1-1 1 0 0,0 1-1 0 0,1 0 1 0 0,-1 0-1 0 0,0 0 1 0 0,0 0-1 0 0,3 2 1 0 0,12 3 298 0 0,26 4 94 0 0,-29-5-301 0 0,1-1-1 0 0,-1-1 0 0 0,1-1 1 0 0,0 0-1 0 0,0-1 0 0 0,24-2 0 0 0,231-11 124 0 0,-264 12-207 0 0,-1 1 0 0 0,1-1 0 0 0,-1 1 1 0 0,9 3-1 0 0,0-1 175 0 0,28 4 0 0 0,-39-7-207 0 0,0 0 0 0 0,0 0 1 0 0,-1 1-1 0 0,1-1 1 0 0,-1 1-1 0 0,1 0 1 0 0,5 2-1 0 0,-5-2-1 0 0,0 1 0 0 0,-1-1 0 0 0,1 0 0 0 0,0 0-1 0 0,8 1 1 0 0,118 19 0 0 0,-61-17 0 0 0,-24-3 0 0 0,67 1 0 0 0,-62-2 0 0 0,66 7 0 0 0,-100-5 0 0 0,-1-2 0 0 0,25-1 0 0 0,0-1 0 0 0,57-1 0 0 0,-48 0 0 0 0,78 6 0 0 0,-19 3 0 0 0,-47-3 0 0 0,-38-3-18 0 0,23-2-1 0 0,20-1-16 0 0,-31 4 10 0 0,18 0-22 0 0,25 4 47 0 0,-48-2 0 0 0,0 0 0 0 0,0-2 0 0 0,45-5 0 0 0,-20 2 0 0 0,66 6 0 0 0,28-1 0 0 0,-141-3-13 0 0,0 1 0 0 0,0 0 0 0 0,0 0-1 0 0,-1 0 1 0 0,15 5 0 0 0,11 3-33 0 0,-7-5 35 0 0,-20-5 11 0 0,0 0 0 0 0,27-1-79 0 0,39-6 0 0 0,-62 6 67 0 0,10-1 2 0 0,6-1-4 0 0,-1 1-1 0 0,44 1 0 0 0,-7 4-2 0 0,56 4-30 0 0,-105-5 21 0 0,1 0-1 0 0,-1-1 0 0 0,1 0 1 0 0,17-4-1 0 0,53-13-736 0 0,-54 10 130 0 0,-9 2 122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4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87 3623 0 0,'0'0'752'0'0,"-1"-2"-341"0"0,1 1-255 0 0,0-1 0 0 0,0 1 0 0 0,-1 0 0 0 0,1-1 0 0 0,0 1 0 0 0,0-1 0 0 0,1 1 0 0 0,-1-1 0 0 0,0 1 0 0 0,0 0 0 0 0,1-1 0 0 0,-1 1 0 0 0,1 0 0 0 0,-1-1 0 0 0,1 1 0 0 0,-1 0 0 0 0,1-1 0 0 0,0 1 0 0 0,1-2 0 0 0,0 2 801 0 0,12-4-753 0 0,3 2-139 0 0,-1 1-1 0 0,1 0 0 0 0,24 0 1 0 0,9 0-7 0 0,61 0 163 0 0,-34 3 88 0 0,-65-1-213 0 0,-1 1 0 0 0,1 0-1 0 0,12 3 1 0 0,21 2 103 0 0,47 6-116 0 0,-50-10 35 0 0,-27 0-136 0 0,0-2 1 0 0,0 1-1 0 0,-1-2 0 0 0,28-4 0 0 0,-7 1 20 0 0,-1 1 0 0 0,60 4 0 0 0,-70-1 7 0 0,224-3 384 0 0,-125-1-329 0 0,-45 1-64 0 0,85 6 0 0 0,50 0-162 0 0,-115-4 84 0 0,-55 0-173 0 0,49 2-634 0 0,127 10 677 0 0,20-22 336 0 0,-112-10-111 0 0,-80 12 2 0 0,48-4-1 0 0,289 11 440 0 0,-350 3-450 0 0,335-4-1202 0 0,-315 0 132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5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7887 0 0,'0'0'714'0'0,"3"0"-586"0"0,46-8 90 0 0,-18 2 138 0 0,60-7 1219 0 0,-79 12-1402 0 0,0 1 1 0 0,0 0-1 0 0,0 1 0 0 0,0 1 1 0 0,21 4-1 0 0,4 2 120 0 0,1-2-1 0 0,64 2 1 0 0,-75-7-210 0 0,20 1 11 0 0,1-3-1 0 0,56-7 0 0 0,11-14-16 0 0,25-2-26 0 0,-84 18-60 0 0,133-6-212 0 0,-139 12-38 0 0,-6-1-12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3:24.66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1288 728 6015 0 0,'1'-14'261'0'0,"0"6"-208"0"0,-1 0 0 0 0,1 1 0 0 0,1-1 0 0 0,-1 1 0 0 0,1-1 0 0 0,1 1-1 0 0,4-11 1 0 0,-1 7 101 0 0,-3 5-57 0 0,0-1 0 0 0,0 1 0 0 0,-1-1 0 0 0,0 1 1 0 0,0-1-1 0 0,0 0 0 0 0,0-8 0 0 0,-2 14-91 0 0,0 0 1 0 0,0 0-1 0 0,0 0 0 0 0,1 1 1 0 0,-1-1-1 0 0,0 0 0 0 0,1 0 0 0 0,-1 0 1 0 0,0 0-1 0 0,1 0 0 0 0,-1 1 1 0 0,1-1-1 0 0,0-1 0 0 0,1 0 0 0 0,-1 1 0 0 0,0-1 0 0 0,0 0-1 0 0,-1 0 1 0 0,1 0 0 0 0,0 0 0 0 0,0 0 0 0 0,-1 0-1 0 0,0 0 1 0 0,1 0 0 0 0,-1 0 0 0 0,0 0 0 0 0,0-3-1 0 0,1 1-5 0 0,-2-13 0 0 0,-6-28 588 0 0,5 35 80 0 0,-3-4-109 0 0,0 1-1 0 0,0 0 0 0 0,-13-23 1 0 0,-28-38 157 0 0,41 65-700 0 0,-6-7 68 0 0,11 15-78 0 0,-1-1-1 0 0,0 1 1 0 0,0-1 0 0 0,0 1-1 0 0,0 0 1 0 0,0-1 0 0 0,-1 1 0 0 0,1 0-1 0 0,-3-2 1 0 0,-16-14 10 0 0,-41-32 48 0 0,54 43-53 0 0,-1 1-1 0 0,0 0 1 0 0,0 0-1 0 0,-15-6 1 0 0,-2-1-11 0 0,-1-1 0 0 0,-47-15 0 0 0,-16-7 0 0 0,81 30 0 0 0,-7-2 0 0 0,1-1 0 0 0,-2 2 0 0 0,1 0 0 0 0,-29-6 0 0 0,-8-3 14 0 0,43 12 11 0 0,0 0 0 0 0,1 0 0 0 0,-1 1 1 0 0,0 0-1 0 0,-1 0 0 0 0,1 1 0 0 0,0 1 0 0 0,-18 0 0 0 0,7 3 57 0 0,14-3-61 0 0,0 1-1 0 0,-1 0 1 0 0,1 0-1 0 0,0 0 0 0 0,0 1 1 0 0,-1 0-1 0 0,1 0 1 0 0,1 1-1 0 0,-1 0 1 0 0,-10 6-1 0 0,-23 20 52 0 0,18-13-61 0 0,-23 21-1 0 0,31-25-10 0 0,-1 0 0 0 0,-1-1 0 0 0,0-1 0 0 0,0 0 0 0 0,-1 0 0 0 0,-21 8 0 0 0,22-11 0 0 0,2 1 0 0 0,-22 16 0 0 0,-10 5 0 0 0,31-19 0 0 0,0-1 0 0 0,-21 21 0 0 0,-9 6 0 0 0,37-30-3 0 0,1 0-1 0 0,-1 0 0 0 0,1 0 0 0 0,1 1 0 0 0,-1 0 1 0 0,1 0-1 0 0,1 1 0 0 0,-1-1 0 0 0,1 1 0 0 0,1 0 1 0 0,-1 0-1 0 0,1 1 0 0 0,1-1 0 0 0,-1 1 0 0 0,1-1 1 0 0,1 1-1 0 0,0-1 0 0 0,0 16 0 0 0,1-2 4 0 0,2 0 0 0 0,1-1 0 0 0,1 1 0 0 0,9 30 0 0 0,2-3-6 0 0,19 55-29 0 0,-28-90 31 0 0,0 0 1 0 0,2-1-1 0 0,-1 1 0 0 0,2-2 0 0 0,11 16 0 0 0,-4-10-28 0 0,1-1-1 0 0,1-1 0 0 0,0-1 1 0 0,1 0-1 0 0,26 15 1 0 0,-18-15-24 0 0,-1-1 1 0 0,2-2-1 0 0,49 17 1 0 0,-63-25 35 0 0,-1-2 1 0 0,0 1-1 0 0,1-2 1 0 0,-1 1-1 0 0,17-2 1 0 0,66-9-133 0 0,-40 3 118 0 0,89-6 54 0 0,102-11 24 0 0,-237 22-49 0 0,0-1-1 0 0,0 0 0 0 0,0 0 1 0 0,-1-1-1 0 0,1 0 0 0 0,-1-1 1 0 0,1 0-1 0 0,-1-1 1 0 0,0 1-1 0 0,-1-2 0 0 0,1 1 1 0 0,13-13-1 0 0,-17 14-29 0 0,0 0 0 0 0,0-1 1 0 0,0 1-1 0 0,-1-1 0 0 0,0 0 0 0 0,0 0 1 0 0,0-1-1 0 0,-1 1 0 0 0,0-1 0 0 0,0 0 1 0 0,0 0-1 0 0,-1 0 0 0 0,2-7 0 0 0,4-21-1829 0 0,7-58 0 0 0,-12 40-1528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5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81 1839 0 0,'0'0'83'0'0,"-1"-1"-6"0"0,-10-4 332 0 0,9 3-511 0 0,-8-15 5110 0 0,8 15-4752 0 0,6 0-11 0 0,-1-1 1 0 0,0 1-1 0 0,1 1 0 0 0,-1-1 0 0 0,1 0 1 0 0,-1 1-1 0 0,1 0 0 0 0,7-2 0 0 0,34-4 760 0 0,25 9-132 0 0,-53-3-703 0 0,0 1-1 0 0,0 1 1 0 0,19 3-1 0 0,5 1 1 0 0,46 0 166 0 0,134-10 0 0 0,-132-6-68 0 0,-51 5-14 0 0,76-1 0 0 0,-43 10-256 0 0,100 0 126 0 0,-125-4-602 0 0,78-13 0 0 0,-90 7-432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4:5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1983 0 0,'0'0'192'0'0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5:0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1410 60 455 0 0,'0'0'6070'0'0,"-1"-3"-5778"0"0,-10-20 162 0 0,0 9-462 0 0,7 11-1 0 0,1 2 27 0 0,-6-13 51 0 0,8 12 292 0 0,-1 4-147 0 0,-1-1-1 0 0,1 0 1 0 0,0 0-1 0 0,0 0 1 0 0,0 0-1 0 0,-1-1 1 0 0,-4 2 0 0 0,-9 3 36 0 0,4 1-79 0 0,-1 0-1 0 0,0 0 1 0 0,-1-1 0 0 0,1-1 0 0 0,-1 0 0 0 0,-26 3 0 0 0,0 0 156 0 0,29-4-214 0 0,-1-1 0 0 0,-22 0 0 0 0,2-2 27 0 0,-75 3 324 0 0,81 0-347 0 0,0 0 0 0 0,0-2 0 0 0,-1-1 0 0 0,-26-4-1 0 0,-70-6-4 0 0,59 6 67 0 0,-51 6 342 0 0,28 0-415 0 0,-74 0-40 0 0,141-2-66 0 0,-23-3 0 0 0,30 2 0 0 0,-1 0 0 0 0,-21 2 0 0 0,22 0 0 0 0,1-1 0 0 0,-25-2 0 0 0,17 1 0 0 0,5 6 0 0 0,-1 0 0 0 0,2-5 0 0 0,2 0 0 0 0,9 1 0 0 0,5 0 0 0 0,12-1 0 0 0,8 2 0 0 0,-18-2 46 0 0,0 0 1 0 0,0 0-1 0 0,0 0 0 0 0,0-1 0 0 0,8-1 0 0 0,-8 1 35 0 0,1 1 0 0 0,-1-1-1 0 0,0 1 1 0 0,0 0 0 0 0,9 0 0 0 0,19 6 350 0 0,-14-3-192 0 0,37 3 0 0 0,46-3-143 0 0,111-1-111 0 0,-162-3 5 0 0,59 8 0 0 0,16 0 14 0 0,-36-5-4 0 0,42-1 0 0 0,98-17 214 0 0,-160 10-169 0 0,-41 5-71 0 0,0-2 1 0 0,29-6 0 0 0,-55 9-94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5:0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4143 0 0,'0'0'4767'0'0,"19"-22"-4382"0"0,-11 13-385 0 0,-1 2 31 0 0,-6 6 126 0 0,1 1 49 0 0,34 9 1442 0 0,-35-9-1595 0 0,0 1 1 0 0,0-1-1 0 0,0 0 1 0 0,0 1 0 0 0,0-1-1 0 0,0 0 1 0 0,0 0-1 0 0,0 0 1 0 0,1 1-1 0 0,-1-1 1 0 0,0 0 0 0 0,0-1-1 0 0,2 1 1 0 0,-1 0 7 0 0,-1 0 1 0 0,1-1 0 0 0,-1 1-1 0 0,1 0 1 0 0,0 0 0 0 0,-1 1-1 0 0,1-1 1 0 0,-1 0 0 0 0,4 1-1 0 0,8 3 234 0 0,1-1-1 0 0,23 1 0 0 0,-22-2-183 0 0,1 0 0 0 0,16 4 0 0 0,-4 1-21 0 0,31 4 0 0 0,12 2 674 0 0,-55-10-579 0 0,1 0-1 0 0,20 0 0 0 0,-20-3-78 0 0,0 2 0 0 0,20 4 0 0 0,-29-4-58 0 0,1-1 1 0 0,0 0-1 0 0,17-1 1 0 0,-1 0-2 0 0,17 0-36 0 0,31 3 32 0 0,313 20 506 0 0,-118-32-375 0 0,-94 2-132 0 0,42-12-149 0 0,-134 9-995 0 0,-47 5-60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5:0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4343 0 0,'0'0'330'0'0,"1"-1"-225"0"0,6-4-84 0 0,0 0-145 0 0,1 0 0 0 0,0 0 0 0 0,10-4 0 0 0,5-4-393 0 0,-22 12 486 0 0,0 0 0 0 0,0 0 0 0 0,0 0 0 0 0,0 1 0 0 0,0-1 0 0 0,0 0 0 0 0,0 1 0 0 0,1-1 0 0 0,-1 1 0 0 0,0-1 0 0 0,3 0 0 0 0,17-5-66 0 0,-15 4 418 0 0,0 1 1 0 0,-1-1 0 0 0,12 0 0 0 0,4-1 785 0 0,-19 3-809 0 0,29 7-188 0 0,-14-4-110 0 0,-3 0 0 0 0,-5-1 319 0 0,1 0-1 0 0,-1-1 1 0 0,1 0-1 0 0,-1-1 1 0 0,15-1-1 0 0,5 1 1091 0 0,-25 1-1292 0 0,0-1-1 0 0,1 0 1 0 0,-1 0-1 0 0,9-1 0 0 0,10-1 422 0 0,72-1 328 0 0,32 0-364 0 0,168-7-51 0 0,-271 7-406 0 0,48-1 27 0 0,-30 4 68 0 0,80 11 0 0 0,254 24 163 0 0,-325-34-151 0 0,0-2 1 0 0,63-10-1 0 0,15 0-152 0 0,82-8-5360 0 0,-166 16 2400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5:1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5527 0 0,'0'0'498'0'0,"0"-2"-406"0"0,1-11-82 0 0,2 2-10 0 0,6-2 0 0 0,-8 12 0 0 0,0 1 0 0 0,0-1 0 0 0,0 1 0 0 0,0-1 0 0 0,0 1 0 0 0,0-1 0 0 0,0 1 0 0 0,0 0 0 0 0,0-1 0 0 0,0 1 0 0 0,2 0 0 0 0,22-1 1391 0 0,1 1 0 0 0,42 5 0 0 0,-14 0-1129 0 0,113-5 821 0 0,-104-2-930 0 0,78 7 0 0 0,12-2-153 0 0,-46-2 0 0 0,153 13 0 0 0,-206-13 0 0 0,102-10 0 0 0,-60 7 0 0 0,130-5 0 0 0,-33 3 0 0 0,-152 3 0 0 0,70 6 0 0 0,113 10 0 0 0,-171-11 1377 0 0,59-2 0 0 0,95-3-203 0 0,-134 4-1174 0 0,-11 1 0 0 0,292-15 0 0 0,-326 8-289 0 0,0 0 0 0 0,0-2 0 0 0,28-9 0 0 0,-25 6-1043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5:1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0,'0'0'5184'0'0,"1"6"-4968"0"0,6 20 904 0 0,-5-24-926 0 0,13 13-157 0 0,0-6 25 0 0,-8-5-16 0 0,0 0 327 0 0,1-1 0 0 0,-1 0 0 0 0,1 0-1 0 0,0-1 1 0 0,0 0 0 0 0,-1 0 0 0 0,1-1 0 0 0,10 0 0 0 0,9 0-137 0 0,30-4 1 0 0,-14 1 167 0 0,206 7 670 0 0,-195-2-712 0 0,76-3 217 0 0,-97-1-529 0 0,-4 1-11 0 0,31 3 0 0 0,85 6 153 0 0,-84-6-139 0 0,69-1 122 0 0,-26-2-90 0 0,210 13 29 0 0,-94-7-104 0 0,-144-3-10 0 0,82-7 0 0 0,77 1 44 0 0,-63 4-16 0 0,-158-2-28 0 0,231-13 0 0 0,27 3-264 0 0,-78 6-138 0 0,-98-9-26 0 0,-21 3 189 0 0,92-14-1748 0 0,-118 21-149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3:15:1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3223 0 0,'0'0'1018'0'0,"-1"-2"-241"0"0,2-31 5652 0 0,0 31-6101 0 0,10-13 244 0 0,-10 14-120 0 0,1 0-265 0 0,11-3-150 0 0,-10 5-37 0 0,1-1 0 0 0,-1 1 0 0 0,0 0 0 0 0,1 0 0 0 0,-1 0 0 0 0,0 0 0 0 0,0 0 0 0 0,0 1 0 0 0,0-1 0 0 0,0 1 0 0 0,5 4 0 0 0,19 8 0 0 0,-12-10 345 0 0,1-1 0 0 0,-1 0 0 0 0,1-2 0 0 0,0 0-1 0 0,0 0 1 0 0,16-2 0 0 0,16 0-135 0 0,-45 1-194 0 0,138 8 584 0 0,-68-5-265 0 0,-32-3-118 0 0,-9 0 152 0 0,23 2 1240 0 0,-49-2-1578 0 0,0 0 1 0 0,0 0-1 0 0,1-1 1 0 0,-1 0 0 0 0,12-3-1 0 0,-11 2-260 0 0,1 0-1 0 0,0 1 0 0 0,11-1 0 0 0,28 0 152 0 0,-31 1 93 0 0,1 0 0 0 0,-1 1 0 0 0,18 3 0 0 0,186 23 171 0 0,-185-22-138 0 0,19-1 94 0 0,93-6 0 0 0,29 0 169 0 0,224 37-18 0 0,-367-33-294 0 0,48-4-1 0 0,-23 0 59 0 0,121 6-31 0 0,7 1 134 0 0,-50-3 58 0 0,-122-1-189 0 0,22 3 0 0 0,-23-2-19 0 0,26 0 0 0 0,-3-1 19 0 0,0 1 1 0 0,48 8-1 0 0,20 1 11 0 0,306-17 14 0 0,-343 7-48 0 0,83 10 1 0 0,12 1-10 0 0,340-33-6033 0 0,-432 14 72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3:25.71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90 6535 0 0,'0'0'2348'0'0,"1"-2"-2214"0"0,1-5-136 0 0,-1 5-14 0 0,1 1-1 0 0,-1-1 0 0 0,1 0 1 0 0,-1 1-1 0 0,1 0 0 0 0,0-1 1 0 0,-1 1-1 0 0,1 0 0 0 0,0 0 1 0 0,0 0-1 0 0,0 0 0 0 0,0 0 1 0 0,0 0-1 0 0,0 1 0 0 0,3-1 0 0 0,-1-1-1 0 0,8-2 10 0 0,0 1-1 0 0,1 1 1 0 0,-1 0-1 0 0,0 1 1 0 0,1 0-1 0 0,-1 1 1 0 0,16 1 0 0 0,1 0 11 0 0,153 13 268 0 0,-110-6-121 0 0,-25-3 262 0 0,91-4 0 0 0,51-6 156 0 0,-32 1-192 0 0,220-31-186 0 0,-309 29-184 0 0,78 3 0 0 0,-47 2-8 0 0,127-13 55 0 0,-142 7-42 0 0,-3 6-11 0 0,151 15 0 0 0,4 0 0 0 0,28-2-242 0 0,-87-1 62 0 0,91-12-534 0 0,-25-1-235 0 0,-53 3 172 0 0,-60-8-89 0 0,-76 1 426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4:03.6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3223 0 0,'46'29'14810'0'0,"0"4"-13236"0"0,-38-26-1460 0 0,1 0-1 0 0,0-1 1 0 0,1 1-1 0 0,-1-2 1 0 0,1 1-1 0 0,20 6 1 0 0,-13-6-4 0 0,1-2 0 0 0,-1 0 0 0 0,23 2 0 0 0,32 7-87 0 0,11 0-25 0 0,-70-12 2 0 0,-1 0 0 0 0,0 1 0 0 0,22 7 0 0 0,-19-5 131 0 0,0-1 0 0 0,26 3 0 0 0,-24-4 398 0 0,24 6 1 0 0,33 8-274 0 0,79 7-1 0 0,-50-8-214 0 0,-25-5 7 0 0,57 11 28 0 0,6 24-49 0 0,-93-28-8 0 0,81 18-1 0 0,46 0-18 0 0,-49-14 45 0 0,-59-12-15 0 0,-27-4-1 0 0,1-3 1 0 0,-1-1-1 0 0,44-5 1 0 0,-52 2-31 0 0,-2 2 8 0 0,41 5 0 0 0,-42-2 18 0 0,42-1 0 0 0,202-10-25 0 0,-234 8 0 0 0,27-3 0 0 0,7 1 0 0 0,-29 2 0 0 0,-3 0 0 0 0,-5 0 0 0 0,42-6 0 0 0,12 1 0 0 0,-8 0 0 0 0,-51 2 28 0 0,-22 3-24 0 0,0 0 0 0 0,0-1 0 0 0,0-1 0 0 0,-1 1 0 0 0,1-1 0 0 0,0-1 0 0 0,-1 0 0 0 0,11-5 0 0 0,-9 2-2 0 0,0 1 0 0 0,1 0-1 0 0,-1 0 1 0 0,1 1 0 0 0,14-4 0 0 0,-4 2 24 0 0,30-12 1 0 0,-13 4-27 0 0,-10 4 0 0 0,15-6 0 0 0,2 2 0 0 0,70-12 0 0 0,-92 21 0 0 0,33-10 0 0 0,-13 3 0 0 0,-23 6-32 0 0,0-1-1 0 0,27-14 1 0 0,7-3-10 0 0,-45 20 13 0 0,-6 2 16 0 0,0 0 0 0 0,-1 1 0 0 0,2-1 0 0 0,-1 1 0 0 0,0 0 0 0 0,0 0 0 0 0,4-1 0 0 0,14-3-66 0 0,17-6-34 0 0,-36 10 106 0 0,1-1 0 0 0,0 1-1 0 0,0 0 1 0 0,0 0 0 0 0,0 0-1 0 0,0 0 1 0 0,0 0 0 0 0,0 1-1 0 0,0-1 1 0 0,3 1 0 0 0,4-1 7 0 0,-5-1-312 0 0,-1 0 0 0 0,0 1 0 0 0,0-2 0 0 0,1 1 0 0 0,-1 0 0 0 0,6-6 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4:05.3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 68 14111 0 0,'-27'2'1346'0'0,"30"0"-1414"0"0,16 12 53 0 0,-12-12 17 0 0,-1-1-3 0 0,11 5 1 0 0,-14-6 0 0 0,0 1 0 0 0,1-1 0 0 0,-1 1 0 0 0,0 0 0 0 0,0 0 0 0 0,0 1 0 0 0,0-1 0 0 0,6 4 0 0 0,0-2 32 0 0,16 0 384 0 0,-23-3-158 0 0,0 0-5 0 0,31 8 2286 0 0,-7-4-2961 0 0,-10-2 582 0 0,0 0 0 0 0,0 0-1 0 0,30-3 1 0 0,93-10-587 0 0,-64 2 731 0 0,-48 4-202 0 0,28 0-1 0 0,259-3-658 0 0,-229 2 1422 0 0,89-18 0 0 0,-131 19-769 0 0,79 1-1 0 0,-73 4-59 0 0,130 4-20 0 0,-100-2-19 0 0,122 3 3 0 0,5 7 0 0 0,-165-10 0 0 0,198 6 0 0 0,-208-8 0 0 0,-13 1 0 0 0,0-1 0 0 0,26-3 0 0 0,8-2 0 0 0,83 4 0 0 0,27 9 0 0 0,23 0 0 0 0,12-16 0 0 0,-94 2 0 0 0,109 8 0 0 0,-70-8 0 0 0,-110 4 0 0 0,55-9 0 0 0,-64 7 0 0 0,61-14 0 0 0,11-2 0 0 0,-7 7 0 0 0,-50 6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2:54:18.1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1070 10967 0 0,'0'0'248'0'0,"-7"3"338"0"0,-2 2 1252 0 0,19-24-1680 0 0,-9 17-142 0 0,0 1 0 0 0,-1 0 0 0 0,1-1 1 0 0,0 1-1 0 0,0 0 0 0 0,0 0 0 0 0,0 0 1 0 0,0 0-1 0 0,0-1 0 0 0,1 1 0 0 0,-1 1 1 0 0,0-1-1 0 0,0 0 0 0 0,1 0 0 0 0,1 0 1 0 0,-2 0-7 0 0,1 0 384 0 0,1-1-25 0 0,1 0 0 0 0,-1 0 0 0 0,0 1 0 0 0,1-1 0 0 0,6-1 0 0 0,-8 2-206 0 0,16-7 1240 0 0,-14 7-1318 0 0,-1 0 1 0 0,1-1-1 0 0,0 0 1 0 0,-1 1 0 0 0,0-1-1 0 0,1-1 1 0 0,-1 1-1 0 0,0 0 1 0 0,4-5 0 0 0,23-23-471 0 0,36-26 0 0 0,-50 44 505 0 0,17-12-5 0 0,1 1 0 0 0,55-26 0 0 0,-46 26 36 0 0,51-36 0 0 0,-72 44-43 0 0,0-2 1 0 0,-2 0-1 0 0,32-35 0 0 0,-25 19-14 0 0,-1-1 0 0 0,-2-2 0 0 0,-2 0 0 0 0,20-42 0 0 0,34-65 156 0 0,-58 111-181 0 0,-12 21-19 0 0,1-1-1 0 0,1 1 0 0 0,14-18 1 0 0,-8 13-23 0 0,-6 8-13 0 0,-1 0 1 0 0,1 0-1 0 0,0 0 0 0 0,1 1 0 0 0,-1 0 1 0 0,2 1-1 0 0,18-11 0 0 0,2 3-14 0 0,-28 14 0 0 0,-2 0 0 0 0,0 0 0 0 0,0 0 0 0 0,1 0 0 0 0,-1 0 0 0 0,0 0 0 0 0,0 0 0 0 0,0 0 0 0 0,1 0 0 0 0,-1 0 0 0 0,0 0 0 0 0,0-1 0 0 0,0 1 0 0 0,1 0 0 0 0,-1 0 0 0 0,0 0 0 0 0,0 0 0 0 0,0 0 0 0 0,1 0 0 0 0,-1-1 0 0 0,0 1 0 0 0,0 0 0 0 0,0 0 0 0 0,0 0 0 0 0,0 0 0 0 0,1-1 0 0 0,-1 1 0 0 0,0 0 0 0 0,0 0 0 0 0,0 0 0 0 0,0-1 0 0 0,-12-4 0 0 0,-7 6 0 0 0,-34 13 0 0 0,35-9 7 0 0,-1 0 0 0 0,0 2 1 0 0,1 0-1 0 0,1 0 0 0 0,-1 2 0 0 0,1 0 0 0 0,0 1 0 0 0,-21 18 0 0 0,11-7 540 0 0,15-12-266 0 0,0 0 1 0 0,0 1 0 0 0,-15 18-1 0 0,13-13-273 0 0,-29 26-1 0 0,9-10-7 0 0,24-22 8 0 0,-1 0 0 0 0,0-1 0 0 0,-1 0 0 0 0,0 0 0 0 0,0-2 0 0 0,-1 1 0 0 0,-18 5 0 0 0,29-11-8 0 0,-1 0 0 0 0,1 0 0 0 0,-1 0 1 0 0,0-1-1 0 0,0 1 0 0 0,1-1 0 0 0,-1 0 0 0 0,0 0 0 0 0,1 0 0 0 0,-1 0 0 0 0,0 0 0 0 0,-3-1 0 0 0,-29-2-16 0 0,34 3 5 0 0,1 0-1 0 0,0 0 1 0 0,-1 0-1 0 0,1 0 0 0 0,-1 0 1 0 0,1 0-1 0 0,0-1 1 0 0,-1 1-1 0 0,1 0 0 0 0,0 0 1 0 0,-1 0-1 0 0,1 0 0 0 0,0-1 1 0 0,-1 1-1 0 0,1 0 1 0 0,0 0-1 0 0,0 0 0 0 0,-1-1 1 0 0,1 1-1 0 0,0 0 1 0 0,0-1-1 0 0,-1 1 0 0 0,1 0 1 0 0,0-1-1 0 0,0 1 0 0 0,0 0 1 0 0,-1-1-1 0 0,5-2 8 0 0,-3 3 4 0 0,-1-1-1 0 0,1 1 1 0 0,-1-1-1 0 0,1 1 1 0 0,-1-1-1 0 0,1 1 1 0 0,0 0-1 0 0,-1-1 1 0 0,1 1-1 0 0,0 0 1 0 0,-1-1-1 0 0,1 1 0 0 0,0 0 1 0 0,-1 0-1 0 0,1 0 1 0 0,1-1-1 0 0,20-2 2 0 0,-3-2-72 0 0,-13 3-9 0 0,-1 0-1 0 0,1 0 1 0 0,10 0 0 0 0,-5-1 64 0 0,-1 0 0 0 0,1 0 0 0 0,0-1 0 0 0,-1-1 0 0 0,0 0 0 0 0,0 0 0 0 0,16-12 0 0 0,-12 6 16 0 0,-1-1 0 0 0,-1 0 0 0 0,0-1 0 0 0,16-21 0 0 0,-12 15 0 0 0,27-28 0 0 0,-28 32 0 0 0,1 1 0 0 0,1 1 0 0 0,0 0 0 0 0,0 2 0 0 0,1 0 0 0 0,1 0 0 0 0,24-9 0 0 0,-2 8 0 0 0,0 2 0 0 0,70-8 0 0 0,-67 12 0 0 0,32-4 0 0 0,-63 10 0 0 0,0 4 0 0 0,-2 4 0 0 0,-3 2 0 0 0,-1 3 0 0 0,-2 10 3 0 0,0-1 0 0 0,-1 0 0 0 0,1 44 0 0 0,-1-23 117 0 0,3 57 254 0 0,19 138 35 0 0,-22-222-367 0 0,1-1-31 0 0,-5-14-11 0 0,1-1 0 0 0,-1 1 0 0 0,0 0 0 0 0,1-1 0 0 0,-1 1 0 0 0,0 0 0 0 0,1-1 0 0 0,-1 1 0 0 0,1-1 0 0 0,-1 1 0 0 0,1-1 0 0 0,-1 1 0 0 0,1-1 0 0 0,-1 1 0 0 0,1-1 0 0 0,0 0 0 0 0,-1 1 0 0 0,2-1 0 0 0,-1 0-11 0 0,0 0 0 0 0,-1 0 0 0 0,1-1-1 0 0,0 1 1 0 0,0 0 0 0 0,0-1 0 0 0,0 1 0 0 0,0 0 0 0 0,0-1-1 0 0,-1 1 1 0 0,1-1 0 0 0,0 1 0 0 0,0-1 0 0 0,-1 0 0 0 0,1 1 0 0 0,0-1-1 0 0,0-1 1 0 0,14-18-664 0 0,4-17-350 0 0,0-14-58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20/05/1445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20/05/1445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20/05/1445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20/05/1445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20/05/1445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20/05/1445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20/05/1445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20/05/1445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20/05/1445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20/05/1445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20/05/1445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20/05/1445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.xml"/><Relationship Id="rId18" Type="http://schemas.openxmlformats.org/officeDocument/2006/relationships/image" Target="../media/image71.png"/><Relationship Id="rId26" Type="http://schemas.openxmlformats.org/officeDocument/2006/relationships/image" Target="../media/image75.png"/><Relationship Id="rId39" Type="http://schemas.openxmlformats.org/officeDocument/2006/relationships/customXml" Target="../ink/ink45.xml"/><Relationship Id="rId21" Type="http://schemas.openxmlformats.org/officeDocument/2006/relationships/customXml" Target="../ink/ink36.xml"/><Relationship Id="rId34" Type="http://schemas.openxmlformats.org/officeDocument/2006/relationships/image" Target="../media/image79.png"/><Relationship Id="rId42" Type="http://schemas.openxmlformats.org/officeDocument/2006/relationships/image" Target="../media/image83.png"/><Relationship Id="rId47" Type="http://schemas.openxmlformats.org/officeDocument/2006/relationships/customXml" Target="../ink/ink49.xml"/><Relationship Id="rId50" Type="http://schemas.openxmlformats.org/officeDocument/2006/relationships/image" Target="../media/image87.png"/><Relationship Id="rId55" Type="http://schemas.openxmlformats.org/officeDocument/2006/relationships/customXml" Target="../ink/ink53.xml"/><Relationship Id="rId63" Type="http://schemas.openxmlformats.org/officeDocument/2006/relationships/customXml" Target="../ink/ink57.xml"/><Relationship Id="rId7" Type="http://schemas.openxmlformats.org/officeDocument/2006/relationships/image" Target="../media/image65.png"/><Relationship Id="rId2" Type="http://schemas.openxmlformats.org/officeDocument/2006/relationships/image" Target="../media/image5.jpeg"/><Relationship Id="rId16" Type="http://schemas.openxmlformats.org/officeDocument/2006/relationships/image" Target="../media/image70.png"/><Relationship Id="rId29" Type="http://schemas.openxmlformats.org/officeDocument/2006/relationships/customXml" Target="../ink/ink40.xml"/><Relationship Id="rId11" Type="http://schemas.openxmlformats.org/officeDocument/2006/relationships/customXml" Target="../ink/ink31.xml"/><Relationship Id="rId24" Type="http://schemas.openxmlformats.org/officeDocument/2006/relationships/image" Target="../media/image74.png"/><Relationship Id="rId32" Type="http://schemas.openxmlformats.org/officeDocument/2006/relationships/image" Target="../media/image78.png"/><Relationship Id="rId37" Type="http://schemas.openxmlformats.org/officeDocument/2006/relationships/customXml" Target="../ink/ink44.xml"/><Relationship Id="rId40" Type="http://schemas.openxmlformats.org/officeDocument/2006/relationships/image" Target="../media/image82.png"/><Relationship Id="rId45" Type="http://schemas.openxmlformats.org/officeDocument/2006/relationships/customXml" Target="../ink/ink48.xml"/><Relationship Id="rId53" Type="http://schemas.openxmlformats.org/officeDocument/2006/relationships/customXml" Target="../ink/ink52.xml"/><Relationship Id="rId58" Type="http://schemas.openxmlformats.org/officeDocument/2006/relationships/image" Target="../media/image92.png"/><Relationship Id="rId5" Type="http://schemas.openxmlformats.org/officeDocument/2006/relationships/slide" Target="slide8.xml"/><Relationship Id="rId61" Type="http://schemas.openxmlformats.org/officeDocument/2006/relationships/customXml" Target="../ink/ink56.xml"/><Relationship Id="rId19" Type="http://schemas.openxmlformats.org/officeDocument/2006/relationships/customXml" Target="../ink/ink35.xml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customXml" Target="../ink/ink39.xml"/><Relationship Id="rId30" Type="http://schemas.openxmlformats.org/officeDocument/2006/relationships/image" Target="../media/image77.png"/><Relationship Id="rId35" Type="http://schemas.openxmlformats.org/officeDocument/2006/relationships/customXml" Target="../ink/ink43.xml"/><Relationship Id="rId43" Type="http://schemas.openxmlformats.org/officeDocument/2006/relationships/customXml" Target="../ink/ink47.xml"/><Relationship Id="rId48" Type="http://schemas.openxmlformats.org/officeDocument/2006/relationships/image" Target="../media/image86.png"/><Relationship Id="rId56" Type="http://schemas.openxmlformats.org/officeDocument/2006/relationships/image" Target="../media/image91.png"/><Relationship Id="rId64" Type="http://schemas.openxmlformats.org/officeDocument/2006/relationships/image" Target="../media/image95.png"/><Relationship Id="rId8" Type="http://schemas.openxmlformats.org/officeDocument/2006/relationships/image" Target="../media/image66.png"/><Relationship Id="rId51" Type="http://schemas.openxmlformats.org/officeDocument/2006/relationships/customXml" Target="../ink/ink51.xml"/><Relationship Id="rId3" Type="http://schemas.openxmlformats.org/officeDocument/2006/relationships/slide" Target="slide5.xml"/><Relationship Id="rId12" Type="http://schemas.openxmlformats.org/officeDocument/2006/relationships/image" Target="../media/image68.png"/><Relationship Id="rId17" Type="http://schemas.openxmlformats.org/officeDocument/2006/relationships/customXml" Target="../ink/ink34.xml"/><Relationship Id="rId25" Type="http://schemas.openxmlformats.org/officeDocument/2006/relationships/customXml" Target="../ink/ink38.xml"/><Relationship Id="rId33" Type="http://schemas.openxmlformats.org/officeDocument/2006/relationships/customXml" Target="../ink/ink42.xml"/><Relationship Id="rId38" Type="http://schemas.openxmlformats.org/officeDocument/2006/relationships/image" Target="../media/image81.png"/><Relationship Id="rId46" Type="http://schemas.openxmlformats.org/officeDocument/2006/relationships/image" Target="../media/image85.png"/><Relationship Id="rId59" Type="http://schemas.openxmlformats.org/officeDocument/2006/relationships/customXml" Target="../ink/ink55.xml"/><Relationship Id="rId20" Type="http://schemas.openxmlformats.org/officeDocument/2006/relationships/image" Target="../media/image72.png"/><Relationship Id="rId41" Type="http://schemas.openxmlformats.org/officeDocument/2006/relationships/customXml" Target="../ink/ink46.xml"/><Relationship Id="rId54" Type="http://schemas.openxmlformats.org/officeDocument/2006/relationships/image" Target="../media/image89.png"/><Relationship Id="rId6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28" Type="http://schemas.openxmlformats.org/officeDocument/2006/relationships/image" Target="../media/image76.png"/><Relationship Id="rId36" Type="http://schemas.openxmlformats.org/officeDocument/2006/relationships/image" Target="../media/image80.png"/><Relationship Id="rId49" Type="http://schemas.openxmlformats.org/officeDocument/2006/relationships/customXml" Target="../ink/ink50.xml"/><Relationship Id="rId57" Type="http://schemas.openxmlformats.org/officeDocument/2006/relationships/customXml" Target="../ink/ink54.xml"/><Relationship Id="rId10" Type="http://schemas.openxmlformats.org/officeDocument/2006/relationships/image" Target="../media/image67.png"/><Relationship Id="rId31" Type="http://schemas.openxmlformats.org/officeDocument/2006/relationships/customXml" Target="../ink/ink41.xml"/><Relationship Id="rId44" Type="http://schemas.openxmlformats.org/officeDocument/2006/relationships/image" Target="../media/image84.png"/><Relationship Id="rId52" Type="http://schemas.openxmlformats.org/officeDocument/2006/relationships/image" Target="../media/image88.png"/><Relationship Id="rId60" Type="http://schemas.openxmlformats.org/officeDocument/2006/relationships/image" Target="../media/image93.png"/><Relationship Id="rId4" Type="http://schemas.openxmlformats.org/officeDocument/2006/relationships/slide" Target="slide6.xml"/><Relationship Id="rId9" Type="http://schemas.openxmlformats.org/officeDocument/2006/relationships/customXml" Target="../ink/ink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5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slide" Target="slide5.xml"/><Relationship Id="rId7" Type="http://schemas.openxmlformats.org/officeDocument/2006/relationships/hyperlink" Target="https://wordwall.net/resource/3912314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hyperlink" Target="https://wordwall.net/resource/39127132" TargetMode="External"/><Relationship Id="rId5" Type="http://schemas.openxmlformats.org/officeDocument/2006/relationships/slide" Target="slide8.xml"/><Relationship Id="rId10" Type="http://schemas.openxmlformats.org/officeDocument/2006/relationships/image" Target="../media/image102.png"/><Relationship Id="rId4" Type="http://schemas.openxmlformats.org/officeDocument/2006/relationships/slide" Target="slide6.xml"/><Relationship Id="rId9" Type="http://schemas.openxmlformats.org/officeDocument/2006/relationships/image" Target="../media/image10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6.jpeg"/><Relationship Id="rId7" Type="http://schemas.openxmlformats.org/officeDocument/2006/relationships/image" Target="../media/image1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10" Type="http://schemas.openxmlformats.org/officeDocument/2006/relationships/slide" Target="slide8.xml"/><Relationship Id="rId4" Type="http://schemas.openxmlformats.org/officeDocument/2006/relationships/image" Target="../media/image107.png"/><Relationship Id="rId9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6.png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" Type="http://schemas.openxmlformats.org/officeDocument/2006/relationships/image" Target="../media/image5.jpeg"/><Relationship Id="rId21" Type="http://schemas.openxmlformats.org/officeDocument/2006/relationships/image" Target="../media/image30.png"/><Relationship Id="rId7" Type="http://schemas.openxmlformats.org/officeDocument/2006/relationships/image" Target="../media/image23.jpeg"/><Relationship Id="rId12" Type="http://schemas.openxmlformats.org/officeDocument/2006/relationships/customXml" Target="../ink/ink3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5.png"/><Relationship Id="rId24" Type="http://schemas.openxmlformats.org/officeDocument/2006/relationships/customXml" Target="../ink/ink9.xml"/><Relationship Id="rId5" Type="http://schemas.openxmlformats.org/officeDocument/2006/relationships/slide" Target="slide6.xml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11.xml"/><Relationship Id="rId10" Type="http://schemas.openxmlformats.org/officeDocument/2006/relationships/customXml" Target="../ink/ink2.xml"/><Relationship Id="rId19" Type="http://schemas.openxmlformats.org/officeDocument/2006/relationships/image" Target="../media/image29.png"/><Relationship Id="rId31" Type="http://schemas.openxmlformats.org/officeDocument/2006/relationships/image" Target="../media/image35.png"/><Relationship Id="rId4" Type="http://schemas.openxmlformats.org/officeDocument/2006/relationships/slide" Target="slide5.xml"/><Relationship Id="rId9" Type="http://schemas.openxmlformats.org/officeDocument/2006/relationships/image" Target="../media/image24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33.png"/><Relationship Id="rId30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9" Type="http://schemas.openxmlformats.org/officeDocument/2006/relationships/image" Target="../media/image53.png"/><Relationship Id="rId21" Type="http://schemas.openxmlformats.org/officeDocument/2006/relationships/image" Target="../media/image44.png"/><Relationship Id="rId34" Type="http://schemas.openxmlformats.org/officeDocument/2006/relationships/customXml" Target="../ink/ink26.xml"/><Relationship Id="rId42" Type="http://schemas.openxmlformats.org/officeDocument/2006/relationships/image" Target="../media/image55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29" Type="http://schemas.openxmlformats.org/officeDocument/2006/relationships/image" Target="../media/image48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39.png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37" Type="http://schemas.openxmlformats.org/officeDocument/2006/relationships/image" Target="../media/image52.png"/><Relationship Id="rId40" Type="http://schemas.openxmlformats.org/officeDocument/2006/relationships/customXml" Target="../ink/ink29.xml"/><Relationship Id="rId5" Type="http://schemas.openxmlformats.org/officeDocument/2006/relationships/slide" Target="slide6.xml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10" Type="http://schemas.openxmlformats.org/officeDocument/2006/relationships/customXml" Target="../ink/ink14.xml"/><Relationship Id="rId19" Type="http://schemas.openxmlformats.org/officeDocument/2006/relationships/image" Target="../media/image43.png"/><Relationship Id="rId31" Type="http://schemas.openxmlformats.org/officeDocument/2006/relationships/image" Target="../media/image49.png"/><Relationship Id="rId4" Type="http://schemas.openxmlformats.org/officeDocument/2006/relationships/slide" Target="slide5.xml"/><Relationship Id="rId9" Type="http://schemas.openxmlformats.org/officeDocument/2006/relationships/image" Target="../media/image38.png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47.png"/><Relationship Id="rId30" Type="http://schemas.openxmlformats.org/officeDocument/2006/relationships/customXml" Target="../ink/ink24.xml"/><Relationship Id="rId35" Type="http://schemas.openxmlformats.org/officeDocument/2006/relationships/image" Target="../media/image51.png"/><Relationship Id="rId8" Type="http://schemas.openxmlformats.org/officeDocument/2006/relationships/customXml" Target="../ink/ink13.xml"/><Relationship Id="rId3" Type="http://schemas.openxmlformats.org/officeDocument/2006/relationships/image" Target="../media/image5.jpeg"/><Relationship Id="rId12" Type="http://schemas.openxmlformats.org/officeDocument/2006/relationships/customXml" Target="../ink/ink15.xml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openxmlformats.org/officeDocument/2006/relationships/image" Target="../media/image50.png"/><Relationship Id="rId38" Type="http://schemas.openxmlformats.org/officeDocument/2006/relationships/customXml" Target="../ink/ink2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3" Type="http://schemas.openxmlformats.org/officeDocument/2006/relationships/image" Target="../media/image5.jpeg"/><Relationship Id="rId7" Type="http://schemas.openxmlformats.org/officeDocument/2006/relationships/image" Target="../media/image57.png"/><Relationship Id="rId12" Type="http://schemas.openxmlformats.org/officeDocument/2006/relationships/image" Target="../media/image42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7.xml"/><Relationship Id="rId5" Type="http://schemas.openxmlformats.org/officeDocument/2006/relationships/slide" Target="slide6.xml"/><Relationship Id="rId15" Type="http://schemas.openxmlformats.org/officeDocument/2006/relationships/image" Target="../media/image59.JPG"/><Relationship Id="rId4" Type="http://schemas.openxmlformats.org/officeDocument/2006/relationships/slide" Target="slide5.xml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slide" Target="slide5.xml"/><Relationship Id="rId7" Type="http://schemas.openxmlformats.org/officeDocument/2006/relationships/image" Target="../media/image6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slide" Target="slide8.xml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563" y="3122269"/>
            <a:ext cx="6145933" cy="31353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9 writing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10 project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5300" dirty="0">
                <a:latin typeface="Goudy Old Style" panose="02020502050305020303" pitchFamily="18" charset="0"/>
              </a:rPr>
              <a:t>11 form, meaning &amp; function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54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168379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 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86A8C20E-2B25-117A-78E1-A3EA9A19B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8" y="1553272"/>
            <a:ext cx="6444176" cy="13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0" name="مربع نص 19">
            <a:hlinkClick r:id="rId5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A84EAFA-D041-EE6D-0214-36EF763662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82" y="1648153"/>
            <a:ext cx="1545893" cy="1728192"/>
          </a:xfrm>
          <a:prstGeom prst="rect">
            <a:avLst/>
          </a:prstGeom>
        </p:spPr>
      </p:pic>
      <p:pic>
        <p:nvPicPr>
          <p:cNvPr id="16" name="Google Shape;146;p12">
            <a:extLst>
              <a:ext uri="{FF2B5EF4-FFF2-40B4-BE49-F238E27FC236}">
                <a16:creationId xmlns:a16="http://schemas.microsoft.com/office/drawing/2014/main" id="{172B49AF-7713-37EB-A470-BB913D5F840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6299" y="400084"/>
            <a:ext cx="68199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80610612-F810-323B-BA1B-CE704F2C847C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55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8711672-4CC6-6693-89E0-FD84E9D483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5524"/>
          <a:stretch/>
        </p:blipFill>
        <p:spPr>
          <a:xfrm>
            <a:off x="355389" y="1066834"/>
            <a:ext cx="6641720" cy="520207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1C515A6-3DBC-C76F-B972-FFD2991082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EF0F9"/>
              </a:clrFrom>
              <a:clrTo>
                <a:srgbClr val="EEF0F9">
                  <a:alpha val="0"/>
                </a:srgbClr>
              </a:clrTo>
            </a:clrChange>
          </a:blip>
          <a:srcRect l="62882" t="8836"/>
          <a:stretch/>
        </p:blipFill>
        <p:spPr>
          <a:xfrm>
            <a:off x="7086199" y="3602845"/>
            <a:ext cx="2461591" cy="25795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7439423A-20D9-F9C0-3D40-F83F4CEC8561}"/>
                  </a:ext>
                </a:extLst>
              </p14:cNvPr>
              <p14:cNvContentPartPr/>
              <p14:nvPr/>
            </p14:nvContentPartPr>
            <p14:xfrm>
              <a:off x="2187500" y="1054615"/>
              <a:ext cx="1722240" cy="43524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7439423A-20D9-F9C0-3D40-F83F4CEC85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51500" y="1018975"/>
                <a:ext cx="1793880" cy="50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A81CAA7-8626-80EB-E5A2-9AECB6CD0534}"/>
              </a:ext>
            </a:extLst>
          </p:cNvPr>
          <p:cNvGrpSpPr/>
          <p:nvPr/>
        </p:nvGrpSpPr>
        <p:grpSpPr>
          <a:xfrm>
            <a:off x="4058780" y="1416775"/>
            <a:ext cx="1591200" cy="42120"/>
            <a:chOff x="4058780" y="1416775"/>
            <a:chExt cx="1591200" cy="4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5" name="حبر 24">
                  <a:extLst>
                    <a:ext uri="{FF2B5EF4-FFF2-40B4-BE49-F238E27FC236}">
                      <a16:creationId xmlns:a16="http://schemas.microsoft.com/office/drawing/2014/main" id="{C6FD692B-5715-A9A1-6186-EF4ADA253002}"/>
                    </a:ext>
                  </a:extLst>
                </p14:cNvPr>
                <p14:cNvContentPartPr/>
                <p14:nvPr/>
              </p14:nvContentPartPr>
              <p14:xfrm>
                <a:off x="4058780" y="1416775"/>
                <a:ext cx="310680" cy="26280"/>
              </p14:xfrm>
            </p:contentPart>
          </mc:Choice>
          <mc:Fallback>
            <p:pic>
              <p:nvPicPr>
                <p:cNvPr id="25" name="حبر 24">
                  <a:extLst>
                    <a:ext uri="{FF2B5EF4-FFF2-40B4-BE49-F238E27FC236}">
                      <a16:creationId xmlns:a16="http://schemas.microsoft.com/office/drawing/2014/main" id="{C6FD692B-5715-A9A1-6186-EF4ADA2530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22780" y="1380775"/>
                  <a:ext cx="382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6" name="حبر 25">
                  <a:extLst>
                    <a:ext uri="{FF2B5EF4-FFF2-40B4-BE49-F238E27FC236}">
                      <a16:creationId xmlns:a16="http://schemas.microsoft.com/office/drawing/2014/main" id="{A09FD2FA-47AF-A843-515A-70E361D9C087}"/>
                    </a:ext>
                  </a:extLst>
                </p14:cNvPr>
                <p14:cNvContentPartPr/>
                <p14:nvPr/>
              </p14:nvContentPartPr>
              <p14:xfrm>
                <a:off x="4719020" y="1422535"/>
                <a:ext cx="325440" cy="36360"/>
              </p14:xfrm>
            </p:contentPart>
          </mc:Choice>
          <mc:Fallback>
            <p:pic>
              <p:nvPicPr>
                <p:cNvPr id="26" name="حبر 25">
                  <a:extLst>
                    <a:ext uri="{FF2B5EF4-FFF2-40B4-BE49-F238E27FC236}">
                      <a16:creationId xmlns:a16="http://schemas.microsoft.com/office/drawing/2014/main" id="{A09FD2FA-47AF-A843-515A-70E361D9C0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83020" y="1386535"/>
                  <a:ext cx="397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7" name="حبر 26">
                  <a:extLst>
                    <a:ext uri="{FF2B5EF4-FFF2-40B4-BE49-F238E27FC236}">
                      <a16:creationId xmlns:a16="http://schemas.microsoft.com/office/drawing/2014/main" id="{276372F7-AB9F-81E8-D997-177E6A18FCAA}"/>
                    </a:ext>
                  </a:extLst>
                </p14:cNvPr>
                <p14:cNvContentPartPr/>
                <p14:nvPr/>
              </p14:nvContentPartPr>
              <p14:xfrm>
                <a:off x="5323820" y="1424695"/>
                <a:ext cx="326160" cy="20160"/>
              </p14:xfrm>
            </p:contentPart>
          </mc:Choice>
          <mc:Fallback>
            <p:pic>
              <p:nvPicPr>
                <p:cNvPr id="27" name="حبر 26">
                  <a:extLst>
                    <a:ext uri="{FF2B5EF4-FFF2-40B4-BE49-F238E27FC236}">
                      <a16:creationId xmlns:a16="http://schemas.microsoft.com/office/drawing/2014/main" id="{276372F7-AB9F-81E8-D997-177E6A18FCA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88180" y="1389055"/>
                  <a:ext cx="39780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1979A28A-537E-18E9-6300-8CD882628F3C}"/>
                  </a:ext>
                </a:extLst>
              </p14:cNvPr>
              <p14:cNvContentPartPr/>
              <p14:nvPr/>
            </p14:nvContentPartPr>
            <p14:xfrm>
              <a:off x="3566300" y="2525935"/>
              <a:ext cx="445680" cy="2988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1979A28A-537E-18E9-6300-8CD882628F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12300" y="2418295"/>
                <a:ext cx="5533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7B638263-05CE-5D51-6007-56AC12C079A9}"/>
                  </a:ext>
                </a:extLst>
              </p14:cNvPr>
              <p14:cNvContentPartPr/>
              <p14:nvPr/>
            </p14:nvContentPartPr>
            <p14:xfrm>
              <a:off x="1472900" y="2827255"/>
              <a:ext cx="375840" cy="5256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7B638263-05CE-5D51-6007-56AC12C079A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18900" y="2719615"/>
                <a:ext cx="4834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02E7BA95-B68C-0A4A-88FF-D99ADF469D29}"/>
                  </a:ext>
                </a:extLst>
              </p14:cNvPr>
              <p14:cNvContentPartPr/>
              <p14:nvPr/>
            </p14:nvContentPartPr>
            <p14:xfrm>
              <a:off x="2669900" y="4145935"/>
              <a:ext cx="397080" cy="49680"/>
            </p14:xfrm>
          </p:contentPart>
        </mc:Choice>
        <mc:Fallback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02E7BA95-B68C-0A4A-88FF-D99ADF469D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16260" y="4038295"/>
                <a:ext cx="5047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1D55B1F9-DBED-A8F3-48F5-A10E3FC40088}"/>
                  </a:ext>
                </a:extLst>
              </p14:cNvPr>
              <p14:cNvContentPartPr/>
              <p14:nvPr/>
            </p14:nvContentPartPr>
            <p14:xfrm>
              <a:off x="4020620" y="4446175"/>
              <a:ext cx="289800" cy="51480"/>
            </p14:xfrm>
          </p:contentPart>
        </mc:Choice>
        <mc:Fallback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1D55B1F9-DBED-A8F3-48F5-A10E3FC4008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66620" y="4338175"/>
                <a:ext cx="397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8159437D-6E01-81B6-D935-D77E984AF792}"/>
                  </a:ext>
                </a:extLst>
              </p14:cNvPr>
              <p14:cNvContentPartPr/>
              <p14:nvPr/>
            </p14:nvContentPartPr>
            <p14:xfrm>
              <a:off x="2958620" y="5706535"/>
              <a:ext cx="225360" cy="96120"/>
            </p14:xfrm>
          </p:contentPart>
        </mc:Choice>
        <mc:Fallback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8159437D-6E01-81B6-D935-D77E984AF7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04980" y="5598895"/>
                <a:ext cx="3330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EC1386F2-62F8-2EE0-C010-8257F1E56E54}"/>
                  </a:ext>
                </a:extLst>
              </p14:cNvPr>
              <p14:cNvContentPartPr/>
              <p14:nvPr/>
            </p14:nvContentPartPr>
            <p14:xfrm>
              <a:off x="2956100" y="6077335"/>
              <a:ext cx="252720" cy="2376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EC1386F2-62F8-2EE0-C010-8257F1E56E5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02460" y="5969695"/>
                <a:ext cx="36036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720A8BF-52EF-D89F-2163-C964D35F96F4}"/>
              </a:ext>
            </a:extLst>
          </p:cNvPr>
          <p:cNvGrpSpPr/>
          <p:nvPr/>
        </p:nvGrpSpPr>
        <p:grpSpPr>
          <a:xfrm>
            <a:off x="881060" y="1831135"/>
            <a:ext cx="5210280" cy="510480"/>
            <a:chOff x="881060" y="1831135"/>
            <a:chExt cx="5210280" cy="51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5" name="حبر 34">
                  <a:extLst>
                    <a:ext uri="{FF2B5EF4-FFF2-40B4-BE49-F238E27FC236}">
                      <a16:creationId xmlns:a16="http://schemas.microsoft.com/office/drawing/2014/main" id="{8AFB6DB6-1AEA-523D-D1E4-DD473BC4DBE8}"/>
                    </a:ext>
                  </a:extLst>
                </p14:cNvPr>
                <p14:cNvContentPartPr/>
                <p14:nvPr/>
              </p14:nvContentPartPr>
              <p14:xfrm>
                <a:off x="881060" y="1831135"/>
                <a:ext cx="600120" cy="510480"/>
              </p14:xfrm>
            </p:contentPart>
          </mc:Choice>
          <mc:Fallback>
            <p:pic>
              <p:nvPicPr>
                <p:cNvPr id="35" name="حبر 34">
                  <a:extLst>
                    <a:ext uri="{FF2B5EF4-FFF2-40B4-BE49-F238E27FC236}">
                      <a16:creationId xmlns:a16="http://schemas.microsoft.com/office/drawing/2014/main" id="{8AFB6DB6-1AEA-523D-D1E4-DD473BC4DBE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3420" y="1813495"/>
                  <a:ext cx="63576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019E9B88-DA62-B2A7-14B3-BA8DB4462796}"/>
                    </a:ext>
                  </a:extLst>
                </p14:cNvPr>
                <p14:cNvContentPartPr/>
                <p14:nvPr/>
              </p14:nvContentPartPr>
              <p14:xfrm>
                <a:off x="1446980" y="2194375"/>
                <a:ext cx="4644360" cy="145800"/>
              </p14:xfrm>
            </p:contentPart>
          </mc:Choice>
          <mc:Fallback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019E9B88-DA62-B2A7-14B3-BA8DB446279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28980" y="2176735"/>
                  <a:ext cx="468000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3518B667-A82D-FF59-E117-C9A8118CDDF3}"/>
              </a:ext>
            </a:extLst>
          </p:cNvPr>
          <p:cNvGrpSpPr/>
          <p:nvPr/>
        </p:nvGrpSpPr>
        <p:grpSpPr>
          <a:xfrm>
            <a:off x="877460" y="3457615"/>
            <a:ext cx="3603960" cy="518040"/>
            <a:chOff x="877460" y="3457615"/>
            <a:chExt cx="3603960" cy="5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8" name="حبر 37">
                  <a:extLst>
                    <a:ext uri="{FF2B5EF4-FFF2-40B4-BE49-F238E27FC236}">
                      <a16:creationId xmlns:a16="http://schemas.microsoft.com/office/drawing/2014/main" id="{A7F0454A-C70D-DA07-E0B9-CCDCD8E0FD14}"/>
                    </a:ext>
                  </a:extLst>
                </p14:cNvPr>
                <p14:cNvContentPartPr/>
                <p14:nvPr/>
              </p14:nvContentPartPr>
              <p14:xfrm>
                <a:off x="877460" y="3457615"/>
                <a:ext cx="565920" cy="503280"/>
              </p14:xfrm>
            </p:contentPart>
          </mc:Choice>
          <mc:Fallback>
            <p:pic>
              <p:nvPicPr>
                <p:cNvPr id="38" name="حبر 37">
                  <a:extLst>
                    <a:ext uri="{FF2B5EF4-FFF2-40B4-BE49-F238E27FC236}">
                      <a16:creationId xmlns:a16="http://schemas.microsoft.com/office/drawing/2014/main" id="{A7F0454A-C70D-DA07-E0B9-CCDCD8E0FD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9460" y="3439975"/>
                  <a:ext cx="60156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9" name="حبر 38">
                  <a:extLst>
                    <a:ext uri="{FF2B5EF4-FFF2-40B4-BE49-F238E27FC236}">
                      <a16:creationId xmlns:a16="http://schemas.microsoft.com/office/drawing/2014/main" id="{F624B456-DBFD-EE60-6462-55D63D4BDFC4}"/>
                    </a:ext>
                  </a:extLst>
                </p14:cNvPr>
                <p14:cNvContentPartPr/>
                <p14:nvPr/>
              </p14:nvContentPartPr>
              <p14:xfrm>
                <a:off x="1390820" y="3812215"/>
                <a:ext cx="3090600" cy="163440"/>
              </p14:xfrm>
            </p:contentPart>
          </mc:Choice>
          <mc:Fallback>
            <p:pic>
              <p:nvPicPr>
                <p:cNvPr id="39" name="حبر 38">
                  <a:extLst>
                    <a:ext uri="{FF2B5EF4-FFF2-40B4-BE49-F238E27FC236}">
                      <a16:creationId xmlns:a16="http://schemas.microsoft.com/office/drawing/2014/main" id="{F624B456-DBFD-EE60-6462-55D63D4BDFC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73180" y="3794575"/>
                  <a:ext cx="312624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1" name="حبر 40">
                <a:extLst>
                  <a:ext uri="{FF2B5EF4-FFF2-40B4-BE49-F238E27FC236}">
                    <a16:creationId xmlns:a16="http://schemas.microsoft.com/office/drawing/2014/main" id="{E2663502-2B89-5AD5-FFA4-5236A3BDF7ED}"/>
                  </a:ext>
                </a:extLst>
              </p14:cNvPr>
              <p14:cNvContentPartPr/>
              <p14:nvPr/>
            </p14:nvContentPartPr>
            <p14:xfrm>
              <a:off x="873860" y="5052775"/>
              <a:ext cx="2943000" cy="544320"/>
            </p14:xfrm>
          </p:contentPart>
        </mc:Choice>
        <mc:Fallback>
          <p:pic>
            <p:nvPicPr>
              <p:cNvPr id="41" name="حبر 40">
                <a:extLst>
                  <a:ext uri="{FF2B5EF4-FFF2-40B4-BE49-F238E27FC236}">
                    <a16:creationId xmlns:a16="http://schemas.microsoft.com/office/drawing/2014/main" id="{E2663502-2B89-5AD5-FFA4-5236A3BDF7E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5860" y="5034775"/>
                <a:ext cx="2978640" cy="57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46C9D8-1071-C3E6-23EB-D6D1A42A420E}"/>
              </a:ext>
            </a:extLst>
          </p:cNvPr>
          <p:cNvGrpSpPr/>
          <p:nvPr/>
        </p:nvGrpSpPr>
        <p:grpSpPr>
          <a:xfrm>
            <a:off x="2515100" y="2635375"/>
            <a:ext cx="2173680" cy="105840"/>
            <a:chOff x="2515100" y="2635375"/>
            <a:chExt cx="217368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2" name="حبر 41">
                  <a:extLst>
                    <a:ext uri="{FF2B5EF4-FFF2-40B4-BE49-F238E27FC236}">
                      <a16:creationId xmlns:a16="http://schemas.microsoft.com/office/drawing/2014/main" id="{54F77894-32C3-0F9E-4E8B-B038425CB3E3}"/>
                    </a:ext>
                  </a:extLst>
                </p14:cNvPr>
                <p14:cNvContentPartPr/>
                <p14:nvPr/>
              </p14:nvContentPartPr>
              <p14:xfrm>
                <a:off x="2515100" y="2635375"/>
                <a:ext cx="739440" cy="35640"/>
              </p14:xfrm>
            </p:contentPart>
          </mc:Choice>
          <mc:Fallback>
            <p:pic>
              <p:nvPicPr>
                <p:cNvPr id="42" name="حبر 41">
                  <a:extLst>
                    <a:ext uri="{FF2B5EF4-FFF2-40B4-BE49-F238E27FC236}">
                      <a16:creationId xmlns:a16="http://schemas.microsoft.com/office/drawing/2014/main" id="{54F77894-32C3-0F9E-4E8B-B038425CB3E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06100" y="2626375"/>
                  <a:ext cx="757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3" name="حبر 42">
                  <a:extLst>
                    <a:ext uri="{FF2B5EF4-FFF2-40B4-BE49-F238E27FC236}">
                      <a16:creationId xmlns:a16="http://schemas.microsoft.com/office/drawing/2014/main" id="{F2778980-50BB-A7B9-7875-A60B641CAC44}"/>
                    </a:ext>
                  </a:extLst>
                </p14:cNvPr>
                <p14:cNvContentPartPr/>
                <p14:nvPr/>
              </p14:nvContentPartPr>
              <p14:xfrm>
                <a:off x="4200620" y="2658415"/>
                <a:ext cx="488160" cy="82800"/>
              </p14:xfrm>
            </p:contentPart>
          </mc:Choice>
          <mc:Fallback>
            <p:pic>
              <p:nvPicPr>
                <p:cNvPr id="43" name="حبر 42">
                  <a:extLst>
                    <a:ext uri="{FF2B5EF4-FFF2-40B4-BE49-F238E27FC236}">
                      <a16:creationId xmlns:a16="http://schemas.microsoft.com/office/drawing/2014/main" id="{F2778980-50BB-A7B9-7875-A60B641CAC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91620" y="2649415"/>
                  <a:ext cx="50580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5" name="حبر 44">
                <a:extLst>
                  <a:ext uri="{FF2B5EF4-FFF2-40B4-BE49-F238E27FC236}">
                    <a16:creationId xmlns:a16="http://schemas.microsoft.com/office/drawing/2014/main" id="{C8E2C967-01B6-249F-9AA3-FDA74EE23CC7}"/>
                  </a:ext>
                </a:extLst>
              </p14:cNvPr>
              <p14:cNvContentPartPr/>
              <p14:nvPr/>
            </p14:nvContentPartPr>
            <p14:xfrm>
              <a:off x="1196420" y="4240255"/>
              <a:ext cx="1215720" cy="47880"/>
            </p14:xfrm>
          </p:contentPart>
        </mc:Choice>
        <mc:Fallback>
          <p:pic>
            <p:nvPicPr>
              <p:cNvPr id="45" name="حبر 44">
                <a:extLst>
                  <a:ext uri="{FF2B5EF4-FFF2-40B4-BE49-F238E27FC236}">
                    <a16:creationId xmlns:a16="http://schemas.microsoft.com/office/drawing/2014/main" id="{C8E2C967-01B6-249F-9AA3-FDA74EE23CC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87420" y="4231255"/>
                <a:ext cx="12333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حبر 45">
                <a:extLst>
                  <a:ext uri="{FF2B5EF4-FFF2-40B4-BE49-F238E27FC236}">
                    <a16:creationId xmlns:a16="http://schemas.microsoft.com/office/drawing/2014/main" id="{BDD58BC9-0C5F-D843-A80E-5F93C4EAF687}"/>
                  </a:ext>
                </a:extLst>
              </p14:cNvPr>
              <p14:cNvContentPartPr/>
              <p14:nvPr/>
            </p14:nvContentPartPr>
            <p14:xfrm>
              <a:off x="3874820" y="4233775"/>
              <a:ext cx="1262160" cy="31320"/>
            </p14:xfrm>
          </p:contentPart>
        </mc:Choice>
        <mc:Fallback>
          <p:pic>
            <p:nvPicPr>
              <p:cNvPr id="46" name="حبر 45">
                <a:extLst>
                  <a:ext uri="{FF2B5EF4-FFF2-40B4-BE49-F238E27FC236}">
                    <a16:creationId xmlns:a16="http://schemas.microsoft.com/office/drawing/2014/main" id="{BDD58BC9-0C5F-D843-A80E-5F93C4EAF68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65820" y="4224775"/>
                <a:ext cx="12798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F8ABDC5E-4044-C374-F23F-11EB0ECC5F23}"/>
              </a:ext>
            </a:extLst>
          </p:cNvPr>
          <p:cNvGrpSpPr/>
          <p:nvPr/>
        </p:nvGrpSpPr>
        <p:grpSpPr>
          <a:xfrm>
            <a:off x="923900" y="3005455"/>
            <a:ext cx="1437480" cy="39960"/>
            <a:chOff x="923900" y="3005455"/>
            <a:chExt cx="1437480" cy="3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7" name="حبر 46">
                  <a:extLst>
                    <a:ext uri="{FF2B5EF4-FFF2-40B4-BE49-F238E27FC236}">
                      <a16:creationId xmlns:a16="http://schemas.microsoft.com/office/drawing/2014/main" id="{328CF5DF-5777-6666-B0A5-999CD1CF0BC2}"/>
                    </a:ext>
                  </a:extLst>
                </p14:cNvPr>
                <p14:cNvContentPartPr/>
                <p14:nvPr/>
              </p14:nvContentPartPr>
              <p14:xfrm>
                <a:off x="923900" y="3005455"/>
                <a:ext cx="455400" cy="27000"/>
              </p14:xfrm>
            </p:contentPart>
          </mc:Choice>
          <mc:Fallback>
            <p:pic>
              <p:nvPicPr>
                <p:cNvPr id="47" name="حبر 46">
                  <a:extLst>
                    <a:ext uri="{FF2B5EF4-FFF2-40B4-BE49-F238E27FC236}">
                      <a16:creationId xmlns:a16="http://schemas.microsoft.com/office/drawing/2014/main" id="{328CF5DF-5777-6666-B0A5-999CD1CF0BC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4900" y="2996815"/>
                  <a:ext cx="473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8" name="حبر 47">
                  <a:extLst>
                    <a:ext uri="{FF2B5EF4-FFF2-40B4-BE49-F238E27FC236}">
                      <a16:creationId xmlns:a16="http://schemas.microsoft.com/office/drawing/2014/main" id="{C5F80E1F-0D72-8DF4-91AF-6A1CB1A3AAA6}"/>
                    </a:ext>
                  </a:extLst>
                </p14:cNvPr>
                <p14:cNvContentPartPr/>
                <p14:nvPr/>
              </p14:nvContentPartPr>
              <p14:xfrm>
                <a:off x="1901300" y="3016255"/>
                <a:ext cx="460080" cy="29160"/>
              </p14:xfrm>
            </p:contentPart>
          </mc:Choice>
          <mc:Fallback>
            <p:pic>
              <p:nvPicPr>
                <p:cNvPr id="48" name="حبر 47">
                  <a:extLst>
                    <a:ext uri="{FF2B5EF4-FFF2-40B4-BE49-F238E27FC236}">
                      <a16:creationId xmlns:a16="http://schemas.microsoft.com/office/drawing/2014/main" id="{C5F80E1F-0D72-8DF4-91AF-6A1CB1A3AAA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92300" y="3007615"/>
                  <a:ext cx="4777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1" name="حبر 50">
                <a:extLst>
                  <a:ext uri="{FF2B5EF4-FFF2-40B4-BE49-F238E27FC236}">
                    <a16:creationId xmlns:a16="http://schemas.microsoft.com/office/drawing/2014/main" id="{17E010AE-C83B-E8A6-96C5-1FC1F72EA2F7}"/>
                  </a:ext>
                </a:extLst>
              </p14:cNvPr>
              <p14:cNvContentPartPr/>
              <p14:nvPr/>
            </p14:nvContentPartPr>
            <p14:xfrm>
              <a:off x="5179820" y="4643815"/>
              <a:ext cx="360" cy="360"/>
            </p14:xfrm>
          </p:contentPart>
        </mc:Choice>
        <mc:Fallback>
          <p:pic>
            <p:nvPicPr>
              <p:cNvPr id="51" name="حبر 50">
                <a:extLst>
                  <a:ext uri="{FF2B5EF4-FFF2-40B4-BE49-F238E27FC236}">
                    <a16:creationId xmlns:a16="http://schemas.microsoft.com/office/drawing/2014/main" id="{17E010AE-C83B-E8A6-96C5-1FC1F72EA2F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170820" y="46348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2" name="حبر 51">
                <a:extLst>
                  <a:ext uri="{FF2B5EF4-FFF2-40B4-BE49-F238E27FC236}">
                    <a16:creationId xmlns:a16="http://schemas.microsoft.com/office/drawing/2014/main" id="{4FA9BD4C-74E1-1DAD-937A-ABEE5595C0F8}"/>
                  </a:ext>
                </a:extLst>
              </p14:cNvPr>
              <p14:cNvContentPartPr/>
              <p14:nvPr/>
            </p14:nvContentPartPr>
            <p14:xfrm>
              <a:off x="6221300" y="4600615"/>
              <a:ext cx="518760" cy="37440"/>
            </p14:xfrm>
          </p:contentPart>
        </mc:Choice>
        <mc:Fallback>
          <p:pic>
            <p:nvPicPr>
              <p:cNvPr id="52" name="حبر 51">
                <a:extLst>
                  <a:ext uri="{FF2B5EF4-FFF2-40B4-BE49-F238E27FC236}">
                    <a16:creationId xmlns:a16="http://schemas.microsoft.com/office/drawing/2014/main" id="{4FA9BD4C-74E1-1DAD-937A-ABEE5595C0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2660" y="4591615"/>
                <a:ext cx="5364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3" name="حبر 52">
                <a:extLst>
                  <a:ext uri="{FF2B5EF4-FFF2-40B4-BE49-F238E27FC236}">
                    <a16:creationId xmlns:a16="http://schemas.microsoft.com/office/drawing/2014/main" id="{DE1358EE-6202-1971-359F-8E3B7DF60E21}"/>
                  </a:ext>
                </a:extLst>
              </p14:cNvPr>
              <p14:cNvContentPartPr/>
              <p14:nvPr/>
            </p14:nvContentPartPr>
            <p14:xfrm>
              <a:off x="1693580" y="4622575"/>
              <a:ext cx="680400" cy="40320"/>
            </p14:xfrm>
          </p:contentPart>
        </mc:Choice>
        <mc:Fallback>
          <p:pic>
            <p:nvPicPr>
              <p:cNvPr id="53" name="حبر 52">
                <a:extLst>
                  <a:ext uri="{FF2B5EF4-FFF2-40B4-BE49-F238E27FC236}">
                    <a16:creationId xmlns:a16="http://schemas.microsoft.com/office/drawing/2014/main" id="{DE1358EE-6202-1971-359F-8E3B7DF60E2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84940" y="4613575"/>
                <a:ext cx="69804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8EFD8F95-4B00-F83D-E42F-BD0CB742D367}"/>
              </a:ext>
            </a:extLst>
          </p:cNvPr>
          <p:cNvGrpSpPr/>
          <p:nvPr/>
        </p:nvGrpSpPr>
        <p:grpSpPr>
          <a:xfrm>
            <a:off x="2029820" y="5866375"/>
            <a:ext cx="2499840" cy="34920"/>
            <a:chOff x="2029820" y="5866375"/>
            <a:chExt cx="2499840" cy="3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4" name="حبر 53">
                  <a:extLst>
                    <a:ext uri="{FF2B5EF4-FFF2-40B4-BE49-F238E27FC236}">
                      <a16:creationId xmlns:a16="http://schemas.microsoft.com/office/drawing/2014/main" id="{9218F663-2409-20C3-35DB-B16BBC4AF4DA}"/>
                    </a:ext>
                  </a:extLst>
                </p14:cNvPr>
                <p14:cNvContentPartPr/>
                <p14:nvPr/>
              </p14:nvContentPartPr>
              <p14:xfrm>
                <a:off x="2029820" y="5873935"/>
                <a:ext cx="768960" cy="27360"/>
              </p14:xfrm>
            </p:contentPart>
          </mc:Choice>
          <mc:Fallback>
            <p:pic>
              <p:nvPicPr>
                <p:cNvPr id="54" name="حبر 53">
                  <a:extLst>
                    <a:ext uri="{FF2B5EF4-FFF2-40B4-BE49-F238E27FC236}">
                      <a16:creationId xmlns:a16="http://schemas.microsoft.com/office/drawing/2014/main" id="{9218F663-2409-20C3-35DB-B16BBC4AF4D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21180" y="5864935"/>
                  <a:ext cx="786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5" name="حبر 54">
                  <a:extLst>
                    <a:ext uri="{FF2B5EF4-FFF2-40B4-BE49-F238E27FC236}">
                      <a16:creationId xmlns:a16="http://schemas.microsoft.com/office/drawing/2014/main" id="{8F456CE7-5927-8A26-3AAF-7E22A40E1C3E}"/>
                    </a:ext>
                  </a:extLst>
                </p14:cNvPr>
                <p14:cNvContentPartPr/>
                <p14:nvPr/>
              </p14:nvContentPartPr>
              <p14:xfrm>
                <a:off x="3368300" y="5866375"/>
                <a:ext cx="1161360" cy="17640"/>
              </p14:xfrm>
            </p:contentPart>
          </mc:Choice>
          <mc:Fallback>
            <p:pic>
              <p:nvPicPr>
                <p:cNvPr id="55" name="حبر 54">
                  <a:extLst>
                    <a:ext uri="{FF2B5EF4-FFF2-40B4-BE49-F238E27FC236}">
                      <a16:creationId xmlns:a16="http://schemas.microsoft.com/office/drawing/2014/main" id="{8F456CE7-5927-8A26-3AAF-7E22A40E1C3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59660" y="5857375"/>
                  <a:ext cx="11790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7BC6CD1A-8309-EA57-5292-99CFDC2B75D6}"/>
              </a:ext>
            </a:extLst>
          </p:cNvPr>
          <p:cNvGrpSpPr/>
          <p:nvPr/>
        </p:nvGrpSpPr>
        <p:grpSpPr>
          <a:xfrm>
            <a:off x="1435460" y="6247615"/>
            <a:ext cx="3452760" cy="69120"/>
            <a:chOff x="1435460" y="6247615"/>
            <a:chExt cx="3452760" cy="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8" name="حبر 57">
                  <a:extLst>
                    <a:ext uri="{FF2B5EF4-FFF2-40B4-BE49-F238E27FC236}">
                      <a16:creationId xmlns:a16="http://schemas.microsoft.com/office/drawing/2014/main" id="{E37EC206-C94C-52B3-41C1-3BBE18F568F8}"/>
                    </a:ext>
                  </a:extLst>
                </p14:cNvPr>
                <p14:cNvContentPartPr/>
                <p14:nvPr/>
              </p14:nvContentPartPr>
              <p14:xfrm>
                <a:off x="1435460" y="6271735"/>
                <a:ext cx="1272960" cy="45000"/>
              </p14:xfrm>
            </p:contentPart>
          </mc:Choice>
          <mc:Fallback>
            <p:pic>
              <p:nvPicPr>
                <p:cNvPr id="58" name="حبر 57">
                  <a:extLst>
                    <a:ext uri="{FF2B5EF4-FFF2-40B4-BE49-F238E27FC236}">
                      <a16:creationId xmlns:a16="http://schemas.microsoft.com/office/drawing/2014/main" id="{E37EC206-C94C-52B3-41C1-3BBE18F568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26460" y="6262735"/>
                  <a:ext cx="1290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9" name="حبر 58">
                  <a:extLst>
                    <a:ext uri="{FF2B5EF4-FFF2-40B4-BE49-F238E27FC236}">
                      <a16:creationId xmlns:a16="http://schemas.microsoft.com/office/drawing/2014/main" id="{660A26AF-87EC-3746-2AD3-302EC726DA3B}"/>
                    </a:ext>
                  </a:extLst>
                </p14:cNvPr>
                <p14:cNvContentPartPr/>
                <p14:nvPr/>
              </p14:nvContentPartPr>
              <p14:xfrm>
                <a:off x="3352100" y="6247615"/>
                <a:ext cx="1536120" cy="52560"/>
              </p14:xfrm>
            </p:contentPart>
          </mc:Choice>
          <mc:Fallback>
            <p:pic>
              <p:nvPicPr>
                <p:cNvPr id="59" name="حبر 58">
                  <a:extLst>
                    <a:ext uri="{FF2B5EF4-FFF2-40B4-BE49-F238E27FC236}">
                      <a16:creationId xmlns:a16="http://schemas.microsoft.com/office/drawing/2014/main" id="{660A26AF-87EC-3746-2AD3-302EC726DA3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43100" y="6238615"/>
                  <a:ext cx="1553760" cy="70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00D3694F-8E77-8D39-AA97-52C1BEE88579}"/>
              </a:ext>
            </a:extLst>
          </p:cNvPr>
          <p:cNvSpPr txBox="1"/>
          <p:nvPr/>
        </p:nvSpPr>
        <p:spPr>
          <a:xfrm>
            <a:off x="7032329" y="894986"/>
            <a:ext cx="427178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Do you write with a pencil or a pen? </a:t>
            </a:r>
            <a:endParaRPr lang="ar-SA" dirty="0">
              <a:solidFill>
                <a:schemeClr val="bg2"/>
              </a:solidFill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C12A361E-CFB4-E913-17E6-263DB5F306DF}"/>
              </a:ext>
            </a:extLst>
          </p:cNvPr>
          <p:cNvSpPr txBox="1"/>
          <p:nvPr/>
        </p:nvSpPr>
        <p:spPr>
          <a:xfrm>
            <a:off x="7032329" y="1332250"/>
            <a:ext cx="380728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Is basketball a sport or a game? </a:t>
            </a:r>
            <a:endParaRPr lang="ar-SA" dirty="0">
              <a:solidFill>
                <a:schemeClr val="bg2"/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9E818860-F950-EE7F-818F-F9A7840FA0F7}"/>
              </a:ext>
            </a:extLst>
          </p:cNvPr>
          <p:cNvSpPr txBox="1"/>
          <p:nvPr/>
        </p:nvSpPr>
        <p:spPr>
          <a:xfrm>
            <a:off x="7032329" y="1772416"/>
            <a:ext cx="2641927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Are you tall or short?</a:t>
            </a:r>
            <a:endParaRPr lang="ar-S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9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0E6C50F5-9F3D-BEB3-CBCC-9589969AB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64" y="242288"/>
            <a:ext cx="11106271" cy="6373423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6479B26-E219-9B0C-1D39-B3F20449DE94}"/>
              </a:ext>
            </a:extLst>
          </p:cNvPr>
          <p:cNvGrpSpPr/>
          <p:nvPr/>
        </p:nvGrpSpPr>
        <p:grpSpPr>
          <a:xfrm>
            <a:off x="8855806" y="197212"/>
            <a:ext cx="3336194" cy="1425427"/>
            <a:chOff x="8020382" y="1272326"/>
            <a:chExt cx="3826108" cy="1656828"/>
          </a:xfrm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9209F3C7-C3AB-0ACC-D17E-A3D4755E771A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6" name="سهم: لليمين 5">
              <a:extLst>
                <a:ext uri="{FF2B5EF4-FFF2-40B4-BE49-F238E27FC236}">
                  <a16:creationId xmlns:a16="http://schemas.microsoft.com/office/drawing/2014/main" id="{20A09CDD-E2E3-58F2-5AD3-D24396C2026B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سهم: لليمين 6">
              <a:extLst>
                <a:ext uri="{FF2B5EF4-FFF2-40B4-BE49-F238E27FC236}">
                  <a16:creationId xmlns:a16="http://schemas.microsoft.com/office/drawing/2014/main" id="{FEA5ED68-89DC-F18B-1807-781F643D1CC8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3EE6F16-73EB-6BA7-B0F2-D57532325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807A93A1-C447-F524-286B-700BFA8D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DB08B431-3A3D-1623-EC14-78F448309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73616" y="1503996"/>
              <a:ext cx="1372874" cy="461666"/>
            </a:xfrm>
            <a:prstGeom prst="rect">
              <a:avLst/>
            </a:prstGeom>
          </p:spPr>
        </p:pic>
      </p:grp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8D99DB8-1AF5-BE72-5B38-7291829EA9B8}"/>
              </a:ext>
            </a:extLst>
          </p:cNvPr>
          <p:cNvSpPr/>
          <p:nvPr/>
        </p:nvSpPr>
        <p:spPr>
          <a:xfrm>
            <a:off x="1971162" y="3337015"/>
            <a:ext cx="630938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a stove, a dishwasher, and a refrigerator. 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20E58E8-E6A3-0257-9C5C-1E27D4459C07}"/>
              </a:ext>
            </a:extLst>
          </p:cNvPr>
          <p:cNvSpPr/>
          <p:nvPr/>
        </p:nvSpPr>
        <p:spPr>
          <a:xfrm>
            <a:off x="1099652" y="3692006"/>
            <a:ext cx="675214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There are flowers and a vase on the table.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D6F63BB-051F-4300-A52F-2E6815C09852}"/>
              </a:ext>
            </a:extLst>
          </p:cNvPr>
          <p:cNvSpPr/>
          <p:nvPr/>
        </p:nvSpPr>
        <p:spPr>
          <a:xfrm>
            <a:off x="1043984" y="4046997"/>
            <a:ext cx="675214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There is a table and chairs.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9159DD0-F0DC-1D69-103D-2D0C97FFA161}"/>
              </a:ext>
            </a:extLst>
          </p:cNvPr>
          <p:cNvSpPr/>
          <p:nvPr/>
        </p:nvSpPr>
        <p:spPr>
          <a:xfrm>
            <a:off x="1099652" y="5393044"/>
            <a:ext cx="758988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There is a window, but there aren’t any curtains.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9483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0" name="مربع نص 19">
            <a:hlinkClick r:id="rId5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141EDC4-2ECA-7929-D24C-3A421EA5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955" y="987223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13" name="Picture 2" descr="dice">
            <a:extLst>
              <a:ext uri="{FF2B5EF4-FFF2-40B4-BE49-F238E27FC236}">
                <a16:creationId xmlns:a16="http://schemas.microsoft.com/office/drawing/2014/main" id="{C7ED291C-2D33-6C3D-93EF-AA2E0D6F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884" y="285638"/>
            <a:ext cx="2935752" cy="29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eate Gamified Interactive Reviews with Wordwall | Profweb">
            <a:hlinkClick r:id="rId7"/>
            <a:extLst>
              <a:ext uri="{FF2B5EF4-FFF2-40B4-BE49-F238E27FC236}">
                <a16:creationId xmlns:a16="http://schemas.microsoft.com/office/drawing/2014/main" id="{2ADE3857-E36B-E4E4-5912-5191A807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26" y="432003"/>
            <a:ext cx="260856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audi Arabia Anim Flag | 3D Animated Clipart for PowerPoint -  PresenterMedia.com">
            <a:extLst>
              <a:ext uri="{FF2B5EF4-FFF2-40B4-BE49-F238E27FC236}">
                <a16:creationId xmlns:a16="http://schemas.microsoft.com/office/drawing/2014/main" id="{AC8F60B1-FF19-0FF7-F992-1BE06E93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67" y="3898899"/>
            <a:ext cx="2009490" cy="20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F6B7177-6EC2-82C2-C266-B3AAA5C5A4B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9302"/>
          <a:stretch/>
        </p:blipFill>
        <p:spPr>
          <a:xfrm>
            <a:off x="270637" y="285638"/>
            <a:ext cx="4848820" cy="6220110"/>
          </a:xfrm>
          <a:prstGeom prst="rect">
            <a:avLst/>
          </a:prstGeom>
        </p:spPr>
      </p:pic>
      <p:pic>
        <p:nvPicPr>
          <p:cNvPr id="7" name="Picture 4" descr="Create Gamified Interactive Reviews with Wordwall | Profweb">
            <a:hlinkClick r:id="rId11"/>
            <a:extLst>
              <a:ext uri="{FF2B5EF4-FFF2-40B4-BE49-F238E27FC236}">
                <a16:creationId xmlns:a16="http://schemas.microsoft.com/office/drawing/2014/main" id="{7311DFC8-66A2-0D2F-02AA-FB0832F69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45" y="2057400"/>
            <a:ext cx="260856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D5B3BE-D956-C82E-2AEE-AB2C8400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89" y="-58264"/>
            <a:ext cx="10058400" cy="1371600"/>
          </a:xfrm>
        </p:spPr>
        <p:txBody>
          <a:bodyPr/>
          <a:lstStyle/>
          <a:p>
            <a:r>
              <a:rPr lang="en-US" dirty="0"/>
              <a:t>Write in your notebook</a:t>
            </a:r>
            <a:endParaRPr lang="ar-SA" dirty="0"/>
          </a:p>
        </p:txBody>
      </p:sp>
      <p:pic>
        <p:nvPicPr>
          <p:cNvPr id="4" name="Picture 6" descr="Clientmoji">
            <a:extLst>
              <a:ext uri="{FF2B5EF4-FFF2-40B4-BE49-F238E27FC236}">
                <a16:creationId xmlns:a16="http://schemas.microsoft.com/office/drawing/2014/main" id="{183DFCD1-14E3-F921-CC00-F8C2A30B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86" y="1712432"/>
            <a:ext cx="3866427" cy="38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F9FFBC8-96B3-841E-695F-FF6614A281D3}"/>
              </a:ext>
            </a:extLst>
          </p:cNvPr>
          <p:cNvSpPr/>
          <p:nvPr/>
        </p:nvSpPr>
        <p:spPr>
          <a:xfrm rot="21258162">
            <a:off x="8245804" y="5348027"/>
            <a:ext cx="3318345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Make a question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3DA2A7D-8149-B318-1BAC-D72C67216754}"/>
              </a:ext>
            </a:extLst>
          </p:cNvPr>
          <p:cNvSpPr/>
          <p:nvPr/>
        </p:nvSpPr>
        <p:spPr>
          <a:xfrm>
            <a:off x="3043215" y="1279141"/>
            <a:ext cx="6637380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Like final test </a:t>
            </a:r>
            <a:r>
              <a:rPr lang="ar-SA" sz="2400" b="1" dirty="0"/>
              <a:t>أسئلة للاختبار النهائي</a:t>
            </a:r>
            <a:endParaRPr lang="en-US" sz="24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54D6975-C00E-2F51-7AED-F696BF178624}"/>
              </a:ext>
            </a:extLst>
          </p:cNvPr>
          <p:cNvSpPr/>
          <p:nvPr/>
        </p:nvSpPr>
        <p:spPr>
          <a:xfrm>
            <a:off x="748089" y="2536065"/>
            <a:ext cx="5548677" cy="150810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Choose:</a:t>
            </a:r>
          </a:p>
          <a:p>
            <a:pPr algn="l" rtl="0"/>
            <a:r>
              <a:rPr lang="en-US" sz="2400" b="1" dirty="0" err="1"/>
              <a:t>Mmmmmmm</a:t>
            </a:r>
            <a:r>
              <a:rPr lang="en-US" sz="2400" b="1" dirty="0"/>
              <a:t> ………. </a:t>
            </a:r>
            <a:r>
              <a:rPr lang="en-US" sz="2400" b="1" dirty="0" err="1"/>
              <a:t>mmmmmmm</a:t>
            </a:r>
            <a:endParaRPr lang="en-US" sz="2400" b="1" dirty="0"/>
          </a:p>
          <a:p>
            <a:pPr algn="l" rtl="0"/>
            <a:r>
              <a:rPr lang="en-US" sz="2400" b="1" dirty="0"/>
              <a:t>(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sssss</a:t>
            </a:r>
            <a:r>
              <a:rPr lang="en-US" sz="2400" b="1" dirty="0"/>
              <a:t>)</a:t>
            </a:r>
          </a:p>
        </p:txBody>
      </p:sp>
      <p:pic>
        <p:nvPicPr>
          <p:cNvPr id="3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D1CFC5E2-D0FD-02F8-2E85-7BFD91372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704" y="715052"/>
            <a:ext cx="2049794" cy="11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16C17FD-7FA0-75A5-581D-0F4A41477384}"/>
              </a:ext>
            </a:extLst>
          </p:cNvPr>
          <p:cNvSpPr txBox="1"/>
          <p:nvPr/>
        </p:nvSpPr>
        <p:spPr>
          <a:xfrm>
            <a:off x="5772542" y="5266635"/>
            <a:ext cx="1686723" cy="919401"/>
          </a:xfrm>
          <a:prstGeom prst="wedgeRoundRectCallout">
            <a:avLst>
              <a:gd name="adj1" fmla="val -74359"/>
              <a:gd name="adj2" fmla="val -157121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Surprise game 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2" descr="wall burst">
            <a:extLst>
              <a:ext uri="{FF2B5EF4-FFF2-40B4-BE49-F238E27FC236}">
                <a16:creationId xmlns:a16="http://schemas.microsoft.com/office/drawing/2014/main" id="{43E3ED63-32B2-98A6-13DB-FD30C8F9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14" y="3695928"/>
            <a:ext cx="2452146" cy="24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212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writing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9" action="ppaction://hlinksldjump"/>
            <a:extLst>
              <a:ext uri="{FF2B5EF4-FFF2-40B4-BE49-F238E27FC236}">
                <a16:creationId xmlns:a16="http://schemas.microsoft.com/office/drawing/2014/main" id="{83BD7FCE-8667-7F69-AFF8-C0848E14873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2" name="مربع نص 11">
            <a:hlinkClick r:id="rId10" action="ppaction://hlinksldjump"/>
            <a:extLst>
              <a:ext uri="{FF2B5EF4-FFF2-40B4-BE49-F238E27FC236}">
                <a16:creationId xmlns:a16="http://schemas.microsoft.com/office/drawing/2014/main" id="{A0B967ED-F722-0FA5-AA37-0ADA1BFAC62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66D58146-AFA7-D204-8299-27A6B6F5A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57" t="3548"/>
          <a:stretch/>
        </p:blipFill>
        <p:spPr>
          <a:xfrm>
            <a:off x="4678178" y="1766002"/>
            <a:ext cx="7467135" cy="492378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330516" y="85486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p.212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CD8EA163-3047-D4E6-162F-3C865A44BE00}"/>
              </a:ext>
            </a:extLst>
          </p:cNvPr>
          <p:cNvSpPr/>
          <p:nvPr/>
        </p:nvSpPr>
        <p:spPr>
          <a:xfrm>
            <a:off x="5969093" y="3024984"/>
            <a:ext cx="6005235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b="1" dirty="0">
                <a:solidFill>
                  <a:srgbClr val="C00000"/>
                </a:solidFill>
                <a:latin typeface="MyriadPro-Light"/>
              </a:rPr>
              <a:t>                                              There is a big bed. There is a desk. There is a big TV with a DVD player. There are lots of windows. There is a beautiful view. There is a big closet in my bedroom. There is a sound system, too. </a:t>
            </a:r>
            <a:endParaRPr lang="ar-SA" sz="3200" b="1" dirty="0">
              <a:solidFill>
                <a:srgbClr val="C00000"/>
              </a:solidFill>
              <a:latin typeface="MyriadPro-Light"/>
            </a:endParaRPr>
          </a:p>
          <a:p>
            <a:pPr algn="l" rtl="0"/>
            <a:endParaRPr lang="ar-SA" sz="3600" b="1" dirty="0">
              <a:solidFill>
                <a:srgbClr val="C0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C5A5A3-940F-DC45-036F-C542FB103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889" b="27503"/>
          <a:stretch/>
        </p:blipFill>
        <p:spPr>
          <a:xfrm>
            <a:off x="217672" y="267259"/>
            <a:ext cx="4646514" cy="37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 </a:t>
            </a:r>
            <a:r>
              <a:rPr lang="en-US" sz="2400" b="1" dirty="0"/>
              <a:t>search for adjectives that </a:t>
            </a:r>
            <a:r>
              <a:rPr lang="en-US" sz="2000" b="1" dirty="0"/>
              <a:t>describe</a:t>
            </a:r>
            <a:r>
              <a:rPr lang="en-US" sz="2400" b="1" dirty="0"/>
              <a:t> </a:t>
            </a:r>
            <a:r>
              <a:rPr lang="en-US" sz="2000" b="1" dirty="0"/>
              <a:t>home</a:t>
            </a:r>
            <a:r>
              <a:rPr lang="en-US" sz="2400" b="1" dirty="0"/>
              <a:t> in </a:t>
            </a:r>
            <a:r>
              <a:rPr lang="en-US" sz="2000" b="1" dirty="0"/>
              <a:t>a</a:t>
            </a:r>
            <a:r>
              <a:rPr lang="en-US" sz="2400" b="1" dirty="0"/>
              <a:t> </a:t>
            </a:r>
            <a:r>
              <a:rPr lang="en-US" sz="2000" b="1" dirty="0"/>
              <a:t>paragraph</a:t>
            </a:r>
            <a:endParaRPr lang="en-US" sz="44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400" b="1" dirty="0"/>
              <a:t>write a description of each room in the house</a:t>
            </a:r>
            <a:endParaRPr lang="en-US" sz="44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1" name="مربع نص 20">
            <a:hlinkClick r:id="rId10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2D143EC-326B-4E92-DB98-FC753AC136DA}"/>
              </a:ext>
            </a:extLst>
          </p:cNvPr>
          <p:cNvSpPr/>
          <p:nvPr/>
        </p:nvSpPr>
        <p:spPr>
          <a:xfrm>
            <a:off x="1363639" y="4649929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use conjunctions AND/BUT/OR to link sentences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ACB2C62-6222-9A05-223A-CDD8B46B9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016" y="0"/>
            <a:ext cx="5803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Revision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  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53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Kids Raising their Hands Asking Questions ...">
            <a:extLst>
              <a:ext uri="{FF2B5EF4-FFF2-40B4-BE49-F238E27FC236}">
                <a16:creationId xmlns:a16="http://schemas.microsoft.com/office/drawing/2014/main" id="{A5EF302B-CDE4-7F2B-6655-7693809F9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7316433" y="2116519"/>
            <a:ext cx="4176150" cy="3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69F70BD-6AD5-839B-FC3B-75390F2D75F4}"/>
              </a:ext>
            </a:extLst>
          </p:cNvPr>
          <p:cNvSpPr/>
          <p:nvPr/>
        </p:nvSpPr>
        <p:spPr>
          <a:xfrm>
            <a:off x="1129742" y="1157665"/>
            <a:ext cx="5550476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Is there …..?               Are there ……?</a:t>
            </a:r>
          </a:p>
        </p:txBody>
      </p:sp>
      <p:pic>
        <p:nvPicPr>
          <p:cNvPr id="7" name="Picture 2" descr="‪Free Vectors | Dining room ①‬‏">
            <a:extLst>
              <a:ext uri="{FF2B5EF4-FFF2-40B4-BE49-F238E27FC236}">
                <a16:creationId xmlns:a16="http://schemas.microsoft.com/office/drawing/2014/main" id="{41AB5CA3-603E-6497-13B3-D4BB7EB25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17" y="3741831"/>
            <a:ext cx="1567887" cy="11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‪2,900+ Laundry Room Illustrations, Royalty-Free Vector ...‬‏">
            <a:extLst>
              <a:ext uri="{FF2B5EF4-FFF2-40B4-BE49-F238E27FC236}">
                <a16:creationId xmlns:a16="http://schemas.microsoft.com/office/drawing/2014/main" id="{CCDB7B37-C802-02C4-5A3C-91DFB911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9" y="3598350"/>
            <a:ext cx="1171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62B951F-A5EB-66A1-0E69-DF9DC585DF55}"/>
              </a:ext>
            </a:extLst>
          </p:cNvPr>
          <p:cNvSpPr txBox="1"/>
          <p:nvPr/>
        </p:nvSpPr>
        <p:spPr>
          <a:xfrm>
            <a:off x="1448340" y="5488717"/>
            <a:ext cx="1690370" cy="578882"/>
          </a:xfrm>
          <a:prstGeom prst="wedgeRoundRectCallout">
            <a:avLst>
              <a:gd name="adj1" fmla="val 67384"/>
              <a:gd name="adj2" fmla="val 21456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unusual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960B40A-15B3-47DA-54AF-D7ADAC2593A0}"/>
              </a:ext>
            </a:extLst>
          </p:cNvPr>
          <p:cNvSpPr txBox="1"/>
          <p:nvPr/>
        </p:nvSpPr>
        <p:spPr>
          <a:xfrm>
            <a:off x="3870231" y="5649474"/>
            <a:ext cx="1690370" cy="578882"/>
          </a:xfrm>
          <a:prstGeom prst="wedgeRoundRectCallout">
            <a:avLst>
              <a:gd name="adj1" fmla="val -62981"/>
              <a:gd name="adj2" fmla="val -16808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..........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135682D-B88F-33CB-4F96-1C52FAB0BF7B}"/>
              </a:ext>
            </a:extLst>
          </p:cNvPr>
          <p:cNvSpPr/>
          <p:nvPr/>
        </p:nvSpPr>
        <p:spPr>
          <a:xfrm>
            <a:off x="3204548" y="5322741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#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885D1FA-6525-2009-F552-8C2000E2E3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323" t="21766" r="36339" b="26527"/>
          <a:stretch/>
        </p:blipFill>
        <p:spPr>
          <a:xfrm>
            <a:off x="2293525" y="2498440"/>
            <a:ext cx="2741700" cy="1687579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4D5D9B7-8B99-7C55-84F2-4184DCEA0655}"/>
              </a:ext>
            </a:extLst>
          </p:cNvPr>
          <p:cNvSpPr/>
          <p:nvPr/>
        </p:nvSpPr>
        <p:spPr>
          <a:xfrm>
            <a:off x="1908133" y="2052000"/>
            <a:ext cx="3378002" cy="461665"/>
          </a:xfrm>
          <a:prstGeom prst="rect">
            <a:avLst/>
          </a:prstGeom>
          <a:solidFill>
            <a:srgbClr val="32DCEE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Where is the cat?</a:t>
            </a:r>
          </a:p>
        </p:txBody>
      </p:sp>
    </p:spTree>
    <p:extLst>
      <p:ext uri="{BB962C8B-B14F-4D97-AF65-F5344CB8AC3E}">
        <p14:creationId xmlns:p14="http://schemas.microsoft.com/office/powerpoint/2010/main" val="33066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472" y="386197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6" action="ppaction://hlinksldjump"/>
            <a:extLst>
              <a:ext uri="{FF2B5EF4-FFF2-40B4-BE49-F238E27FC236}">
                <a16:creationId xmlns:a16="http://schemas.microsoft.com/office/drawing/2014/main" id="{B9395224-88E0-D9BE-379C-3E74C5A3D7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2" name="مربع نص 11">
            <a:hlinkClick r:id="rId7" action="ppaction://hlinksldjump"/>
            <a:extLst>
              <a:ext uri="{FF2B5EF4-FFF2-40B4-BE49-F238E27FC236}">
                <a16:creationId xmlns:a16="http://schemas.microsoft.com/office/drawing/2014/main" id="{CB370098-2104-931E-D0DB-C0CD531E4648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448856B-125B-E085-DF4A-47B9186B8F7B}"/>
              </a:ext>
            </a:extLst>
          </p:cNvPr>
          <p:cNvSpPr txBox="1"/>
          <p:nvPr/>
        </p:nvSpPr>
        <p:spPr>
          <a:xfrm>
            <a:off x="415832" y="1987506"/>
            <a:ext cx="4334124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Where is the shower 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406228B-59B4-82DC-712A-BC5468AC1BD1}"/>
              </a:ext>
            </a:extLst>
          </p:cNvPr>
          <p:cNvSpPr txBox="1"/>
          <p:nvPr/>
        </p:nvSpPr>
        <p:spPr>
          <a:xfrm>
            <a:off x="269863" y="2582304"/>
            <a:ext cx="4334124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Where is the oven 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0B7CDC0-1FE7-DC87-F5F3-A034B7A68085}"/>
              </a:ext>
            </a:extLst>
          </p:cNvPr>
          <p:cNvSpPr txBox="1"/>
          <p:nvPr/>
        </p:nvSpPr>
        <p:spPr>
          <a:xfrm>
            <a:off x="269863" y="3173611"/>
            <a:ext cx="4869889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are there in the garden?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E288153-B3AD-3289-029E-6E11E4EC747F}"/>
              </a:ext>
            </a:extLst>
          </p:cNvPr>
          <p:cNvSpPr txBox="1"/>
          <p:nvPr/>
        </p:nvSpPr>
        <p:spPr>
          <a:xfrm>
            <a:off x="175677" y="3804166"/>
            <a:ext cx="505826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are there in the bedroom?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FBC27E9-14ED-0224-DCD9-39760EE0118B}"/>
              </a:ext>
            </a:extLst>
          </p:cNvPr>
          <p:cNvSpPr txBox="1"/>
          <p:nvPr/>
        </p:nvSpPr>
        <p:spPr>
          <a:xfrm>
            <a:off x="339671" y="4398964"/>
            <a:ext cx="505826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there a sofa in the garage?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F969EDB-78B3-CCF2-25A3-6C6A69E6CD38}"/>
              </a:ext>
            </a:extLst>
          </p:cNvPr>
          <p:cNvSpPr txBox="1"/>
          <p:nvPr/>
        </p:nvSpPr>
        <p:spPr>
          <a:xfrm>
            <a:off x="208112" y="4993762"/>
            <a:ext cx="505826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kind of unusual houses?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0AC7301-ABF5-23F8-C897-577B13559FBF}"/>
              </a:ext>
            </a:extLst>
          </p:cNvPr>
          <p:cNvSpPr txBox="1"/>
          <p:nvPr/>
        </p:nvSpPr>
        <p:spPr>
          <a:xfrm>
            <a:off x="469763" y="5572790"/>
            <a:ext cx="505826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What’s the opposite of upstairs?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C7DEF34-B23F-CD59-E6A3-0FD602063893}"/>
              </a:ext>
            </a:extLst>
          </p:cNvPr>
          <p:cNvGrpSpPr/>
          <p:nvPr/>
        </p:nvGrpSpPr>
        <p:grpSpPr>
          <a:xfrm>
            <a:off x="6215466" y="1557201"/>
            <a:ext cx="4191255" cy="2143125"/>
            <a:chOff x="6215466" y="1557201"/>
            <a:chExt cx="4191255" cy="2143125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79B69872-F7FB-7FFF-5D57-5E2579A7F122}"/>
                </a:ext>
              </a:extLst>
            </p:cNvPr>
            <p:cNvSpPr/>
            <p:nvPr/>
          </p:nvSpPr>
          <p:spPr>
            <a:xfrm>
              <a:off x="7920162" y="2375814"/>
              <a:ext cx="2486559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   x-o game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pic>
          <p:nvPicPr>
            <p:cNvPr id="1026" name="Picture 2" descr="X O PNG, Vector, PSD, and Clipart With Transparent Background for Free  Download | Pngtree">
              <a:extLst>
                <a:ext uri="{FF2B5EF4-FFF2-40B4-BE49-F238E27FC236}">
                  <a16:creationId xmlns:a16="http://schemas.microsoft.com/office/drawing/2014/main" id="{D21E2E8E-491C-A32C-D892-9BCEFB93A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466" y="1557201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08AC2FF-EBC0-C2F3-1B37-E54B34F219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264" y="279734"/>
            <a:ext cx="11268474" cy="3555294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4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5B43FE47-227C-EE73-5767-AA51ADD86CDD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6" action="ppaction://hlinksldjump"/>
            <a:extLst>
              <a:ext uri="{FF2B5EF4-FFF2-40B4-BE49-F238E27FC236}">
                <a16:creationId xmlns:a16="http://schemas.microsoft.com/office/drawing/2014/main" id="{A333F799-231E-76F4-1B1D-AA9CDCDF8E7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5A7D443-FA6E-12C9-3609-74C90D5ED464}"/>
              </a:ext>
            </a:extLst>
          </p:cNvPr>
          <p:cNvSpPr txBox="1"/>
          <p:nvPr/>
        </p:nvSpPr>
        <p:spPr>
          <a:xfrm>
            <a:off x="6781460" y="278990"/>
            <a:ext cx="3108134" cy="510778"/>
          </a:xfrm>
          <a:prstGeom prst="wedgeRoundRectCallout">
            <a:avLst>
              <a:gd name="adj1" fmla="val -66943"/>
              <a:gd name="adj2" fmla="val 21688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And #  but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32" name="Picture 4" descr="Thinking Emoji Home Framed Fine Art Print | Homosneksual Store">
            <a:extLst>
              <a:ext uri="{FF2B5EF4-FFF2-40B4-BE49-F238E27FC236}">
                <a16:creationId xmlns:a16="http://schemas.microsoft.com/office/drawing/2014/main" id="{CFD7A059-6EA6-1BB2-D046-969DED74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25" y="4487708"/>
            <a:ext cx="1555630" cy="15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31284F1F-4E77-85EA-DF97-E83DDCD3A2A6}"/>
                  </a:ext>
                </a:extLst>
              </p14:cNvPr>
              <p14:cNvContentPartPr/>
              <p14:nvPr/>
            </p14:nvContentPartPr>
            <p14:xfrm>
              <a:off x="6061460" y="1205815"/>
              <a:ext cx="720000" cy="5760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31284F1F-4E77-85EA-DF97-E83DDCD3A2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07460" y="1097815"/>
                <a:ext cx="8276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E539EAB5-03AC-F6F4-00CC-9DCF0509EAAA}"/>
                  </a:ext>
                </a:extLst>
              </p14:cNvPr>
              <p14:cNvContentPartPr/>
              <p14:nvPr/>
            </p14:nvContentPartPr>
            <p14:xfrm>
              <a:off x="3286580" y="1932295"/>
              <a:ext cx="1022400" cy="57240"/>
            </p14:xfrm>
          </p:contentPart>
        </mc:Choice>
        <mc:Fallback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E539EAB5-03AC-F6F4-00CC-9DCF0509EA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32580" y="1824295"/>
                <a:ext cx="113004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F9570CC-4168-CA42-FB0E-FD5FAA831AE2}"/>
              </a:ext>
            </a:extLst>
          </p:cNvPr>
          <p:cNvGrpSpPr/>
          <p:nvPr/>
        </p:nvGrpSpPr>
        <p:grpSpPr>
          <a:xfrm>
            <a:off x="1427540" y="1022935"/>
            <a:ext cx="4753440" cy="401400"/>
            <a:chOff x="1427540" y="1022935"/>
            <a:chExt cx="475344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حبر 19">
                  <a:extLst>
                    <a:ext uri="{FF2B5EF4-FFF2-40B4-BE49-F238E27FC236}">
                      <a16:creationId xmlns:a16="http://schemas.microsoft.com/office/drawing/2014/main" id="{8EEA6CFF-6AB3-614B-605E-7AF659241FA8}"/>
                    </a:ext>
                  </a:extLst>
                </p14:cNvPr>
                <p14:cNvContentPartPr/>
                <p14:nvPr/>
              </p14:nvContentPartPr>
              <p14:xfrm>
                <a:off x="1427540" y="1022935"/>
                <a:ext cx="602640" cy="397080"/>
              </p14:xfrm>
            </p:contentPart>
          </mc:Choice>
          <mc:Fallback>
            <p:pic>
              <p:nvPicPr>
                <p:cNvPr id="20" name="حبر 19">
                  <a:extLst>
                    <a:ext uri="{FF2B5EF4-FFF2-40B4-BE49-F238E27FC236}">
                      <a16:creationId xmlns:a16="http://schemas.microsoft.com/office/drawing/2014/main" id="{8EEA6CFF-6AB3-614B-605E-7AF659241FA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91540" y="986935"/>
                  <a:ext cx="67428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1" name="حبر 20">
                  <a:extLst>
                    <a:ext uri="{FF2B5EF4-FFF2-40B4-BE49-F238E27FC236}">
                      <a16:creationId xmlns:a16="http://schemas.microsoft.com/office/drawing/2014/main" id="{B5A53E47-38F4-1278-B274-29C3C9009FB9}"/>
                    </a:ext>
                  </a:extLst>
                </p14:cNvPr>
                <p14:cNvContentPartPr/>
                <p14:nvPr/>
              </p14:nvContentPartPr>
              <p14:xfrm>
                <a:off x="2092100" y="1382575"/>
                <a:ext cx="4088880" cy="41760"/>
              </p14:xfrm>
            </p:contentPart>
          </mc:Choice>
          <mc:Fallback>
            <p:pic>
              <p:nvPicPr>
                <p:cNvPr id="21" name="حبر 20">
                  <a:extLst>
                    <a:ext uri="{FF2B5EF4-FFF2-40B4-BE49-F238E27FC236}">
                      <a16:creationId xmlns:a16="http://schemas.microsoft.com/office/drawing/2014/main" id="{B5A53E47-38F4-1278-B274-29C3C9009F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56460" y="1346935"/>
                  <a:ext cx="41605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2A1D31D-D95E-C2CC-9C37-11B73AE6D78C}"/>
              </a:ext>
            </a:extLst>
          </p:cNvPr>
          <p:cNvGrpSpPr/>
          <p:nvPr/>
        </p:nvGrpSpPr>
        <p:grpSpPr>
          <a:xfrm>
            <a:off x="1472900" y="1731415"/>
            <a:ext cx="1838160" cy="390960"/>
            <a:chOff x="1472900" y="1731415"/>
            <a:chExt cx="183816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حبر 22">
                  <a:extLst>
                    <a:ext uri="{FF2B5EF4-FFF2-40B4-BE49-F238E27FC236}">
                      <a16:creationId xmlns:a16="http://schemas.microsoft.com/office/drawing/2014/main" id="{5728E313-69C8-8BBF-D000-2D0E572D371E}"/>
                    </a:ext>
                  </a:extLst>
                </p14:cNvPr>
                <p14:cNvContentPartPr/>
                <p14:nvPr/>
              </p14:nvContentPartPr>
              <p14:xfrm>
                <a:off x="1472900" y="1731415"/>
                <a:ext cx="484920" cy="390960"/>
              </p14:xfrm>
            </p:contentPart>
          </mc:Choice>
          <mc:Fallback>
            <p:pic>
              <p:nvPicPr>
                <p:cNvPr id="23" name="حبر 22">
                  <a:extLst>
                    <a:ext uri="{FF2B5EF4-FFF2-40B4-BE49-F238E27FC236}">
                      <a16:creationId xmlns:a16="http://schemas.microsoft.com/office/drawing/2014/main" id="{5728E313-69C8-8BBF-D000-2D0E572D371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37260" y="1695775"/>
                  <a:ext cx="55656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حبر 23">
                  <a:extLst>
                    <a:ext uri="{FF2B5EF4-FFF2-40B4-BE49-F238E27FC236}">
                      <a16:creationId xmlns:a16="http://schemas.microsoft.com/office/drawing/2014/main" id="{4D5D0ACA-C9E0-BD18-FF2C-2E6D8B9D9ABB}"/>
                    </a:ext>
                  </a:extLst>
                </p14:cNvPr>
                <p14:cNvContentPartPr/>
                <p14:nvPr/>
              </p14:nvContentPartPr>
              <p14:xfrm>
                <a:off x="1927940" y="2077015"/>
                <a:ext cx="1383120" cy="32760"/>
              </p14:xfrm>
            </p:contentPart>
          </mc:Choice>
          <mc:Fallback>
            <p:pic>
              <p:nvPicPr>
                <p:cNvPr id="24" name="حبر 23">
                  <a:extLst>
                    <a:ext uri="{FF2B5EF4-FFF2-40B4-BE49-F238E27FC236}">
                      <a16:creationId xmlns:a16="http://schemas.microsoft.com/office/drawing/2014/main" id="{4D5D0ACA-C9E0-BD18-FF2C-2E6D8B9D9A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91940" y="2041375"/>
                  <a:ext cx="145476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27EFCA47-91D0-0D41-EFEA-9C4AF258DFFB}"/>
                  </a:ext>
                </a:extLst>
              </p14:cNvPr>
              <p14:cNvContentPartPr/>
              <p14:nvPr/>
            </p14:nvContentPartPr>
            <p14:xfrm>
              <a:off x="5994500" y="3286255"/>
              <a:ext cx="1473480" cy="16380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27EFCA47-91D0-0D41-EFEA-9C4AF258DFF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40860" y="3178615"/>
                <a:ext cx="15811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10607AC8-7832-EEF2-D628-CF5372BC5563}"/>
                  </a:ext>
                </a:extLst>
              </p14:cNvPr>
              <p14:cNvContentPartPr/>
              <p14:nvPr/>
            </p14:nvContentPartPr>
            <p14:xfrm>
              <a:off x="3899300" y="3283375"/>
              <a:ext cx="1458720" cy="4716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10607AC8-7832-EEF2-D628-CF5372BC55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45660" y="3175735"/>
                <a:ext cx="15663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id="{323183B6-F68A-AE2F-CB24-82CB47BDEAB1}"/>
                  </a:ext>
                </a:extLst>
              </p14:cNvPr>
              <p14:cNvContentPartPr/>
              <p14:nvPr/>
            </p14:nvContentPartPr>
            <p14:xfrm>
              <a:off x="7155500" y="3527095"/>
              <a:ext cx="507960" cy="388080"/>
            </p14:xfrm>
          </p:contentPart>
        </mc:Choice>
        <mc:Fallback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323183B6-F68A-AE2F-CB24-82CB47BDEAB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37500" y="3509455"/>
                <a:ext cx="543600" cy="42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746FBFCD-99A9-6977-0451-4652BF4511E5}"/>
              </a:ext>
            </a:extLst>
          </p:cNvPr>
          <p:cNvGrpSpPr/>
          <p:nvPr/>
        </p:nvGrpSpPr>
        <p:grpSpPr>
          <a:xfrm>
            <a:off x="720500" y="2984935"/>
            <a:ext cx="9635040" cy="980280"/>
            <a:chOff x="720500" y="2984935"/>
            <a:chExt cx="9635040" cy="9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8" name="حبر 37">
                  <a:extLst>
                    <a:ext uri="{FF2B5EF4-FFF2-40B4-BE49-F238E27FC236}">
                      <a16:creationId xmlns:a16="http://schemas.microsoft.com/office/drawing/2014/main" id="{FFA6ACA9-B5B9-23B6-F007-ABA07728E3C1}"/>
                    </a:ext>
                  </a:extLst>
                </p14:cNvPr>
                <p14:cNvContentPartPr/>
                <p14:nvPr/>
              </p14:nvContentPartPr>
              <p14:xfrm>
                <a:off x="720500" y="3065935"/>
                <a:ext cx="4789080" cy="729720"/>
              </p14:xfrm>
            </p:contentPart>
          </mc:Choice>
          <mc:Fallback>
            <p:pic>
              <p:nvPicPr>
                <p:cNvPr id="38" name="حبر 37">
                  <a:extLst>
                    <a:ext uri="{FF2B5EF4-FFF2-40B4-BE49-F238E27FC236}">
                      <a16:creationId xmlns:a16="http://schemas.microsoft.com/office/drawing/2014/main" id="{FFA6ACA9-B5B9-23B6-F007-ABA07728E3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2860" y="3048295"/>
                  <a:ext cx="482472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9" name="حبر 38">
                  <a:extLst>
                    <a:ext uri="{FF2B5EF4-FFF2-40B4-BE49-F238E27FC236}">
                      <a16:creationId xmlns:a16="http://schemas.microsoft.com/office/drawing/2014/main" id="{2245188E-9B25-CF7C-342B-51ED685B171A}"/>
                    </a:ext>
                  </a:extLst>
                </p14:cNvPr>
                <p14:cNvContentPartPr/>
                <p14:nvPr/>
              </p14:nvContentPartPr>
              <p14:xfrm>
                <a:off x="5792900" y="2984935"/>
                <a:ext cx="4562640" cy="980280"/>
              </p14:xfrm>
            </p:contentPart>
          </mc:Choice>
          <mc:Fallback>
            <p:pic>
              <p:nvPicPr>
                <p:cNvPr id="39" name="حبر 38">
                  <a:extLst>
                    <a:ext uri="{FF2B5EF4-FFF2-40B4-BE49-F238E27FC236}">
                      <a16:creationId xmlns:a16="http://schemas.microsoft.com/office/drawing/2014/main" id="{2245188E-9B25-CF7C-342B-51ED685B17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75260" y="2966935"/>
                  <a:ext cx="4598280" cy="10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1" name="حبر 40">
                  <a:extLst>
                    <a:ext uri="{FF2B5EF4-FFF2-40B4-BE49-F238E27FC236}">
                      <a16:creationId xmlns:a16="http://schemas.microsoft.com/office/drawing/2014/main" id="{37DB4B39-F0DB-E2F8-A513-D4220D091147}"/>
                    </a:ext>
                  </a:extLst>
                </p14:cNvPr>
                <p14:cNvContentPartPr/>
                <p14:nvPr/>
              </p14:nvContentPartPr>
              <p14:xfrm>
                <a:off x="7437380" y="2988535"/>
                <a:ext cx="249840" cy="625320"/>
              </p14:xfrm>
            </p:contentPart>
          </mc:Choice>
          <mc:Fallback>
            <p:pic>
              <p:nvPicPr>
                <p:cNvPr id="41" name="حبر 40">
                  <a:extLst>
                    <a:ext uri="{FF2B5EF4-FFF2-40B4-BE49-F238E27FC236}">
                      <a16:creationId xmlns:a16="http://schemas.microsoft.com/office/drawing/2014/main" id="{37DB4B39-F0DB-E2F8-A513-D4220D0911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19740" y="2970535"/>
                  <a:ext cx="285480" cy="66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80207374-080E-A05A-3CE4-2FE7A7C6576C}"/>
              </a:ext>
            </a:extLst>
          </p:cNvPr>
          <p:cNvSpPr txBox="1"/>
          <p:nvPr/>
        </p:nvSpPr>
        <p:spPr>
          <a:xfrm>
            <a:off x="3083047" y="4701837"/>
            <a:ext cx="3108134" cy="510778"/>
          </a:xfrm>
          <a:prstGeom prst="wedgeRoundRectCallout">
            <a:avLst>
              <a:gd name="adj1" fmla="val -66943"/>
              <a:gd name="adj2" fmla="val 21688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on the wall</a:t>
            </a:r>
            <a:endParaRPr lang="ar-SA" b="1" dirty="0">
              <a:solidFill>
                <a:schemeClr val="bg2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591BDB3-1094-0E40-AA6E-161254DE5C65}"/>
              </a:ext>
            </a:extLst>
          </p:cNvPr>
          <p:cNvSpPr txBox="1"/>
          <p:nvPr/>
        </p:nvSpPr>
        <p:spPr>
          <a:xfrm>
            <a:off x="2894088" y="5348767"/>
            <a:ext cx="3108134" cy="510778"/>
          </a:xfrm>
          <a:prstGeom prst="wedgeRoundRectCallout">
            <a:avLst>
              <a:gd name="adj1" fmla="val -61482"/>
              <a:gd name="adj2" fmla="val -54422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in the bedroom</a:t>
            </a:r>
            <a:endParaRPr lang="ar-SA" b="1" dirty="0">
              <a:solidFill>
                <a:schemeClr val="bg2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3647C718-6F06-D240-3E46-601F9D175C24}"/>
              </a:ext>
            </a:extLst>
          </p:cNvPr>
          <p:cNvSpPr txBox="1"/>
          <p:nvPr/>
        </p:nvSpPr>
        <p:spPr>
          <a:xfrm>
            <a:off x="2705129" y="5995697"/>
            <a:ext cx="3108134" cy="510778"/>
          </a:xfrm>
          <a:prstGeom prst="wedgeRoundRectCallout">
            <a:avLst>
              <a:gd name="adj1" fmla="val -70466"/>
              <a:gd name="adj2" fmla="val -67287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on the balcony</a:t>
            </a:r>
            <a:endParaRPr lang="ar-SA" b="1" dirty="0">
              <a:solidFill>
                <a:schemeClr val="bg2"/>
              </a:solidFill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36FEBD4B-6D45-AD17-5464-12A1362DF60E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54</a:t>
            </a:r>
          </a:p>
        </p:txBody>
      </p:sp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1917BFE-00D0-EFCD-14C4-3C936FFEC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2672"/>
            <a:ext cx="12192000" cy="3572655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4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5" action="ppaction://hlinksldjump"/>
            <a:extLst>
              <a:ext uri="{FF2B5EF4-FFF2-40B4-BE49-F238E27FC236}">
                <a16:creationId xmlns:a16="http://schemas.microsoft.com/office/drawing/2014/main" id="{A476CBF1-CFC4-0928-8732-2D57C26DAA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2" name="مربع نص 11">
            <a:hlinkClick r:id="rId6" action="ppaction://hlinksldjump"/>
            <a:extLst>
              <a:ext uri="{FF2B5EF4-FFF2-40B4-BE49-F238E27FC236}">
                <a16:creationId xmlns:a16="http://schemas.microsoft.com/office/drawing/2014/main" id="{C5522147-DFFF-2349-14BB-89A81F40CF4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54</a:t>
            </a:r>
          </a:p>
        </p:txBody>
      </p:sp>
      <p:pic>
        <p:nvPicPr>
          <p:cNvPr id="19" name="Picture 2" descr="Free See Cliparts, Download Free Clip Art, Free Clip Art on ...">
            <a:extLst>
              <a:ext uri="{FF2B5EF4-FFF2-40B4-BE49-F238E27FC236}">
                <a16:creationId xmlns:a16="http://schemas.microsoft.com/office/drawing/2014/main" id="{53F87AB4-838E-7322-7A2E-98F828BF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580" y="4905234"/>
            <a:ext cx="1453128" cy="130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ADA7D798-9701-C5E1-A2E8-830A46154705}"/>
                  </a:ext>
                </a:extLst>
              </p14:cNvPr>
              <p14:cNvContentPartPr/>
              <p14:nvPr/>
            </p14:nvContentPartPr>
            <p14:xfrm>
              <a:off x="3613460" y="1868215"/>
              <a:ext cx="1195200" cy="106560"/>
            </p14:xfrm>
          </p:contentPart>
        </mc:Choice>
        <mc:Fallback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ADA7D798-9701-C5E1-A2E8-830A461547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59460" y="1760215"/>
                <a:ext cx="130284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5C32611F-0BDF-8878-CA90-BACCFD4FE0E2}"/>
                  </a:ext>
                </a:extLst>
              </p14:cNvPr>
              <p14:cNvContentPartPr/>
              <p14:nvPr/>
            </p14:nvContentPartPr>
            <p14:xfrm>
              <a:off x="2240780" y="2580295"/>
              <a:ext cx="831240" cy="2844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5C32611F-0BDF-8878-CA90-BACCFD4FE0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6780" y="2472295"/>
                <a:ext cx="9388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FFE4DA85-A0F5-ACC1-F412-46ACB1B7F73D}"/>
                  </a:ext>
                </a:extLst>
              </p14:cNvPr>
              <p14:cNvContentPartPr/>
              <p14:nvPr/>
            </p14:nvContentPartPr>
            <p14:xfrm>
              <a:off x="3543980" y="2870095"/>
              <a:ext cx="345600" cy="8856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FFE4DA85-A0F5-ACC1-F412-46ACB1B7F7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89980" y="2762095"/>
                <a:ext cx="4532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7CDDD0E0-063A-9CC2-8179-8EF5679A4828}"/>
                  </a:ext>
                </a:extLst>
              </p14:cNvPr>
              <p14:cNvContentPartPr/>
              <p14:nvPr/>
            </p14:nvContentPartPr>
            <p14:xfrm>
              <a:off x="5598860" y="2917975"/>
              <a:ext cx="1323360" cy="8640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7CDDD0E0-063A-9CC2-8179-8EF5679A48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45220" y="2810335"/>
                <a:ext cx="14310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A79483CF-0069-FD15-3AA3-B6E99147B125}"/>
                  </a:ext>
                </a:extLst>
              </p14:cNvPr>
              <p14:cNvContentPartPr/>
              <p14:nvPr/>
            </p14:nvContentPartPr>
            <p14:xfrm>
              <a:off x="7554380" y="3637255"/>
              <a:ext cx="878400" cy="62280"/>
            </p14:xfrm>
          </p:contentPart>
        </mc:Choice>
        <mc:Fallback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A79483CF-0069-FD15-3AA3-B6E99147B12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00740" y="3529255"/>
                <a:ext cx="9860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7D1796CF-DAF1-5581-117C-3DC41C73367A}"/>
                  </a:ext>
                </a:extLst>
              </p14:cNvPr>
              <p14:cNvContentPartPr/>
              <p14:nvPr/>
            </p14:nvContentPartPr>
            <p14:xfrm>
              <a:off x="4215380" y="3980335"/>
              <a:ext cx="541440" cy="3024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7D1796CF-DAF1-5581-117C-3DC41C7336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61740" y="3872335"/>
                <a:ext cx="6490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79640EE0-AB54-A822-FF16-07A4DD857BB6}"/>
                  </a:ext>
                </a:extLst>
              </p14:cNvPr>
              <p14:cNvContentPartPr/>
              <p14:nvPr/>
            </p14:nvContentPartPr>
            <p14:xfrm>
              <a:off x="2506460" y="4334215"/>
              <a:ext cx="624960" cy="4248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79640EE0-AB54-A822-FF16-07A4DD857BB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52820" y="4226215"/>
                <a:ext cx="7326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924FF1D6-21D8-F52D-EAD9-AD8E1D77ED54}"/>
                  </a:ext>
                </a:extLst>
              </p14:cNvPr>
              <p14:cNvContentPartPr/>
              <p14:nvPr/>
            </p14:nvContentPartPr>
            <p14:xfrm>
              <a:off x="6777140" y="4308655"/>
              <a:ext cx="555840" cy="4608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924FF1D6-21D8-F52D-EAD9-AD8E1D77ED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23140" y="4201015"/>
                <a:ext cx="6634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7F85CC26-58E4-13D9-8C92-89612B0FE301}"/>
                  </a:ext>
                </a:extLst>
              </p14:cNvPr>
              <p14:cNvContentPartPr/>
              <p14:nvPr/>
            </p14:nvContentPartPr>
            <p14:xfrm>
              <a:off x="2116940" y="4698535"/>
              <a:ext cx="675720" cy="2376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7F85CC26-58E4-13D9-8C92-89612B0FE3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3300" y="4590535"/>
                <a:ext cx="7833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128A7BBE-1A33-D101-2431-7D06492837B3}"/>
                  </a:ext>
                </a:extLst>
              </p14:cNvPr>
              <p14:cNvContentPartPr/>
              <p14:nvPr/>
            </p14:nvContentPartPr>
            <p14:xfrm>
              <a:off x="3457580" y="1612615"/>
              <a:ext cx="1386000" cy="53388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128A7BBE-1A33-D101-2431-7D06492837B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21940" y="1576975"/>
                <a:ext cx="145764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051E6B33-6221-E11F-9184-48AD9D4F27FE}"/>
                  </a:ext>
                </a:extLst>
              </p14:cNvPr>
              <p14:cNvContentPartPr/>
              <p14:nvPr/>
            </p14:nvContentPartPr>
            <p14:xfrm>
              <a:off x="3162020" y="2668135"/>
              <a:ext cx="1279440" cy="12492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051E6B33-6221-E11F-9184-48AD9D4F27F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26020" y="2632495"/>
                <a:ext cx="13510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CD43D4CE-0B0A-C527-E6CC-AC1CA6202E9B}"/>
                  </a:ext>
                </a:extLst>
              </p14:cNvPr>
              <p14:cNvContentPartPr/>
              <p14:nvPr/>
            </p14:nvContentPartPr>
            <p14:xfrm>
              <a:off x="1664420" y="3065575"/>
              <a:ext cx="1138680" cy="2952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CD43D4CE-0B0A-C527-E6CC-AC1CA6202E9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28420" y="3029575"/>
                <a:ext cx="12103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14631B6D-1D32-51AD-96CA-994DE682C529}"/>
                  </a:ext>
                </a:extLst>
              </p14:cNvPr>
              <p14:cNvContentPartPr/>
              <p14:nvPr/>
            </p14:nvContentPartPr>
            <p14:xfrm>
              <a:off x="368060" y="4143415"/>
              <a:ext cx="590400" cy="3564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14631B6D-1D32-51AD-96CA-994DE682C52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2060" y="4107415"/>
                <a:ext cx="6620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DBD619C3-406D-2C63-221A-DEED7F373964}"/>
                  </a:ext>
                </a:extLst>
              </p14:cNvPr>
              <p14:cNvContentPartPr/>
              <p14:nvPr/>
            </p14:nvContentPartPr>
            <p14:xfrm>
              <a:off x="4794260" y="4128295"/>
              <a:ext cx="838440" cy="52920"/>
            </p14:xfrm>
          </p:contentPart>
        </mc:Choice>
        <mc:Fallback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DBD619C3-406D-2C63-221A-DEED7F37396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58620" y="4092655"/>
                <a:ext cx="9100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03CCE710-4C6B-7712-4C42-FDD61639743E}"/>
                  </a:ext>
                </a:extLst>
              </p14:cNvPr>
              <p14:cNvContentPartPr/>
              <p14:nvPr/>
            </p14:nvContentPartPr>
            <p14:xfrm>
              <a:off x="3166340" y="4456975"/>
              <a:ext cx="864360" cy="9000"/>
            </p14:xfrm>
          </p:contentPart>
        </mc:Choice>
        <mc:Fallback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03CCE710-4C6B-7712-4C42-FDD61639743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30700" y="4421335"/>
                <a:ext cx="9360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97F77EEC-C4FE-B097-1E13-995D97C918F0}"/>
                  </a:ext>
                </a:extLst>
              </p14:cNvPr>
              <p14:cNvContentPartPr/>
              <p14:nvPr/>
            </p14:nvContentPartPr>
            <p14:xfrm>
              <a:off x="7329020" y="4501255"/>
              <a:ext cx="560520" cy="31320"/>
            </p14:xfrm>
          </p:contentPart>
        </mc:Choice>
        <mc:Fallback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97F77EEC-C4FE-B097-1E13-995D97C918F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93380" y="4465615"/>
                <a:ext cx="6321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6980CA06-4497-6696-960D-C473B0FCA469}"/>
                  </a:ext>
                </a:extLst>
              </p14:cNvPr>
              <p14:cNvContentPartPr/>
              <p14:nvPr/>
            </p14:nvContentPartPr>
            <p14:xfrm>
              <a:off x="2678180" y="4881415"/>
              <a:ext cx="678960" cy="2088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6980CA06-4497-6696-960D-C473B0FCA4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42180" y="4845415"/>
                <a:ext cx="750600" cy="9252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316B953-8CA3-F546-DC94-BFA76618A3B2}"/>
              </a:ext>
            </a:extLst>
          </p:cNvPr>
          <p:cNvSpPr txBox="1"/>
          <p:nvPr/>
        </p:nvSpPr>
        <p:spPr>
          <a:xfrm>
            <a:off x="323896" y="5353228"/>
            <a:ext cx="3032194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/>
              <a:t>Where is the apartment? </a:t>
            </a:r>
            <a:endParaRPr lang="ar-SA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5D2C767-FE42-8081-0443-0545763AC5F5}"/>
              </a:ext>
            </a:extLst>
          </p:cNvPr>
          <p:cNvSpPr txBox="1"/>
          <p:nvPr/>
        </p:nvSpPr>
        <p:spPr>
          <a:xfrm>
            <a:off x="298580" y="5862621"/>
            <a:ext cx="32454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/>
              <a:t>What floor is it on? Is it big</a:t>
            </a:r>
            <a:endParaRPr lang="ar-SA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B6E415C-8338-9A93-F094-FBF89457F9ED}"/>
              </a:ext>
            </a:extLst>
          </p:cNvPr>
          <p:cNvSpPr txBox="1"/>
          <p:nvPr/>
        </p:nvSpPr>
        <p:spPr>
          <a:xfrm>
            <a:off x="6509120" y="1242740"/>
            <a:ext cx="384732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/>
              <a:t>How many bedrooms are there</a:t>
            </a:r>
            <a:endParaRPr lang="ar-SA" dirty="0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7E356451-0E62-2C94-7C9A-47115D789484}"/>
              </a:ext>
            </a:extLst>
          </p:cNvPr>
          <p:cNvSpPr txBox="1"/>
          <p:nvPr/>
        </p:nvSpPr>
        <p:spPr>
          <a:xfrm>
            <a:off x="3906776" y="304029"/>
            <a:ext cx="384732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/>
              <a:t>What furniture is in the kitchen? </a:t>
            </a:r>
            <a:endParaRPr lang="ar-SA" dirty="0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AFF20FF-C3A1-CF13-49F9-0B3C5B9DFA10}"/>
              </a:ext>
            </a:extLst>
          </p:cNvPr>
          <p:cNvSpPr txBox="1"/>
          <p:nvPr/>
        </p:nvSpPr>
        <p:spPr>
          <a:xfrm>
            <a:off x="4006604" y="781146"/>
            <a:ext cx="6096912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/>
              <a:t>What is the writer’s favorite room? Why?</a:t>
            </a:r>
            <a:endParaRPr lang="ar-SA" dirty="0"/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3B8CC40C-915C-1A01-CAEC-D7A4B1F14D0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16785" y="358765"/>
            <a:ext cx="26289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E3118DB-32D3-15A2-47DD-C0893A5B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321"/>
            <a:ext cx="9495841" cy="4777970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4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5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0" name="مربع نص 19">
            <a:hlinkClick r:id="rId6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FA9D8DF-441F-058D-E97C-3795C2C25B77}"/>
              </a:ext>
            </a:extLst>
          </p:cNvPr>
          <p:cNvSpPr/>
          <p:nvPr/>
        </p:nvSpPr>
        <p:spPr>
          <a:xfrm>
            <a:off x="3104580" y="2844225"/>
            <a:ext cx="630938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Big – microwave – oven – table &amp; 2 chairs</a:t>
            </a:r>
            <a:endParaRPr lang="ar-SA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صورة الشريحة 24">
                <a:extLst>
                  <a:ext uri="{FF2B5EF4-FFF2-40B4-BE49-F238E27FC236}">
                    <a16:creationId xmlns:a16="http://schemas.microsoft.com/office/drawing/2014/main" id="{37577922-E835-3EEA-358C-2BA63E3BA6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5179080"/>
                  </p:ext>
                </p:extLst>
              </p:nvPr>
            </p:nvGraphicFramePr>
            <p:xfrm>
              <a:off x="9547518" y="1963942"/>
              <a:ext cx="2401897" cy="1351067"/>
            </p:xfrm>
            <a:graphic>
              <a:graphicData uri="http://schemas.microsoft.com/office/powerpoint/2016/slidezoom">
                <pslz:sldZm>
                  <pslz:sldZmObj sldId="597" cId="206398503">
                    <pslz:zmPr id="{C57F12C4-9205-47C9-9379-336A2CD1C0C4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01897" cy="135106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صورة الشريحة 2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37577922-E835-3EEA-358C-2BA63E3BA6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47518" y="1963942"/>
                <a:ext cx="2401897" cy="135106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8" name="صورة 7">
            <a:extLst>
              <a:ext uri="{FF2B5EF4-FFF2-40B4-BE49-F238E27FC236}">
                <a16:creationId xmlns:a16="http://schemas.microsoft.com/office/drawing/2014/main" id="{62DFAE76-97AF-B97C-E3CE-5533324683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15" y="205367"/>
            <a:ext cx="1490380" cy="16507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EE945E3-052C-1ED3-899D-0F05B5B661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785" y="358765"/>
            <a:ext cx="2628900" cy="6000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057BB02-A36C-7511-DB24-BA8BC35EE9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36" y="390799"/>
            <a:ext cx="969909" cy="87888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99D47906-B40E-694D-4556-F3BB732960D6}"/>
              </a:ext>
            </a:extLst>
          </p:cNvPr>
          <p:cNvSpPr/>
          <p:nvPr/>
        </p:nvSpPr>
        <p:spPr>
          <a:xfrm>
            <a:off x="9193912" y="559006"/>
            <a:ext cx="2639258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pair  work</a:t>
            </a:r>
            <a:endParaRPr lang="ar-SA" sz="36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2" name="مربع نص 11">
            <a:hlinkClick r:id="rId4" action="ppaction://hlinksldjump"/>
            <a:extLst>
              <a:ext uri="{FF2B5EF4-FFF2-40B4-BE49-F238E27FC236}">
                <a16:creationId xmlns:a16="http://schemas.microsoft.com/office/drawing/2014/main" id="{07CACBCA-67FF-F98B-1B0B-95B69857A98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pic>
        <p:nvPicPr>
          <p:cNvPr id="3" name="Picture 2" descr="مشاهدة صورة المصدر">
            <a:extLst>
              <a:ext uri="{FF2B5EF4-FFF2-40B4-BE49-F238E27FC236}">
                <a16:creationId xmlns:a16="http://schemas.microsoft.com/office/drawing/2014/main" id="{A29B4DA8-4AE6-126C-F09B-DAB800930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"/>
          <a:stretch/>
        </p:blipFill>
        <p:spPr bwMode="auto">
          <a:xfrm>
            <a:off x="231916" y="116681"/>
            <a:ext cx="5145087" cy="670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986A168-25C6-A963-8C68-5FC58FE70A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68" r="5239" b="67100"/>
          <a:stretch/>
        </p:blipFill>
        <p:spPr>
          <a:xfrm>
            <a:off x="5058213" y="500359"/>
            <a:ext cx="6708527" cy="83774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F436D64-15E5-9F90-C1DB-30B06B53A8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80" t="73035" r="41306" b="13995"/>
          <a:stretch/>
        </p:blipFill>
        <p:spPr>
          <a:xfrm>
            <a:off x="5403103" y="5143042"/>
            <a:ext cx="4336556" cy="3777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7B4BA34-DF43-047D-EF9D-23143DF605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464" t="73035" r="517" b="13995"/>
          <a:stretch/>
        </p:blipFill>
        <p:spPr>
          <a:xfrm>
            <a:off x="5377004" y="5598039"/>
            <a:ext cx="3751602" cy="37775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2C24B2B-02D2-B655-CAA6-C078AF04E2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80" t="83567" r="54517"/>
          <a:stretch/>
        </p:blipFill>
        <p:spPr>
          <a:xfrm>
            <a:off x="5443564" y="6068281"/>
            <a:ext cx="3128307" cy="47859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6" name="صورة الشريحة 15">
                <a:extLst>
                  <a:ext uri="{FF2B5EF4-FFF2-40B4-BE49-F238E27FC236}">
                    <a16:creationId xmlns:a16="http://schemas.microsoft.com/office/drawing/2014/main" id="{A1306C39-B3F8-EFF6-5A00-7911680AC6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4819716"/>
                  </p:ext>
                </p:extLst>
              </p:nvPr>
            </p:nvGraphicFramePr>
            <p:xfrm>
              <a:off x="8674237" y="1543370"/>
              <a:ext cx="3048000" cy="1714500"/>
            </p:xfrm>
            <a:graphic>
              <a:graphicData uri="http://schemas.microsoft.com/office/powerpoint/2016/slidezoom">
                <pslz:sldZm>
                  <pslz:sldZmObj sldId="260" cId="2596567945">
                    <pslz:zmPr id="{CA6EC641-C1BD-450A-B780-1714A0E24B7D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صورة الشريحة 1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1306C39-B3F8-EFF6-5A00-7911680AC6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74237" y="154337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7" name="صورة 16">
            <a:extLst>
              <a:ext uri="{FF2B5EF4-FFF2-40B4-BE49-F238E27FC236}">
                <a16:creationId xmlns:a16="http://schemas.microsoft.com/office/drawing/2014/main" id="{1C417E44-FAE7-93D5-C00E-C88C07929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6274" y="4346153"/>
            <a:ext cx="2743200" cy="6477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519196E-189C-6843-57E4-3681A95FD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25" y="1581072"/>
            <a:ext cx="1490380" cy="1650758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2BDD4985-B98F-B0E7-45B5-07BE4C087724}"/>
              </a:ext>
            </a:extLst>
          </p:cNvPr>
          <p:cNvSpPr/>
          <p:nvPr/>
        </p:nvSpPr>
        <p:spPr>
          <a:xfrm>
            <a:off x="5798501" y="3019245"/>
            <a:ext cx="2551559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Use (and – but )</a:t>
            </a:r>
          </a:p>
        </p:txBody>
      </p:sp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مخصص 9">
      <a:dk1>
        <a:srgbClr val="7030A0"/>
      </a:dk1>
      <a:lt1>
        <a:srgbClr val="F8D1CC"/>
      </a:lt1>
      <a:dk2>
        <a:srgbClr val="2C3C43"/>
      </a:dk2>
      <a:lt2>
        <a:srgbClr val="EBEBEB"/>
      </a:lt2>
      <a:accent1>
        <a:srgbClr val="7F2755"/>
      </a:accent1>
      <a:accent2>
        <a:srgbClr val="FCBEF3"/>
      </a:accent2>
      <a:accent3>
        <a:srgbClr val="F8D1CC"/>
      </a:accent3>
      <a:accent4>
        <a:srgbClr val="F1A499"/>
      </a:accent4>
      <a:accent5>
        <a:srgbClr val="69045B"/>
      </a:accent5>
      <a:accent6>
        <a:srgbClr val="FDBFF4"/>
      </a:accent6>
      <a:hlink>
        <a:srgbClr val="FCBEF3"/>
      </a:hlink>
      <a:folHlink>
        <a:srgbClr val="7030A0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392</Words>
  <Application>Microsoft Office PowerPoint</Application>
  <PresentationFormat>شاشة عريضة</PresentationFormat>
  <Paragraphs>84</Paragraphs>
  <Slides>15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Arial</vt:lpstr>
      <vt:lpstr>Century Gothic</vt:lpstr>
      <vt:lpstr>Forte</vt:lpstr>
      <vt:lpstr>Garamond</vt:lpstr>
      <vt:lpstr>Goudy Old Style</vt:lpstr>
      <vt:lpstr>MyriadPro-Light</vt:lpstr>
      <vt:lpstr>Papyrus</vt:lpstr>
      <vt:lpstr>فقاعات</vt:lpstr>
      <vt:lpstr>9 writing 10 project 11 form, meaning &amp; function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Lets play</vt:lpstr>
      <vt:lpstr>Write in your notebook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53</cp:revision>
  <dcterms:created xsi:type="dcterms:W3CDTF">2022-08-28T18:22:39Z</dcterms:created>
  <dcterms:modified xsi:type="dcterms:W3CDTF">2023-12-02T14:02:02Z</dcterms:modified>
</cp:coreProperties>
</file>