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75" r:id="rId4"/>
    <p:sldId id="318" r:id="rId5"/>
    <p:sldId id="315" r:id="rId6"/>
    <p:sldId id="317" r:id="rId7"/>
    <p:sldId id="323" r:id="rId8"/>
    <p:sldId id="270" r:id="rId9"/>
    <p:sldId id="273" r:id="rId10"/>
    <p:sldId id="276" r:id="rId11"/>
    <p:sldId id="271" r:id="rId12"/>
    <p:sldId id="314" r:id="rId13"/>
    <p:sldId id="279" r:id="rId14"/>
    <p:sldId id="329" r:id="rId15"/>
    <p:sldId id="332" r:id="rId16"/>
    <p:sldId id="333" r:id="rId17"/>
    <p:sldId id="334" r:id="rId18"/>
    <p:sldId id="335" r:id="rId19"/>
    <p:sldId id="336" r:id="rId20"/>
    <p:sldId id="337" r:id="rId21"/>
    <p:sldId id="338" r:id="rId22"/>
    <p:sldId id="339" r:id="rId23"/>
    <p:sldId id="340" r:id="rId24"/>
    <p:sldId id="341" r:id="rId25"/>
    <p:sldId id="342" r:id="rId26"/>
    <p:sldId id="343" r:id="rId27"/>
    <p:sldId id="320" r:id="rId28"/>
    <p:sldId id="310" r:id="rId29"/>
    <p:sldId id="311" r:id="rId30"/>
    <p:sldId id="301" r:id="rId31"/>
    <p:sldId id="272" r:id="rId32"/>
    <p:sldId id="298" r:id="rId33"/>
    <p:sldId id="305" r:id="rId34"/>
    <p:sldId id="324" r:id="rId35"/>
    <p:sldId id="327" r:id="rId36"/>
    <p:sldId id="304" r:id="rId37"/>
  </p:sldIdLst>
  <p:sldSz cx="18288000" cy="10287000"/>
  <p:notesSz cx="6858000" cy="9144000"/>
  <p:embeddedFontLst>
    <p:embeddedFont>
      <p:font typeface="Calibri" panose="020F0502020204030204" pitchFamily="34" charset="0"/>
      <p:regular r:id="rId38"/>
      <p:bold r:id="rId39"/>
    </p:embeddedFont>
    <p:embeddedFont>
      <p:font typeface="Comic Sans MS" panose="030F0702030302020204" pitchFamily="66" charset="0"/>
      <p:regular r:id="rId40"/>
      <p:bold r:id="rId41"/>
      <p:italic r:id="rId42"/>
      <p:boldItalic r:id="rId43"/>
    </p:embeddedFont>
    <p:embeddedFont>
      <p:font typeface="Rockwell" panose="02060603020205020403" pitchFamily="18" charset="0"/>
      <p:regular r:id="rId44"/>
      <p:bold r:id="rId45"/>
      <p:italic r:id="rId46"/>
      <p:boldItalic r:id="rId4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نمط متوسط 1 - تمييز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14" autoAdjust="0"/>
    <p:restoredTop sz="94622" autoAdjust="0"/>
  </p:normalViewPr>
  <p:slideViewPr>
    <p:cSldViewPr>
      <p:cViewPr varScale="1">
        <p:scale>
          <a:sx n="62" d="100"/>
          <a:sy n="62" d="100"/>
        </p:scale>
        <p:origin x="708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6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20" Type="http://schemas.openxmlformats.org/officeDocument/2006/relationships/slide" Target="slides/slide19.xml"/><Relationship Id="rId41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34" Type="http://schemas.openxmlformats.org/officeDocument/2006/relationships/image" Target="../media/image33.pn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33" Type="http://schemas.openxmlformats.org/officeDocument/2006/relationships/image" Target="../media/image32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31" Type="http://schemas.openxmlformats.org/officeDocument/2006/relationships/image" Target="../media/image30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svg"/><Relationship Id="rId30" Type="http://schemas.openxmlformats.org/officeDocument/2006/relationships/image" Target="../media/image29.png"/><Relationship Id="rId8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6.svg"/><Relationship Id="rId18" Type="http://schemas.openxmlformats.org/officeDocument/2006/relationships/image" Target="../media/image53.png"/><Relationship Id="rId3" Type="http://schemas.microsoft.com/office/2007/relationships/media" Target="../media/media6.mp4"/><Relationship Id="rId7" Type="http://schemas.openxmlformats.org/officeDocument/2006/relationships/image" Target="../media/image2.svg"/><Relationship Id="rId12" Type="http://schemas.openxmlformats.org/officeDocument/2006/relationships/image" Target="../media/image15.png"/><Relationship Id="rId17" Type="http://schemas.microsoft.com/office/2007/relationships/hdphoto" Target="../media/hdphoto1.wdp"/><Relationship Id="rId2" Type="http://schemas.openxmlformats.org/officeDocument/2006/relationships/audio" Target="../media/media5.mp3"/><Relationship Id="rId16" Type="http://schemas.openxmlformats.org/officeDocument/2006/relationships/image" Target="../media/image52.png"/><Relationship Id="rId1" Type="http://schemas.microsoft.com/office/2007/relationships/media" Target="../media/media5.mp3"/><Relationship Id="rId6" Type="http://schemas.openxmlformats.org/officeDocument/2006/relationships/image" Target="../media/image1.png"/><Relationship Id="rId11" Type="http://schemas.openxmlformats.org/officeDocument/2006/relationships/image" Target="../media/image12.sv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51.png"/><Relationship Id="rId10" Type="http://schemas.openxmlformats.org/officeDocument/2006/relationships/image" Target="../media/image11.png"/><Relationship Id="rId19" Type="http://schemas.openxmlformats.org/officeDocument/2006/relationships/image" Target="../media/image54.png"/><Relationship Id="rId4" Type="http://schemas.openxmlformats.org/officeDocument/2006/relationships/video" Target="../media/media6.mp4"/><Relationship Id="rId9" Type="http://schemas.openxmlformats.org/officeDocument/2006/relationships/image" Target="../media/image6.svg"/><Relationship Id="rId14" Type="http://schemas.openxmlformats.org/officeDocument/2006/relationships/image" Target="../media/image50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58.jpg"/><Relationship Id="rId3" Type="http://schemas.openxmlformats.org/officeDocument/2006/relationships/image" Target="../media/image2.svg"/><Relationship Id="rId7" Type="http://schemas.openxmlformats.org/officeDocument/2006/relationships/image" Target="../media/image12.svg"/><Relationship Id="rId12" Type="http://schemas.openxmlformats.org/officeDocument/2006/relationships/image" Target="../media/image5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56.png"/><Relationship Id="rId5" Type="http://schemas.openxmlformats.org/officeDocument/2006/relationships/image" Target="../media/image6.svg"/><Relationship Id="rId10" Type="http://schemas.openxmlformats.org/officeDocument/2006/relationships/image" Target="../media/image55.png"/><Relationship Id="rId4" Type="http://schemas.openxmlformats.org/officeDocument/2006/relationships/image" Target="../media/image5.png"/><Relationship Id="rId9" Type="http://schemas.openxmlformats.org/officeDocument/2006/relationships/image" Target="../media/image16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svg"/><Relationship Id="rId12" Type="http://schemas.openxmlformats.org/officeDocument/2006/relationships/image" Target="../media/image59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5.png"/><Relationship Id="rId11" Type="http://schemas.openxmlformats.org/officeDocument/2006/relationships/image" Target="../media/image16.svg"/><Relationship Id="rId5" Type="http://schemas.openxmlformats.org/officeDocument/2006/relationships/image" Target="../media/image2.svg"/><Relationship Id="rId10" Type="http://schemas.openxmlformats.org/officeDocument/2006/relationships/image" Target="../media/image15.png"/><Relationship Id="rId4" Type="http://schemas.openxmlformats.org/officeDocument/2006/relationships/image" Target="../media/image1.png"/><Relationship Id="rId9" Type="http://schemas.openxmlformats.org/officeDocument/2006/relationships/image" Target="../media/image12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63.png"/><Relationship Id="rId3" Type="http://schemas.openxmlformats.org/officeDocument/2006/relationships/image" Target="../media/image2.svg"/><Relationship Id="rId7" Type="http://schemas.openxmlformats.org/officeDocument/2006/relationships/image" Target="../media/image12.svg"/><Relationship Id="rId12" Type="http://schemas.openxmlformats.org/officeDocument/2006/relationships/image" Target="../media/image6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61.png"/><Relationship Id="rId5" Type="http://schemas.openxmlformats.org/officeDocument/2006/relationships/image" Target="../media/image6.svg"/><Relationship Id="rId10" Type="http://schemas.openxmlformats.org/officeDocument/2006/relationships/image" Target="../media/image60.png"/><Relationship Id="rId4" Type="http://schemas.openxmlformats.org/officeDocument/2006/relationships/image" Target="../media/image5.png"/><Relationship Id="rId9" Type="http://schemas.openxmlformats.org/officeDocument/2006/relationships/image" Target="../media/image16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6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svg"/><Relationship Id="rId12" Type="http://schemas.openxmlformats.org/officeDocument/2006/relationships/image" Target="../media/image60.png"/><Relationship Id="rId17" Type="http://schemas.microsoft.com/office/2007/relationships/hdphoto" Target="../media/hdphoto1.wdp"/><Relationship Id="rId2" Type="http://schemas.openxmlformats.org/officeDocument/2006/relationships/audio" Target="../media/media8.mp3"/><Relationship Id="rId16" Type="http://schemas.openxmlformats.org/officeDocument/2006/relationships/image" Target="../media/image52.png"/><Relationship Id="rId1" Type="http://schemas.microsoft.com/office/2007/relationships/media" Target="../media/media8.mp3"/><Relationship Id="rId6" Type="http://schemas.openxmlformats.org/officeDocument/2006/relationships/image" Target="../media/image5.png"/><Relationship Id="rId11" Type="http://schemas.openxmlformats.org/officeDocument/2006/relationships/image" Target="../media/image16.svg"/><Relationship Id="rId5" Type="http://schemas.openxmlformats.org/officeDocument/2006/relationships/image" Target="../media/image2.svg"/><Relationship Id="rId15" Type="http://schemas.openxmlformats.org/officeDocument/2006/relationships/image" Target="../media/image63.png"/><Relationship Id="rId10" Type="http://schemas.openxmlformats.org/officeDocument/2006/relationships/image" Target="../media/image15.png"/><Relationship Id="rId4" Type="http://schemas.openxmlformats.org/officeDocument/2006/relationships/image" Target="../media/image1.png"/><Relationship Id="rId9" Type="http://schemas.openxmlformats.org/officeDocument/2006/relationships/image" Target="../media/image12.svg"/><Relationship Id="rId14" Type="http://schemas.openxmlformats.org/officeDocument/2006/relationships/image" Target="../media/image6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67.png"/><Relationship Id="rId3" Type="http://schemas.openxmlformats.org/officeDocument/2006/relationships/image" Target="../media/image2.svg"/><Relationship Id="rId7" Type="http://schemas.openxmlformats.org/officeDocument/2006/relationships/image" Target="../media/image12.svg"/><Relationship Id="rId12" Type="http://schemas.openxmlformats.org/officeDocument/2006/relationships/image" Target="../media/image6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65.png"/><Relationship Id="rId5" Type="http://schemas.openxmlformats.org/officeDocument/2006/relationships/image" Target="../media/image6.svg"/><Relationship Id="rId15" Type="http://schemas.openxmlformats.org/officeDocument/2006/relationships/image" Target="../media/image69.png"/><Relationship Id="rId10" Type="http://schemas.openxmlformats.org/officeDocument/2006/relationships/image" Target="../media/image64.png"/><Relationship Id="rId4" Type="http://schemas.openxmlformats.org/officeDocument/2006/relationships/image" Target="../media/image5.png"/><Relationship Id="rId9" Type="http://schemas.openxmlformats.org/officeDocument/2006/relationships/image" Target="../media/image16.svg"/><Relationship Id="rId14" Type="http://schemas.openxmlformats.org/officeDocument/2006/relationships/image" Target="../media/image6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67.png"/><Relationship Id="rId3" Type="http://schemas.openxmlformats.org/officeDocument/2006/relationships/image" Target="../media/image2.svg"/><Relationship Id="rId7" Type="http://schemas.openxmlformats.org/officeDocument/2006/relationships/image" Target="../media/image12.svg"/><Relationship Id="rId12" Type="http://schemas.openxmlformats.org/officeDocument/2006/relationships/image" Target="../media/image66.png"/><Relationship Id="rId2" Type="http://schemas.openxmlformats.org/officeDocument/2006/relationships/image" Target="../media/image1.png"/><Relationship Id="rId16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65.png"/><Relationship Id="rId5" Type="http://schemas.openxmlformats.org/officeDocument/2006/relationships/image" Target="../media/image6.svg"/><Relationship Id="rId15" Type="http://schemas.openxmlformats.org/officeDocument/2006/relationships/image" Target="../media/image69.png"/><Relationship Id="rId10" Type="http://schemas.openxmlformats.org/officeDocument/2006/relationships/image" Target="../media/image64.png"/><Relationship Id="rId4" Type="http://schemas.openxmlformats.org/officeDocument/2006/relationships/image" Target="../media/image5.png"/><Relationship Id="rId9" Type="http://schemas.openxmlformats.org/officeDocument/2006/relationships/image" Target="../media/image16.svg"/><Relationship Id="rId14" Type="http://schemas.openxmlformats.org/officeDocument/2006/relationships/image" Target="../media/image6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67.png"/><Relationship Id="rId3" Type="http://schemas.openxmlformats.org/officeDocument/2006/relationships/image" Target="../media/image2.svg"/><Relationship Id="rId7" Type="http://schemas.openxmlformats.org/officeDocument/2006/relationships/image" Target="../media/image12.svg"/><Relationship Id="rId12" Type="http://schemas.openxmlformats.org/officeDocument/2006/relationships/image" Target="../media/image66.png"/><Relationship Id="rId2" Type="http://schemas.openxmlformats.org/officeDocument/2006/relationships/image" Target="../media/image1.png"/><Relationship Id="rId16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65.png"/><Relationship Id="rId5" Type="http://schemas.openxmlformats.org/officeDocument/2006/relationships/image" Target="../media/image6.svg"/><Relationship Id="rId15" Type="http://schemas.openxmlformats.org/officeDocument/2006/relationships/image" Target="../media/image69.png"/><Relationship Id="rId10" Type="http://schemas.openxmlformats.org/officeDocument/2006/relationships/image" Target="../media/image64.png"/><Relationship Id="rId4" Type="http://schemas.openxmlformats.org/officeDocument/2006/relationships/image" Target="../media/image5.png"/><Relationship Id="rId9" Type="http://schemas.openxmlformats.org/officeDocument/2006/relationships/image" Target="../media/image16.svg"/><Relationship Id="rId14" Type="http://schemas.openxmlformats.org/officeDocument/2006/relationships/image" Target="../media/image6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67.png"/><Relationship Id="rId3" Type="http://schemas.openxmlformats.org/officeDocument/2006/relationships/image" Target="../media/image2.svg"/><Relationship Id="rId7" Type="http://schemas.openxmlformats.org/officeDocument/2006/relationships/image" Target="../media/image12.svg"/><Relationship Id="rId12" Type="http://schemas.openxmlformats.org/officeDocument/2006/relationships/image" Target="../media/image66.png"/><Relationship Id="rId2" Type="http://schemas.openxmlformats.org/officeDocument/2006/relationships/image" Target="../media/image1.png"/><Relationship Id="rId16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65.png"/><Relationship Id="rId5" Type="http://schemas.openxmlformats.org/officeDocument/2006/relationships/image" Target="../media/image6.svg"/><Relationship Id="rId15" Type="http://schemas.openxmlformats.org/officeDocument/2006/relationships/image" Target="../media/image69.png"/><Relationship Id="rId10" Type="http://schemas.openxmlformats.org/officeDocument/2006/relationships/image" Target="../media/image64.png"/><Relationship Id="rId4" Type="http://schemas.openxmlformats.org/officeDocument/2006/relationships/image" Target="../media/image5.png"/><Relationship Id="rId9" Type="http://schemas.openxmlformats.org/officeDocument/2006/relationships/image" Target="../media/image16.svg"/><Relationship Id="rId14" Type="http://schemas.openxmlformats.org/officeDocument/2006/relationships/image" Target="../media/image6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67.png"/><Relationship Id="rId3" Type="http://schemas.openxmlformats.org/officeDocument/2006/relationships/image" Target="../media/image2.svg"/><Relationship Id="rId7" Type="http://schemas.openxmlformats.org/officeDocument/2006/relationships/image" Target="../media/image12.svg"/><Relationship Id="rId12" Type="http://schemas.openxmlformats.org/officeDocument/2006/relationships/image" Target="../media/image66.png"/><Relationship Id="rId2" Type="http://schemas.openxmlformats.org/officeDocument/2006/relationships/image" Target="../media/image1.png"/><Relationship Id="rId16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65.png"/><Relationship Id="rId5" Type="http://schemas.openxmlformats.org/officeDocument/2006/relationships/image" Target="../media/image6.svg"/><Relationship Id="rId15" Type="http://schemas.openxmlformats.org/officeDocument/2006/relationships/image" Target="../media/image69.png"/><Relationship Id="rId10" Type="http://schemas.openxmlformats.org/officeDocument/2006/relationships/image" Target="../media/image64.png"/><Relationship Id="rId4" Type="http://schemas.openxmlformats.org/officeDocument/2006/relationships/image" Target="../media/image5.png"/><Relationship Id="rId9" Type="http://schemas.openxmlformats.org/officeDocument/2006/relationships/image" Target="../media/image16.svg"/><Relationship Id="rId14" Type="http://schemas.openxmlformats.org/officeDocument/2006/relationships/image" Target="../media/image6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video" Target="../media/media4.mp4"/><Relationship Id="rId13" Type="http://schemas.openxmlformats.org/officeDocument/2006/relationships/image" Target="../media/image6.svg"/><Relationship Id="rId18" Type="http://schemas.openxmlformats.org/officeDocument/2006/relationships/image" Target="../media/image34.png"/><Relationship Id="rId26" Type="http://schemas.openxmlformats.org/officeDocument/2006/relationships/image" Target="../media/image13.png"/><Relationship Id="rId3" Type="http://schemas.microsoft.com/office/2007/relationships/media" Target="../media/media2.mp4"/><Relationship Id="rId21" Type="http://schemas.openxmlformats.org/officeDocument/2006/relationships/image" Target="../media/image37.png"/><Relationship Id="rId7" Type="http://schemas.microsoft.com/office/2007/relationships/media" Target="../media/media4.mp4"/><Relationship Id="rId12" Type="http://schemas.openxmlformats.org/officeDocument/2006/relationships/image" Target="../media/image5.png"/><Relationship Id="rId17" Type="http://schemas.openxmlformats.org/officeDocument/2006/relationships/image" Target="../media/image16.svg"/><Relationship Id="rId25" Type="http://schemas.openxmlformats.org/officeDocument/2006/relationships/image" Target="../media/image10.svg"/><Relationship Id="rId2" Type="http://schemas.openxmlformats.org/officeDocument/2006/relationships/video" Target="../media/media1.mp4"/><Relationship Id="rId16" Type="http://schemas.openxmlformats.org/officeDocument/2006/relationships/image" Target="../media/image15.png"/><Relationship Id="rId20" Type="http://schemas.openxmlformats.org/officeDocument/2006/relationships/image" Target="../media/image36.png"/><Relationship Id="rId29" Type="http://schemas.openxmlformats.org/officeDocument/2006/relationships/image" Target="../media/image22.svg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2.svg"/><Relationship Id="rId24" Type="http://schemas.openxmlformats.org/officeDocument/2006/relationships/image" Target="../media/image9.png"/><Relationship Id="rId5" Type="http://schemas.microsoft.com/office/2007/relationships/media" Target="../media/media3.mp4"/><Relationship Id="rId15" Type="http://schemas.openxmlformats.org/officeDocument/2006/relationships/image" Target="../media/image12.svg"/><Relationship Id="rId23" Type="http://schemas.openxmlformats.org/officeDocument/2006/relationships/image" Target="../media/image4.svg"/><Relationship Id="rId28" Type="http://schemas.openxmlformats.org/officeDocument/2006/relationships/image" Target="../media/image21.png"/><Relationship Id="rId10" Type="http://schemas.openxmlformats.org/officeDocument/2006/relationships/image" Target="../media/image1.png"/><Relationship Id="rId19" Type="http://schemas.openxmlformats.org/officeDocument/2006/relationships/image" Target="../media/image35.png"/><Relationship Id="rId31" Type="http://schemas.openxmlformats.org/officeDocument/2006/relationships/image" Target="../media/image32.svg"/><Relationship Id="rId4" Type="http://schemas.openxmlformats.org/officeDocument/2006/relationships/video" Target="../media/media2.mp4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11.png"/><Relationship Id="rId22" Type="http://schemas.openxmlformats.org/officeDocument/2006/relationships/image" Target="../media/image3.png"/><Relationship Id="rId27" Type="http://schemas.openxmlformats.org/officeDocument/2006/relationships/image" Target="../media/image14.svg"/><Relationship Id="rId30" Type="http://schemas.openxmlformats.org/officeDocument/2006/relationships/image" Target="../media/image3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67.png"/><Relationship Id="rId3" Type="http://schemas.openxmlformats.org/officeDocument/2006/relationships/image" Target="../media/image2.svg"/><Relationship Id="rId7" Type="http://schemas.openxmlformats.org/officeDocument/2006/relationships/image" Target="../media/image12.svg"/><Relationship Id="rId12" Type="http://schemas.openxmlformats.org/officeDocument/2006/relationships/image" Target="../media/image6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65.png"/><Relationship Id="rId5" Type="http://schemas.openxmlformats.org/officeDocument/2006/relationships/image" Target="../media/image6.svg"/><Relationship Id="rId15" Type="http://schemas.openxmlformats.org/officeDocument/2006/relationships/image" Target="../media/image69.png"/><Relationship Id="rId10" Type="http://schemas.openxmlformats.org/officeDocument/2006/relationships/image" Target="../media/image64.png"/><Relationship Id="rId4" Type="http://schemas.openxmlformats.org/officeDocument/2006/relationships/image" Target="../media/image5.png"/><Relationship Id="rId9" Type="http://schemas.openxmlformats.org/officeDocument/2006/relationships/image" Target="../media/image16.svg"/><Relationship Id="rId14" Type="http://schemas.openxmlformats.org/officeDocument/2006/relationships/image" Target="../media/image6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67.png"/><Relationship Id="rId3" Type="http://schemas.openxmlformats.org/officeDocument/2006/relationships/image" Target="../media/image2.svg"/><Relationship Id="rId7" Type="http://schemas.openxmlformats.org/officeDocument/2006/relationships/image" Target="../media/image12.svg"/><Relationship Id="rId12" Type="http://schemas.openxmlformats.org/officeDocument/2006/relationships/image" Target="../media/image66.png"/><Relationship Id="rId2" Type="http://schemas.openxmlformats.org/officeDocument/2006/relationships/image" Target="../media/image1.png"/><Relationship Id="rId16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65.png"/><Relationship Id="rId5" Type="http://schemas.openxmlformats.org/officeDocument/2006/relationships/image" Target="../media/image6.svg"/><Relationship Id="rId15" Type="http://schemas.openxmlformats.org/officeDocument/2006/relationships/image" Target="../media/image69.png"/><Relationship Id="rId10" Type="http://schemas.openxmlformats.org/officeDocument/2006/relationships/image" Target="../media/image64.png"/><Relationship Id="rId4" Type="http://schemas.openxmlformats.org/officeDocument/2006/relationships/image" Target="../media/image5.png"/><Relationship Id="rId9" Type="http://schemas.openxmlformats.org/officeDocument/2006/relationships/image" Target="../media/image16.svg"/><Relationship Id="rId14" Type="http://schemas.openxmlformats.org/officeDocument/2006/relationships/image" Target="../media/image6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77.png"/><Relationship Id="rId3" Type="http://schemas.openxmlformats.org/officeDocument/2006/relationships/image" Target="../media/image2.svg"/><Relationship Id="rId7" Type="http://schemas.openxmlformats.org/officeDocument/2006/relationships/image" Target="../media/image12.svg"/><Relationship Id="rId12" Type="http://schemas.openxmlformats.org/officeDocument/2006/relationships/image" Target="../media/image7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75.png"/><Relationship Id="rId5" Type="http://schemas.openxmlformats.org/officeDocument/2006/relationships/image" Target="../media/image6.svg"/><Relationship Id="rId10" Type="http://schemas.openxmlformats.org/officeDocument/2006/relationships/image" Target="../media/image74.png"/><Relationship Id="rId4" Type="http://schemas.openxmlformats.org/officeDocument/2006/relationships/image" Target="../media/image5.png"/><Relationship Id="rId9" Type="http://schemas.openxmlformats.org/officeDocument/2006/relationships/image" Target="../media/image16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77.png"/><Relationship Id="rId3" Type="http://schemas.openxmlformats.org/officeDocument/2006/relationships/image" Target="../media/image2.svg"/><Relationship Id="rId7" Type="http://schemas.openxmlformats.org/officeDocument/2006/relationships/image" Target="../media/image12.svg"/><Relationship Id="rId12" Type="http://schemas.openxmlformats.org/officeDocument/2006/relationships/image" Target="../media/image7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75.png"/><Relationship Id="rId5" Type="http://schemas.openxmlformats.org/officeDocument/2006/relationships/image" Target="../media/image6.svg"/><Relationship Id="rId10" Type="http://schemas.openxmlformats.org/officeDocument/2006/relationships/image" Target="../media/image78.png"/><Relationship Id="rId4" Type="http://schemas.openxmlformats.org/officeDocument/2006/relationships/image" Target="../media/image5.png"/><Relationship Id="rId9" Type="http://schemas.openxmlformats.org/officeDocument/2006/relationships/image" Target="../media/image16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77.png"/><Relationship Id="rId3" Type="http://schemas.openxmlformats.org/officeDocument/2006/relationships/image" Target="../media/image2.svg"/><Relationship Id="rId7" Type="http://schemas.openxmlformats.org/officeDocument/2006/relationships/image" Target="../media/image12.svg"/><Relationship Id="rId12" Type="http://schemas.openxmlformats.org/officeDocument/2006/relationships/image" Target="../media/image7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75.png"/><Relationship Id="rId5" Type="http://schemas.openxmlformats.org/officeDocument/2006/relationships/image" Target="../media/image6.svg"/><Relationship Id="rId10" Type="http://schemas.openxmlformats.org/officeDocument/2006/relationships/image" Target="../media/image79.png"/><Relationship Id="rId4" Type="http://schemas.openxmlformats.org/officeDocument/2006/relationships/image" Target="../media/image5.png"/><Relationship Id="rId9" Type="http://schemas.openxmlformats.org/officeDocument/2006/relationships/image" Target="../media/image16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77.png"/><Relationship Id="rId3" Type="http://schemas.openxmlformats.org/officeDocument/2006/relationships/image" Target="../media/image2.svg"/><Relationship Id="rId7" Type="http://schemas.openxmlformats.org/officeDocument/2006/relationships/image" Target="../media/image12.svg"/><Relationship Id="rId12" Type="http://schemas.openxmlformats.org/officeDocument/2006/relationships/image" Target="../media/image7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75.png"/><Relationship Id="rId5" Type="http://schemas.openxmlformats.org/officeDocument/2006/relationships/image" Target="../media/image6.svg"/><Relationship Id="rId10" Type="http://schemas.openxmlformats.org/officeDocument/2006/relationships/image" Target="../media/image80.png"/><Relationship Id="rId4" Type="http://schemas.openxmlformats.org/officeDocument/2006/relationships/image" Target="../media/image5.png"/><Relationship Id="rId9" Type="http://schemas.openxmlformats.org/officeDocument/2006/relationships/image" Target="../media/image16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77.png"/><Relationship Id="rId3" Type="http://schemas.openxmlformats.org/officeDocument/2006/relationships/image" Target="../media/image2.svg"/><Relationship Id="rId7" Type="http://schemas.openxmlformats.org/officeDocument/2006/relationships/image" Target="../media/image12.svg"/><Relationship Id="rId12" Type="http://schemas.openxmlformats.org/officeDocument/2006/relationships/image" Target="../media/image7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75.png"/><Relationship Id="rId5" Type="http://schemas.openxmlformats.org/officeDocument/2006/relationships/image" Target="../media/image6.svg"/><Relationship Id="rId10" Type="http://schemas.openxmlformats.org/officeDocument/2006/relationships/image" Target="../media/image81.png"/><Relationship Id="rId4" Type="http://schemas.openxmlformats.org/officeDocument/2006/relationships/image" Target="../media/image5.png"/><Relationship Id="rId9" Type="http://schemas.openxmlformats.org/officeDocument/2006/relationships/image" Target="../media/image16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.svg"/><Relationship Id="rId7" Type="http://schemas.openxmlformats.org/officeDocument/2006/relationships/image" Target="../media/image1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82.jpg"/><Relationship Id="rId5" Type="http://schemas.openxmlformats.org/officeDocument/2006/relationships/image" Target="../media/image6.svg"/><Relationship Id="rId10" Type="http://schemas.openxmlformats.org/officeDocument/2006/relationships/hyperlink" Target="https://wordwall.net/resource/7024586" TargetMode="External"/><Relationship Id="rId4" Type="http://schemas.openxmlformats.org/officeDocument/2006/relationships/image" Target="../media/image5.png"/><Relationship Id="rId9" Type="http://schemas.openxmlformats.org/officeDocument/2006/relationships/image" Target="../media/image16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.svg"/><Relationship Id="rId7" Type="http://schemas.openxmlformats.org/officeDocument/2006/relationships/image" Target="../media/image1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6.svg"/><Relationship Id="rId10" Type="http://schemas.openxmlformats.org/officeDocument/2006/relationships/image" Target="../media/image83.jpg"/><Relationship Id="rId4" Type="http://schemas.openxmlformats.org/officeDocument/2006/relationships/image" Target="../media/image5.png"/><Relationship Id="rId9" Type="http://schemas.openxmlformats.org/officeDocument/2006/relationships/image" Target="../media/image16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.svg"/><Relationship Id="rId7" Type="http://schemas.openxmlformats.org/officeDocument/2006/relationships/image" Target="../media/image1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6.svg"/><Relationship Id="rId10" Type="http://schemas.openxmlformats.org/officeDocument/2006/relationships/image" Target="../media/image84.jpg"/><Relationship Id="rId4" Type="http://schemas.openxmlformats.org/officeDocument/2006/relationships/image" Target="../media/image5.png"/><Relationship Id="rId9" Type="http://schemas.openxmlformats.org/officeDocument/2006/relationships/image" Target="../media/image16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.svg"/><Relationship Id="rId7" Type="http://schemas.openxmlformats.org/officeDocument/2006/relationships/image" Target="../media/image12.svg"/><Relationship Id="rId12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39.png"/><Relationship Id="rId5" Type="http://schemas.openxmlformats.org/officeDocument/2006/relationships/image" Target="../media/image6.svg"/><Relationship Id="rId10" Type="http://schemas.openxmlformats.org/officeDocument/2006/relationships/image" Target="../media/image38.png"/><Relationship Id="rId4" Type="http://schemas.openxmlformats.org/officeDocument/2006/relationships/image" Target="../media/image5.png"/><Relationship Id="rId9" Type="http://schemas.openxmlformats.org/officeDocument/2006/relationships/image" Target="../media/image16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8.svg"/><Relationship Id="rId18" Type="http://schemas.openxmlformats.org/officeDocument/2006/relationships/image" Target="../media/image17.png"/><Relationship Id="rId26" Type="http://schemas.openxmlformats.org/officeDocument/2006/relationships/image" Target="../media/image27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12.svg"/><Relationship Id="rId12" Type="http://schemas.openxmlformats.org/officeDocument/2006/relationships/image" Target="../media/image7.png"/><Relationship Id="rId17" Type="http://schemas.openxmlformats.org/officeDocument/2006/relationships/image" Target="../media/image14.svg"/><Relationship Id="rId25" Type="http://schemas.openxmlformats.org/officeDocument/2006/relationships/image" Target="../media/image26.svg"/><Relationship Id="rId2" Type="http://schemas.openxmlformats.org/officeDocument/2006/relationships/image" Target="../media/image1.png"/><Relationship Id="rId16" Type="http://schemas.openxmlformats.org/officeDocument/2006/relationships/image" Target="../media/image13.png"/><Relationship Id="rId20" Type="http://schemas.openxmlformats.org/officeDocument/2006/relationships/image" Target="../media/image19.png"/><Relationship Id="rId29" Type="http://schemas.openxmlformats.org/officeDocument/2006/relationships/image" Target="../media/image3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4.svg"/><Relationship Id="rId24" Type="http://schemas.openxmlformats.org/officeDocument/2006/relationships/image" Target="../media/image25.png"/><Relationship Id="rId32" Type="http://schemas.openxmlformats.org/officeDocument/2006/relationships/image" Target="../media/image85.png"/><Relationship Id="rId5" Type="http://schemas.openxmlformats.org/officeDocument/2006/relationships/image" Target="../media/image6.svg"/><Relationship Id="rId15" Type="http://schemas.openxmlformats.org/officeDocument/2006/relationships/image" Target="../media/image10.svg"/><Relationship Id="rId23" Type="http://schemas.openxmlformats.org/officeDocument/2006/relationships/image" Target="../media/image22.svg"/><Relationship Id="rId28" Type="http://schemas.openxmlformats.org/officeDocument/2006/relationships/image" Target="../media/image29.png"/><Relationship Id="rId10" Type="http://schemas.openxmlformats.org/officeDocument/2006/relationships/image" Target="../media/image3.png"/><Relationship Id="rId19" Type="http://schemas.openxmlformats.org/officeDocument/2006/relationships/image" Target="../media/image18.svg"/><Relationship Id="rId31" Type="http://schemas.openxmlformats.org/officeDocument/2006/relationships/image" Target="../media/image32.svg"/><Relationship Id="rId4" Type="http://schemas.openxmlformats.org/officeDocument/2006/relationships/image" Target="../media/image5.png"/><Relationship Id="rId9" Type="http://schemas.openxmlformats.org/officeDocument/2006/relationships/image" Target="../media/image16.svg"/><Relationship Id="rId14" Type="http://schemas.openxmlformats.org/officeDocument/2006/relationships/image" Target="../media/image9.png"/><Relationship Id="rId22" Type="http://schemas.openxmlformats.org/officeDocument/2006/relationships/image" Target="../media/image21.png"/><Relationship Id="rId27" Type="http://schemas.openxmlformats.org/officeDocument/2006/relationships/image" Target="../media/image28.svg"/><Relationship Id="rId30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.svg"/><Relationship Id="rId7" Type="http://schemas.openxmlformats.org/officeDocument/2006/relationships/image" Target="../media/image1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6.svg"/><Relationship Id="rId10" Type="http://schemas.openxmlformats.org/officeDocument/2006/relationships/image" Target="../media/image86.png"/><Relationship Id="rId4" Type="http://schemas.openxmlformats.org/officeDocument/2006/relationships/image" Target="../media/image5.png"/><Relationship Id="rId9" Type="http://schemas.openxmlformats.org/officeDocument/2006/relationships/image" Target="../media/image16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.svg"/><Relationship Id="rId7" Type="http://schemas.openxmlformats.org/officeDocument/2006/relationships/image" Target="../media/image1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6.svg"/><Relationship Id="rId10" Type="http://schemas.openxmlformats.org/officeDocument/2006/relationships/image" Target="../media/image87.png"/><Relationship Id="rId4" Type="http://schemas.openxmlformats.org/officeDocument/2006/relationships/image" Target="../media/image5.png"/><Relationship Id="rId9" Type="http://schemas.openxmlformats.org/officeDocument/2006/relationships/image" Target="../media/image16.sv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.svg"/><Relationship Id="rId7" Type="http://schemas.openxmlformats.org/officeDocument/2006/relationships/image" Target="../media/image1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89.png"/><Relationship Id="rId5" Type="http://schemas.openxmlformats.org/officeDocument/2006/relationships/image" Target="../media/image6.svg"/><Relationship Id="rId10" Type="http://schemas.openxmlformats.org/officeDocument/2006/relationships/image" Target="../media/image88.png"/><Relationship Id="rId4" Type="http://schemas.openxmlformats.org/officeDocument/2006/relationships/image" Target="../media/image5.png"/><Relationship Id="rId9" Type="http://schemas.openxmlformats.org/officeDocument/2006/relationships/image" Target="../media/image16.sv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.svg"/><Relationship Id="rId7" Type="http://schemas.openxmlformats.org/officeDocument/2006/relationships/image" Target="../media/image1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6.svg"/><Relationship Id="rId10" Type="http://schemas.openxmlformats.org/officeDocument/2006/relationships/image" Target="../media/image90.png"/><Relationship Id="rId4" Type="http://schemas.openxmlformats.org/officeDocument/2006/relationships/image" Target="../media/image5.png"/><Relationship Id="rId9" Type="http://schemas.openxmlformats.org/officeDocument/2006/relationships/image" Target="../media/image16.sv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.svg"/><Relationship Id="rId7" Type="http://schemas.openxmlformats.org/officeDocument/2006/relationships/image" Target="../media/image1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50.jpg"/><Relationship Id="rId5" Type="http://schemas.openxmlformats.org/officeDocument/2006/relationships/image" Target="../media/image6.svg"/><Relationship Id="rId10" Type="http://schemas.openxmlformats.org/officeDocument/2006/relationships/image" Target="../media/image91.png"/><Relationship Id="rId4" Type="http://schemas.openxmlformats.org/officeDocument/2006/relationships/image" Target="../media/image5.png"/><Relationship Id="rId9" Type="http://schemas.openxmlformats.org/officeDocument/2006/relationships/image" Target="../media/image16.sv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.svg"/><Relationship Id="rId7" Type="http://schemas.openxmlformats.org/officeDocument/2006/relationships/image" Target="../media/image1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92.png"/><Relationship Id="rId5" Type="http://schemas.openxmlformats.org/officeDocument/2006/relationships/image" Target="../media/image6.svg"/><Relationship Id="rId10" Type="http://schemas.openxmlformats.org/officeDocument/2006/relationships/image" Target="../media/image89.png"/><Relationship Id="rId4" Type="http://schemas.openxmlformats.org/officeDocument/2006/relationships/image" Target="../media/image5.png"/><Relationship Id="rId9" Type="http://schemas.openxmlformats.org/officeDocument/2006/relationships/image" Target="../media/image16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.svg"/><Relationship Id="rId7" Type="http://schemas.openxmlformats.org/officeDocument/2006/relationships/image" Target="../media/image12.svg"/><Relationship Id="rId12" Type="http://schemas.openxmlformats.org/officeDocument/2006/relationships/image" Target="../media/image4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42.svg"/><Relationship Id="rId5" Type="http://schemas.openxmlformats.org/officeDocument/2006/relationships/image" Target="../media/image6.svg"/><Relationship Id="rId10" Type="http://schemas.openxmlformats.org/officeDocument/2006/relationships/image" Target="../media/image41.png"/><Relationship Id="rId4" Type="http://schemas.openxmlformats.org/officeDocument/2006/relationships/image" Target="../media/image5.png"/><Relationship Id="rId9" Type="http://schemas.openxmlformats.org/officeDocument/2006/relationships/image" Target="../media/image16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.svg"/><Relationship Id="rId7" Type="http://schemas.openxmlformats.org/officeDocument/2006/relationships/image" Target="../media/image1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45.png"/><Relationship Id="rId5" Type="http://schemas.openxmlformats.org/officeDocument/2006/relationships/image" Target="../media/image6.svg"/><Relationship Id="rId10" Type="http://schemas.openxmlformats.org/officeDocument/2006/relationships/image" Target="../media/image44.png"/><Relationship Id="rId4" Type="http://schemas.openxmlformats.org/officeDocument/2006/relationships/image" Target="../media/image5.png"/><Relationship Id="rId9" Type="http://schemas.openxmlformats.org/officeDocument/2006/relationships/image" Target="../media/image16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.svg"/><Relationship Id="rId7" Type="http://schemas.openxmlformats.org/officeDocument/2006/relationships/image" Target="../media/image1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45.png"/><Relationship Id="rId5" Type="http://schemas.openxmlformats.org/officeDocument/2006/relationships/image" Target="../media/image6.svg"/><Relationship Id="rId10" Type="http://schemas.openxmlformats.org/officeDocument/2006/relationships/image" Target="../media/image46.png"/><Relationship Id="rId4" Type="http://schemas.openxmlformats.org/officeDocument/2006/relationships/image" Target="../media/image5.png"/><Relationship Id="rId9" Type="http://schemas.openxmlformats.org/officeDocument/2006/relationships/image" Target="../media/image16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.svg"/><Relationship Id="rId7" Type="http://schemas.openxmlformats.org/officeDocument/2006/relationships/image" Target="../media/image1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45.png"/><Relationship Id="rId5" Type="http://schemas.openxmlformats.org/officeDocument/2006/relationships/image" Target="../media/image6.svg"/><Relationship Id="rId10" Type="http://schemas.openxmlformats.org/officeDocument/2006/relationships/image" Target="../media/image47.png"/><Relationship Id="rId4" Type="http://schemas.openxmlformats.org/officeDocument/2006/relationships/image" Target="../media/image5.png"/><Relationship Id="rId9" Type="http://schemas.openxmlformats.org/officeDocument/2006/relationships/image" Target="../media/image16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.svg"/><Relationship Id="rId7" Type="http://schemas.openxmlformats.org/officeDocument/2006/relationships/image" Target="../media/image1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6.svg"/><Relationship Id="rId10" Type="http://schemas.openxmlformats.org/officeDocument/2006/relationships/image" Target="../media/image48.png"/><Relationship Id="rId4" Type="http://schemas.openxmlformats.org/officeDocument/2006/relationships/image" Target="../media/image5.png"/><Relationship Id="rId9" Type="http://schemas.openxmlformats.org/officeDocument/2006/relationships/image" Target="../media/image16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8.svg"/><Relationship Id="rId18" Type="http://schemas.openxmlformats.org/officeDocument/2006/relationships/image" Target="../media/image17.png"/><Relationship Id="rId26" Type="http://schemas.openxmlformats.org/officeDocument/2006/relationships/image" Target="../media/image27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12.svg"/><Relationship Id="rId12" Type="http://schemas.openxmlformats.org/officeDocument/2006/relationships/image" Target="../media/image7.png"/><Relationship Id="rId17" Type="http://schemas.openxmlformats.org/officeDocument/2006/relationships/image" Target="../media/image14.svg"/><Relationship Id="rId25" Type="http://schemas.openxmlformats.org/officeDocument/2006/relationships/image" Target="../media/image26.svg"/><Relationship Id="rId2" Type="http://schemas.openxmlformats.org/officeDocument/2006/relationships/image" Target="../media/image1.png"/><Relationship Id="rId16" Type="http://schemas.openxmlformats.org/officeDocument/2006/relationships/image" Target="../media/image13.png"/><Relationship Id="rId20" Type="http://schemas.openxmlformats.org/officeDocument/2006/relationships/image" Target="../media/image19.png"/><Relationship Id="rId29" Type="http://schemas.openxmlformats.org/officeDocument/2006/relationships/image" Target="../media/image3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4.svg"/><Relationship Id="rId24" Type="http://schemas.openxmlformats.org/officeDocument/2006/relationships/image" Target="../media/image25.png"/><Relationship Id="rId32" Type="http://schemas.openxmlformats.org/officeDocument/2006/relationships/image" Target="../media/image49.png"/><Relationship Id="rId5" Type="http://schemas.openxmlformats.org/officeDocument/2006/relationships/image" Target="../media/image6.svg"/><Relationship Id="rId15" Type="http://schemas.openxmlformats.org/officeDocument/2006/relationships/image" Target="../media/image10.svg"/><Relationship Id="rId23" Type="http://schemas.openxmlformats.org/officeDocument/2006/relationships/image" Target="../media/image22.svg"/><Relationship Id="rId28" Type="http://schemas.openxmlformats.org/officeDocument/2006/relationships/image" Target="../media/image29.png"/><Relationship Id="rId10" Type="http://schemas.openxmlformats.org/officeDocument/2006/relationships/image" Target="../media/image3.png"/><Relationship Id="rId19" Type="http://schemas.openxmlformats.org/officeDocument/2006/relationships/image" Target="../media/image18.svg"/><Relationship Id="rId31" Type="http://schemas.openxmlformats.org/officeDocument/2006/relationships/image" Target="../media/image32.svg"/><Relationship Id="rId4" Type="http://schemas.openxmlformats.org/officeDocument/2006/relationships/image" Target="../media/image5.png"/><Relationship Id="rId9" Type="http://schemas.openxmlformats.org/officeDocument/2006/relationships/image" Target="../media/image16.svg"/><Relationship Id="rId14" Type="http://schemas.openxmlformats.org/officeDocument/2006/relationships/image" Target="../media/image9.png"/><Relationship Id="rId22" Type="http://schemas.openxmlformats.org/officeDocument/2006/relationships/image" Target="../media/image21.png"/><Relationship Id="rId27" Type="http://schemas.openxmlformats.org/officeDocument/2006/relationships/image" Target="../media/image28.svg"/><Relationship Id="rId30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80417" y="493795"/>
            <a:ext cx="2834068" cy="4114800"/>
          </a:xfrm>
          <a:custGeom>
            <a:avLst/>
            <a:gdLst/>
            <a:ahLst/>
            <a:cxnLst/>
            <a:rect l="l" t="t" r="r" b="b"/>
            <a:pathLst>
              <a:path w="2834068" h="4114800">
                <a:moveTo>
                  <a:pt x="0" y="0"/>
                </a:moveTo>
                <a:lnTo>
                  <a:pt x="2834068" y="0"/>
                </a:lnTo>
                <a:lnTo>
                  <a:pt x="283406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3" name="Freeform 3"/>
          <p:cNvSpPr/>
          <p:nvPr/>
        </p:nvSpPr>
        <p:spPr>
          <a:xfrm>
            <a:off x="1035538" y="3640884"/>
            <a:ext cx="1502616" cy="1502616"/>
          </a:xfrm>
          <a:custGeom>
            <a:avLst/>
            <a:gdLst/>
            <a:ahLst/>
            <a:cxnLst/>
            <a:rect l="l" t="t" r="r" b="b"/>
            <a:pathLst>
              <a:path w="1502616" h="1502616">
                <a:moveTo>
                  <a:pt x="0" y="0"/>
                </a:moveTo>
                <a:lnTo>
                  <a:pt x="1502616" y="0"/>
                </a:lnTo>
                <a:lnTo>
                  <a:pt x="1502616" y="1502616"/>
                </a:lnTo>
                <a:lnTo>
                  <a:pt x="0" y="15026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4" name="Freeform 4"/>
          <p:cNvSpPr/>
          <p:nvPr/>
        </p:nvSpPr>
        <p:spPr>
          <a:xfrm>
            <a:off x="-706055" y="6099653"/>
            <a:ext cx="5396459" cy="4114800"/>
          </a:xfrm>
          <a:custGeom>
            <a:avLst/>
            <a:gdLst/>
            <a:ahLst/>
            <a:cxnLst/>
            <a:rect l="l" t="t" r="r" b="b"/>
            <a:pathLst>
              <a:path w="5396459" h="4114800">
                <a:moveTo>
                  <a:pt x="0" y="0"/>
                </a:moveTo>
                <a:lnTo>
                  <a:pt x="5396459" y="0"/>
                </a:lnTo>
                <a:lnTo>
                  <a:pt x="539645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5" name="Freeform 5"/>
          <p:cNvSpPr/>
          <p:nvPr/>
        </p:nvSpPr>
        <p:spPr>
          <a:xfrm>
            <a:off x="21615" y="5951704"/>
            <a:ext cx="1424136" cy="1892540"/>
          </a:xfrm>
          <a:custGeom>
            <a:avLst/>
            <a:gdLst/>
            <a:ahLst/>
            <a:cxnLst/>
            <a:rect l="l" t="t" r="r" b="b"/>
            <a:pathLst>
              <a:path w="1424136" h="1892540">
                <a:moveTo>
                  <a:pt x="0" y="0"/>
                </a:moveTo>
                <a:lnTo>
                  <a:pt x="1424137" y="0"/>
                </a:lnTo>
                <a:lnTo>
                  <a:pt x="1424137" y="1892540"/>
                </a:lnTo>
                <a:lnTo>
                  <a:pt x="0" y="189254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6" name="Freeform 6"/>
          <p:cNvSpPr/>
          <p:nvPr/>
        </p:nvSpPr>
        <p:spPr>
          <a:xfrm>
            <a:off x="5295116" y="7551857"/>
            <a:ext cx="1485731" cy="1964603"/>
          </a:xfrm>
          <a:custGeom>
            <a:avLst/>
            <a:gdLst/>
            <a:ahLst/>
            <a:cxnLst/>
            <a:rect l="l" t="t" r="r" b="b"/>
            <a:pathLst>
              <a:path w="1485731" h="1964603">
                <a:moveTo>
                  <a:pt x="0" y="0"/>
                </a:moveTo>
                <a:lnTo>
                  <a:pt x="1485731" y="0"/>
                </a:lnTo>
                <a:lnTo>
                  <a:pt x="1485731" y="1964603"/>
                </a:lnTo>
                <a:lnTo>
                  <a:pt x="0" y="196460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7" name="Freeform 7"/>
          <p:cNvSpPr/>
          <p:nvPr/>
        </p:nvSpPr>
        <p:spPr>
          <a:xfrm>
            <a:off x="12193120" y="6014734"/>
            <a:ext cx="7125195" cy="4114800"/>
          </a:xfrm>
          <a:custGeom>
            <a:avLst/>
            <a:gdLst/>
            <a:ahLst/>
            <a:cxnLst/>
            <a:rect l="l" t="t" r="r" b="b"/>
            <a:pathLst>
              <a:path w="7125195" h="4114800">
                <a:moveTo>
                  <a:pt x="0" y="0"/>
                </a:moveTo>
                <a:lnTo>
                  <a:pt x="7125194" y="0"/>
                </a:lnTo>
                <a:lnTo>
                  <a:pt x="712519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8" name="Freeform 8"/>
          <p:cNvSpPr/>
          <p:nvPr/>
        </p:nvSpPr>
        <p:spPr>
          <a:xfrm>
            <a:off x="16841043" y="6099653"/>
            <a:ext cx="1446957" cy="1596643"/>
          </a:xfrm>
          <a:custGeom>
            <a:avLst/>
            <a:gdLst/>
            <a:ahLst/>
            <a:cxnLst/>
            <a:rect l="l" t="t" r="r" b="b"/>
            <a:pathLst>
              <a:path w="1446957" h="1596643">
                <a:moveTo>
                  <a:pt x="0" y="0"/>
                </a:moveTo>
                <a:lnTo>
                  <a:pt x="1446957" y="0"/>
                </a:lnTo>
                <a:lnTo>
                  <a:pt x="1446957" y="1596643"/>
                </a:lnTo>
                <a:lnTo>
                  <a:pt x="0" y="159664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9" name="Freeform 9"/>
          <p:cNvSpPr/>
          <p:nvPr/>
        </p:nvSpPr>
        <p:spPr>
          <a:xfrm rot="-4855525">
            <a:off x="11970602" y="-178220"/>
            <a:ext cx="2559797" cy="3357111"/>
          </a:xfrm>
          <a:custGeom>
            <a:avLst/>
            <a:gdLst/>
            <a:ahLst/>
            <a:cxnLst/>
            <a:rect l="l" t="t" r="r" b="b"/>
            <a:pathLst>
              <a:path w="2559797" h="3357111">
                <a:moveTo>
                  <a:pt x="0" y="0"/>
                </a:moveTo>
                <a:lnTo>
                  <a:pt x="2559797" y="0"/>
                </a:lnTo>
                <a:lnTo>
                  <a:pt x="2559797" y="3357111"/>
                </a:lnTo>
                <a:lnTo>
                  <a:pt x="0" y="335711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0" name="Freeform 10"/>
          <p:cNvSpPr/>
          <p:nvPr/>
        </p:nvSpPr>
        <p:spPr>
          <a:xfrm>
            <a:off x="16208384" y="2435617"/>
            <a:ext cx="1356138" cy="1205267"/>
          </a:xfrm>
          <a:custGeom>
            <a:avLst/>
            <a:gdLst/>
            <a:ahLst/>
            <a:cxnLst/>
            <a:rect l="l" t="t" r="r" b="b"/>
            <a:pathLst>
              <a:path w="1356138" h="1205267">
                <a:moveTo>
                  <a:pt x="0" y="0"/>
                </a:moveTo>
                <a:lnTo>
                  <a:pt x="1356137" y="0"/>
                </a:lnTo>
                <a:lnTo>
                  <a:pt x="1356137" y="1205267"/>
                </a:lnTo>
                <a:lnTo>
                  <a:pt x="0" y="120526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1" name="Freeform 11"/>
          <p:cNvSpPr/>
          <p:nvPr/>
        </p:nvSpPr>
        <p:spPr>
          <a:xfrm>
            <a:off x="11648557" y="7551857"/>
            <a:ext cx="1847750" cy="2142319"/>
          </a:xfrm>
          <a:custGeom>
            <a:avLst/>
            <a:gdLst/>
            <a:ahLst/>
            <a:cxnLst/>
            <a:rect l="l" t="t" r="r" b="b"/>
            <a:pathLst>
              <a:path w="1847750" h="2142319">
                <a:moveTo>
                  <a:pt x="0" y="0"/>
                </a:moveTo>
                <a:lnTo>
                  <a:pt x="1847750" y="0"/>
                </a:lnTo>
                <a:lnTo>
                  <a:pt x="1847750" y="2142318"/>
                </a:lnTo>
                <a:lnTo>
                  <a:pt x="0" y="214231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2" name="Freeform 12"/>
          <p:cNvSpPr/>
          <p:nvPr/>
        </p:nvSpPr>
        <p:spPr>
          <a:xfrm>
            <a:off x="8026740" y="7717220"/>
            <a:ext cx="1764220" cy="2057400"/>
          </a:xfrm>
          <a:custGeom>
            <a:avLst/>
            <a:gdLst/>
            <a:ahLst/>
            <a:cxnLst/>
            <a:rect l="l" t="t" r="r" b="b"/>
            <a:pathLst>
              <a:path w="1764220" h="2057400">
                <a:moveTo>
                  <a:pt x="0" y="0"/>
                </a:moveTo>
                <a:lnTo>
                  <a:pt x="1764220" y="0"/>
                </a:lnTo>
                <a:lnTo>
                  <a:pt x="1764220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3" name="Freeform 13"/>
          <p:cNvSpPr/>
          <p:nvPr/>
        </p:nvSpPr>
        <p:spPr>
          <a:xfrm>
            <a:off x="4057527" y="-812857"/>
            <a:ext cx="5446641" cy="3002461"/>
          </a:xfrm>
          <a:custGeom>
            <a:avLst/>
            <a:gdLst/>
            <a:ahLst/>
            <a:cxnLst/>
            <a:rect l="l" t="t" r="r" b="b"/>
            <a:pathLst>
              <a:path w="5446641" h="3002461">
                <a:moveTo>
                  <a:pt x="0" y="0"/>
                </a:moveTo>
                <a:lnTo>
                  <a:pt x="5446641" y="0"/>
                </a:lnTo>
                <a:lnTo>
                  <a:pt x="5446641" y="3002461"/>
                </a:lnTo>
                <a:lnTo>
                  <a:pt x="0" y="3002461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4" name="Freeform 14"/>
          <p:cNvSpPr/>
          <p:nvPr/>
        </p:nvSpPr>
        <p:spPr>
          <a:xfrm>
            <a:off x="3587101" y="1048579"/>
            <a:ext cx="1502616" cy="1502616"/>
          </a:xfrm>
          <a:custGeom>
            <a:avLst/>
            <a:gdLst/>
            <a:ahLst/>
            <a:cxnLst/>
            <a:rect l="l" t="t" r="r" b="b"/>
            <a:pathLst>
              <a:path w="1502616" h="1502616">
                <a:moveTo>
                  <a:pt x="0" y="0"/>
                </a:moveTo>
                <a:lnTo>
                  <a:pt x="1502616" y="0"/>
                </a:lnTo>
                <a:lnTo>
                  <a:pt x="1502616" y="1502616"/>
                </a:lnTo>
                <a:lnTo>
                  <a:pt x="0" y="1502616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5" name="Freeform 15"/>
          <p:cNvSpPr/>
          <p:nvPr/>
        </p:nvSpPr>
        <p:spPr>
          <a:xfrm>
            <a:off x="14719144" y="295068"/>
            <a:ext cx="1757047" cy="1754116"/>
          </a:xfrm>
          <a:custGeom>
            <a:avLst/>
            <a:gdLst/>
            <a:ahLst/>
            <a:cxnLst/>
            <a:rect l="l" t="t" r="r" b="b"/>
            <a:pathLst>
              <a:path w="1757047" h="1754116">
                <a:moveTo>
                  <a:pt x="0" y="0"/>
                </a:moveTo>
                <a:lnTo>
                  <a:pt x="1757048" y="0"/>
                </a:lnTo>
                <a:lnTo>
                  <a:pt x="1757048" y="1754116"/>
                </a:lnTo>
                <a:lnTo>
                  <a:pt x="0" y="1754116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6" name="Freeform 16"/>
          <p:cNvSpPr/>
          <p:nvPr/>
        </p:nvSpPr>
        <p:spPr>
          <a:xfrm>
            <a:off x="3361223" y="8745920"/>
            <a:ext cx="1329182" cy="1541080"/>
          </a:xfrm>
          <a:custGeom>
            <a:avLst/>
            <a:gdLst/>
            <a:ahLst/>
            <a:cxnLst/>
            <a:rect l="l" t="t" r="r" b="b"/>
            <a:pathLst>
              <a:path w="1329182" h="1541080">
                <a:moveTo>
                  <a:pt x="0" y="0"/>
                </a:moveTo>
                <a:lnTo>
                  <a:pt x="1329181" y="0"/>
                </a:lnTo>
                <a:lnTo>
                  <a:pt x="1329181" y="1541080"/>
                </a:lnTo>
                <a:lnTo>
                  <a:pt x="0" y="1541080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7" name="Freeform 17"/>
          <p:cNvSpPr/>
          <p:nvPr/>
        </p:nvSpPr>
        <p:spPr>
          <a:xfrm>
            <a:off x="10740084" y="1330975"/>
            <a:ext cx="1453036" cy="1624328"/>
          </a:xfrm>
          <a:custGeom>
            <a:avLst/>
            <a:gdLst/>
            <a:ahLst/>
            <a:cxnLst/>
            <a:rect l="l" t="t" r="r" b="b"/>
            <a:pathLst>
              <a:path w="1453036" h="1624328">
                <a:moveTo>
                  <a:pt x="0" y="0"/>
                </a:moveTo>
                <a:lnTo>
                  <a:pt x="1453036" y="0"/>
                </a:lnTo>
                <a:lnTo>
                  <a:pt x="1453036" y="1624329"/>
                </a:lnTo>
                <a:lnTo>
                  <a:pt x="0" y="1624329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E0D71255-99FE-8E1D-5802-39CD815C34EA}"/>
              </a:ext>
            </a:extLst>
          </p:cNvPr>
          <p:cNvGrpSpPr/>
          <p:nvPr/>
        </p:nvGrpSpPr>
        <p:grpSpPr>
          <a:xfrm>
            <a:off x="2847023" y="1942385"/>
            <a:ext cx="11322886" cy="5901859"/>
            <a:chOff x="2609285" y="1650249"/>
            <a:chExt cx="6579685" cy="3557502"/>
          </a:xfrm>
        </p:grpSpPr>
        <p:sp>
          <p:nvSpPr>
            <p:cNvPr id="24" name="شكل حر: شكل 23">
              <a:extLst>
                <a:ext uri="{FF2B5EF4-FFF2-40B4-BE49-F238E27FC236}">
                  <a16:creationId xmlns:a16="http://schemas.microsoft.com/office/drawing/2014/main" id="{AEAEF742-1163-CA3D-1B89-EF8348207C52}"/>
                </a:ext>
              </a:extLst>
            </p:cNvPr>
            <p:cNvSpPr/>
            <p:nvPr/>
          </p:nvSpPr>
          <p:spPr>
            <a:xfrm>
              <a:off x="2951368" y="3270169"/>
              <a:ext cx="2319281" cy="1753523"/>
            </a:xfrm>
            <a:custGeom>
              <a:avLst/>
              <a:gdLst>
                <a:gd name="connsiteX0" fmla="*/ 1152 w 2319281"/>
                <a:gd name="connsiteY0" fmla="*/ 762004 h 1753523"/>
                <a:gd name="connsiteX1" fmla="*/ 56237 w 2319281"/>
                <a:gd name="connsiteY1" fmla="*/ 817089 h 1753523"/>
                <a:gd name="connsiteX2" fmla="*/ 89287 w 2319281"/>
                <a:gd name="connsiteY2" fmla="*/ 861156 h 1753523"/>
                <a:gd name="connsiteX3" fmla="*/ 166405 w 2319281"/>
                <a:gd name="connsiteY3" fmla="*/ 938274 h 1753523"/>
                <a:gd name="connsiteX4" fmla="*/ 232507 w 2319281"/>
                <a:gd name="connsiteY4" fmla="*/ 1015392 h 1753523"/>
                <a:gd name="connsiteX5" fmla="*/ 265557 w 2319281"/>
                <a:gd name="connsiteY5" fmla="*/ 1125561 h 1753523"/>
                <a:gd name="connsiteX6" fmla="*/ 287591 w 2319281"/>
                <a:gd name="connsiteY6" fmla="*/ 1191662 h 1753523"/>
                <a:gd name="connsiteX7" fmla="*/ 298608 w 2319281"/>
                <a:gd name="connsiteY7" fmla="*/ 1235730 h 1753523"/>
                <a:gd name="connsiteX8" fmla="*/ 331659 w 2319281"/>
                <a:gd name="connsiteY8" fmla="*/ 1268780 h 1753523"/>
                <a:gd name="connsiteX9" fmla="*/ 342675 w 2319281"/>
                <a:gd name="connsiteY9" fmla="*/ 1301831 h 1753523"/>
                <a:gd name="connsiteX10" fmla="*/ 430810 w 2319281"/>
                <a:gd name="connsiteY10" fmla="*/ 1400983 h 1753523"/>
                <a:gd name="connsiteX11" fmla="*/ 474878 w 2319281"/>
                <a:gd name="connsiteY11" fmla="*/ 1445050 h 1753523"/>
                <a:gd name="connsiteX12" fmla="*/ 507928 w 2319281"/>
                <a:gd name="connsiteY12" fmla="*/ 1478101 h 1753523"/>
                <a:gd name="connsiteX13" fmla="*/ 518945 w 2319281"/>
                <a:gd name="connsiteY13" fmla="*/ 1511151 h 1753523"/>
                <a:gd name="connsiteX14" fmla="*/ 529962 w 2319281"/>
                <a:gd name="connsiteY14" fmla="*/ 1555219 h 1753523"/>
                <a:gd name="connsiteX15" fmla="*/ 551996 w 2319281"/>
                <a:gd name="connsiteY15" fmla="*/ 1599286 h 1753523"/>
                <a:gd name="connsiteX16" fmla="*/ 596063 w 2319281"/>
                <a:gd name="connsiteY16" fmla="*/ 1698438 h 1753523"/>
                <a:gd name="connsiteX17" fmla="*/ 618097 w 2319281"/>
                <a:gd name="connsiteY17" fmla="*/ 1731489 h 1753523"/>
                <a:gd name="connsiteX18" fmla="*/ 651148 w 2319281"/>
                <a:gd name="connsiteY18" fmla="*/ 1753523 h 1753523"/>
                <a:gd name="connsiteX19" fmla="*/ 739283 w 2319281"/>
                <a:gd name="connsiteY19" fmla="*/ 1742506 h 1753523"/>
                <a:gd name="connsiteX20" fmla="*/ 772333 w 2319281"/>
                <a:gd name="connsiteY20" fmla="*/ 1709455 h 1753523"/>
                <a:gd name="connsiteX21" fmla="*/ 838434 w 2319281"/>
                <a:gd name="connsiteY21" fmla="*/ 1698438 h 1753523"/>
                <a:gd name="connsiteX22" fmla="*/ 882502 w 2319281"/>
                <a:gd name="connsiteY22" fmla="*/ 1687421 h 1753523"/>
                <a:gd name="connsiteX23" fmla="*/ 948603 w 2319281"/>
                <a:gd name="connsiteY23" fmla="*/ 1665388 h 1753523"/>
                <a:gd name="connsiteX24" fmla="*/ 981654 w 2319281"/>
                <a:gd name="connsiteY24" fmla="*/ 1654371 h 1753523"/>
                <a:gd name="connsiteX25" fmla="*/ 1003687 w 2319281"/>
                <a:gd name="connsiteY25" fmla="*/ 1621320 h 1753523"/>
                <a:gd name="connsiteX26" fmla="*/ 1014704 w 2319281"/>
                <a:gd name="connsiteY26" fmla="*/ 1588270 h 1753523"/>
                <a:gd name="connsiteX27" fmla="*/ 1047755 w 2319281"/>
                <a:gd name="connsiteY27" fmla="*/ 1555219 h 1753523"/>
                <a:gd name="connsiteX28" fmla="*/ 1058772 w 2319281"/>
                <a:gd name="connsiteY28" fmla="*/ 1389966 h 1753523"/>
                <a:gd name="connsiteX29" fmla="*/ 1047755 w 2319281"/>
                <a:gd name="connsiteY29" fmla="*/ 1423017 h 1753523"/>
                <a:gd name="connsiteX30" fmla="*/ 1113856 w 2319281"/>
                <a:gd name="connsiteY30" fmla="*/ 1467084 h 1753523"/>
                <a:gd name="connsiteX31" fmla="*/ 1146907 w 2319281"/>
                <a:gd name="connsiteY31" fmla="*/ 1489118 h 1753523"/>
                <a:gd name="connsiteX32" fmla="*/ 1190974 w 2319281"/>
                <a:gd name="connsiteY32" fmla="*/ 1511151 h 1753523"/>
                <a:gd name="connsiteX33" fmla="*/ 1268092 w 2319281"/>
                <a:gd name="connsiteY33" fmla="*/ 1500135 h 1753523"/>
                <a:gd name="connsiteX34" fmla="*/ 1312160 w 2319281"/>
                <a:gd name="connsiteY34" fmla="*/ 1478101 h 1753523"/>
                <a:gd name="connsiteX35" fmla="*/ 1422328 w 2319281"/>
                <a:gd name="connsiteY35" fmla="*/ 1445050 h 1753523"/>
                <a:gd name="connsiteX36" fmla="*/ 1521480 w 2319281"/>
                <a:gd name="connsiteY36" fmla="*/ 1389966 h 1753523"/>
                <a:gd name="connsiteX37" fmla="*/ 1576565 w 2319281"/>
                <a:gd name="connsiteY37" fmla="*/ 1378949 h 1753523"/>
                <a:gd name="connsiteX38" fmla="*/ 1587581 w 2319281"/>
                <a:gd name="connsiteY38" fmla="*/ 1345898 h 1753523"/>
                <a:gd name="connsiteX39" fmla="*/ 1620632 w 2319281"/>
                <a:gd name="connsiteY39" fmla="*/ 1279797 h 1753523"/>
                <a:gd name="connsiteX40" fmla="*/ 1609615 w 2319281"/>
                <a:gd name="connsiteY40" fmla="*/ 1213696 h 1753523"/>
                <a:gd name="connsiteX41" fmla="*/ 1631649 w 2319281"/>
                <a:gd name="connsiteY41" fmla="*/ 1180645 h 1753523"/>
                <a:gd name="connsiteX42" fmla="*/ 1829952 w 2319281"/>
                <a:gd name="connsiteY42" fmla="*/ 1147595 h 1753523"/>
                <a:gd name="connsiteX43" fmla="*/ 2083340 w 2319281"/>
                <a:gd name="connsiteY43" fmla="*/ 1125561 h 1753523"/>
                <a:gd name="connsiteX44" fmla="*/ 2171475 w 2319281"/>
                <a:gd name="connsiteY44" fmla="*/ 1103527 h 1753523"/>
                <a:gd name="connsiteX45" fmla="*/ 2248593 w 2319281"/>
                <a:gd name="connsiteY45" fmla="*/ 1092511 h 1753523"/>
                <a:gd name="connsiteX46" fmla="*/ 2281644 w 2319281"/>
                <a:gd name="connsiteY46" fmla="*/ 1015392 h 1753523"/>
                <a:gd name="connsiteX47" fmla="*/ 2314695 w 2319281"/>
                <a:gd name="connsiteY47" fmla="*/ 905224 h 1753523"/>
                <a:gd name="connsiteX48" fmla="*/ 2237577 w 2319281"/>
                <a:gd name="connsiteY48" fmla="*/ 706920 h 1753523"/>
                <a:gd name="connsiteX49" fmla="*/ 2204526 w 2319281"/>
                <a:gd name="connsiteY49" fmla="*/ 695903 h 1753523"/>
                <a:gd name="connsiteX50" fmla="*/ 2193509 w 2319281"/>
                <a:gd name="connsiteY50" fmla="*/ 486583 h 1753523"/>
                <a:gd name="connsiteX51" fmla="*/ 2171475 w 2319281"/>
                <a:gd name="connsiteY51" fmla="*/ 442515 h 1753523"/>
                <a:gd name="connsiteX52" fmla="*/ 2149442 w 2319281"/>
                <a:gd name="connsiteY52" fmla="*/ 365397 h 1753523"/>
                <a:gd name="connsiteX53" fmla="*/ 2138425 w 2319281"/>
                <a:gd name="connsiteY53" fmla="*/ 332347 h 1753523"/>
                <a:gd name="connsiteX54" fmla="*/ 2116391 w 2319281"/>
                <a:gd name="connsiteY54" fmla="*/ 299296 h 1753523"/>
                <a:gd name="connsiteX55" fmla="*/ 2094357 w 2319281"/>
                <a:gd name="connsiteY55" fmla="*/ 200144 h 1753523"/>
                <a:gd name="connsiteX56" fmla="*/ 2061307 w 2319281"/>
                <a:gd name="connsiteY56" fmla="*/ 78959 h 1753523"/>
                <a:gd name="connsiteX57" fmla="*/ 2050290 w 2319281"/>
                <a:gd name="connsiteY57" fmla="*/ 34891 h 1753523"/>
                <a:gd name="connsiteX58" fmla="*/ 2017239 w 2319281"/>
                <a:gd name="connsiteY58" fmla="*/ 1841 h 1753523"/>
                <a:gd name="connsiteX59" fmla="*/ 1554531 w 2319281"/>
                <a:gd name="connsiteY59" fmla="*/ 12858 h 1753523"/>
                <a:gd name="connsiteX60" fmla="*/ 1477413 w 2319281"/>
                <a:gd name="connsiteY60" fmla="*/ 56925 h 1753523"/>
                <a:gd name="connsiteX61" fmla="*/ 1389278 w 2319281"/>
                <a:gd name="connsiteY61" fmla="*/ 78959 h 1753523"/>
                <a:gd name="connsiteX62" fmla="*/ 1268092 w 2319281"/>
                <a:gd name="connsiteY62" fmla="*/ 134043 h 1753523"/>
                <a:gd name="connsiteX63" fmla="*/ 1213008 w 2319281"/>
                <a:gd name="connsiteY63" fmla="*/ 156077 h 1753523"/>
                <a:gd name="connsiteX64" fmla="*/ 1135890 w 2319281"/>
                <a:gd name="connsiteY64" fmla="*/ 200144 h 1753523"/>
                <a:gd name="connsiteX65" fmla="*/ 1069789 w 2319281"/>
                <a:gd name="connsiteY65" fmla="*/ 211161 h 1753523"/>
                <a:gd name="connsiteX66" fmla="*/ 1036738 w 2319281"/>
                <a:gd name="connsiteY66" fmla="*/ 222178 h 1753523"/>
                <a:gd name="connsiteX67" fmla="*/ 948603 w 2319281"/>
                <a:gd name="connsiteY67" fmla="*/ 244212 h 1753523"/>
                <a:gd name="connsiteX68" fmla="*/ 805384 w 2319281"/>
                <a:gd name="connsiteY68" fmla="*/ 310313 h 1753523"/>
                <a:gd name="connsiteX69" fmla="*/ 772333 w 2319281"/>
                <a:gd name="connsiteY69" fmla="*/ 332347 h 1753523"/>
                <a:gd name="connsiteX70" fmla="*/ 728266 w 2319281"/>
                <a:gd name="connsiteY70" fmla="*/ 343364 h 1753523"/>
                <a:gd name="connsiteX71" fmla="*/ 695215 w 2319281"/>
                <a:gd name="connsiteY71" fmla="*/ 365397 h 1753523"/>
                <a:gd name="connsiteX72" fmla="*/ 618097 w 2319281"/>
                <a:gd name="connsiteY72" fmla="*/ 398448 h 1753523"/>
                <a:gd name="connsiteX73" fmla="*/ 518945 w 2319281"/>
                <a:gd name="connsiteY73" fmla="*/ 420482 h 1753523"/>
                <a:gd name="connsiteX74" fmla="*/ 485895 w 2319281"/>
                <a:gd name="connsiteY74" fmla="*/ 442515 h 1753523"/>
                <a:gd name="connsiteX75" fmla="*/ 353692 w 2319281"/>
                <a:gd name="connsiteY75" fmla="*/ 486583 h 1753523"/>
                <a:gd name="connsiteX76" fmla="*/ 320642 w 2319281"/>
                <a:gd name="connsiteY76" fmla="*/ 497600 h 1753523"/>
                <a:gd name="connsiteX77" fmla="*/ 287591 w 2319281"/>
                <a:gd name="connsiteY77" fmla="*/ 519633 h 1753523"/>
                <a:gd name="connsiteX78" fmla="*/ 210473 w 2319281"/>
                <a:gd name="connsiteY78" fmla="*/ 585735 h 1753523"/>
                <a:gd name="connsiteX79" fmla="*/ 122338 w 2319281"/>
                <a:gd name="connsiteY79" fmla="*/ 618785 h 1753523"/>
                <a:gd name="connsiteX80" fmla="*/ 89287 w 2319281"/>
                <a:gd name="connsiteY80" fmla="*/ 651836 h 1753523"/>
                <a:gd name="connsiteX81" fmla="*/ 56237 w 2319281"/>
                <a:gd name="connsiteY81" fmla="*/ 662853 h 1753523"/>
                <a:gd name="connsiteX82" fmla="*/ 45220 w 2319281"/>
                <a:gd name="connsiteY82" fmla="*/ 695903 h 1753523"/>
                <a:gd name="connsiteX83" fmla="*/ 23186 w 2319281"/>
                <a:gd name="connsiteY83" fmla="*/ 728954 h 1753523"/>
                <a:gd name="connsiteX84" fmla="*/ 1152 w 2319281"/>
                <a:gd name="connsiteY84" fmla="*/ 762004 h 1753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2319281" h="1753523">
                  <a:moveTo>
                    <a:pt x="1152" y="762004"/>
                  </a:moveTo>
                  <a:cubicBezTo>
                    <a:pt x="6660" y="776693"/>
                    <a:pt x="38985" y="797681"/>
                    <a:pt x="56237" y="817089"/>
                  </a:cubicBezTo>
                  <a:cubicBezTo>
                    <a:pt x="68436" y="830812"/>
                    <a:pt x="76936" y="847570"/>
                    <a:pt x="89287" y="861156"/>
                  </a:cubicBezTo>
                  <a:cubicBezTo>
                    <a:pt x="113741" y="888056"/>
                    <a:pt x="140699" y="912568"/>
                    <a:pt x="166405" y="938274"/>
                  </a:cubicBezTo>
                  <a:cubicBezTo>
                    <a:pt x="193507" y="965376"/>
                    <a:pt x="215730" y="981838"/>
                    <a:pt x="232507" y="1015392"/>
                  </a:cubicBezTo>
                  <a:cubicBezTo>
                    <a:pt x="265381" y="1081142"/>
                    <a:pt x="246981" y="1057449"/>
                    <a:pt x="265557" y="1125561"/>
                  </a:cubicBezTo>
                  <a:cubicBezTo>
                    <a:pt x="271668" y="1147968"/>
                    <a:pt x="281958" y="1169130"/>
                    <a:pt x="287591" y="1191662"/>
                  </a:cubicBezTo>
                  <a:cubicBezTo>
                    <a:pt x="291263" y="1206351"/>
                    <a:pt x="291096" y="1222584"/>
                    <a:pt x="298608" y="1235730"/>
                  </a:cubicBezTo>
                  <a:cubicBezTo>
                    <a:pt x="306338" y="1249257"/>
                    <a:pt x="320642" y="1257763"/>
                    <a:pt x="331659" y="1268780"/>
                  </a:cubicBezTo>
                  <a:cubicBezTo>
                    <a:pt x="335331" y="1279797"/>
                    <a:pt x="337482" y="1291444"/>
                    <a:pt x="342675" y="1301831"/>
                  </a:cubicBezTo>
                  <a:cubicBezTo>
                    <a:pt x="362333" y="1341148"/>
                    <a:pt x="401615" y="1371788"/>
                    <a:pt x="430810" y="1400983"/>
                  </a:cubicBezTo>
                  <a:lnTo>
                    <a:pt x="474878" y="1445050"/>
                  </a:lnTo>
                  <a:lnTo>
                    <a:pt x="507928" y="1478101"/>
                  </a:lnTo>
                  <a:cubicBezTo>
                    <a:pt x="511600" y="1489118"/>
                    <a:pt x="515755" y="1499985"/>
                    <a:pt x="518945" y="1511151"/>
                  </a:cubicBezTo>
                  <a:cubicBezTo>
                    <a:pt x="523105" y="1525710"/>
                    <a:pt x="524645" y="1541042"/>
                    <a:pt x="529962" y="1555219"/>
                  </a:cubicBezTo>
                  <a:cubicBezTo>
                    <a:pt x="535729" y="1570596"/>
                    <a:pt x="545326" y="1584279"/>
                    <a:pt x="551996" y="1599286"/>
                  </a:cubicBezTo>
                  <a:cubicBezTo>
                    <a:pt x="575604" y="1652403"/>
                    <a:pt x="568944" y="1650979"/>
                    <a:pt x="596063" y="1698438"/>
                  </a:cubicBezTo>
                  <a:cubicBezTo>
                    <a:pt x="602632" y="1709934"/>
                    <a:pt x="608734" y="1722126"/>
                    <a:pt x="618097" y="1731489"/>
                  </a:cubicBezTo>
                  <a:cubicBezTo>
                    <a:pt x="627460" y="1740852"/>
                    <a:pt x="640131" y="1746178"/>
                    <a:pt x="651148" y="1753523"/>
                  </a:cubicBezTo>
                  <a:cubicBezTo>
                    <a:pt x="680526" y="1749851"/>
                    <a:pt x="711459" y="1752624"/>
                    <a:pt x="739283" y="1742506"/>
                  </a:cubicBezTo>
                  <a:cubicBezTo>
                    <a:pt x="753925" y="1737182"/>
                    <a:pt x="758096" y="1715783"/>
                    <a:pt x="772333" y="1709455"/>
                  </a:cubicBezTo>
                  <a:cubicBezTo>
                    <a:pt x="792745" y="1700383"/>
                    <a:pt x="816530" y="1702819"/>
                    <a:pt x="838434" y="1698438"/>
                  </a:cubicBezTo>
                  <a:cubicBezTo>
                    <a:pt x="853281" y="1695468"/>
                    <a:pt x="867999" y="1691772"/>
                    <a:pt x="882502" y="1687421"/>
                  </a:cubicBezTo>
                  <a:cubicBezTo>
                    <a:pt x="904748" y="1680747"/>
                    <a:pt x="926569" y="1672732"/>
                    <a:pt x="948603" y="1665388"/>
                  </a:cubicBezTo>
                  <a:lnTo>
                    <a:pt x="981654" y="1654371"/>
                  </a:lnTo>
                  <a:cubicBezTo>
                    <a:pt x="988998" y="1643354"/>
                    <a:pt x="997766" y="1633163"/>
                    <a:pt x="1003687" y="1621320"/>
                  </a:cubicBezTo>
                  <a:cubicBezTo>
                    <a:pt x="1008880" y="1610933"/>
                    <a:pt x="1008262" y="1597932"/>
                    <a:pt x="1014704" y="1588270"/>
                  </a:cubicBezTo>
                  <a:cubicBezTo>
                    <a:pt x="1023347" y="1575306"/>
                    <a:pt x="1036738" y="1566236"/>
                    <a:pt x="1047755" y="1555219"/>
                  </a:cubicBezTo>
                  <a:cubicBezTo>
                    <a:pt x="1076087" y="1441892"/>
                    <a:pt x="1074072" y="1497062"/>
                    <a:pt x="1058772" y="1389966"/>
                  </a:cubicBezTo>
                  <a:cubicBezTo>
                    <a:pt x="1055100" y="1400983"/>
                    <a:pt x="1044083" y="1412000"/>
                    <a:pt x="1047755" y="1423017"/>
                  </a:cubicBezTo>
                  <a:cubicBezTo>
                    <a:pt x="1060285" y="1460608"/>
                    <a:pt x="1087441" y="1453876"/>
                    <a:pt x="1113856" y="1467084"/>
                  </a:cubicBezTo>
                  <a:cubicBezTo>
                    <a:pt x="1125699" y="1473005"/>
                    <a:pt x="1135411" y="1482549"/>
                    <a:pt x="1146907" y="1489118"/>
                  </a:cubicBezTo>
                  <a:cubicBezTo>
                    <a:pt x="1161166" y="1497266"/>
                    <a:pt x="1176285" y="1503807"/>
                    <a:pt x="1190974" y="1511151"/>
                  </a:cubicBezTo>
                  <a:cubicBezTo>
                    <a:pt x="1216680" y="1507479"/>
                    <a:pt x="1243040" y="1506967"/>
                    <a:pt x="1268092" y="1500135"/>
                  </a:cubicBezTo>
                  <a:cubicBezTo>
                    <a:pt x="1283937" y="1495814"/>
                    <a:pt x="1296911" y="1484200"/>
                    <a:pt x="1312160" y="1478101"/>
                  </a:cubicBezTo>
                  <a:cubicBezTo>
                    <a:pt x="1356863" y="1460220"/>
                    <a:pt x="1379043" y="1455872"/>
                    <a:pt x="1422328" y="1445050"/>
                  </a:cubicBezTo>
                  <a:cubicBezTo>
                    <a:pt x="1471558" y="1412231"/>
                    <a:pt x="1474944" y="1401600"/>
                    <a:pt x="1521480" y="1389966"/>
                  </a:cubicBezTo>
                  <a:cubicBezTo>
                    <a:pt x="1539646" y="1385424"/>
                    <a:pt x="1558203" y="1382621"/>
                    <a:pt x="1576565" y="1378949"/>
                  </a:cubicBezTo>
                  <a:cubicBezTo>
                    <a:pt x="1580237" y="1367932"/>
                    <a:pt x="1582388" y="1356285"/>
                    <a:pt x="1587581" y="1345898"/>
                  </a:cubicBezTo>
                  <a:cubicBezTo>
                    <a:pt x="1630297" y="1260464"/>
                    <a:pt x="1592938" y="1362879"/>
                    <a:pt x="1620632" y="1279797"/>
                  </a:cubicBezTo>
                  <a:cubicBezTo>
                    <a:pt x="1616960" y="1257763"/>
                    <a:pt x="1607148" y="1235897"/>
                    <a:pt x="1609615" y="1213696"/>
                  </a:cubicBezTo>
                  <a:cubicBezTo>
                    <a:pt x="1611077" y="1200536"/>
                    <a:pt x="1619427" y="1185738"/>
                    <a:pt x="1631649" y="1180645"/>
                  </a:cubicBezTo>
                  <a:cubicBezTo>
                    <a:pt x="1667440" y="1165732"/>
                    <a:pt x="1786409" y="1153038"/>
                    <a:pt x="1829952" y="1147595"/>
                  </a:cubicBezTo>
                  <a:cubicBezTo>
                    <a:pt x="1942020" y="1110239"/>
                    <a:pt x="1792809" y="1156690"/>
                    <a:pt x="2083340" y="1125561"/>
                  </a:cubicBezTo>
                  <a:cubicBezTo>
                    <a:pt x="2113450" y="1122335"/>
                    <a:pt x="2141497" y="1107809"/>
                    <a:pt x="2171475" y="1103527"/>
                  </a:cubicBezTo>
                  <a:lnTo>
                    <a:pt x="2248593" y="1092511"/>
                  </a:lnTo>
                  <a:cubicBezTo>
                    <a:pt x="2283551" y="1040074"/>
                    <a:pt x="2262241" y="1080067"/>
                    <a:pt x="2281644" y="1015392"/>
                  </a:cubicBezTo>
                  <a:cubicBezTo>
                    <a:pt x="2321879" y="881277"/>
                    <a:pt x="2289301" y="1006799"/>
                    <a:pt x="2314695" y="905224"/>
                  </a:cubicBezTo>
                  <a:cubicBezTo>
                    <a:pt x="2301182" y="675499"/>
                    <a:pt x="2365787" y="735411"/>
                    <a:pt x="2237577" y="706920"/>
                  </a:cubicBezTo>
                  <a:cubicBezTo>
                    <a:pt x="2226241" y="704401"/>
                    <a:pt x="2215543" y="699575"/>
                    <a:pt x="2204526" y="695903"/>
                  </a:cubicBezTo>
                  <a:cubicBezTo>
                    <a:pt x="2200854" y="626130"/>
                    <a:pt x="2202546" y="555866"/>
                    <a:pt x="2193509" y="486583"/>
                  </a:cubicBezTo>
                  <a:cubicBezTo>
                    <a:pt x="2191385" y="470298"/>
                    <a:pt x="2177944" y="457610"/>
                    <a:pt x="2171475" y="442515"/>
                  </a:cubicBezTo>
                  <a:cubicBezTo>
                    <a:pt x="2160157" y="416106"/>
                    <a:pt x="2157427" y="393343"/>
                    <a:pt x="2149442" y="365397"/>
                  </a:cubicBezTo>
                  <a:cubicBezTo>
                    <a:pt x="2146252" y="354231"/>
                    <a:pt x="2143618" y="342734"/>
                    <a:pt x="2138425" y="332347"/>
                  </a:cubicBezTo>
                  <a:cubicBezTo>
                    <a:pt x="2132503" y="320504"/>
                    <a:pt x="2123736" y="310313"/>
                    <a:pt x="2116391" y="299296"/>
                  </a:cubicBezTo>
                  <a:cubicBezTo>
                    <a:pt x="2107618" y="264203"/>
                    <a:pt x="2099952" y="236511"/>
                    <a:pt x="2094357" y="200144"/>
                  </a:cubicBezTo>
                  <a:cubicBezTo>
                    <a:pt x="2077900" y="93174"/>
                    <a:pt x="2101461" y="139191"/>
                    <a:pt x="2061307" y="78959"/>
                  </a:cubicBezTo>
                  <a:cubicBezTo>
                    <a:pt x="2057635" y="64270"/>
                    <a:pt x="2057802" y="48037"/>
                    <a:pt x="2050290" y="34891"/>
                  </a:cubicBezTo>
                  <a:cubicBezTo>
                    <a:pt x="2042560" y="21364"/>
                    <a:pt x="2032804" y="2533"/>
                    <a:pt x="2017239" y="1841"/>
                  </a:cubicBezTo>
                  <a:cubicBezTo>
                    <a:pt x="1863111" y="-5009"/>
                    <a:pt x="1708767" y="9186"/>
                    <a:pt x="1554531" y="12858"/>
                  </a:cubicBezTo>
                  <a:cubicBezTo>
                    <a:pt x="1521341" y="34984"/>
                    <a:pt x="1516546" y="40154"/>
                    <a:pt x="1477413" y="56925"/>
                  </a:cubicBezTo>
                  <a:cubicBezTo>
                    <a:pt x="1447772" y="69628"/>
                    <a:pt x="1421608" y="72493"/>
                    <a:pt x="1389278" y="78959"/>
                  </a:cubicBezTo>
                  <a:cubicBezTo>
                    <a:pt x="1307597" y="133413"/>
                    <a:pt x="1349144" y="117833"/>
                    <a:pt x="1268092" y="134043"/>
                  </a:cubicBezTo>
                  <a:cubicBezTo>
                    <a:pt x="1249731" y="141388"/>
                    <a:pt x="1230696" y="147233"/>
                    <a:pt x="1213008" y="156077"/>
                  </a:cubicBezTo>
                  <a:cubicBezTo>
                    <a:pt x="1172439" y="176362"/>
                    <a:pt x="1184176" y="185658"/>
                    <a:pt x="1135890" y="200144"/>
                  </a:cubicBezTo>
                  <a:cubicBezTo>
                    <a:pt x="1114494" y="206563"/>
                    <a:pt x="1091595" y="206315"/>
                    <a:pt x="1069789" y="211161"/>
                  </a:cubicBezTo>
                  <a:cubicBezTo>
                    <a:pt x="1058453" y="213680"/>
                    <a:pt x="1047942" y="219122"/>
                    <a:pt x="1036738" y="222178"/>
                  </a:cubicBezTo>
                  <a:cubicBezTo>
                    <a:pt x="1007523" y="230146"/>
                    <a:pt x="977546" y="235306"/>
                    <a:pt x="948603" y="244212"/>
                  </a:cubicBezTo>
                  <a:cubicBezTo>
                    <a:pt x="914606" y="254672"/>
                    <a:pt x="825529" y="296883"/>
                    <a:pt x="805384" y="310313"/>
                  </a:cubicBezTo>
                  <a:cubicBezTo>
                    <a:pt x="794367" y="317658"/>
                    <a:pt x="784503" y="327131"/>
                    <a:pt x="772333" y="332347"/>
                  </a:cubicBezTo>
                  <a:cubicBezTo>
                    <a:pt x="758416" y="338311"/>
                    <a:pt x="742955" y="339692"/>
                    <a:pt x="728266" y="343364"/>
                  </a:cubicBezTo>
                  <a:cubicBezTo>
                    <a:pt x="717249" y="350708"/>
                    <a:pt x="706711" y="358828"/>
                    <a:pt x="695215" y="365397"/>
                  </a:cubicBezTo>
                  <a:cubicBezTo>
                    <a:pt x="673780" y="377646"/>
                    <a:pt x="643380" y="392829"/>
                    <a:pt x="618097" y="398448"/>
                  </a:cubicBezTo>
                  <a:cubicBezTo>
                    <a:pt x="587630" y="405218"/>
                    <a:pt x="548706" y="405601"/>
                    <a:pt x="518945" y="420482"/>
                  </a:cubicBezTo>
                  <a:cubicBezTo>
                    <a:pt x="507102" y="426403"/>
                    <a:pt x="498117" y="437423"/>
                    <a:pt x="485895" y="442515"/>
                  </a:cubicBezTo>
                  <a:cubicBezTo>
                    <a:pt x="485885" y="442519"/>
                    <a:pt x="383074" y="476789"/>
                    <a:pt x="353692" y="486583"/>
                  </a:cubicBezTo>
                  <a:cubicBezTo>
                    <a:pt x="342675" y="490255"/>
                    <a:pt x="330304" y="491159"/>
                    <a:pt x="320642" y="497600"/>
                  </a:cubicBezTo>
                  <a:cubicBezTo>
                    <a:pt x="309625" y="504944"/>
                    <a:pt x="297763" y="511157"/>
                    <a:pt x="287591" y="519633"/>
                  </a:cubicBezTo>
                  <a:cubicBezTo>
                    <a:pt x="247515" y="553029"/>
                    <a:pt x="259982" y="558230"/>
                    <a:pt x="210473" y="585735"/>
                  </a:cubicBezTo>
                  <a:cubicBezTo>
                    <a:pt x="190716" y="596711"/>
                    <a:pt x="147073" y="610540"/>
                    <a:pt x="122338" y="618785"/>
                  </a:cubicBezTo>
                  <a:cubicBezTo>
                    <a:pt x="111321" y="629802"/>
                    <a:pt x="102251" y="643193"/>
                    <a:pt x="89287" y="651836"/>
                  </a:cubicBezTo>
                  <a:cubicBezTo>
                    <a:pt x="79625" y="658278"/>
                    <a:pt x="64448" y="654642"/>
                    <a:pt x="56237" y="662853"/>
                  </a:cubicBezTo>
                  <a:cubicBezTo>
                    <a:pt x="48026" y="671064"/>
                    <a:pt x="50413" y="685516"/>
                    <a:pt x="45220" y="695903"/>
                  </a:cubicBezTo>
                  <a:cubicBezTo>
                    <a:pt x="39298" y="707746"/>
                    <a:pt x="29108" y="717111"/>
                    <a:pt x="23186" y="728954"/>
                  </a:cubicBezTo>
                  <a:cubicBezTo>
                    <a:pt x="11008" y="753310"/>
                    <a:pt x="-4356" y="747315"/>
                    <a:pt x="1152" y="762004"/>
                  </a:cubicBezTo>
                  <a:close/>
                </a:path>
              </a:pathLst>
            </a:cu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sym typeface="Arial"/>
              </a:endParaRPr>
            </a:p>
          </p:txBody>
        </p:sp>
        <p:sp>
          <p:nvSpPr>
            <p:cNvPr id="25" name="شكل حر: شكل 24">
              <a:extLst>
                <a:ext uri="{FF2B5EF4-FFF2-40B4-BE49-F238E27FC236}">
                  <a16:creationId xmlns:a16="http://schemas.microsoft.com/office/drawing/2014/main" id="{E8AEF866-4FF3-0D1A-098B-3F406902E710}"/>
                </a:ext>
              </a:extLst>
            </p:cNvPr>
            <p:cNvSpPr/>
            <p:nvPr/>
          </p:nvSpPr>
          <p:spPr>
            <a:xfrm>
              <a:off x="5343181" y="2335076"/>
              <a:ext cx="3415229" cy="2005570"/>
            </a:xfrm>
            <a:custGeom>
              <a:avLst/>
              <a:gdLst>
                <a:gd name="connsiteX0" fmla="*/ 716096 w 3415229"/>
                <a:gd name="connsiteY0" fmla="*/ 661512 h 2005570"/>
                <a:gd name="connsiteX1" fmla="*/ 605927 w 3415229"/>
                <a:gd name="connsiteY1" fmla="*/ 683546 h 2005570"/>
                <a:gd name="connsiteX2" fmla="*/ 396607 w 3415229"/>
                <a:gd name="connsiteY2" fmla="*/ 716596 h 2005570"/>
                <a:gd name="connsiteX3" fmla="*/ 297455 w 3415229"/>
                <a:gd name="connsiteY3" fmla="*/ 749647 h 2005570"/>
                <a:gd name="connsiteX4" fmla="*/ 220337 w 3415229"/>
                <a:gd name="connsiteY4" fmla="*/ 771681 h 2005570"/>
                <a:gd name="connsiteX5" fmla="*/ 165253 w 3415229"/>
                <a:gd name="connsiteY5" fmla="*/ 804731 h 2005570"/>
                <a:gd name="connsiteX6" fmla="*/ 121185 w 3415229"/>
                <a:gd name="connsiteY6" fmla="*/ 859816 h 2005570"/>
                <a:gd name="connsiteX7" fmla="*/ 44067 w 3415229"/>
                <a:gd name="connsiteY7" fmla="*/ 981001 h 2005570"/>
                <a:gd name="connsiteX8" fmla="*/ 33050 w 3415229"/>
                <a:gd name="connsiteY8" fmla="*/ 1025069 h 2005570"/>
                <a:gd name="connsiteX9" fmla="*/ 11017 w 3415229"/>
                <a:gd name="connsiteY9" fmla="*/ 1091170 h 2005570"/>
                <a:gd name="connsiteX10" fmla="*/ 0 w 3415229"/>
                <a:gd name="connsiteY10" fmla="*/ 1146254 h 2005570"/>
                <a:gd name="connsiteX11" fmla="*/ 11017 w 3415229"/>
                <a:gd name="connsiteY11" fmla="*/ 1553878 h 2005570"/>
                <a:gd name="connsiteX12" fmla="*/ 22033 w 3415229"/>
                <a:gd name="connsiteY12" fmla="*/ 1597946 h 2005570"/>
                <a:gd name="connsiteX13" fmla="*/ 66101 w 3415229"/>
                <a:gd name="connsiteY13" fmla="*/ 1619979 h 2005570"/>
                <a:gd name="connsiteX14" fmla="*/ 88135 w 3415229"/>
                <a:gd name="connsiteY14" fmla="*/ 1664047 h 2005570"/>
                <a:gd name="connsiteX15" fmla="*/ 121185 w 3415229"/>
                <a:gd name="connsiteY15" fmla="*/ 1686081 h 2005570"/>
                <a:gd name="connsiteX16" fmla="*/ 165253 w 3415229"/>
                <a:gd name="connsiteY16" fmla="*/ 1741165 h 2005570"/>
                <a:gd name="connsiteX17" fmla="*/ 231354 w 3415229"/>
                <a:gd name="connsiteY17" fmla="*/ 1763199 h 2005570"/>
                <a:gd name="connsiteX18" fmla="*/ 264405 w 3415229"/>
                <a:gd name="connsiteY18" fmla="*/ 1796249 h 2005570"/>
                <a:gd name="connsiteX19" fmla="*/ 308472 w 3415229"/>
                <a:gd name="connsiteY19" fmla="*/ 1818283 h 2005570"/>
                <a:gd name="connsiteX20" fmla="*/ 418641 w 3415229"/>
                <a:gd name="connsiteY20" fmla="*/ 1906418 h 2005570"/>
                <a:gd name="connsiteX21" fmla="*/ 462708 w 3415229"/>
                <a:gd name="connsiteY21" fmla="*/ 1950485 h 2005570"/>
                <a:gd name="connsiteX22" fmla="*/ 495759 w 3415229"/>
                <a:gd name="connsiteY22" fmla="*/ 1983536 h 2005570"/>
                <a:gd name="connsiteX23" fmla="*/ 561860 w 3415229"/>
                <a:gd name="connsiteY23" fmla="*/ 2005570 h 2005570"/>
                <a:gd name="connsiteX24" fmla="*/ 661012 w 3415229"/>
                <a:gd name="connsiteY24" fmla="*/ 1994553 h 2005570"/>
                <a:gd name="connsiteX25" fmla="*/ 694062 w 3415229"/>
                <a:gd name="connsiteY25" fmla="*/ 1983536 h 2005570"/>
                <a:gd name="connsiteX26" fmla="*/ 749147 w 3415229"/>
                <a:gd name="connsiteY26" fmla="*/ 1972519 h 2005570"/>
                <a:gd name="connsiteX27" fmla="*/ 859315 w 3415229"/>
                <a:gd name="connsiteY27" fmla="*/ 1961502 h 2005570"/>
                <a:gd name="connsiteX28" fmla="*/ 903383 w 3415229"/>
                <a:gd name="connsiteY28" fmla="*/ 1950485 h 2005570"/>
                <a:gd name="connsiteX29" fmla="*/ 991518 w 3415229"/>
                <a:gd name="connsiteY29" fmla="*/ 1917435 h 2005570"/>
                <a:gd name="connsiteX30" fmla="*/ 1035585 w 3415229"/>
                <a:gd name="connsiteY30" fmla="*/ 1840317 h 2005570"/>
                <a:gd name="connsiteX31" fmla="*/ 1068636 w 3415229"/>
                <a:gd name="connsiteY31" fmla="*/ 1818283 h 2005570"/>
                <a:gd name="connsiteX32" fmla="*/ 1079653 w 3415229"/>
                <a:gd name="connsiteY32" fmla="*/ 1774216 h 2005570"/>
                <a:gd name="connsiteX33" fmla="*/ 1123720 w 3415229"/>
                <a:gd name="connsiteY33" fmla="*/ 1708114 h 2005570"/>
                <a:gd name="connsiteX34" fmla="*/ 1145754 w 3415229"/>
                <a:gd name="connsiteY34" fmla="*/ 1675064 h 2005570"/>
                <a:gd name="connsiteX35" fmla="*/ 1211855 w 3415229"/>
                <a:gd name="connsiteY35" fmla="*/ 1642013 h 2005570"/>
                <a:gd name="connsiteX36" fmla="*/ 1244906 w 3415229"/>
                <a:gd name="connsiteY36" fmla="*/ 1619979 h 2005570"/>
                <a:gd name="connsiteX37" fmla="*/ 1277956 w 3415229"/>
                <a:gd name="connsiteY37" fmla="*/ 1575912 h 2005570"/>
                <a:gd name="connsiteX38" fmla="*/ 1355074 w 3415229"/>
                <a:gd name="connsiteY38" fmla="*/ 1542861 h 2005570"/>
                <a:gd name="connsiteX39" fmla="*/ 1410159 w 3415229"/>
                <a:gd name="connsiteY39" fmla="*/ 1520828 h 2005570"/>
                <a:gd name="connsiteX40" fmla="*/ 1553378 w 3415229"/>
                <a:gd name="connsiteY40" fmla="*/ 1531844 h 2005570"/>
                <a:gd name="connsiteX41" fmla="*/ 1586429 w 3415229"/>
                <a:gd name="connsiteY41" fmla="*/ 1542861 h 2005570"/>
                <a:gd name="connsiteX42" fmla="*/ 1641513 w 3415229"/>
                <a:gd name="connsiteY42" fmla="*/ 1597946 h 2005570"/>
                <a:gd name="connsiteX43" fmla="*/ 1696597 w 3415229"/>
                <a:gd name="connsiteY43" fmla="*/ 1608963 h 2005570"/>
                <a:gd name="connsiteX44" fmla="*/ 1729648 w 3415229"/>
                <a:gd name="connsiteY44" fmla="*/ 1619979 h 2005570"/>
                <a:gd name="connsiteX45" fmla="*/ 1806766 w 3415229"/>
                <a:gd name="connsiteY45" fmla="*/ 1630996 h 2005570"/>
                <a:gd name="connsiteX46" fmla="*/ 1894901 w 3415229"/>
                <a:gd name="connsiteY46" fmla="*/ 1653030 h 2005570"/>
                <a:gd name="connsiteX47" fmla="*/ 1938968 w 3415229"/>
                <a:gd name="connsiteY47" fmla="*/ 1675064 h 2005570"/>
                <a:gd name="connsiteX48" fmla="*/ 1983036 w 3415229"/>
                <a:gd name="connsiteY48" fmla="*/ 1686081 h 2005570"/>
                <a:gd name="connsiteX49" fmla="*/ 2060154 w 3415229"/>
                <a:gd name="connsiteY49" fmla="*/ 1708114 h 2005570"/>
                <a:gd name="connsiteX50" fmla="*/ 2203373 w 3415229"/>
                <a:gd name="connsiteY50" fmla="*/ 1675064 h 2005570"/>
                <a:gd name="connsiteX51" fmla="*/ 2247441 w 3415229"/>
                <a:gd name="connsiteY51" fmla="*/ 1630996 h 2005570"/>
                <a:gd name="connsiteX52" fmla="*/ 2401677 w 3415229"/>
                <a:gd name="connsiteY52" fmla="*/ 1642013 h 2005570"/>
                <a:gd name="connsiteX53" fmla="*/ 2434727 w 3415229"/>
                <a:gd name="connsiteY53" fmla="*/ 1664047 h 2005570"/>
                <a:gd name="connsiteX54" fmla="*/ 2467778 w 3415229"/>
                <a:gd name="connsiteY54" fmla="*/ 1697097 h 2005570"/>
                <a:gd name="connsiteX55" fmla="*/ 2533879 w 3415229"/>
                <a:gd name="connsiteY55" fmla="*/ 1708114 h 2005570"/>
                <a:gd name="connsiteX56" fmla="*/ 2644048 w 3415229"/>
                <a:gd name="connsiteY56" fmla="*/ 1697097 h 2005570"/>
                <a:gd name="connsiteX57" fmla="*/ 2677099 w 3415229"/>
                <a:gd name="connsiteY57" fmla="*/ 1686081 h 2005570"/>
                <a:gd name="connsiteX58" fmla="*/ 2831335 w 3415229"/>
                <a:gd name="connsiteY58" fmla="*/ 1675064 h 2005570"/>
                <a:gd name="connsiteX59" fmla="*/ 2842352 w 3415229"/>
                <a:gd name="connsiteY59" fmla="*/ 1630996 h 2005570"/>
                <a:gd name="connsiteX60" fmla="*/ 2875402 w 3415229"/>
                <a:gd name="connsiteY60" fmla="*/ 1619979 h 2005570"/>
                <a:gd name="connsiteX61" fmla="*/ 2886419 w 3415229"/>
                <a:gd name="connsiteY61" fmla="*/ 1509811 h 2005570"/>
                <a:gd name="connsiteX62" fmla="*/ 2908453 w 3415229"/>
                <a:gd name="connsiteY62" fmla="*/ 1410659 h 2005570"/>
                <a:gd name="connsiteX63" fmla="*/ 2919470 w 3415229"/>
                <a:gd name="connsiteY63" fmla="*/ 1377608 h 2005570"/>
                <a:gd name="connsiteX64" fmla="*/ 2963537 w 3415229"/>
                <a:gd name="connsiteY64" fmla="*/ 1366591 h 2005570"/>
                <a:gd name="connsiteX65" fmla="*/ 3249976 w 3415229"/>
                <a:gd name="connsiteY65" fmla="*/ 1366591 h 2005570"/>
                <a:gd name="connsiteX66" fmla="*/ 3338111 w 3415229"/>
                <a:gd name="connsiteY66" fmla="*/ 1322524 h 2005570"/>
                <a:gd name="connsiteX67" fmla="*/ 3382178 w 3415229"/>
                <a:gd name="connsiteY67" fmla="*/ 1300490 h 2005570"/>
                <a:gd name="connsiteX68" fmla="*/ 3415229 w 3415229"/>
                <a:gd name="connsiteY68" fmla="*/ 1201338 h 2005570"/>
                <a:gd name="connsiteX69" fmla="*/ 3382178 w 3415229"/>
                <a:gd name="connsiteY69" fmla="*/ 1058119 h 2005570"/>
                <a:gd name="connsiteX70" fmla="*/ 3371161 w 3415229"/>
                <a:gd name="connsiteY70" fmla="*/ 1014052 h 2005570"/>
                <a:gd name="connsiteX71" fmla="*/ 3360144 w 3415229"/>
                <a:gd name="connsiteY71" fmla="*/ 892866 h 2005570"/>
                <a:gd name="connsiteX72" fmla="*/ 3338111 w 3415229"/>
                <a:gd name="connsiteY72" fmla="*/ 694563 h 2005570"/>
                <a:gd name="connsiteX73" fmla="*/ 3349127 w 3415229"/>
                <a:gd name="connsiteY73" fmla="*/ 419141 h 2005570"/>
                <a:gd name="connsiteX74" fmla="*/ 3360144 w 3415229"/>
                <a:gd name="connsiteY74" fmla="*/ 375073 h 2005570"/>
                <a:gd name="connsiteX75" fmla="*/ 3349127 w 3415229"/>
                <a:gd name="connsiteY75" fmla="*/ 264905 h 2005570"/>
                <a:gd name="connsiteX76" fmla="*/ 3360144 w 3415229"/>
                <a:gd name="connsiteY76" fmla="*/ 88635 h 2005570"/>
                <a:gd name="connsiteX77" fmla="*/ 3349127 w 3415229"/>
                <a:gd name="connsiteY77" fmla="*/ 11517 h 2005570"/>
                <a:gd name="connsiteX78" fmla="*/ 3260992 w 3415229"/>
                <a:gd name="connsiteY78" fmla="*/ 500 h 2005570"/>
                <a:gd name="connsiteX79" fmla="*/ 3051672 w 3415229"/>
                <a:gd name="connsiteY79" fmla="*/ 11517 h 2005570"/>
                <a:gd name="connsiteX80" fmla="*/ 3018621 w 3415229"/>
                <a:gd name="connsiteY80" fmla="*/ 22534 h 2005570"/>
                <a:gd name="connsiteX81" fmla="*/ 2941503 w 3415229"/>
                <a:gd name="connsiteY81" fmla="*/ 44567 h 2005570"/>
                <a:gd name="connsiteX82" fmla="*/ 2908453 w 3415229"/>
                <a:gd name="connsiteY82" fmla="*/ 66601 h 2005570"/>
                <a:gd name="connsiteX83" fmla="*/ 2875402 w 3415229"/>
                <a:gd name="connsiteY83" fmla="*/ 77618 h 2005570"/>
                <a:gd name="connsiteX84" fmla="*/ 2864385 w 3415229"/>
                <a:gd name="connsiteY84" fmla="*/ 110669 h 2005570"/>
                <a:gd name="connsiteX85" fmla="*/ 2853368 w 3415229"/>
                <a:gd name="connsiteY85" fmla="*/ 187787 h 2005570"/>
                <a:gd name="connsiteX86" fmla="*/ 2831335 w 3415229"/>
                <a:gd name="connsiteY86" fmla="*/ 253888 h 2005570"/>
                <a:gd name="connsiteX87" fmla="*/ 2820318 w 3415229"/>
                <a:gd name="connsiteY87" fmla="*/ 308972 h 2005570"/>
                <a:gd name="connsiteX88" fmla="*/ 2776250 w 3415229"/>
                <a:gd name="connsiteY88" fmla="*/ 397107 h 2005570"/>
                <a:gd name="connsiteX89" fmla="*/ 2732183 w 3415229"/>
                <a:gd name="connsiteY89" fmla="*/ 408124 h 2005570"/>
                <a:gd name="connsiteX90" fmla="*/ 2699132 w 3415229"/>
                <a:gd name="connsiteY90" fmla="*/ 419141 h 2005570"/>
                <a:gd name="connsiteX91" fmla="*/ 2555913 w 3415229"/>
                <a:gd name="connsiteY91" fmla="*/ 452191 h 2005570"/>
                <a:gd name="connsiteX92" fmla="*/ 2511846 w 3415229"/>
                <a:gd name="connsiteY92" fmla="*/ 463208 h 2005570"/>
                <a:gd name="connsiteX93" fmla="*/ 2401677 w 3415229"/>
                <a:gd name="connsiteY93" fmla="*/ 474225 h 2005570"/>
                <a:gd name="connsiteX94" fmla="*/ 2192356 w 3415229"/>
                <a:gd name="connsiteY94" fmla="*/ 452191 h 2005570"/>
                <a:gd name="connsiteX95" fmla="*/ 2126255 w 3415229"/>
                <a:gd name="connsiteY95" fmla="*/ 419141 h 2005570"/>
                <a:gd name="connsiteX96" fmla="*/ 1994053 w 3415229"/>
                <a:gd name="connsiteY96" fmla="*/ 441175 h 2005570"/>
                <a:gd name="connsiteX97" fmla="*/ 1916935 w 3415229"/>
                <a:gd name="connsiteY97" fmla="*/ 463208 h 2005570"/>
                <a:gd name="connsiteX98" fmla="*/ 1850833 w 3415229"/>
                <a:gd name="connsiteY98" fmla="*/ 529310 h 2005570"/>
                <a:gd name="connsiteX99" fmla="*/ 1839817 w 3415229"/>
                <a:gd name="connsiteY99" fmla="*/ 562360 h 2005570"/>
                <a:gd name="connsiteX100" fmla="*/ 1795749 w 3415229"/>
                <a:gd name="connsiteY100" fmla="*/ 639478 h 2005570"/>
                <a:gd name="connsiteX101" fmla="*/ 1806766 w 3415229"/>
                <a:gd name="connsiteY101" fmla="*/ 716596 h 2005570"/>
                <a:gd name="connsiteX102" fmla="*/ 1828800 w 3415229"/>
                <a:gd name="connsiteY102" fmla="*/ 782697 h 2005570"/>
                <a:gd name="connsiteX103" fmla="*/ 1839817 w 3415229"/>
                <a:gd name="connsiteY103" fmla="*/ 826765 h 2005570"/>
                <a:gd name="connsiteX104" fmla="*/ 1828800 w 3415229"/>
                <a:gd name="connsiteY104" fmla="*/ 892866 h 2005570"/>
                <a:gd name="connsiteX105" fmla="*/ 1817783 w 3415229"/>
                <a:gd name="connsiteY105" fmla="*/ 992018 h 2005570"/>
                <a:gd name="connsiteX106" fmla="*/ 1795749 w 3415229"/>
                <a:gd name="connsiteY106" fmla="*/ 947951 h 2005570"/>
                <a:gd name="connsiteX107" fmla="*/ 1762699 w 3415229"/>
                <a:gd name="connsiteY107" fmla="*/ 914900 h 2005570"/>
                <a:gd name="connsiteX108" fmla="*/ 1740665 w 3415229"/>
                <a:gd name="connsiteY108" fmla="*/ 848799 h 2005570"/>
                <a:gd name="connsiteX109" fmla="*/ 1729648 w 3415229"/>
                <a:gd name="connsiteY109" fmla="*/ 804731 h 2005570"/>
                <a:gd name="connsiteX110" fmla="*/ 1707614 w 3415229"/>
                <a:gd name="connsiteY110" fmla="*/ 760664 h 2005570"/>
                <a:gd name="connsiteX111" fmla="*/ 1696597 w 3415229"/>
                <a:gd name="connsiteY111" fmla="*/ 727613 h 2005570"/>
                <a:gd name="connsiteX112" fmla="*/ 1685580 w 3415229"/>
                <a:gd name="connsiteY112" fmla="*/ 683546 h 2005570"/>
                <a:gd name="connsiteX113" fmla="*/ 1641513 w 3415229"/>
                <a:gd name="connsiteY113" fmla="*/ 617444 h 2005570"/>
                <a:gd name="connsiteX114" fmla="*/ 1619479 w 3415229"/>
                <a:gd name="connsiteY114" fmla="*/ 551343 h 2005570"/>
                <a:gd name="connsiteX115" fmla="*/ 1586429 w 3415229"/>
                <a:gd name="connsiteY115" fmla="*/ 463208 h 2005570"/>
                <a:gd name="connsiteX116" fmla="*/ 1520327 w 3415229"/>
                <a:gd name="connsiteY116" fmla="*/ 408124 h 2005570"/>
                <a:gd name="connsiteX117" fmla="*/ 1476260 w 3415229"/>
                <a:gd name="connsiteY117" fmla="*/ 342023 h 2005570"/>
                <a:gd name="connsiteX118" fmla="*/ 1465243 w 3415229"/>
                <a:gd name="connsiteY118" fmla="*/ 308972 h 2005570"/>
                <a:gd name="connsiteX119" fmla="*/ 1388125 w 3415229"/>
                <a:gd name="connsiteY119" fmla="*/ 286938 h 2005570"/>
                <a:gd name="connsiteX120" fmla="*/ 1355074 w 3415229"/>
                <a:gd name="connsiteY120" fmla="*/ 275922 h 2005570"/>
                <a:gd name="connsiteX121" fmla="*/ 1277956 w 3415229"/>
                <a:gd name="connsiteY121" fmla="*/ 297955 h 2005570"/>
                <a:gd name="connsiteX122" fmla="*/ 1233889 w 3415229"/>
                <a:gd name="connsiteY122" fmla="*/ 308972 h 2005570"/>
                <a:gd name="connsiteX123" fmla="*/ 1189821 w 3415229"/>
                <a:gd name="connsiteY123" fmla="*/ 331006 h 2005570"/>
                <a:gd name="connsiteX124" fmla="*/ 1156771 w 3415229"/>
                <a:gd name="connsiteY124" fmla="*/ 342023 h 2005570"/>
                <a:gd name="connsiteX125" fmla="*/ 1101686 w 3415229"/>
                <a:gd name="connsiteY125" fmla="*/ 408124 h 2005570"/>
                <a:gd name="connsiteX126" fmla="*/ 1057619 w 3415229"/>
                <a:gd name="connsiteY126" fmla="*/ 474225 h 2005570"/>
                <a:gd name="connsiteX127" fmla="*/ 1035585 w 3415229"/>
                <a:gd name="connsiteY127" fmla="*/ 507276 h 2005570"/>
                <a:gd name="connsiteX128" fmla="*/ 1013552 w 3415229"/>
                <a:gd name="connsiteY128" fmla="*/ 595411 h 2005570"/>
                <a:gd name="connsiteX129" fmla="*/ 991518 w 3415229"/>
                <a:gd name="connsiteY129" fmla="*/ 705579 h 2005570"/>
                <a:gd name="connsiteX130" fmla="*/ 969484 w 3415229"/>
                <a:gd name="connsiteY130" fmla="*/ 749647 h 2005570"/>
                <a:gd name="connsiteX131" fmla="*/ 958467 w 3415229"/>
                <a:gd name="connsiteY131" fmla="*/ 782697 h 2005570"/>
                <a:gd name="connsiteX132" fmla="*/ 892366 w 3415229"/>
                <a:gd name="connsiteY132" fmla="*/ 760664 h 2005570"/>
                <a:gd name="connsiteX133" fmla="*/ 837282 w 3415229"/>
                <a:gd name="connsiteY133" fmla="*/ 716596 h 2005570"/>
                <a:gd name="connsiteX134" fmla="*/ 804231 w 3415229"/>
                <a:gd name="connsiteY134" fmla="*/ 683546 h 2005570"/>
                <a:gd name="connsiteX135" fmla="*/ 716096 w 3415229"/>
                <a:gd name="connsiteY135" fmla="*/ 661512 h 2005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</a:cxnLst>
              <a:rect l="l" t="t" r="r" b="b"/>
              <a:pathLst>
                <a:path w="3415229" h="2005570">
                  <a:moveTo>
                    <a:pt x="716096" y="661512"/>
                  </a:moveTo>
                  <a:cubicBezTo>
                    <a:pt x="683045" y="661512"/>
                    <a:pt x="642919" y="677705"/>
                    <a:pt x="605927" y="683546"/>
                  </a:cubicBezTo>
                  <a:cubicBezTo>
                    <a:pt x="536154" y="694563"/>
                    <a:pt x="465136" y="699464"/>
                    <a:pt x="396607" y="716596"/>
                  </a:cubicBezTo>
                  <a:cubicBezTo>
                    <a:pt x="322767" y="735056"/>
                    <a:pt x="380424" y="718533"/>
                    <a:pt x="297455" y="749647"/>
                  </a:cubicBezTo>
                  <a:cubicBezTo>
                    <a:pt x="265844" y="761501"/>
                    <a:pt x="255066" y="762999"/>
                    <a:pt x="220337" y="771681"/>
                  </a:cubicBezTo>
                  <a:cubicBezTo>
                    <a:pt x="201976" y="782698"/>
                    <a:pt x="181257" y="790505"/>
                    <a:pt x="165253" y="804731"/>
                  </a:cubicBezTo>
                  <a:cubicBezTo>
                    <a:pt x="147678" y="820353"/>
                    <a:pt x="135015" y="840799"/>
                    <a:pt x="121185" y="859816"/>
                  </a:cubicBezTo>
                  <a:cubicBezTo>
                    <a:pt x="89221" y="903767"/>
                    <a:pt x="71352" y="935527"/>
                    <a:pt x="44067" y="981001"/>
                  </a:cubicBezTo>
                  <a:cubicBezTo>
                    <a:pt x="40395" y="995690"/>
                    <a:pt x="37401" y="1010566"/>
                    <a:pt x="33050" y="1025069"/>
                  </a:cubicBezTo>
                  <a:cubicBezTo>
                    <a:pt x="26376" y="1047315"/>
                    <a:pt x="15572" y="1068396"/>
                    <a:pt x="11017" y="1091170"/>
                  </a:cubicBezTo>
                  <a:lnTo>
                    <a:pt x="0" y="1146254"/>
                  </a:lnTo>
                  <a:cubicBezTo>
                    <a:pt x="3672" y="1282129"/>
                    <a:pt x="4395" y="1418115"/>
                    <a:pt x="11017" y="1553878"/>
                  </a:cubicBezTo>
                  <a:cubicBezTo>
                    <a:pt x="11755" y="1569001"/>
                    <a:pt x="12340" y="1586314"/>
                    <a:pt x="22033" y="1597946"/>
                  </a:cubicBezTo>
                  <a:cubicBezTo>
                    <a:pt x="32547" y="1610563"/>
                    <a:pt x="51412" y="1612635"/>
                    <a:pt x="66101" y="1619979"/>
                  </a:cubicBezTo>
                  <a:cubicBezTo>
                    <a:pt x="73446" y="1634668"/>
                    <a:pt x="77621" y="1651430"/>
                    <a:pt x="88135" y="1664047"/>
                  </a:cubicBezTo>
                  <a:cubicBezTo>
                    <a:pt x="96611" y="1674219"/>
                    <a:pt x="112914" y="1675742"/>
                    <a:pt x="121185" y="1686081"/>
                  </a:cubicBezTo>
                  <a:cubicBezTo>
                    <a:pt x="159083" y="1733454"/>
                    <a:pt x="96664" y="1710681"/>
                    <a:pt x="165253" y="1741165"/>
                  </a:cubicBezTo>
                  <a:cubicBezTo>
                    <a:pt x="186477" y="1750598"/>
                    <a:pt x="231354" y="1763199"/>
                    <a:pt x="231354" y="1763199"/>
                  </a:cubicBezTo>
                  <a:cubicBezTo>
                    <a:pt x="242371" y="1774216"/>
                    <a:pt x="251727" y="1787193"/>
                    <a:pt x="264405" y="1796249"/>
                  </a:cubicBezTo>
                  <a:cubicBezTo>
                    <a:pt x="277769" y="1805795"/>
                    <a:pt x="295761" y="1807883"/>
                    <a:pt x="308472" y="1818283"/>
                  </a:cubicBezTo>
                  <a:cubicBezTo>
                    <a:pt x="425799" y="1914278"/>
                    <a:pt x="340880" y="1880498"/>
                    <a:pt x="418641" y="1906418"/>
                  </a:cubicBezTo>
                  <a:cubicBezTo>
                    <a:pt x="439626" y="1969373"/>
                    <a:pt x="412345" y="1916910"/>
                    <a:pt x="462708" y="1950485"/>
                  </a:cubicBezTo>
                  <a:cubicBezTo>
                    <a:pt x="475672" y="1959127"/>
                    <a:pt x="482139" y="1975969"/>
                    <a:pt x="495759" y="1983536"/>
                  </a:cubicBezTo>
                  <a:cubicBezTo>
                    <a:pt x="516062" y="1994815"/>
                    <a:pt x="561860" y="2005570"/>
                    <a:pt x="561860" y="2005570"/>
                  </a:cubicBezTo>
                  <a:cubicBezTo>
                    <a:pt x="594911" y="2001898"/>
                    <a:pt x="628210" y="2000020"/>
                    <a:pt x="661012" y="1994553"/>
                  </a:cubicBezTo>
                  <a:cubicBezTo>
                    <a:pt x="672467" y="1992644"/>
                    <a:pt x="682796" y="1986353"/>
                    <a:pt x="694062" y="1983536"/>
                  </a:cubicBezTo>
                  <a:cubicBezTo>
                    <a:pt x="712228" y="1978994"/>
                    <a:pt x="730586" y="1974994"/>
                    <a:pt x="749147" y="1972519"/>
                  </a:cubicBezTo>
                  <a:cubicBezTo>
                    <a:pt x="785729" y="1967641"/>
                    <a:pt x="822592" y="1965174"/>
                    <a:pt x="859315" y="1961502"/>
                  </a:cubicBezTo>
                  <a:cubicBezTo>
                    <a:pt x="874004" y="1957830"/>
                    <a:pt x="889206" y="1955801"/>
                    <a:pt x="903383" y="1950485"/>
                  </a:cubicBezTo>
                  <a:cubicBezTo>
                    <a:pt x="1018604" y="1907278"/>
                    <a:pt x="878401" y="1945714"/>
                    <a:pt x="991518" y="1917435"/>
                  </a:cubicBezTo>
                  <a:cubicBezTo>
                    <a:pt x="1004123" y="1879620"/>
                    <a:pt x="1002237" y="1873665"/>
                    <a:pt x="1035585" y="1840317"/>
                  </a:cubicBezTo>
                  <a:cubicBezTo>
                    <a:pt x="1044948" y="1830954"/>
                    <a:pt x="1057619" y="1825628"/>
                    <a:pt x="1068636" y="1818283"/>
                  </a:cubicBezTo>
                  <a:cubicBezTo>
                    <a:pt x="1072308" y="1803594"/>
                    <a:pt x="1072882" y="1787759"/>
                    <a:pt x="1079653" y="1774216"/>
                  </a:cubicBezTo>
                  <a:cubicBezTo>
                    <a:pt x="1091496" y="1750530"/>
                    <a:pt x="1109031" y="1730148"/>
                    <a:pt x="1123720" y="1708114"/>
                  </a:cubicBezTo>
                  <a:cubicBezTo>
                    <a:pt x="1131064" y="1697097"/>
                    <a:pt x="1134737" y="1682409"/>
                    <a:pt x="1145754" y="1675064"/>
                  </a:cubicBezTo>
                  <a:cubicBezTo>
                    <a:pt x="1240475" y="1611917"/>
                    <a:pt x="1120631" y="1687626"/>
                    <a:pt x="1211855" y="1642013"/>
                  </a:cubicBezTo>
                  <a:cubicBezTo>
                    <a:pt x="1223698" y="1636091"/>
                    <a:pt x="1233889" y="1627324"/>
                    <a:pt x="1244906" y="1619979"/>
                  </a:cubicBezTo>
                  <a:cubicBezTo>
                    <a:pt x="1255923" y="1605290"/>
                    <a:pt x="1264973" y="1588895"/>
                    <a:pt x="1277956" y="1575912"/>
                  </a:cubicBezTo>
                  <a:cubicBezTo>
                    <a:pt x="1307001" y="1546867"/>
                    <a:pt x="1317149" y="1555503"/>
                    <a:pt x="1355074" y="1542861"/>
                  </a:cubicBezTo>
                  <a:cubicBezTo>
                    <a:pt x="1373835" y="1536607"/>
                    <a:pt x="1391797" y="1528172"/>
                    <a:pt x="1410159" y="1520828"/>
                  </a:cubicBezTo>
                  <a:cubicBezTo>
                    <a:pt x="1457899" y="1524500"/>
                    <a:pt x="1505867" y="1525905"/>
                    <a:pt x="1553378" y="1531844"/>
                  </a:cubicBezTo>
                  <a:cubicBezTo>
                    <a:pt x="1564901" y="1533284"/>
                    <a:pt x="1577361" y="1535606"/>
                    <a:pt x="1586429" y="1542861"/>
                  </a:cubicBezTo>
                  <a:cubicBezTo>
                    <a:pt x="1633954" y="1580882"/>
                    <a:pt x="1579297" y="1574615"/>
                    <a:pt x="1641513" y="1597946"/>
                  </a:cubicBezTo>
                  <a:cubicBezTo>
                    <a:pt x="1659046" y="1604521"/>
                    <a:pt x="1678431" y="1604422"/>
                    <a:pt x="1696597" y="1608963"/>
                  </a:cubicBezTo>
                  <a:cubicBezTo>
                    <a:pt x="1707863" y="1611779"/>
                    <a:pt x="1718631" y="1616307"/>
                    <a:pt x="1729648" y="1619979"/>
                  </a:cubicBezTo>
                  <a:cubicBezTo>
                    <a:pt x="1787905" y="1600562"/>
                    <a:pt x="1738699" y="1608307"/>
                    <a:pt x="1806766" y="1630996"/>
                  </a:cubicBezTo>
                  <a:cubicBezTo>
                    <a:pt x="1835495" y="1640572"/>
                    <a:pt x="1894901" y="1653030"/>
                    <a:pt x="1894901" y="1653030"/>
                  </a:cubicBezTo>
                  <a:cubicBezTo>
                    <a:pt x="1909590" y="1660375"/>
                    <a:pt x="1923591" y="1669297"/>
                    <a:pt x="1938968" y="1675064"/>
                  </a:cubicBezTo>
                  <a:cubicBezTo>
                    <a:pt x="1953145" y="1680381"/>
                    <a:pt x="1968477" y="1681921"/>
                    <a:pt x="1983036" y="1686081"/>
                  </a:cubicBezTo>
                  <a:cubicBezTo>
                    <a:pt x="2093672" y="1717690"/>
                    <a:pt x="1922387" y="1673672"/>
                    <a:pt x="2060154" y="1708114"/>
                  </a:cubicBezTo>
                  <a:cubicBezTo>
                    <a:pt x="2107894" y="1697097"/>
                    <a:pt x="2158069" y="1693719"/>
                    <a:pt x="2203373" y="1675064"/>
                  </a:cubicBezTo>
                  <a:cubicBezTo>
                    <a:pt x="2222582" y="1667154"/>
                    <a:pt x="2226950" y="1634411"/>
                    <a:pt x="2247441" y="1630996"/>
                  </a:cubicBezTo>
                  <a:cubicBezTo>
                    <a:pt x="2298283" y="1622522"/>
                    <a:pt x="2350265" y="1638341"/>
                    <a:pt x="2401677" y="1642013"/>
                  </a:cubicBezTo>
                  <a:cubicBezTo>
                    <a:pt x="2412694" y="1649358"/>
                    <a:pt x="2424555" y="1655571"/>
                    <a:pt x="2434727" y="1664047"/>
                  </a:cubicBezTo>
                  <a:cubicBezTo>
                    <a:pt x="2446696" y="1674021"/>
                    <a:pt x="2453541" y="1690769"/>
                    <a:pt x="2467778" y="1697097"/>
                  </a:cubicBezTo>
                  <a:cubicBezTo>
                    <a:pt x="2488190" y="1706169"/>
                    <a:pt x="2511845" y="1704442"/>
                    <a:pt x="2533879" y="1708114"/>
                  </a:cubicBezTo>
                  <a:cubicBezTo>
                    <a:pt x="2570602" y="1704442"/>
                    <a:pt x="2607571" y="1702709"/>
                    <a:pt x="2644048" y="1697097"/>
                  </a:cubicBezTo>
                  <a:cubicBezTo>
                    <a:pt x="2655526" y="1695331"/>
                    <a:pt x="2665566" y="1687438"/>
                    <a:pt x="2677099" y="1686081"/>
                  </a:cubicBezTo>
                  <a:cubicBezTo>
                    <a:pt x="2728289" y="1680059"/>
                    <a:pt x="2779923" y="1678736"/>
                    <a:pt x="2831335" y="1675064"/>
                  </a:cubicBezTo>
                  <a:cubicBezTo>
                    <a:pt x="2835007" y="1660375"/>
                    <a:pt x="2832893" y="1642820"/>
                    <a:pt x="2842352" y="1630996"/>
                  </a:cubicBezTo>
                  <a:cubicBezTo>
                    <a:pt x="2849606" y="1621928"/>
                    <a:pt x="2871433" y="1630892"/>
                    <a:pt x="2875402" y="1619979"/>
                  </a:cubicBezTo>
                  <a:cubicBezTo>
                    <a:pt x="2888014" y="1585295"/>
                    <a:pt x="2881541" y="1546393"/>
                    <a:pt x="2886419" y="1509811"/>
                  </a:cubicBezTo>
                  <a:cubicBezTo>
                    <a:pt x="2889259" y="1488510"/>
                    <a:pt x="2901907" y="1433569"/>
                    <a:pt x="2908453" y="1410659"/>
                  </a:cubicBezTo>
                  <a:cubicBezTo>
                    <a:pt x="2911643" y="1399493"/>
                    <a:pt x="2910402" y="1384863"/>
                    <a:pt x="2919470" y="1377608"/>
                  </a:cubicBezTo>
                  <a:cubicBezTo>
                    <a:pt x="2931293" y="1368149"/>
                    <a:pt x="2948848" y="1370263"/>
                    <a:pt x="2963537" y="1366591"/>
                  </a:cubicBezTo>
                  <a:cubicBezTo>
                    <a:pt x="3061727" y="1374774"/>
                    <a:pt x="3151148" y="1389052"/>
                    <a:pt x="3249976" y="1366591"/>
                  </a:cubicBezTo>
                  <a:cubicBezTo>
                    <a:pt x="3282005" y="1359312"/>
                    <a:pt x="3308733" y="1337213"/>
                    <a:pt x="3338111" y="1322524"/>
                  </a:cubicBezTo>
                  <a:lnTo>
                    <a:pt x="3382178" y="1300490"/>
                  </a:lnTo>
                  <a:cubicBezTo>
                    <a:pt x="3400099" y="1264648"/>
                    <a:pt x="3415229" y="1244052"/>
                    <a:pt x="3415229" y="1201338"/>
                  </a:cubicBezTo>
                  <a:cubicBezTo>
                    <a:pt x="3415229" y="1124619"/>
                    <a:pt x="3399632" y="1127933"/>
                    <a:pt x="3382178" y="1058119"/>
                  </a:cubicBezTo>
                  <a:lnTo>
                    <a:pt x="3371161" y="1014052"/>
                  </a:lnTo>
                  <a:cubicBezTo>
                    <a:pt x="3367489" y="973657"/>
                    <a:pt x="3363255" y="933308"/>
                    <a:pt x="3360144" y="892866"/>
                  </a:cubicBezTo>
                  <a:cubicBezTo>
                    <a:pt x="3345997" y="708952"/>
                    <a:pt x="3367080" y="781475"/>
                    <a:pt x="3338111" y="694563"/>
                  </a:cubicBezTo>
                  <a:cubicBezTo>
                    <a:pt x="3341783" y="602756"/>
                    <a:pt x="3342806" y="510804"/>
                    <a:pt x="3349127" y="419141"/>
                  </a:cubicBezTo>
                  <a:cubicBezTo>
                    <a:pt x="3350169" y="404035"/>
                    <a:pt x="3360144" y="390214"/>
                    <a:pt x="3360144" y="375073"/>
                  </a:cubicBezTo>
                  <a:cubicBezTo>
                    <a:pt x="3360144" y="338167"/>
                    <a:pt x="3352799" y="301628"/>
                    <a:pt x="3349127" y="264905"/>
                  </a:cubicBezTo>
                  <a:cubicBezTo>
                    <a:pt x="3352799" y="206148"/>
                    <a:pt x="3360144" y="147506"/>
                    <a:pt x="3360144" y="88635"/>
                  </a:cubicBezTo>
                  <a:cubicBezTo>
                    <a:pt x="3360144" y="62668"/>
                    <a:pt x="3368535" y="28769"/>
                    <a:pt x="3349127" y="11517"/>
                  </a:cubicBezTo>
                  <a:cubicBezTo>
                    <a:pt x="3326998" y="-8153"/>
                    <a:pt x="3290370" y="4172"/>
                    <a:pt x="3260992" y="500"/>
                  </a:cubicBezTo>
                  <a:cubicBezTo>
                    <a:pt x="3191219" y="4172"/>
                    <a:pt x="3121255" y="5191"/>
                    <a:pt x="3051672" y="11517"/>
                  </a:cubicBezTo>
                  <a:cubicBezTo>
                    <a:pt x="3040107" y="12568"/>
                    <a:pt x="3029787" y="19344"/>
                    <a:pt x="3018621" y="22534"/>
                  </a:cubicBezTo>
                  <a:cubicBezTo>
                    <a:pt x="2921761" y="50209"/>
                    <a:pt x="3020768" y="18148"/>
                    <a:pt x="2941503" y="44567"/>
                  </a:cubicBezTo>
                  <a:cubicBezTo>
                    <a:pt x="2930486" y="51912"/>
                    <a:pt x="2920296" y="60680"/>
                    <a:pt x="2908453" y="66601"/>
                  </a:cubicBezTo>
                  <a:cubicBezTo>
                    <a:pt x="2898066" y="71795"/>
                    <a:pt x="2883614" y="69406"/>
                    <a:pt x="2875402" y="77618"/>
                  </a:cubicBezTo>
                  <a:cubicBezTo>
                    <a:pt x="2867190" y="85830"/>
                    <a:pt x="2868057" y="99652"/>
                    <a:pt x="2864385" y="110669"/>
                  </a:cubicBezTo>
                  <a:cubicBezTo>
                    <a:pt x="2860713" y="136375"/>
                    <a:pt x="2859207" y="162485"/>
                    <a:pt x="2853368" y="187787"/>
                  </a:cubicBezTo>
                  <a:cubicBezTo>
                    <a:pt x="2848146" y="210418"/>
                    <a:pt x="2835890" y="231114"/>
                    <a:pt x="2831335" y="253888"/>
                  </a:cubicBezTo>
                  <a:cubicBezTo>
                    <a:pt x="2827663" y="272249"/>
                    <a:pt x="2827040" y="291495"/>
                    <a:pt x="2820318" y="308972"/>
                  </a:cubicBezTo>
                  <a:cubicBezTo>
                    <a:pt x="2808527" y="339629"/>
                    <a:pt x="2808115" y="389140"/>
                    <a:pt x="2776250" y="397107"/>
                  </a:cubicBezTo>
                  <a:cubicBezTo>
                    <a:pt x="2761561" y="400779"/>
                    <a:pt x="2746742" y="403964"/>
                    <a:pt x="2732183" y="408124"/>
                  </a:cubicBezTo>
                  <a:cubicBezTo>
                    <a:pt x="2721017" y="411314"/>
                    <a:pt x="2710336" y="416085"/>
                    <a:pt x="2699132" y="419141"/>
                  </a:cubicBezTo>
                  <a:cubicBezTo>
                    <a:pt x="2580316" y="451546"/>
                    <a:pt x="2648430" y="431632"/>
                    <a:pt x="2555913" y="452191"/>
                  </a:cubicBezTo>
                  <a:cubicBezTo>
                    <a:pt x="2541132" y="455475"/>
                    <a:pt x="2526835" y="461067"/>
                    <a:pt x="2511846" y="463208"/>
                  </a:cubicBezTo>
                  <a:cubicBezTo>
                    <a:pt x="2475311" y="468427"/>
                    <a:pt x="2438400" y="470553"/>
                    <a:pt x="2401677" y="474225"/>
                  </a:cubicBezTo>
                  <a:cubicBezTo>
                    <a:pt x="2396947" y="473910"/>
                    <a:pt x="2241812" y="473386"/>
                    <a:pt x="2192356" y="452191"/>
                  </a:cubicBezTo>
                  <a:cubicBezTo>
                    <a:pt x="2042855" y="388120"/>
                    <a:pt x="2265530" y="465566"/>
                    <a:pt x="2126255" y="419141"/>
                  </a:cubicBezTo>
                  <a:cubicBezTo>
                    <a:pt x="2082188" y="426486"/>
                    <a:pt x="2037963" y="432942"/>
                    <a:pt x="1994053" y="441175"/>
                  </a:cubicBezTo>
                  <a:cubicBezTo>
                    <a:pt x="1962424" y="447105"/>
                    <a:pt x="1946169" y="453463"/>
                    <a:pt x="1916935" y="463208"/>
                  </a:cubicBezTo>
                  <a:cubicBezTo>
                    <a:pt x="1894901" y="485242"/>
                    <a:pt x="1860686" y="499748"/>
                    <a:pt x="1850833" y="529310"/>
                  </a:cubicBezTo>
                  <a:cubicBezTo>
                    <a:pt x="1847161" y="540327"/>
                    <a:pt x="1844391" y="551686"/>
                    <a:pt x="1839817" y="562360"/>
                  </a:cubicBezTo>
                  <a:cubicBezTo>
                    <a:pt x="1823044" y="601498"/>
                    <a:pt x="1817878" y="606286"/>
                    <a:pt x="1795749" y="639478"/>
                  </a:cubicBezTo>
                  <a:cubicBezTo>
                    <a:pt x="1799421" y="665184"/>
                    <a:pt x="1800927" y="691294"/>
                    <a:pt x="1806766" y="716596"/>
                  </a:cubicBezTo>
                  <a:cubicBezTo>
                    <a:pt x="1811989" y="739227"/>
                    <a:pt x="1823167" y="760165"/>
                    <a:pt x="1828800" y="782697"/>
                  </a:cubicBezTo>
                  <a:lnTo>
                    <a:pt x="1839817" y="826765"/>
                  </a:lnTo>
                  <a:cubicBezTo>
                    <a:pt x="1836145" y="848799"/>
                    <a:pt x="1831752" y="870724"/>
                    <a:pt x="1828800" y="892866"/>
                  </a:cubicBezTo>
                  <a:cubicBezTo>
                    <a:pt x="1824405" y="925828"/>
                    <a:pt x="1834892" y="963503"/>
                    <a:pt x="1817783" y="992018"/>
                  </a:cubicBezTo>
                  <a:cubicBezTo>
                    <a:pt x="1809334" y="1006100"/>
                    <a:pt x="1805295" y="961315"/>
                    <a:pt x="1795749" y="947951"/>
                  </a:cubicBezTo>
                  <a:cubicBezTo>
                    <a:pt x="1786693" y="935273"/>
                    <a:pt x="1773716" y="925917"/>
                    <a:pt x="1762699" y="914900"/>
                  </a:cubicBezTo>
                  <a:cubicBezTo>
                    <a:pt x="1755354" y="892866"/>
                    <a:pt x="1746298" y="871331"/>
                    <a:pt x="1740665" y="848799"/>
                  </a:cubicBezTo>
                  <a:cubicBezTo>
                    <a:pt x="1736993" y="834110"/>
                    <a:pt x="1734965" y="818908"/>
                    <a:pt x="1729648" y="804731"/>
                  </a:cubicBezTo>
                  <a:cubicBezTo>
                    <a:pt x="1723881" y="789354"/>
                    <a:pt x="1714083" y="775759"/>
                    <a:pt x="1707614" y="760664"/>
                  </a:cubicBezTo>
                  <a:cubicBezTo>
                    <a:pt x="1703039" y="749990"/>
                    <a:pt x="1699787" y="738779"/>
                    <a:pt x="1696597" y="727613"/>
                  </a:cubicBezTo>
                  <a:cubicBezTo>
                    <a:pt x="1692437" y="713054"/>
                    <a:pt x="1692351" y="697089"/>
                    <a:pt x="1685580" y="683546"/>
                  </a:cubicBezTo>
                  <a:cubicBezTo>
                    <a:pt x="1673737" y="659860"/>
                    <a:pt x="1649887" y="642566"/>
                    <a:pt x="1641513" y="617444"/>
                  </a:cubicBezTo>
                  <a:cubicBezTo>
                    <a:pt x="1634168" y="595410"/>
                    <a:pt x="1625112" y="573875"/>
                    <a:pt x="1619479" y="551343"/>
                  </a:cubicBezTo>
                  <a:cubicBezTo>
                    <a:pt x="1610608" y="515860"/>
                    <a:pt x="1608585" y="494226"/>
                    <a:pt x="1586429" y="463208"/>
                  </a:cubicBezTo>
                  <a:cubicBezTo>
                    <a:pt x="1567152" y="436220"/>
                    <a:pt x="1546679" y="425692"/>
                    <a:pt x="1520327" y="408124"/>
                  </a:cubicBezTo>
                  <a:cubicBezTo>
                    <a:pt x="1494135" y="329539"/>
                    <a:pt x="1531274" y="424543"/>
                    <a:pt x="1476260" y="342023"/>
                  </a:cubicBezTo>
                  <a:cubicBezTo>
                    <a:pt x="1469818" y="332360"/>
                    <a:pt x="1475091" y="315127"/>
                    <a:pt x="1465243" y="308972"/>
                  </a:cubicBezTo>
                  <a:cubicBezTo>
                    <a:pt x="1442572" y="294803"/>
                    <a:pt x="1413732" y="294620"/>
                    <a:pt x="1388125" y="286938"/>
                  </a:cubicBezTo>
                  <a:cubicBezTo>
                    <a:pt x="1377002" y="283601"/>
                    <a:pt x="1366091" y="279594"/>
                    <a:pt x="1355074" y="275922"/>
                  </a:cubicBezTo>
                  <a:lnTo>
                    <a:pt x="1277956" y="297955"/>
                  </a:lnTo>
                  <a:cubicBezTo>
                    <a:pt x="1263348" y="301939"/>
                    <a:pt x="1248066" y="303656"/>
                    <a:pt x="1233889" y="308972"/>
                  </a:cubicBezTo>
                  <a:cubicBezTo>
                    <a:pt x="1218512" y="314739"/>
                    <a:pt x="1204916" y="324537"/>
                    <a:pt x="1189821" y="331006"/>
                  </a:cubicBezTo>
                  <a:cubicBezTo>
                    <a:pt x="1179147" y="335580"/>
                    <a:pt x="1167788" y="338351"/>
                    <a:pt x="1156771" y="342023"/>
                  </a:cubicBezTo>
                  <a:cubicBezTo>
                    <a:pt x="1078024" y="460139"/>
                    <a:pt x="1200664" y="280866"/>
                    <a:pt x="1101686" y="408124"/>
                  </a:cubicBezTo>
                  <a:cubicBezTo>
                    <a:pt x="1085428" y="429027"/>
                    <a:pt x="1072308" y="452191"/>
                    <a:pt x="1057619" y="474225"/>
                  </a:cubicBezTo>
                  <a:lnTo>
                    <a:pt x="1035585" y="507276"/>
                  </a:lnTo>
                  <a:cubicBezTo>
                    <a:pt x="1028241" y="536654"/>
                    <a:pt x="1018530" y="565541"/>
                    <a:pt x="1013552" y="595411"/>
                  </a:cubicBezTo>
                  <a:cubicBezTo>
                    <a:pt x="1009744" y="618259"/>
                    <a:pt x="1001379" y="679283"/>
                    <a:pt x="991518" y="705579"/>
                  </a:cubicBezTo>
                  <a:cubicBezTo>
                    <a:pt x="985751" y="720956"/>
                    <a:pt x="975953" y="734552"/>
                    <a:pt x="969484" y="749647"/>
                  </a:cubicBezTo>
                  <a:cubicBezTo>
                    <a:pt x="964910" y="760321"/>
                    <a:pt x="962139" y="771680"/>
                    <a:pt x="958467" y="782697"/>
                  </a:cubicBezTo>
                  <a:cubicBezTo>
                    <a:pt x="936433" y="775353"/>
                    <a:pt x="905249" y="779989"/>
                    <a:pt x="892366" y="760664"/>
                  </a:cubicBezTo>
                  <a:cubicBezTo>
                    <a:pt x="863890" y="717951"/>
                    <a:pt x="882893" y="731800"/>
                    <a:pt x="837282" y="716596"/>
                  </a:cubicBezTo>
                  <a:cubicBezTo>
                    <a:pt x="826265" y="705579"/>
                    <a:pt x="818166" y="690514"/>
                    <a:pt x="804231" y="683546"/>
                  </a:cubicBezTo>
                  <a:cubicBezTo>
                    <a:pt x="780756" y="671809"/>
                    <a:pt x="749147" y="661512"/>
                    <a:pt x="716096" y="661512"/>
                  </a:cubicBezTo>
                  <a:close/>
                </a:path>
              </a:pathLst>
            </a:cu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sym typeface="Arial"/>
              </a:endParaRPr>
            </a:p>
          </p:txBody>
        </p:sp>
        <p:grpSp>
          <p:nvGrpSpPr>
            <p:cNvPr id="26" name="مجموعة 25">
              <a:extLst>
                <a:ext uri="{FF2B5EF4-FFF2-40B4-BE49-F238E27FC236}">
                  <a16:creationId xmlns:a16="http://schemas.microsoft.com/office/drawing/2014/main" id="{709FEF28-A579-BA75-F2D9-280D9B80D858}"/>
                </a:ext>
              </a:extLst>
            </p:cNvPr>
            <p:cNvGrpSpPr/>
            <p:nvPr/>
          </p:nvGrpSpPr>
          <p:grpSpPr>
            <a:xfrm>
              <a:off x="2609285" y="1650249"/>
              <a:ext cx="6579685" cy="3557502"/>
              <a:chOff x="2609285" y="1650249"/>
              <a:chExt cx="6579685" cy="3557502"/>
            </a:xfrm>
          </p:grpSpPr>
          <p:sp>
            <p:nvSpPr>
              <p:cNvPr id="27" name="شكل بيضاوي 26">
                <a:extLst>
                  <a:ext uri="{FF2B5EF4-FFF2-40B4-BE49-F238E27FC236}">
                    <a16:creationId xmlns:a16="http://schemas.microsoft.com/office/drawing/2014/main" id="{28B27CA9-D07A-D394-2D7E-6C45F75B0201}"/>
                  </a:ext>
                </a:extLst>
              </p:cNvPr>
              <p:cNvSpPr/>
              <p:nvPr/>
            </p:nvSpPr>
            <p:spPr>
              <a:xfrm>
                <a:off x="4836404" y="2357610"/>
                <a:ext cx="594911" cy="649995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sym typeface="Arial"/>
                </a:endParaRPr>
              </a:p>
            </p:txBody>
          </p:sp>
          <p:pic>
            <p:nvPicPr>
              <p:cNvPr id="28" name="صورة 27">
                <a:extLst>
                  <a:ext uri="{FF2B5EF4-FFF2-40B4-BE49-F238E27FC236}">
                    <a16:creationId xmlns:a16="http://schemas.microsoft.com/office/drawing/2014/main" id="{6F64B483-9C1A-3422-B21F-C554386776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2609285" y="1650249"/>
                <a:ext cx="6579685" cy="3557502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62492" y="-557065"/>
            <a:ext cx="2834068" cy="4114800"/>
          </a:xfrm>
          <a:custGeom>
            <a:avLst/>
            <a:gdLst/>
            <a:ahLst/>
            <a:cxnLst/>
            <a:rect l="l" t="t" r="r" b="b"/>
            <a:pathLst>
              <a:path w="2834068" h="4114800">
                <a:moveTo>
                  <a:pt x="0" y="0"/>
                </a:moveTo>
                <a:lnTo>
                  <a:pt x="2834069" y="0"/>
                </a:lnTo>
                <a:lnTo>
                  <a:pt x="283406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3" name="Freeform 3"/>
          <p:cNvSpPr/>
          <p:nvPr/>
        </p:nvSpPr>
        <p:spPr>
          <a:xfrm>
            <a:off x="-1894224" y="8021041"/>
            <a:ext cx="4065801" cy="3100173"/>
          </a:xfrm>
          <a:custGeom>
            <a:avLst/>
            <a:gdLst/>
            <a:ahLst/>
            <a:cxnLst/>
            <a:rect l="l" t="t" r="r" b="b"/>
            <a:pathLst>
              <a:path w="4065801" h="3100173">
                <a:moveTo>
                  <a:pt x="0" y="0"/>
                </a:moveTo>
                <a:lnTo>
                  <a:pt x="4065801" y="0"/>
                </a:lnTo>
                <a:lnTo>
                  <a:pt x="4065801" y="3100173"/>
                </a:lnTo>
                <a:lnTo>
                  <a:pt x="0" y="31001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4" name="Freeform 4"/>
          <p:cNvSpPr/>
          <p:nvPr/>
        </p:nvSpPr>
        <p:spPr>
          <a:xfrm>
            <a:off x="14417279" y="8387540"/>
            <a:ext cx="4099004" cy="2367175"/>
          </a:xfrm>
          <a:custGeom>
            <a:avLst/>
            <a:gdLst/>
            <a:ahLst/>
            <a:cxnLst/>
            <a:rect l="l" t="t" r="r" b="b"/>
            <a:pathLst>
              <a:path w="4099004" h="2367175">
                <a:moveTo>
                  <a:pt x="0" y="0"/>
                </a:moveTo>
                <a:lnTo>
                  <a:pt x="4099005" y="0"/>
                </a:lnTo>
                <a:lnTo>
                  <a:pt x="4099005" y="2367175"/>
                </a:lnTo>
                <a:lnTo>
                  <a:pt x="0" y="236717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5" name="Freeform 5"/>
          <p:cNvSpPr/>
          <p:nvPr/>
        </p:nvSpPr>
        <p:spPr>
          <a:xfrm rot="-4855525">
            <a:off x="14996793" y="-707000"/>
            <a:ext cx="2559797" cy="3357111"/>
          </a:xfrm>
          <a:custGeom>
            <a:avLst/>
            <a:gdLst/>
            <a:ahLst/>
            <a:cxnLst/>
            <a:rect l="l" t="t" r="r" b="b"/>
            <a:pathLst>
              <a:path w="2559797" h="3357111">
                <a:moveTo>
                  <a:pt x="0" y="0"/>
                </a:moveTo>
                <a:lnTo>
                  <a:pt x="2559796" y="0"/>
                </a:lnTo>
                <a:lnTo>
                  <a:pt x="2559796" y="3357111"/>
                </a:lnTo>
                <a:lnTo>
                  <a:pt x="0" y="335711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pic>
        <p:nvPicPr>
          <p:cNvPr id="13" name="صورة 12" descr="صورة تحتوي على نص, الوجه الإنساني, تلبيس, شخص&#10;&#10;تم إنشاء الوصف تلقائياً">
            <a:extLst>
              <a:ext uri="{FF2B5EF4-FFF2-40B4-BE49-F238E27FC236}">
                <a16:creationId xmlns:a16="http://schemas.microsoft.com/office/drawing/2014/main" id="{9ECD6841-17CA-5EA2-6AE7-C540B7A18B7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355906"/>
            <a:ext cx="8294875" cy="93345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0BF12FB9-4784-7653-7BC2-E047A891DA5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64507" y="3894224"/>
            <a:ext cx="5016520" cy="722545"/>
          </a:xfrm>
          <a:prstGeom prst="rect">
            <a:avLst/>
          </a:prstGeom>
        </p:spPr>
      </p:pic>
      <p:pic>
        <p:nvPicPr>
          <p:cNvPr id="16" name="We Can 5 (2016) SB_CD 2_20">
            <a:hlinkClick r:id="" action="ppaction://media"/>
            <a:extLst>
              <a:ext uri="{FF2B5EF4-FFF2-40B4-BE49-F238E27FC236}">
                <a16:creationId xmlns:a16="http://schemas.microsoft.com/office/drawing/2014/main" id="{00CE16AD-8F47-CBD4-6F1D-FE9637A359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>
            <a:duotone>
              <a:prstClr val="black"/>
              <a:srgbClr val="552579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artisticPaintBrush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144454" y="4953258"/>
            <a:ext cx="1055427" cy="1055427"/>
          </a:xfrm>
          <a:prstGeom prst="rect">
            <a:avLst/>
          </a:prstGeom>
        </p:spPr>
      </p:pic>
      <p:grpSp>
        <p:nvGrpSpPr>
          <p:cNvPr id="20" name="مجموعة 19">
            <a:extLst>
              <a:ext uri="{FF2B5EF4-FFF2-40B4-BE49-F238E27FC236}">
                <a16:creationId xmlns:a16="http://schemas.microsoft.com/office/drawing/2014/main" id="{FF611194-01A9-39DB-A4F9-F8C037C27BDB}"/>
              </a:ext>
            </a:extLst>
          </p:cNvPr>
          <p:cNvGrpSpPr/>
          <p:nvPr/>
        </p:nvGrpSpPr>
        <p:grpSpPr>
          <a:xfrm>
            <a:off x="253715" y="6205056"/>
            <a:ext cx="5156485" cy="742222"/>
            <a:chOff x="253715" y="6205056"/>
            <a:chExt cx="5156485" cy="742222"/>
          </a:xfrm>
        </p:grpSpPr>
        <p:pic>
          <p:nvPicPr>
            <p:cNvPr id="18" name="صورة 17">
              <a:extLst>
                <a:ext uri="{FF2B5EF4-FFF2-40B4-BE49-F238E27FC236}">
                  <a16:creationId xmlns:a16="http://schemas.microsoft.com/office/drawing/2014/main" id="{28E650F0-53B2-5B68-E7A7-4204784CBA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253715" y="6205056"/>
              <a:ext cx="5156485" cy="742222"/>
            </a:xfrm>
            <a:prstGeom prst="rect">
              <a:avLst/>
            </a:prstGeom>
          </p:spPr>
        </p:pic>
        <p:sp>
          <p:nvSpPr>
            <p:cNvPr id="19" name="مستطيل 18">
              <a:extLst>
                <a:ext uri="{FF2B5EF4-FFF2-40B4-BE49-F238E27FC236}">
                  <a16:creationId xmlns:a16="http://schemas.microsoft.com/office/drawing/2014/main" id="{69F264DE-0090-122F-1767-71C9A187CE27}"/>
                </a:ext>
              </a:extLst>
            </p:cNvPr>
            <p:cNvSpPr/>
            <p:nvPr/>
          </p:nvSpPr>
          <p:spPr>
            <a:xfrm>
              <a:off x="4327921" y="6205056"/>
              <a:ext cx="1055875" cy="1379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pic>
        <p:nvPicPr>
          <p:cNvPr id="21" name="We Can 5 (2016) SB_CD 2_20">
            <a:hlinkClick r:id="" action="ppaction://media"/>
            <a:extLst>
              <a:ext uri="{FF2B5EF4-FFF2-40B4-BE49-F238E27FC236}">
                <a16:creationId xmlns:a16="http://schemas.microsoft.com/office/drawing/2014/main" id="{C82FC4A2-E329-75C4-D425-DD3EBACD20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>
            <a:duotone>
              <a:prstClr val="black"/>
              <a:srgbClr val="552579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artisticPaintBrush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156078" y="7466577"/>
            <a:ext cx="1055427" cy="1055427"/>
          </a:xfrm>
          <a:prstGeom prst="rect">
            <a:avLst/>
          </a:prstGeom>
        </p:spPr>
      </p:pic>
      <p:pic>
        <p:nvPicPr>
          <p:cNvPr id="22" name="videoplayback">
            <a:hlinkClick r:id="" action="ppaction://media"/>
            <a:extLst>
              <a:ext uri="{FF2B5EF4-FFF2-40B4-BE49-F238E27FC236}">
                <a16:creationId xmlns:a16="http://schemas.microsoft.com/office/drawing/2014/main" id="{B0AA46F4-70D9-DD09-1986-599381C4DE76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4790791" y="4616769"/>
            <a:ext cx="2971800" cy="1671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180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90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537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5374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62492" y="-557065"/>
            <a:ext cx="2834068" cy="4114800"/>
          </a:xfrm>
          <a:custGeom>
            <a:avLst/>
            <a:gdLst/>
            <a:ahLst/>
            <a:cxnLst/>
            <a:rect l="l" t="t" r="r" b="b"/>
            <a:pathLst>
              <a:path w="2834068" h="4114800">
                <a:moveTo>
                  <a:pt x="0" y="0"/>
                </a:moveTo>
                <a:lnTo>
                  <a:pt x="2834069" y="0"/>
                </a:lnTo>
                <a:lnTo>
                  <a:pt x="283406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3" name="Freeform 3"/>
          <p:cNvSpPr/>
          <p:nvPr/>
        </p:nvSpPr>
        <p:spPr>
          <a:xfrm>
            <a:off x="-1894224" y="8021041"/>
            <a:ext cx="4065801" cy="3100173"/>
          </a:xfrm>
          <a:custGeom>
            <a:avLst/>
            <a:gdLst/>
            <a:ahLst/>
            <a:cxnLst/>
            <a:rect l="l" t="t" r="r" b="b"/>
            <a:pathLst>
              <a:path w="4065801" h="3100173">
                <a:moveTo>
                  <a:pt x="0" y="0"/>
                </a:moveTo>
                <a:lnTo>
                  <a:pt x="4065801" y="0"/>
                </a:lnTo>
                <a:lnTo>
                  <a:pt x="4065801" y="3100173"/>
                </a:lnTo>
                <a:lnTo>
                  <a:pt x="0" y="31001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4" name="Freeform 4"/>
          <p:cNvSpPr/>
          <p:nvPr/>
        </p:nvSpPr>
        <p:spPr>
          <a:xfrm>
            <a:off x="14417279" y="8387540"/>
            <a:ext cx="4099004" cy="2367175"/>
          </a:xfrm>
          <a:custGeom>
            <a:avLst/>
            <a:gdLst/>
            <a:ahLst/>
            <a:cxnLst/>
            <a:rect l="l" t="t" r="r" b="b"/>
            <a:pathLst>
              <a:path w="4099004" h="2367175">
                <a:moveTo>
                  <a:pt x="0" y="0"/>
                </a:moveTo>
                <a:lnTo>
                  <a:pt x="4099005" y="0"/>
                </a:lnTo>
                <a:lnTo>
                  <a:pt x="4099005" y="2367175"/>
                </a:lnTo>
                <a:lnTo>
                  <a:pt x="0" y="23671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5" name="Freeform 5"/>
          <p:cNvSpPr/>
          <p:nvPr/>
        </p:nvSpPr>
        <p:spPr>
          <a:xfrm rot="-4855525">
            <a:off x="14996793" y="-707000"/>
            <a:ext cx="2559797" cy="3357111"/>
          </a:xfrm>
          <a:custGeom>
            <a:avLst/>
            <a:gdLst/>
            <a:ahLst/>
            <a:cxnLst/>
            <a:rect l="l" t="t" r="r" b="b"/>
            <a:pathLst>
              <a:path w="2559797" h="3357111">
                <a:moveTo>
                  <a:pt x="0" y="0"/>
                </a:moveTo>
                <a:lnTo>
                  <a:pt x="2559796" y="0"/>
                </a:lnTo>
                <a:lnTo>
                  <a:pt x="2559796" y="3357111"/>
                </a:lnTo>
                <a:lnTo>
                  <a:pt x="0" y="335711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F5A8242B-2D63-2B02-D5CD-E14C1447903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110" b="44404"/>
          <a:stretch/>
        </p:blipFill>
        <p:spPr>
          <a:xfrm>
            <a:off x="3745502" y="500800"/>
            <a:ext cx="9288899" cy="1015663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7E4342A4-FA5D-3217-2C82-3BF55AAA90B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7943" y="5468053"/>
            <a:ext cx="3245959" cy="4786013"/>
          </a:xfrm>
          <a:prstGeom prst="rect">
            <a:avLst/>
          </a:prstGeom>
        </p:spPr>
      </p:pic>
      <p:grpSp>
        <p:nvGrpSpPr>
          <p:cNvPr id="32" name="مجموعة 31">
            <a:extLst>
              <a:ext uri="{FF2B5EF4-FFF2-40B4-BE49-F238E27FC236}">
                <a16:creationId xmlns:a16="http://schemas.microsoft.com/office/drawing/2014/main" id="{2FA52CDA-F311-817B-2DC3-19F8A2DA9923}"/>
              </a:ext>
            </a:extLst>
          </p:cNvPr>
          <p:cNvGrpSpPr/>
          <p:nvPr/>
        </p:nvGrpSpPr>
        <p:grpSpPr>
          <a:xfrm>
            <a:off x="1690730" y="2181559"/>
            <a:ext cx="3534023" cy="3619500"/>
            <a:chOff x="1690730" y="2181559"/>
            <a:chExt cx="3534023" cy="3619500"/>
          </a:xfrm>
        </p:grpSpPr>
        <p:pic>
          <p:nvPicPr>
            <p:cNvPr id="13" name="صورة 12" descr="صورة تحتوي على قصاصة فنية, رسوم متحركة, الإبداع&#10;&#10;تم إنشاء الوصف تلقائياً">
              <a:extLst>
                <a:ext uri="{FF2B5EF4-FFF2-40B4-BE49-F238E27FC236}">
                  <a16:creationId xmlns:a16="http://schemas.microsoft.com/office/drawing/2014/main" id="{62552701-077C-471D-2C0F-1D9434E843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90730" y="2181559"/>
              <a:ext cx="3534023" cy="3619500"/>
            </a:xfrm>
            <a:prstGeom prst="rect">
              <a:avLst/>
            </a:prstGeom>
          </p:spPr>
        </p:pic>
        <p:sp>
          <p:nvSpPr>
            <p:cNvPr id="23" name="مربع نص 22">
              <a:extLst>
                <a:ext uri="{FF2B5EF4-FFF2-40B4-BE49-F238E27FC236}">
                  <a16:creationId xmlns:a16="http://schemas.microsoft.com/office/drawing/2014/main" id="{1D5CA505-FC49-8574-8CC0-87DB18EBF14C}"/>
                </a:ext>
              </a:extLst>
            </p:cNvPr>
            <p:cNvSpPr txBox="1"/>
            <p:nvPr/>
          </p:nvSpPr>
          <p:spPr>
            <a:xfrm>
              <a:off x="2473403" y="3080160"/>
              <a:ext cx="2113564" cy="193899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en-US" sz="6000" b="1" dirty="0">
                  <a:solidFill>
                    <a:srgbClr val="C00000"/>
                  </a:solidFill>
                  <a:latin typeface="Comic Sans MS" panose="030F0702030302020204" pitchFamily="66" charset="0"/>
                </a:rPr>
                <a:t>jump</a:t>
              </a:r>
            </a:p>
            <a:p>
              <a:pPr algn="ctr"/>
              <a:r>
                <a:rPr lang="en-US" sz="6000" b="1" dirty="0">
                  <a:solidFill>
                    <a:srgbClr val="C00000"/>
                  </a:solidFill>
                  <a:latin typeface="Comic Sans MS" panose="030F0702030302020204" pitchFamily="66" charset="0"/>
                </a:rPr>
                <a:t>out</a:t>
              </a:r>
              <a:endParaRPr lang="ar-SA" sz="6000" b="1" dirty="0">
                <a:solidFill>
                  <a:srgbClr val="C00000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34" name="مجموعة 33">
            <a:extLst>
              <a:ext uri="{FF2B5EF4-FFF2-40B4-BE49-F238E27FC236}">
                <a16:creationId xmlns:a16="http://schemas.microsoft.com/office/drawing/2014/main" id="{5CB4B95A-C2AC-2C80-7A60-6E15BC9F57A5}"/>
              </a:ext>
            </a:extLst>
          </p:cNvPr>
          <p:cNvGrpSpPr/>
          <p:nvPr/>
        </p:nvGrpSpPr>
        <p:grpSpPr>
          <a:xfrm>
            <a:off x="7766283" y="3692856"/>
            <a:ext cx="3534023" cy="3619500"/>
            <a:chOff x="7766283" y="3692856"/>
            <a:chExt cx="3534023" cy="3619500"/>
          </a:xfrm>
        </p:grpSpPr>
        <p:pic>
          <p:nvPicPr>
            <p:cNvPr id="16" name="صورة 15" descr="صورة تحتوي على قصاصة فنية, رسوم متحركة, الإبداع&#10;&#10;تم إنشاء الوصف تلقائياً">
              <a:extLst>
                <a:ext uri="{FF2B5EF4-FFF2-40B4-BE49-F238E27FC236}">
                  <a16:creationId xmlns:a16="http://schemas.microsoft.com/office/drawing/2014/main" id="{6A7F04AA-70A7-CFFA-CA84-2C5C3C8B89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6283" y="3692856"/>
              <a:ext cx="3534023" cy="3619500"/>
            </a:xfrm>
            <a:prstGeom prst="rect">
              <a:avLst/>
            </a:prstGeom>
          </p:spPr>
        </p:pic>
        <p:sp>
          <p:nvSpPr>
            <p:cNvPr id="24" name="مربع نص 23">
              <a:extLst>
                <a:ext uri="{FF2B5EF4-FFF2-40B4-BE49-F238E27FC236}">
                  <a16:creationId xmlns:a16="http://schemas.microsoft.com/office/drawing/2014/main" id="{DE68904D-E632-92F4-2CE4-4AA31F38E874}"/>
                </a:ext>
              </a:extLst>
            </p:cNvPr>
            <p:cNvSpPr txBox="1"/>
            <p:nvPr/>
          </p:nvSpPr>
          <p:spPr>
            <a:xfrm>
              <a:off x="8294401" y="4966308"/>
              <a:ext cx="2529768" cy="1015663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en-US" sz="6000" b="1" dirty="0">
                  <a:solidFill>
                    <a:srgbClr val="C00000"/>
                  </a:solidFill>
                  <a:latin typeface="Comic Sans MS" panose="030F0702030302020204" pitchFamily="66" charset="0"/>
                </a:rPr>
                <a:t>finish</a:t>
              </a:r>
              <a:endParaRPr lang="ar-SA" sz="6000" b="1" dirty="0">
                <a:solidFill>
                  <a:srgbClr val="C00000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35" name="مجموعة 34">
            <a:extLst>
              <a:ext uri="{FF2B5EF4-FFF2-40B4-BE49-F238E27FC236}">
                <a16:creationId xmlns:a16="http://schemas.microsoft.com/office/drawing/2014/main" id="{7F9F21A4-EE53-991A-1F6E-D3299D92D2F9}"/>
              </a:ext>
            </a:extLst>
          </p:cNvPr>
          <p:cNvGrpSpPr/>
          <p:nvPr/>
        </p:nvGrpSpPr>
        <p:grpSpPr>
          <a:xfrm>
            <a:off x="10098804" y="6414926"/>
            <a:ext cx="3534023" cy="3619500"/>
            <a:chOff x="10098804" y="6414926"/>
            <a:chExt cx="3534023" cy="3619500"/>
          </a:xfrm>
        </p:grpSpPr>
        <p:pic>
          <p:nvPicPr>
            <p:cNvPr id="17" name="صورة 16" descr="صورة تحتوي على قصاصة فنية, رسوم متحركة, الإبداع&#10;&#10;تم إنشاء الوصف تلقائياً">
              <a:extLst>
                <a:ext uri="{FF2B5EF4-FFF2-40B4-BE49-F238E27FC236}">
                  <a16:creationId xmlns:a16="http://schemas.microsoft.com/office/drawing/2014/main" id="{96A5A3B8-C122-5F24-7A15-B9E1DA94AB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8804" y="6414926"/>
              <a:ext cx="3534023" cy="3619500"/>
            </a:xfrm>
            <a:prstGeom prst="rect">
              <a:avLst/>
            </a:prstGeom>
          </p:spPr>
        </p:pic>
        <p:sp>
          <p:nvSpPr>
            <p:cNvPr id="25" name="مربع نص 24">
              <a:extLst>
                <a:ext uri="{FF2B5EF4-FFF2-40B4-BE49-F238E27FC236}">
                  <a16:creationId xmlns:a16="http://schemas.microsoft.com/office/drawing/2014/main" id="{E5A476D3-801F-FD7E-2395-B6B32C82358E}"/>
                </a:ext>
              </a:extLst>
            </p:cNvPr>
            <p:cNvSpPr txBox="1"/>
            <p:nvPr/>
          </p:nvSpPr>
          <p:spPr>
            <a:xfrm>
              <a:off x="10559218" y="7657727"/>
              <a:ext cx="2783215" cy="1015663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en-US" sz="6000" b="1" dirty="0">
                  <a:solidFill>
                    <a:srgbClr val="C00000"/>
                  </a:solidFill>
                  <a:latin typeface="Comic Sans MS" panose="030F0702030302020204" pitchFamily="66" charset="0"/>
                </a:rPr>
                <a:t>dream</a:t>
              </a:r>
              <a:endParaRPr lang="ar-SA" sz="6000" b="1" dirty="0">
                <a:solidFill>
                  <a:srgbClr val="C00000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71F962A1-4006-1F22-68B5-3EF1B5B54C80}"/>
              </a:ext>
            </a:extLst>
          </p:cNvPr>
          <p:cNvGrpSpPr/>
          <p:nvPr/>
        </p:nvGrpSpPr>
        <p:grpSpPr>
          <a:xfrm>
            <a:off x="14348863" y="971555"/>
            <a:ext cx="3534023" cy="3619500"/>
            <a:chOff x="14348863" y="971555"/>
            <a:chExt cx="3534023" cy="3619500"/>
          </a:xfrm>
        </p:grpSpPr>
        <p:pic>
          <p:nvPicPr>
            <p:cNvPr id="18" name="صورة 17" descr="صورة تحتوي على قصاصة فنية, رسوم متحركة, الإبداع&#10;&#10;تم إنشاء الوصف تلقائياً">
              <a:extLst>
                <a:ext uri="{FF2B5EF4-FFF2-40B4-BE49-F238E27FC236}">
                  <a16:creationId xmlns:a16="http://schemas.microsoft.com/office/drawing/2014/main" id="{CDD1FD98-8C31-5D3D-51EB-747C5640DA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48863" y="971555"/>
              <a:ext cx="3534023" cy="3619500"/>
            </a:xfrm>
            <a:prstGeom prst="rect">
              <a:avLst/>
            </a:prstGeom>
          </p:spPr>
        </p:pic>
        <p:sp>
          <p:nvSpPr>
            <p:cNvPr id="26" name="مربع نص 25">
              <a:extLst>
                <a:ext uri="{FF2B5EF4-FFF2-40B4-BE49-F238E27FC236}">
                  <a16:creationId xmlns:a16="http://schemas.microsoft.com/office/drawing/2014/main" id="{8DFCFAF8-111B-F6B9-8F34-18581EAA1A32}"/>
                </a:ext>
              </a:extLst>
            </p:cNvPr>
            <p:cNvSpPr txBox="1"/>
            <p:nvPr/>
          </p:nvSpPr>
          <p:spPr>
            <a:xfrm>
              <a:off x="15219909" y="1885620"/>
              <a:ext cx="2113564" cy="193899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en-US" sz="6000" b="1" dirty="0">
                  <a:solidFill>
                    <a:srgbClr val="C00000"/>
                  </a:solidFill>
                  <a:latin typeface="Comic Sans MS" panose="030F0702030302020204" pitchFamily="66" charset="0"/>
                </a:rPr>
                <a:t>jump</a:t>
              </a:r>
            </a:p>
            <a:p>
              <a:pPr algn="ctr"/>
              <a:r>
                <a:rPr lang="en-US" sz="6000" b="1" dirty="0">
                  <a:solidFill>
                    <a:srgbClr val="C00000"/>
                  </a:solidFill>
                  <a:latin typeface="Comic Sans MS" panose="030F0702030302020204" pitchFamily="66" charset="0"/>
                </a:rPr>
                <a:t>into</a:t>
              </a:r>
              <a:endParaRPr lang="ar-SA" sz="6000" b="1" dirty="0">
                <a:solidFill>
                  <a:srgbClr val="C00000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33" name="مجموعة 32">
            <a:extLst>
              <a:ext uri="{FF2B5EF4-FFF2-40B4-BE49-F238E27FC236}">
                <a16:creationId xmlns:a16="http://schemas.microsoft.com/office/drawing/2014/main" id="{9C53F3BA-9BD5-7047-6002-152F4A560DEE}"/>
              </a:ext>
            </a:extLst>
          </p:cNvPr>
          <p:cNvGrpSpPr/>
          <p:nvPr/>
        </p:nvGrpSpPr>
        <p:grpSpPr>
          <a:xfrm>
            <a:off x="4864008" y="5924905"/>
            <a:ext cx="3065833" cy="2773621"/>
            <a:chOff x="4864008" y="5924905"/>
            <a:chExt cx="3065833" cy="2773621"/>
          </a:xfrm>
        </p:grpSpPr>
        <p:pic>
          <p:nvPicPr>
            <p:cNvPr id="21" name="صورة 20" descr="صورة تحتوي على قصاصة فنية, رسوم متحركة, الإبداع&#10;&#10;تم إنشاء الوصف تلقائياً">
              <a:extLst>
                <a:ext uri="{FF2B5EF4-FFF2-40B4-BE49-F238E27FC236}">
                  <a16:creationId xmlns:a16="http://schemas.microsoft.com/office/drawing/2014/main" id="{9397A5C6-7E9A-4ACC-5B41-7B9D91EA93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004772">
              <a:off x="5010114" y="5778799"/>
              <a:ext cx="2773621" cy="3065833"/>
            </a:xfrm>
            <a:prstGeom prst="rect">
              <a:avLst/>
            </a:prstGeom>
          </p:spPr>
        </p:pic>
        <p:sp>
          <p:nvSpPr>
            <p:cNvPr id="27" name="مربع نص 26">
              <a:extLst>
                <a:ext uri="{FF2B5EF4-FFF2-40B4-BE49-F238E27FC236}">
                  <a16:creationId xmlns:a16="http://schemas.microsoft.com/office/drawing/2014/main" id="{689492B6-C131-1B28-A0F2-AD9022708E39}"/>
                </a:ext>
              </a:extLst>
            </p:cNvPr>
            <p:cNvSpPr txBox="1"/>
            <p:nvPr/>
          </p:nvSpPr>
          <p:spPr>
            <a:xfrm>
              <a:off x="5340142" y="6794563"/>
              <a:ext cx="2113564" cy="1015663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en-US" sz="6000" b="1" dirty="0">
                  <a:solidFill>
                    <a:srgbClr val="C00000"/>
                  </a:solidFill>
                  <a:latin typeface="Comic Sans MS" panose="030F0702030302020204" pitchFamily="66" charset="0"/>
                </a:rPr>
                <a:t>eat</a:t>
              </a:r>
              <a:endParaRPr lang="ar-SA" sz="6000" b="1" dirty="0">
                <a:solidFill>
                  <a:srgbClr val="C00000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31" name="مجموعة 30">
            <a:extLst>
              <a:ext uri="{FF2B5EF4-FFF2-40B4-BE49-F238E27FC236}">
                <a16:creationId xmlns:a16="http://schemas.microsoft.com/office/drawing/2014/main" id="{B2E7DAFB-E14B-A296-8564-EB2496C6CBE9}"/>
              </a:ext>
            </a:extLst>
          </p:cNvPr>
          <p:cNvGrpSpPr/>
          <p:nvPr/>
        </p:nvGrpSpPr>
        <p:grpSpPr>
          <a:xfrm>
            <a:off x="5348072" y="2181022"/>
            <a:ext cx="3063322" cy="2771349"/>
            <a:chOff x="5348072" y="2181022"/>
            <a:chExt cx="3063322" cy="2771349"/>
          </a:xfrm>
        </p:grpSpPr>
        <p:pic>
          <p:nvPicPr>
            <p:cNvPr id="15" name="صورة 14" descr="صورة تحتوي على قصاصة فنية, رسوم متحركة, الإبداع&#10;&#10;تم إنشاء الوصف تلقائياً">
              <a:extLst>
                <a:ext uri="{FF2B5EF4-FFF2-40B4-BE49-F238E27FC236}">
                  <a16:creationId xmlns:a16="http://schemas.microsoft.com/office/drawing/2014/main" id="{1B20BA44-1A0B-A10C-44A1-9CEEF4E148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769334" flipH="1" flipV="1">
              <a:off x="5494058" y="2035036"/>
              <a:ext cx="2771349" cy="3063322"/>
            </a:xfrm>
            <a:prstGeom prst="rect">
              <a:avLst/>
            </a:prstGeom>
          </p:spPr>
        </p:pic>
        <p:sp>
          <p:nvSpPr>
            <p:cNvPr id="28" name="مربع نص 27">
              <a:extLst>
                <a:ext uri="{FF2B5EF4-FFF2-40B4-BE49-F238E27FC236}">
                  <a16:creationId xmlns:a16="http://schemas.microsoft.com/office/drawing/2014/main" id="{EC6AF68E-90A7-CC19-0780-11DD7842BBC3}"/>
                </a:ext>
              </a:extLst>
            </p:cNvPr>
            <p:cNvSpPr txBox="1"/>
            <p:nvPr/>
          </p:nvSpPr>
          <p:spPr>
            <a:xfrm>
              <a:off x="5993181" y="3033993"/>
              <a:ext cx="2113564" cy="1015663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en-US" sz="6000" b="1" dirty="0">
                  <a:solidFill>
                    <a:srgbClr val="C00000"/>
                  </a:solidFill>
                  <a:latin typeface="Comic Sans MS" panose="030F0702030302020204" pitchFamily="66" charset="0"/>
                </a:rPr>
                <a:t>meet</a:t>
              </a:r>
              <a:endParaRPr lang="ar-SA" sz="6000" b="1" dirty="0">
                <a:solidFill>
                  <a:srgbClr val="C00000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36" name="مجموعة 35">
            <a:extLst>
              <a:ext uri="{FF2B5EF4-FFF2-40B4-BE49-F238E27FC236}">
                <a16:creationId xmlns:a16="http://schemas.microsoft.com/office/drawing/2014/main" id="{6EE7CF56-5A0B-EBCB-3D4B-8AB04ECDB395}"/>
              </a:ext>
            </a:extLst>
          </p:cNvPr>
          <p:cNvGrpSpPr/>
          <p:nvPr/>
        </p:nvGrpSpPr>
        <p:grpSpPr>
          <a:xfrm>
            <a:off x="10560141" y="1982161"/>
            <a:ext cx="3117828" cy="2820660"/>
            <a:chOff x="10560141" y="1982161"/>
            <a:chExt cx="3117828" cy="2820660"/>
          </a:xfrm>
        </p:grpSpPr>
        <p:pic>
          <p:nvPicPr>
            <p:cNvPr id="19" name="صورة 18" descr="صورة تحتوي على قصاصة فنية, رسوم متحركة, الإبداع&#10;&#10;تم إنشاء الوصف تلقائياً">
              <a:extLst>
                <a:ext uri="{FF2B5EF4-FFF2-40B4-BE49-F238E27FC236}">
                  <a16:creationId xmlns:a16="http://schemas.microsoft.com/office/drawing/2014/main" id="{CC4B28E0-BCBC-B3EA-C899-86656DFD4BE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471569">
              <a:off x="10708725" y="1833577"/>
              <a:ext cx="2820660" cy="3117828"/>
            </a:xfrm>
            <a:prstGeom prst="rect">
              <a:avLst/>
            </a:prstGeom>
          </p:spPr>
        </p:pic>
        <p:sp>
          <p:nvSpPr>
            <p:cNvPr id="29" name="مربع نص 28">
              <a:extLst>
                <a:ext uri="{FF2B5EF4-FFF2-40B4-BE49-F238E27FC236}">
                  <a16:creationId xmlns:a16="http://schemas.microsoft.com/office/drawing/2014/main" id="{0BB2ADC1-B08A-1D9C-22E0-B395AF3089DB}"/>
                </a:ext>
              </a:extLst>
            </p:cNvPr>
            <p:cNvSpPr txBox="1"/>
            <p:nvPr/>
          </p:nvSpPr>
          <p:spPr>
            <a:xfrm>
              <a:off x="11003657" y="2708842"/>
              <a:ext cx="2113564" cy="1015663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en-US" sz="6000" b="1" dirty="0">
                  <a:solidFill>
                    <a:srgbClr val="C00000"/>
                  </a:solidFill>
                  <a:latin typeface="Comic Sans MS" panose="030F0702030302020204" pitchFamily="66" charset="0"/>
                </a:rPr>
                <a:t>ride</a:t>
              </a:r>
              <a:endParaRPr lang="ar-SA" sz="6000" b="1" dirty="0">
                <a:solidFill>
                  <a:srgbClr val="C00000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37" name="مجموعة 36">
            <a:extLst>
              <a:ext uri="{FF2B5EF4-FFF2-40B4-BE49-F238E27FC236}">
                <a16:creationId xmlns:a16="http://schemas.microsoft.com/office/drawing/2014/main" id="{268E78AF-1A67-B9C0-3B6B-AF345CAFE91D}"/>
              </a:ext>
            </a:extLst>
          </p:cNvPr>
          <p:cNvGrpSpPr/>
          <p:nvPr/>
        </p:nvGrpSpPr>
        <p:grpSpPr>
          <a:xfrm>
            <a:off x="13150862" y="4526028"/>
            <a:ext cx="3338396" cy="3020205"/>
            <a:chOff x="13150862" y="4526028"/>
            <a:chExt cx="3338396" cy="3020205"/>
          </a:xfrm>
        </p:grpSpPr>
        <p:pic>
          <p:nvPicPr>
            <p:cNvPr id="20" name="صورة 19" descr="صورة تحتوي على قصاصة فنية, رسوم متحركة, الإبداع&#10;&#10;تم إنشاء الوصف تلقائياً">
              <a:extLst>
                <a:ext uri="{FF2B5EF4-FFF2-40B4-BE49-F238E27FC236}">
                  <a16:creationId xmlns:a16="http://schemas.microsoft.com/office/drawing/2014/main" id="{D1D9A604-3FB6-7343-719F-C86D87E514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621491">
              <a:off x="13309957" y="4366933"/>
              <a:ext cx="3020205" cy="3338396"/>
            </a:xfrm>
            <a:prstGeom prst="rect">
              <a:avLst/>
            </a:prstGeom>
          </p:spPr>
        </p:pic>
        <p:sp>
          <p:nvSpPr>
            <p:cNvPr id="30" name="مربع نص 29">
              <a:extLst>
                <a:ext uri="{FF2B5EF4-FFF2-40B4-BE49-F238E27FC236}">
                  <a16:creationId xmlns:a16="http://schemas.microsoft.com/office/drawing/2014/main" id="{52F86C99-0E26-9F22-3E53-94B98D838E9A}"/>
                </a:ext>
              </a:extLst>
            </p:cNvPr>
            <p:cNvSpPr txBox="1"/>
            <p:nvPr/>
          </p:nvSpPr>
          <p:spPr>
            <a:xfrm>
              <a:off x="13415730" y="5343069"/>
              <a:ext cx="2808658" cy="1015663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en-US" sz="6000" b="1" dirty="0">
                  <a:solidFill>
                    <a:srgbClr val="C00000"/>
                  </a:solidFill>
                  <a:latin typeface="Comic Sans MS" panose="030F0702030302020204" pitchFamily="66" charset="0"/>
                </a:rPr>
                <a:t>brush</a:t>
              </a:r>
              <a:endParaRPr lang="ar-SA" sz="6000" b="1" dirty="0">
                <a:solidFill>
                  <a:srgbClr val="C00000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39" name="مربع نص 38">
            <a:extLst>
              <a:ext uri="{FF2B5EF4-FFF2-40B4-BE49-F238E27FC236}">
                <a16:creationId xmlns:a16="http://schemas.microsoft.com/office/drawing/2014/main" id="{0B0DE651-0BAE-387F-EDE6-1EFFFE9951DF}"/>
              </a:ext>
            </a:extLst>
          </p:cNvPr>
          <p:cNvSpPr txBox="1"/>
          <p:nvPr/>
        </p:nvSpPr>
        <p:spPr>
          <a:xfrm>
            <a:off x="1235820" y="7833019"/>
            <a:ext cx="2271221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6000" b="1" dirty="0">
                <a:solidFill>
                  <a:srgbClr val="C00000"/>
                </a:solidFill>
                <a:latin typeface="Comic Sans MS" panose="030F0702030302020204" pitchFamily="66" charset="0"/>
              </a:rPr>
              <a:t>verbs</a:t>
            </a:r>
            <a:endParaRPr lang="ar-SA" sz="60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8431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62492" y="-557065"/>
            <a:ext cx="2834068" cy="4114800"/>
          </a:xfrm>
          <a:custGeom>
            <a:avLst/>
            <a:gdLst/>
            <a:ahLst/>
            <a:cxnLst/>
            <a:rect l="l" t="t" r="r" b="b"/>
            <a:pathLst>
              <a:path w="2834068" h="4114800">
                <a:moveTo>
                  <a:pt x="0" y="0"/>
                </a:moveTo>
                <a:lnTo>
                  <a:pt x="2834069" y="0"/>
                </a:lnTo>
                <a:lnTo>
                  <a:pt x="283406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3" name="Freeform 3"/>
          <p:cNvSpPr/>
          <p:nvPr/>
        </p:nvSpPr>
        <p:spPr>
          <a:xfrm>
            <a:off x="-1894224" y="8021041"/>
            <a:ext cx="4065801" cy="3100173"/>
          </a:xfrm>
          <a:custGeom>
            <a:avLst/>
            <a:gdLst/>
            <a:ahLst/>
            <a:cxnLst/>
            <a:rect l="l" t="t" r="r" b="b"/>
            <a:pathLst>
              <a:path w="4065801" h="3100173">
                <a:moveTo>
                  <a:pt x="0" y="0"/>
                </a:moveTo>
                <a:lnTo>
                  <a:pt x="4065801" y="0"/>
                </a:lnTo>
                <a:lnTo>
                  <a:pt x="4065801" y="3100173"/>
                </a:lnTo>
                <a:lnTo>
                  <a:pt x="0" y="31001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4" name="Freeform 4"/>
          <p:cNvSpPr/>
          <p:nvPr/>
        </p:nvSpPr>
        <p:spPr>
          <a:xfrm>
            <a:off x="14417279" y="8387540"/>
            <a:ext cx="4099004" cy="2367175"/>
          </a:xfrm>
          <a:custGeom>
            <a:avLst/>
            <a:gdLst/>
            <a:ahLst/>
            <a:cxnLst/>
            <a:rect l="l" t="t" r="r" b="b"/>
            <a:pathLst>
              <a:path w="4099004" h="2367175">
                <a:moveTo>
                  <a:pt x="0" y="0"/>
                </a:moveTo>
                <a:lnTo>
                  <a:pt x="4099005" y="0"/>
                </a:lnTo>
                <a:lnTo>
                  <a:pt x="4099005" y="2367175"/>
                </a:lnTo>
                <a:lnTo>
                  <a:pt x="0" y="236717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5" name="Freeform 5"/>
          <p:cNvSpPr/>
          <p:nvPr/>
        </p:nvSpPr>
        <p:spPr>
          <a:xfrm rot="-4855525">
            <a:off x="14996793" y="-707000"/>
            <a:ext cx="2559797" cy="3357111"/>
          </a:xfrm>
          <a:custGeom>
            <a:avLst/>
            <a:gdLst/>
            <a:ahLst/>
            <a:cxnLst/>
            <a:rect l="l" t="t" r="r" b="b"/>
            <a:pathLst>
              <a:path w="2559797" h="3357111">
                <a:moveTo>
                  <a:pt x="0" y="0"/>
                </a:moveTo>
                <a:lnTo>
                  <a:pt x="2559796" y="0"/>
                </a:lnTo>
                <a:lnTo>
                  <a:pt x="2559796" y="3357111"/>
                </a:lnTo>
                <a:lnTo>
                  <a:pt x="0" y="335711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pic>
        <p:nvPicPr>
          <p:cNvPr id="7" name="TELLING the TIME for KIDS! (Quarter Past, Half Past, Quarter To) _ Learning Time for Children">
            <a:hlinkClick r:id="" action="ppaction://media"/>
            <a:extLst>
              <a:ext uri="{FF2B5EF4-FFF2-40B4-BE49-F238E27FC236}">
                <a16:creationId xmlns:a16="http://schemas.microsoft.com/office/drawing/2014/main" id="{F835163E-20FE-AFC5-9764-A33883BC740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743200" y="171450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889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37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62492" y="-557065"/>
            <a:ext cx="2834068" cy="4114800"/>
          </a:xfrm>
          <a:custGeom>
            <a:avLst/>
            <a:gdLst/>
            <a:ahLst/>
            <a:cxnLst/>
            <a:rect l="l" t="t" r="r" b="b"/>
            <a:pathLst>
              <a:path w="2834068" h="4114800">
                <a:moveTo>
                  <a:pt x="0" y="0"/>
                </a:moveTo>
                <a:lnTo>
                  <a:pt x="2834069" y="0"/>
                </a:lnTo>
                <a:lnTo>
                  <a:pt x="283406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3" name="Freeform 3"/>
          <p:cNvSpPr/>
          <p:nvPr/>
        </p:nvSpPr>
        <p:spPr>
          <a:xfrm>
            <a:off x="-1894224" y="8021041"/>
            <a:ext cx="4065801" cy="3100173"/>
          </a:xfrm>
          <a:custGeom>
            <a:avLst/>
            <a:gdLst/>
            <a:ahLst/>
            <a:cxnLst/>
            <a:rect l="l" t="t" r="r" b="b"/>
            <a:pathLst>
              <a:path w="4065801" h="3100173">
                <a:moveTo>
                  <a:pt x="0" y="0"/>
                </a:moveTo>
                <a:lnTo>
                  <a:pt x="4065801" y="0"/>
                </a:lnTo>
                <a:lnTo>
                  <a:pt x="4065801" y="3100173"/>
                </a:lnTo>
                <a:lnTo>
                  <a:pt x="0" y="31001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4" name="Freeform 4"/>
          <p:cNvSpPr/>
          <p:nvPr/>
        </p:nvSpPr>
        <p:spPr>
          <a:xfrm>
            <a:off x="14417279" y="8387540"/>
            <a:ext cx="4099004" cy="2367175"/>
          </a:xfrm>
          <a:custGeom>
            <a:avLst/>
            <a:gdLst/>
            <a:ahLst/>
            <a:cxnLst/>
            <a:rect l="l" t="t" r="r" b="b"/>
            <a:pathLst>
              <a:path w="4099004" h="2367175">
                <a:moveTo>
                  <a:pt x="0" y="0"/>
                </a:moveTo>
                <a:lnTo>
                  <a:pt x="4099005" y="0"/>
                </a:lnTo>
                <a:lnTo>
                  <a:pt x="4099005" y="2367175"/>
                </a:lnTo>
                <a:lnTo>
                  <a:pt x="0" y="23671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5" name="Freeform 5"/>
          <p:cNvSpPr/>
          <p:nvPr/>
        </p:nvSpPr>
        <p:spPr>
          <a:xfrm rot="-4855525">
            <a:off x="14996793" y="-707000"/>
            <a:ext cx="2559797" cy="3357111"/>
          </a:xfrm>
          <a:custGeom>
            <a:avLst/>
            <a:gdLst/>
            <a:ahLst/>
            <a:cxnLst/>
            <a:rect l="l" t="t" r="r" b="b"/>
            <a:pathLst>
              <a:path w="2559797" h="3357111">
                <a:moveTo>
                  <a:pt x="0" y="0"/>
                </a:moveTo>
                <a:lnTo>
                  <a:pt x="2559796" y="0"/>
                </a:lnTo>
                <a:lnTo>
                  <a:pt x="2559796" y="3357111"/>
                </a:lnTo>
                <a:lnTo>
                  <a:pt x="0" y="335711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40F0489C-9FB2-0201-4612-019A246B762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01217" y="3503110"/>
            <a:ext cx="7620000" cy="6068017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634DD649-7EF4-368C-5DA8-279F438602F8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43400" y="246554"/>
            <a:ext cx="7339452" cy="1152476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511C50FD-1628-5AE1-334B-EB8952E279B3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34170" y="1503564"/>
            <a:ext cx="3752740" cy="747924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EC60728A-BC65-79EF-004B-F2DFFC428F3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505200" y="2601824"/>
            <a:ext cx="9711817" cy="621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8116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62492" y="-557065"/>
            <a:ext cx="2834068" cy="4114800"/>
          </a:xfrm>
          <a:custGeom>
            <a:avLst/>
            <a:gdLst/>
            <a:ahLst/>
            <a:cxnLst/>
            <a:rect l="l" t="t" r="r" b="b"/>
            <a:pathLst>
              <a:path w="2834068" h="4114800">
                <a:moveTo>
                  <a:pt x="0" y="0"/>
                </a:moveTo>
                <a:lnTo>
                  <a:pt x="2834069" y="0"/>
                </a:lnTo>
                <a:lnTo>
                  <a:pt x="283406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3" name="Freeform 3"/>
          <p:cNvSpPr/>
          <p:nvPr/>
        </p:nvSpPr>
        <p:spPr>
          <a:xfrm>
            <a:off x="-1894224" y="8021041"/>
            <a:ext cx="4065801" cy="3100173"/>
          </a:xfrm>
          <a:custGeom>
            <a:avLst/>
            <a:gdLst/>
            <a:ahLst/>
            <a:cxnLst/>
            <a:rect l="l" t="t" r="r" b="b"/>
            <a:pathLst>
              <a:path w="4065801" h="3100173">
                <a:moveTo>
                  <a:pt x="0" y="0"/>
                </a:moveTo>
                <a:lnTo>
                  <a:pt x="4065801" y="0"/>
                </a:lnTo>
                <a:lnTo>
                  <a:pt x="4065801" y="3100173"/>
                </a:lnTo>
                <a:lnTo>
                  <a:pt x="0" y="31001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4" name="Freeform 4"/>
          <p:cNvSpPr/>
          <p:nvPr/>
        </p:nvSpPr>
        <p:spPr>
          <a:xfrm>
            <a:off x="14417279" y="8387540"/>
            <a:ext cx="4099004" cy="2367175"/>
          </a:xfrm>
          <a:custGeom>
            <a:avLst/>
            <a:gdLst/>
            <a:ahLst/>
            <a:cxnLst/>
            <a:rect l="l" t="t" r="r" b="b"/>
            <a:pathLst>
              <a:path w="4099004" h="2367175">
                <a:moveTo>
                  <a:pt x="0" y="0"/>
                </a:moveTo>
                <a:lnTo>
                  <a:pt x="4099005" y="0"/>
                </a:lnTo>
                <a:lnTo>
                  <a:pt x="4099005" y="2367175"/>
                </a:lnTo>
                <a:lnTo>
                  <a:pt x="0" y="236717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5" name="Freeform 5"/>
          <p:cNvSpPr/>
          <p:nvPr/>
        </p:nvSpPr>
        <p:spPr>
          <a:xfrm rot="-4855525">
            <a:off x="14996793" y="-707000"/>
            <a:ext cx="2559797" cy="3357111"/>
          </a:xfrm>
          <a:custGeom>
            <a:avLst/>
            <a:gdLst/>
            <a:ahLst/>
            <a:cxnLst/>
            <a:rect l="l" t="t" r="r" b="b"/>
            <a:pathLst>
              <a:path w="2559797" h="3357111">
                <a:moveTo>
                  <a:pt x="0" y="0"/>
                </a:moveTo>
                <a:lnTo>
                  <a:pt x="2559796" y="0"/>
                </a:lnTo>
                <a:lnTo>
                  <a:pt x="2559796" y="3357111"/>
                </a:lnTo>
                <a:lnTo>
                  <a:pt x="0" y="335711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40F0489C-9FB2-0201-4612-019A246B762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31708" y="594644"/>
            <a:ext cx="11424583" cy="9097712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634DD649-7EF4-368C-5DA8-279F438602F8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01217" y="-4610100"/>
            <a:ext cx="7339452" cy="1152476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511C50FD-1628-5AE1-334B-EB8952E279B3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91987" y="-3353090"/>
            <a:ext cx="3752740" cy="747924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EC60728A-BC65-79EF-004B-F2DFFC428F3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663017" y="-2254830"/>
            <a:ext cx="9711817" cy="621667"/>
          </a:xfrm>
          <a:prstGeom prst="rect">
            <a:avLst/>
          </a:prstGeom>
        </p:spPr>
      </p:pic>
      <p:pic>
        <p:nvPicPr>
          <p:cNvPr id="7" name="We Can 5 (2016) SB_CD 2_21">
            <a:hlinkClick r:id="" action="ppaction://media"/>
            <a:extLst>
              <a:ext uri="{FF2B5EF4-FFF2-40B4-BE49-F238E27FC236}">
                <a16:creationId xmlns:a16="http://schemas.microsoft.com/office/drawing/2014/main" id="{6B52D4FF-716D-E173-097C-644DC4840E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>
            <a:duotone>
              <a:prstClr val="black"/>
              <a:srgbClr val="552579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artisticPaintBrush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184388" y="5143500"/>
            <a:ext cx="987188" cy="987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5736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878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62492" y="-557065"/>
            <a:ext cx="2834068" cy="4114800"/>
          </a:xfrm>
          <a:custGeom>
            <a:avLst/>
            <a:gdLst/>
            <a:ahLst/>
            <a:cxnLst/>
            <a:rect l="l" t="t" r="r" b="b"/>
            <a:pathLst>
              <a:path w="2834068" h="4114800">
                <a:moveTo>
                  <a:pt x="0" y="0"/>
                </a:moveTo>
                <a:lnTo>
                  <a:pt x="2834069" y="0"/>
                </a:lnTo>
                <a:lnTo>
                  <a:pt x="283406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3" name="Freeform 3"/>
          <p:cNvSpPr/>
          <p:nvPr/>
        </p:nvSpPr>
        <p:spPr>
          <a:xfrm>
            <a:off x="-1894224" y="8021041"/>
            <a:ext cx="4065801" cy="3100173"/>
          </a:xfrm>
          <a:custGeom>
            <a:avLst/>
            <a:gdLst/>
            <a:ahLst/>
            <a:cxnLst/>
            <a:rect l="l" t="t" r="r" b="b"/>
            <a:pathLst>
              <a:path w="4065801" h="3100173">
                <a:moveTo>
                  <a:pt x="0" y="0"/>
                </a:moveTo>
                <a:lnTo>
                  <a:pt x="4065801" y="0"/>
                </a:lnTo>
                <a:lnTo>
                  <a:pt x="4065801" y="3100173"/>
                </a:lnTo>
                <a:lnTo>
                  <a:pt x="0" y="31001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4" name="Freeform 4"/>
          <p:cNvSpPr/>
          <p:nvPr/>
        </p:nvSpPr>
        <p:spPr>
          <a:xfrm>
            <a:off x="14417279" y="8387540"/>
            <a:ext cx="4099004" cy="2367175"/>
          </a:xfrm>
          <a:custGeom>
            <a:avLst/>
            <a:gdLst/>
            <a:ahLst/>
            <a:cxnLst/>
            <a:rect l="l" t="t" r="r" b="b"/>
            <a:pathLst>
              <a:path w="4099004" h="2367175">
                <a:moveTo>
                  <a:pt x="0" y="0"/>
                </a:moveTo>
                <a:lnTo>
                  <a:pt x="4099005" y="0"/>
                </a:lnTo>
                <a:lnTo>
                  <a:pt x="4099005" y="2367175"/>
                </a:lnTo>
                <a:lnTo>
                  <a:pt x="0" y="23671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5" name="Freeform 5"/>
          <p:cNvSpPr/>
          <p:nvPr/>
        </p:nvSpPr>
        <p:spPr>
          <a:xfrm rot="-4855525">
            <a:off x="14996793" y="-707000"/>
            <a:ext cx="2559797" cy="3357111"/>
          </a:xfrm>
          <a:custGeom>
            <a:avLst/>
            <a:gdLst/>
            <a:ahLst/>
            <a:cxnLst/>
            <a:rect l="l" t="t" r="r" b="b"/>
            <a:pathLst>
              <a:path w="2559797" h="3357111">
                <a:moveTo>
                  <a:pt x="0" y="0"/>
                </a:moveTo>
                <a:lnTo>
                  <a:pt x="2559796" y="0"/>
                </a:lnTo>
                <a:lnTo>
                  <a:pt x="2559796" y="3357111"/>
                </a:lnTo>
                <a:lnTo>
                  <a:pt x="0" y="335711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F3D8BB07-F024-6F2D-2AAB-12035EC27E26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32936" y="5854507"/>
            <a:ext cx="5160936" cy="5066065"/>
          </a:xfrm>
          <a:prstGeom prst="rect">
            <a:avLst/>
          </a:prstGeom>
        </p:spPr>
      </p:pic>
      <p:grpSp>
        <p:nvGrpSpPr>
          <p:cNvPr id="14" name="مجموعة 13">
            <a:extLst>
              <a:ext uri="{FF2B5EF4-FFF2-40B4-BE49-F238E27FC236}">
                <a16:creationId xmlns:a16="http://schemas.microsoft.com/office/drawing/2014/main" id="{DFF0DD04-00FA-D899-1AA5-2C891E5AAB29}"/>
              </a:ext>
            </a:extLst>
          </p:cNvPr>
          <p:cNvGrpSpPr/>
          <p:nvPr/>
        </p:nvGrpSpPr>
        <p:grpSpPr>
          <a:xfrm>
            <a:off x="4648200" y="663610"/>
            <a:ext cx="8986686" cy="9144348"/>
            <a:chOff x="4648200" y="663610"/>
            <a:chExt cx="8986686" cy="9144348"/>
          </a:xfrm>
        </p:grpSpPr>
        <p:sp>
          <p:nvSpPr>
            <p:cNvPr id="12" name="شكل بيضاوي 11">
              <a:extLst>
                <a:ext uri="{FF2B5EF4-FFF2-40B4-BE49-F238E27FC236}">
                  <a16:creationId xmlns:a16="http://schemas.microsoft.com/office/drawing/2014/main" id="{32CE7BAC-A73F-A041-0426-C5FA67E45E0C}"/>
                </a:ext>
              </a:extLst>
            </p:cNvPr>
            <p:cNvSpPr/>
            <p:nvPr/>
          </p:nvSpPr>
          <p:spPr>
            <a:xfrm>
              <a:off x="5334000" y="1409701"/>
              <a:ext cx="7696200" cy="762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11" name="صورة 10">
              <a:extLst>
                <a:ext uri="{FF2B5EF4-FFF2-40B4-BE49-F238E27FC236}">
                  <a16:creationId xmlns:a16="http://schemas.microsoft.com/office/drawing/2014/main" id="{DAE82192-8A54-B64D-59DB-69FFE8E8C6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648200" y="663610"/>
              <a:ext cx="8986686" cy="9144348"/>
            </a:xfrm>
            <a:prstGeom prst="rect">
              <a:avLst/>
            </a:prstGeom>
          </p:spPr>
        </p:pic>
      </p:grpSp>
      <p:pic>
        <p:nvPicPr>
          <p:cNvPr id="8" name="صورة 7">
            <a:extLst>
              <a:ext uri="{FF2B5EF4-FFF2-40B4-BE49-F238E27FC236}">
                <a16:creationId xmlns:a16="http://schemas.microsoft.com/office/drawing/2014/main" id="{78115D87-100A-3FFC-E42E-04966B9194B8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13524" y="1104899"/>
            <a:ext cx="4281186" cy="4451395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7EC6456A-832A-775D-3CAB-34BE4560AEBA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5400000">
            <a:off x="8952563" y="5092357"/>
            <a:ext cx="4203108" cy="4281184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C86B21F8-4398-4A35-CD25-927E209DF802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0800000">
            <a:off x="5093159" y="5046474"/>
            <a:ext cx="4178239" cy="4203109"/>
          </a:xfrm>
          <a:prstGeom prst="rect">
            <a:avLst/>
          </a:prstGeom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359C47F8-3DDC-561D-E7E0-32CCA4FE3F22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6200000">
            <a:off x="5114687" y="1140756"/>
            <a:ext cx="4274822" cy="4203110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EF70F0F3-FD26-8C39-83FF-4FB98A875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0800000">
            <a:off x="3589313" y="1713975"/>
            <a:ext cx="839977" cy="3898767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31FB1BF5-D233-9766-4831-8D8DC53EEDFD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0800000">
            <a:off x="14412414" y="3330596"/>
            <a:ext cx="1143000" cy="3147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3532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62492" y="-557065"/>
            <a:ext cx="2834068" cy="4114800"/>
          </a:xfrm>
          <a:custGeom>
            <a:avLst/>
            <a:gdLst/>
            <a:ahLst/>
            <a:cxnLst/>
            <a:rect l="l" t="t" r="r" b="b"/>
            <a:pathLst>
              <a:path w="2834068" h="4114800">
                <a:moveTo>
                  <a:pt x="0" y="0"/>
                </a:moveTo>
                <a:lnTo>
                  <a:pt x="2834069" y="0"/>
                </a:lnTo>
                <a:lnTo>
                  <a:pt x="283406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3" name="Freeform 3"/>
          <p:cNvSpPr/>
          <p:nvPr/>
        </p:nvSpPr>
        <p:spPr>
          <a:xfrm>
            <a:off x="-1894224" y="8021041"/>
            <a:ext cx="4065801" cy="3100173"/>
          </a:xfrm>
          <a:custGeom>
            <a:avLst/>
            <a:gdLst/>
            <a:ahLst/>
            <a:cxnLst/>
            <a:rect l="l" t="t" r="r" b="b"/>
            <a:pathLst>
              <a:path w="4065801" h="3100173">
                <a:moveTo>
                  <a:pt x="0" y="0"/>
                </a:moveTo>
                <a:lnTo>
                  <a:pt x="4065801" y="0"/>
                </a:lnTo>
                <a:lnTo>
                  <a:pt x="4065801" y="3100173"/>
                </a:lnTo>
                <a:lnTo>
                  <a:pt x="0" y="31001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4" name="Freeform 4"/>
          <p:cNvSpPr/>
          <p:nvPr/>
        </p:nvSpPr>
        <p:spPr>
          <a:xfrm>
            <a:off x="14417279" y="8387540"/>
            <a:ext cx="4099004" cy="2367175"/>
          </a:xfrm>
          <a:custGeom>
            <a:avLst/>
            <a:gdLst/>
            <a:ahLst/>
            <a:cxnLst/>
            <a:rect l="l" t="t" r="r" b="b"/>
            <a:pathLst>
              <a:path w="4099004" h="2367175">
                <a:moveTo>
                  <a:pt x="0" y="0"/>
                </a:moveTo>
                <a:lnTo>
                  <a:pt x="4099005" y="0"/>
                </a:lnTo>
                <a:lnTo>
                  <a:pt x="4099005" y="2367175"/>
                </a:lnTo>
                <a:lnTo>
                  <a:pt x="0" y="23671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5" name="Freeform 5"/>
          <p:cNvSpPr/>
          <p:nvPr/>
        </p:nvSpPr>
        <p:spPr>
          <a:xfrm rot="-4855525">
            <a:off x="14996793" y="-707000"/>
            <a:ext cx="2559797" cy="3357111"/>
          </a:xfrm>
          <a:custGeom>
            <a:avLst/>
            <a:gdLst/>
            <a:ahLst/>
            <a:cxnLst/>
            <a:rect l="l" t="t" r="r" b="b"/>
            <a:pathLst>
              <a:path w="2559797" h="3357111">
                <a:moveTo>
                  <a:pt x="0" y="0"/>
                </a:moveTo>
                <a:lnTo>
                  <a:pt x="2559796" y="0"/>
                </a:lnTo>
                <a:lnTo>
                  <a:pt x="2559796" y="3357111"/>
                </a:lnTo>
                <a:lnTo>
                  <a:pt x="0" y="335711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F3D8BB07-F024-6F2D-2AAB-12035EC27E26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32936" y="5854507"/>
            <a:ext cx="5160936" cy="5066065"/>
          </a:xfrm>
          <a:prstGeom prst="rect">
            <a:avLst/>
          </a:prstGeom>
        </p:spPr>
      </p:pic>
      <p:grpSp>
        <p:nvGrpSpPr>
          <p:cNvPr id="14" name="مجموعة 13">
            <a:extLst>
              <a:ext uri="{FF2B5EF4-FFF2-40B4-BE49-F238E27FC236}">
                <a16:creationId xmlns:a16="http://schemas.microsoft.com/office/drawing/2014/main" id="{DFF0DD04-00FA-D899-1AA5-2C891E5AAB29}"/>
              </a:ext>
            </a:extLst>
          </p:cNvPr>
          <p:cNvGrpSpPr/>
          <p:nvPr/>
        </p:nvGrpSpPr>
        <p:grpSpPr>
          <a:xfrm>
            <a:off x="4648200" y="663610"/>
            <a:ext cx="8986686" cy="9144348"/>
            <a:chOff x="4648200" y="663610"/>
            <a:chExt cx="8986686" cy="9144348"/>
          </a:xfrm>
        </p:grpSpPr>
        <p:sp>
          <p:nvSpPr>
            <p:cNvPr id="12" name="شكل بيضاوي 11">
              <a:extLst>
                <a:ext uri="{FF2B5EF4-FFF2-40B4-BE49-F238E27FC236}">
                  <a16:creationId xmlns:a16="http://schemas.microsoft.com/office/drawing/2014/main" id="{32CE7BAC-A73F-A041-0426-C5FA67E45E0C}"/>
                </a:ext>
              </a:extLst>
            </p:cNvPr>
            <p:cNvSpPr/>
            <p:nvPr/>
          </p:nvSpPr>
          <p:spPr>
            <a:xfrm>
              <a:off x="5334000" y="1409701"/>
              <a:ext cx="7696200" cy="762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11" name="صورة 10">
              <a:extLst>
                <a:ext uri="{FF2B5EF4-FFF2-40B4-BE49-F238E27FC236}">
                  <a16:creationId xmlns:a16="http://schemas.microsoft.com/office/drawing/2014/main" id="{DAE82192-8A54-B64D-59DB-69FFE8E8C6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648200" y="663610"/>
              <a:ext cx="8986686" cy="9144348"/>
            </a:xfrm>
            <a:prstGeom prst="rect">
              <a:avLst/>
            </a:prstGeom>
          </p:spPr>
        </p:pic>
      </p:grpSp>
      <p:pic>
        <p:nvPicPr>
          <p:cNvPr id="8" name="صورة 7">
            <a:extLst>
              <a:ext uri="{FF2B5EF4-FFF2-40B4-BE49-F238E27FC236}">
                <a16:creationId xmlns:a16="http://schemas.microsoft.com/office/drawing/2014/main" id="{78115D87-100A-3FFC-E42E-04966B9194B8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136104" y="-4076700"/>
            <a:ext cx="4281186" cy="4451395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7EC6456A-832A-775D-3CAB-34BE4560AEBA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5400000">
            <a:off x="18175142" y="10247962"/>
            <a:ext cx="4203108" cy="4281184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C86B21F8-4398-4A35-CD25-927E209DF802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0800000">
            <a:off x="-4069236" y="10287000"/>
            <a:ext cx="4178239" cy="4203109"/>
          </a:xfrm>
          <a:prstGeom prst="rect">
            <a:avLst/>
          </a:prstGeom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359C47F8-3DDC-561D-E7E0-32CCA4FE3F22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6200000">
            <a:off x="-4031635" y="-4074462"/>
            <a:ext cx="4274822" cy="4203110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EF70F0F3-FD26-8C39-83FF-4FB98A875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0800000">
            <a:off x="8762111" y="1718658"/>
            <a:ext cx="839977" cy="3898767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31FB1BF5-D233-9766-4831-8D8DC53EEDFD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2926381">
            <a:off x="9172606" y="2870507"/>
            <a:ext cx="1143000" cy="3153682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6344D7D0-3202-2269-FCAC-3AA4011793EA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1096" y="3983456"/>
            <a:ext cx="3812871" cy="1482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2568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62492" y="-557065"/>
            <a:ext cx="2834068" cy="4114800"/>
          </a:xfrm>
          <a:custGeom>
            <a:avLst/>
            <a:gdLst/>
            <a:ahLst/>
            <a:cxnLst/>
            <a:rect l="l" t="t" r="r" b="b"/>
            <a:pathLst>
              <a:path w="2834068" h="4114800">
                <a:moveTo>
                  <a:pt x="0" y="0"/>
                </a:moveTo>
                <a:lnTo>
                  <a:pt x="2834069" y="0"/>
                </a:lnTo>
                <a:lnTo>
                  <a:pt x="283406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3" name="Freeform 3"/>
          <p:cNvSpPr/>
          <p:nvPr/>
        </p:nvSpPr>
        <p:spPr>
          <a:xfrm>
            <a:off x="-1894224" y="8021041"/>
            <a:ext cx="4065801" cy="3100173"/>
          </a:xfrm>
          <a:custGeom>
            <a:avLst/>
            <a:gdLst/>
            <a:ahLst/>
            <a:cxnLst/>
            <a:rect l="l" t="t" r="r" b="b"/>
            <a:pathLst>
              <a:path w="4065801" h="3100173">
                <a:moveTo>
                  <a:pt x="0" y="0"/>
                </a:moveTo>
                <a:lnTo>
                  <a:pt x="4065801" y="0"/>
                </a:lnTo>
                <a:lnTo>
                  <a:pt x="4065801" y="3100173"/>
                </a:lnTo>
                <a:lnTo>
                  <a:pt x="0" y="31001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4" name="Freeform 4"/>
          <p:cNvSpPr/>
          <p:nvPr/>
        </p:nvSpPr>
        <p:spPr>
          <a:xfrm>
            <a:off x="14417279" y="8387540"/>
            <a:ext cx="4099004" cy="2367175"/>
          </a:xfrm>
          <a:custGeom>
            <a:avLst/>
            <a:gdLst/>
            <a:ahLst/>
            <a:cxnLst/>
            <a:rect l="l" t="t" r="r" b="b"/>
            <a:pathLst>
              <a:path w="4099004" h="2367175">
                <a:moveTo>
                  <a:pt x="0" y="0"/>
                </a:moveTo>
                <a:lnTo>
                  <a:pt x="4099005" y="0"/>
                </a:lnTo>
                <a:lnTo>
                  <a:pt x="4099005" y="2367175"/>
                </a:lnTo>
                <a:lnTo>
                  <a:pt x="0" y="23671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5" name="Freeform 5"/>
          <p:cNvSpPr/>
          <p:nvPr/>
        </p:nvSpPr>
        <p:spPr>
          <a:xfrm rot="-4855525">
            <a:off x="14996793" y="-707000"/>
            <a:ext cx="2559797" cy="3357111"/>
          </a:xfrm>
          <a:custGeom>
            <a:avLst/>
            <a:gdLst/>
            <a:ahLst/>
            <a:cxnLst/>
            <a:rect l="l" t="t" r="r" b="b"/>
            <a:pathLst>
              <a:path w="2559797" h="3357111">
                <a:moveTo>
                  <a:pt x="0" y="0"/>
                </a:moveTo>
                <a:lnTo>
                  <a:pt x="2559796" y="0"/>
                </a:lnTo>
                <a:lnTo>
                  <a:pt x="2559796" y="3357111"/>
                </a:lnTo>
                <a:lnTo>
                  <a:pt x="0" y="335711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F3D8BB07-F024-6F2D-2AAB-12035EC27E26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32936" y="5854507"/>
            <a:ext cx="5160936" cy="5066065"/>
          </a:xfrm>
          <a:prstGeom prst="rect">
            <a:avLst/>
          </a:prstGeom>
        </p:spPr>
      </p:pic>
      <p:grpSp>
        <p:nvGrpSpPr>
          <p:cNvPr id="14" name="مجموعة 13">
            <a:extLst>
              <a:ext uri="{FF2B5EF4-FFF2-40B4-BE49-F238E27FC236}">
                <a16:creationId xmlns:a16="http://schemas.microsoft.com/office/drawing/2014/main" id="{DFF0DD04-00FA-D899-1AA5-2C891E5AAB29}"/>
              </a:ext>
            </a:extLst>
          </p:cNvPr>
          <p:cNvGrpSpPr/>
          <p:nvPr/>
        </p:nvGrpSpPr>
        <p:grpSpPr>
          <a:xfrm>
            <a:off x="4648200" y="663610"/>
            <a:ext cx="8986686" cy="9144348"/>
            <a:chOff x="4648200" y="663610"/>
            <a:chExt cx="8986686" cy="9144348"/>
          </a:xfrm>
        </p:grpSpPr>
        <p:sp>
          <p:nvSpPr>
            <p:cNvPr id="12" name="شكل بيضاوي 11">
              <a:extLst>
                <a:ext uri="{FF2B5EF4-FFF2-40B4-BE49-F238E27FC236}">
                  <a16:creationId xmlns:a16="http://schemas.microsoft.com/office/drawing/2014/main" id="{32CE7BAC-A73F-A041-0426-C5FA67E45E0C}"/>
                </a:ext>
              </a:extLst>
            </p:cNvPr>
            <p:cNvSpPr/>
            <p:nvPr/>
          </p:nvSpPr>
          <p:spPr>
            <a:xfrm>
              <a:off x="5334000" y="1409701"/>
              <a:ext cx="7696200" cy="762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11" name="صورة 10">
              <a:extLst>
                <a:ext uri="{FF2B5EF4-FFF2-40B4-BE49-F238E27FC236}">
                  <a16:creationId xmlns:a16="http://schemas.microsoft.com/office/drawing/2014/main" id="{DAE82192-8A54-B64D-59DB-69FFE8E8C6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648200" y="663610"/>
              <a:ext cx="8986686" cy="9144348"/>
            </a:xfrm>
            <a:prstGeom prst="rect">
              <a:avLst/>
            </a:prstGeom>
          </p:spPr>
        </p:pic>
      </p:grpSp>
      <p:pic>
        <p:nvPicPr>
          <p:cNvPr id="8" name="صورة 7">
            <a:extLst>
              <a:ext uri="{FF2B5EF4-FFF2-40B4-BE49-F238E27FC236}">
                <a16:creationId xmlns:a16="http://schemas.microsoft.com/office/drawing/2014/main" id="{78115D87-100A-3FFC-E42E-04966B9194B8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20112" y="1150423"/>
            <a:ext cx="4281186" cy="4451395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7EC6456A-832A-775D-3CAB-34BE4560AEBA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5400000">
            <a:off x="18175142" y="10247962"/>
            <a:ext cx="4203108" cy="4281184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C86B21F8-4398-4A35-CD25-927E209DF802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0800000">
            <a:off x="-4069236" y="10287000"/>
            <a:ext cx="4178239" cy="4203109"/>
          </a:xfrm>
          <a:prstGeom prst="rect">
            <a:avLst/>
          </a:prstGeom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359C47F8-3DDC-561D-E7E0-32CCA4FE3F22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6200000">
            <a:off x="-4031635" y="-4074462"/>
            <a:ext cx="4274822" cy="4203110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EF70F0F3-FD26-8C39-83FF-4FB98A875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6200000">
            <a:off x="10269207" y="3270317"/>
            <a:ext cx="839977" cy="3898767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31FB1BF5-D233-9766-4831-8D8DC53EEDFD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2926381">
            <a:off x="9172606" y="2870507"/>
            <a:ext cx="1143000" cy="3153682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84375514-8D07-6D51-E11B-BBD0E51B2147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05941" y="3659135"/>
            <a:ext cx="3371161" cy="271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127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62492" y="-557065"/>
            <a:ext cx="2834068" cy="4114800"/>
          </a:xfrm>
          <a:custGeom>
            <a:avLst/>
            <a:gdLst/>
            <a:ahLst/>
            <a:cxnLst/>
            <a:rect l="l" t="t" r="r" b="b"/>
            <a:pathLst>
              <a:path w="2834068" h="4114800">
                <a:moveTo>
                  <a:pt x="0" y="0"/>
                </a:moveTo>
                <a:lnTo>
                  <a:pt x="2834069" y="0"/>
                </a:lnTo>
                <a:lnTo>
                  <a:pt x="283406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3" name="Freeform 3"/>
          <p:cNvSpPr/>
          <p:nvPr/>
        </p:nvSpPr>
        <p:spPr>
          <a:xfrm>
            <a:off x="-1894224" y="8021041"/>
            <a:ext cx="4065801" cy="3100173"/>
          </a:xfrm>
          <a:custGeom>
            <a:avLst/>
            <a:gdLst/>
            <a:ahLst/>
            <a:cxnLst/>
            <a:rect l="l" t="t" r="r" b="b"/>
            <a:pathLst>
              <a:path w="4065801" h="3100173">
                <a:moveTo>
                  <a:pt x="0" y="0"/>
                </a:moveTo>
                <a:lnTo>
                  <a:pt x="4065801" y="0"/>
                </a:lnTo>
                <a:lnTo>
                  <a:pt x="4065801" y="3100173"/>
                </a:lnTo>
                <a:lnTo>
                  <a:pt x="0" y="31001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4" name="Freeform 4"/>
          <p:cNvSpPr/>
          <p:nvPr/>
        </p:nvSpPr>
        <p:spPr>
          <a:xfrm>
            <a:off x="14417279" y="8387540"/>
            <a:ext cx="4099004" cy="2367175"/>
          </a:xfrm>
          <a:custGeom>
            <a:avLst/>
            <a:gdLst/>
            <a:ahLst/>
            <a:cxnLst/>
            <a:rect l="l" t="t" r="r" b="b"/>
            <a:pathLst>
              <a:path w="4099004" h="2367175">
                <a:moveTo>
                  <a:pt x="0" y="0"/>
                </a:moveTo>
                <a:lnTo>
                  <a:pt x="4099005" y="0"/>
                </a:lnTo>
                <a:lnTo>
                  <a:pt x="4099005" y="2367175"/>
                </a:lnTo>
                <a:lnTo>
                  <a:pt x="0" y="23671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5" name="Freeform 5"/>
          <p:cNvSpPr/>
          <p:nvPr/>
        </p:nvSpPr>
        <p:spPr>
          <a:xfrm rot="-4855525">
            <a:off x="14996793" y="-707000"/>
            <a:ext cx="2559797" cy="3357111"/>
          </a:xfrm>
          <a:custGeom>
            <a:avLst/>
            <a:gdLst/>
            <a:ahLst/>
            <a:cxnLst/>
            <a:rect l="l" t="t" r="r" b="b"/>
            <a:pathLst>
              <a:path w="2559797" h="3357111">
                <a:moveTo>
                  <a:pt x="0" y="0"/>
                </a:moveTo>
                <a:lnTo>
                  <a:pt x="2559796" y="0"/>
                </a:lnTo>
                <a:lnTo>
                  <a:pt x="2559796" y="3357111"/>
                </a:lnTo>
                <a:lnTo>
                  <a:pt x="0" y="335711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F3D8BB07-F024-6F2D-2AAB-12035EC27E26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32936" y="5854507"/>
            <a:ext cx="5160936" cy="5066065"/>
          </a:xfrm>
          <a:prstGeom prst="rect">
            <a:avLst/>
          </a:prstGeom>
        </p:spPr>
      </p:pic>
      <p:grpSp>
        <p:nvGrpSpPr>
          <p:cNvPr id="14" name="مجموعة 13">
            <a:extLst>
              <a:ext uri="{FF2B5EF4-FFF2-40B4-BE49-F238E27FC236}">
                <a16:creationId xmlns:a16="http://schemas.microsoft.com/office/drawing/2014/main" id="{DFF0DD04-00FA-D899-1AA5-2C891E5AAB29}"/>
              </a:ext>
            </a:extLst>
          </p:cNvPr>
          <p:cNvGrpSpPr/>
          <p:nvPr/>
        </p:nvGrpSpPr>
        <p:grpSpPr>
          <a:xfrm>
            <a:off x="4648200" y="663610"/>
            <a:ext cx="8986686" cy="9144348"/>
            <a:chOff x="4648200" y="663610"/>
            <a:chExt cx="8986686" cy="9144348"/>
          </a:xfrm>
        </p:grpSpPr>
        <p:sp>
          <p:nvSpPr>
            <p:cNvPr id="12" name="شكل بيضاوي 11">
              <a:extLst>
                <a:ext uri="{FF2B5EF4-FFF2-40B4-BE49-F238E27FC236}">
                  <a16:creationId xmlns:a16="http://schemas.microsoft.com/office/drawing/2014/main" id="{32CE7BAC-A73F-A041-0426-C5FA67E45E0C}"/>
                </a:ext>
              </a:extLst>
            </p:cNvPr>
            <p:cNvSpPr/>
            <p:nvPr/>
          </p:nvSpPr>
          <p:spPr>
            <a:xfrm>
              <a:off x="5334000" y="1409701"/>
              <a:ext cx="7696200" cy="762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11" name="صورة 10">
              <a:extLst>
                <a:ext uri="{FF2B5EF4-FFF2-40B4-BE49-F238E27FC236}">
                  <a16:creationId xmlns:a16="http://schemas.microsoft.com/office/drawing/2014/main" id="{DAE82192-8A54-B64D-59DB-69FFE8E8C6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648200" y="663610"/>
              <a:ext cx="8986686" cy="9144348"/>
            </a:xfrm>
            <a:prstGeom prst="rect">
              <a:avLst/>
            </a:prstGeom>
          </p:spPr>
        </p:pic>
      </p:grpSp>
      <p:pic>
        <p:nvPicPr>
          <p:cNvPr id="8" name="صورة 7">
            <a:extLst>
              <a:ext uri="{FF2B5EF4-FFF2-40B4-BE49-F238E27FC236}">
                <a16:creationId xmlns:a16="http://schemas.microsoft.com/office/drawing/2014/main" id="{78115D87-100A-3FFC-E42E-04966B9194B8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20112" y="1150423"/>
            <a:ext cx="4281186" cy="4451395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7EC6456A-832A-775D-3CAB-34BE4560AEBA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5400000">
            <a:off x="8843795" y="5008733"/>
            <a:ext cx="4203108" cy="4281184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C86B21F8-4398-4A35-CD25-927E209DF802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0800000">
            <a:off x="-4069236" y="10287000"/>
            <a:ext cx="4178239" cy="4203109"/>
          </a:xfrm>
          <a:prstGeom prst="rect">
            <a:avLst/>
          </a:prstGeom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359C47F8-3DDC-561D-E7E0-32CCA4FE3F22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6200000">
            <a:off x="-4031635" y="-4074462"/>
            <a:ext cx="4274822" cy="4203110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EF70F0F3-FD26-8C39-83FF-4FB98A875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79923" y="4805910"/>
            <a:ext cx="839977" cy="3898767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31FB1BF5-D233-9766-4831-8D8DC53EEDFD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3277777">
            <a:off x="9172606" y="2870507"/>
            <a:ext cx="1143000" cy="3153682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9B0967CB-108F-1D90-1D9D-656D918579FD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86931" y="2885493"/>
            <a:ext cx="2334772" cy="3156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2383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62492" y="-557065"/>
            <a:ext cx="2834068" cy="4114800"/>
          </a:xfrm>
          <a:custGeom>
            <a:avLst/>
            <a:gdLst/>
            <a:ahLst/>
            <a:cxnLst/>
            <a:rect l="l" t="t" r="r" b="b"/>
            <a:pathLst>
              <a:path w="2834068" h="4114800">
                <a:moveTo>
                  <a:pt x="0" y="0"/>
                </a:moveTo>
                <a:lnTo>
                  <a:pt x="2834069" y="0"/>
                </a:lnTo>
                <a:lnTo>
                  <a:pt x="283406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3" name="Freeform 3"/>
          <p:cNvSpPr/>
          <p:nvPr/>
        </p:nvSpPr>
        <p:spPr>
          <a:xfrm>
            <a:off x="-1894224" y="8021041"/>
            <a:ext cx="4065801" cy="3100173"/>
          </a:xfrm>
          <a:custGeom>
            <a:avLst/>
            <a:gdLst/>
            <a:ahLst/>
            <a:cxnLst/>
            <a:rect l="l" t="t" r="r" b="b"/>
            <a:pathLst>
              <a:path w="4065801" h="3100173">
                <a:moveTo>
                  <a:pt x="0" y="0"/>
                </a:moveTo>
                <a:lnTo>
                  <a:pt x="4065801" y="0"/>
                </a:lnTo>
                <a:lnTo>
                  <a:pt x="4065801" y="3100173"/>
                </a:lnTo>
                <a:lnTo>
                  <a:pt x="0" y="31001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4" name="Freeform 4"/>
          <p:cNvSpPr/>
          <p:nvPr/>
        </p:nvSpPr>
        <p:spPr>
          <a:xfrm>
            <a:off x="14417279" y="8387540"/>
            <a:ext cx="4099004" cy="2367175"/>
          </a:xfrm>
          <a:custGeom>
            <a:avLst/>
            <a:gdLst/>
            <a:ahLst/>
            <a:cxnLst/>
            <a:rect l="l" t="t" r="r" b="b"/>
            <a:pathLst>
              <a:path w="4099004" h="2367175">
                <a:moveTo>
                  <a:pt x="0" y="0"/>
                </a:moveTo>
                <a:lnTo>
                  <a:pt x="4099005" y="0"/>
                </a:lnTo>
                <a:lnTo>
                  <a:pt x="4099005" y="2367175"/>
                </a:lnTo>
                <a:lnTo>
                  <a:pt x="0" y="23671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5" name="Freeform 5"/>
          <p:cNvSpPr/>
          <p:nvPr/>
        </p:nvSpPr>
        <p:spPr>
          <a:xfrm rot="-4855525">
            <a:off x="14996793" y="-707000"/>
            <a:ext cx="2559797" cy="3357111"/>
          </a:xfrm>
          <a:custGeom>
            <a:avLst/>
            <a:gdLst/>
            <a:ahLst/>
            <a:cxnLst/>
            <a:rect l="l" t="t" r="r" b="b"/>
            <a:pathLst>
              <a:path w="2559797" h="3357111">
                <a:moveTo>
                  <a:pt x="0" y="0"/>
                </a:moveTo>
                <a:lnTo>
                  <a:pt x="2559796" y="0"/>
                </a:lnTo>
                <a:lnTo>
                  <a:pt x="2559796" y="3357111"/>
                </a:lnTo>
                <a:lnTo>
                  <a:pt x="0" y="335711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F3D8BB07-F024-6F2D-2AAB-12035EC27E26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32936" y="5854507"/>
            <a:ext cx="5160936" cy="5066065"/>
          </a:xfrm>
          <a:prstGeom prst="rect">
            <a:avLst/>
          </a:prstGeom>
        </p:spPr>
      </p:pic>
      <p:grpSp>
        <p:nvGrpSpPr>
          <p:cNvPr id="14" name="مجموعة 13">
            <a:extLst>
              <a:ext uri="{FF2B5EF4-FFF2-40B4-BE49-F238E27FC236}">
                <a16:creationId xmlns:a16="http://schemas.microsoft.com/office/drawing/2014/main" id="{DFF0DD04-00FA-D899-1AA5-2C891E5AAB29}"/>
              </a:ext>
            </a:extLst>
          </p:cNvPr>
          <p:cNvGrpSpPr/>
          <p:nvPr/>
        </p:nvGrpSpPr>
        <p:grpSpPr>
          <a:xfrm>
            <a:off x="4648200" y="663610"/>
            <a:ext cx="8986686" cy="9144348"/>
            <a:chOff x="4648200" y="663610"/>
            <a:chExt cx="8986686" cy="9144348"/>
          </a:xfrm>
        </p:grpSpPr>
        <p:sp>
          <p:nvSpPr>
            <p:cNvPr id="12" name="شكل بيضاوي 11">
              <a:extLst>
                <a:ext uri="{FF2B5EF4-FFF2-40B4-BE49-F238E27FC236}">
                  <a16:creationId xmlns:a16="http://schemas.microsoft.com/office/drawing/2014/main" id="{32CE7BAC-A73F-A041-0426-C5FA67E45E0C}"/>
                </a:ext>
              </a:extLst>
            </p:cNvPr>
            <p:cNvSpPr/>
            <p:nvPr/>
          </p:nvSpPr>
          <p:spPr>
            <a:xfrm>
              <a:off x="5334000" y="1409701"/>
              <a:ext cx="7696200" cy="762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11" name="صورة 10">
              <a:extLst>
                <a:ext uri="{FF2B5EF4-FFF2-40B4-BE49-F238E27FC236}">
                  <a16:creationId xmlns:a16="http://schemas.microsoft.com/office/drawing/2014/main" id="{DAE82192-8A54-B64D-59DB-69FFE8E8C6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648200" y="663610"/>
              <a:ext cx="8986686" cy="9144348"/>
            </a:xfrm>
            <a:prstGeom prst="rect">
              <a:avLst/>
            </a:prstGeom>
          </p:spPr>
        </p:pic>
      </p:grpSp>
      <p:pic>
        <p:nvPicPr>
          <p:cNvPr id="8" name="صورة 7">
            <a:extLst>
              <a:ext uri="{FF2B5EF4-FFF2-40B4-BE49-F238E27FC236}">
                <a16:creationId xmlns:a16="http://schemas.microsoft.com/office/drawing/2014/main" id="{78115D87-100A-3FFC-E42E-04966B9194B8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20112" y="1150423"/>
            <a:ext cx="4281186" cy="4451395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7EC6456A-832A-775D-3CAB-34BE4560AEBA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5400000">
            <a:off x="8843795" y="5008733"/>
            <a:ext cx="4203108" cy="4281184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C86B21F8-4398-4A35-CD25-927E209DF802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0800000">
            <a:off x="5103203" y="5036779"/>
            <a:ext cx="4178239" cy="4203109"/>
          </a:xfrm>
          <a:prstGeom prst="rect">
            <a:avLst/>
          </a:prstGeom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359C47F8-3DDC-561D-E7E0-32CCA4FE3F22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6200000">
            <a:off x="-4031635" y="-4074462"/>
            <a:ext cx="4274822" cy="4203110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EF70F0F3-FD26-8C39-83FF-4FB98A875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5400000">
            <a:off x="7071711" y="3232446"/>
            <a:ext cx="839977" cy="3898767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31FB1BF5-D233-9766-4831-8D8DC53EEDFD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3656286">
            <a:off x="9184139" y="3014912"/>
            <a:ext cx="1143000" cy="3153682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F551E6C2-1E4D-8FD0-B0AF-D3F4D26F8C21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0704" y="3615876"/>
            <a:ext cx="3489795" cy="2529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9078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62492" y="-557065"/>
            <a:ext cx="2834068" cy="4114800"/>
          </a:xfrm>
          <a:custGeom>
            <a:avLst/>
            <a:gdLst/>
            <a:ahLst/>
            <a:cxnLst/>
            <a:rect l="l" t="t" r="r" b="b"/>
            <a:pathLst>
              <a:path w="2834068" h="4114800">
                <a:moveTo>
                  <a:pt x="0" y="0"/>
                </a:moveTo>
                <a:lnTo>
                  <a:pt x="2834069" y="0"/>
                </a:lnTo>
                <a:lnTo>
                  <a:pt x="283406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3" name="Freeform 3"/>
          <p:cNvSpPr/>
          <p:nvPr/>
        </p:nvSpPr>
        <p:spPr>
          <a:xfrm>
            <a:off x="-1894224" y="8021041"/>
            <a:ext cx="4065801" cy="3100173"/>
          </a:xfrm>
          <a:custGeom>
            <a:avLst/>
            <a:gdLst/>
            <a:ahLst/>
            <a:cxnLst/>
            <a:rect l="l" t="t" r="r" b="b"/>
            <a:pathLst>
              <a:path w="4065801" h="3100173">
                <a:moveTo>
                  <a:pt x="0" y="0"/>
                </a:moveTo>
                <a:lnTo>
                  <a:pt x="4065801" y="0"/>
                </a:lnTo>
                <a:lnTo>
                  <a:pt x="4065801" y="3100173"/>
                </a:lnTo>
                <a:lnTo>
                  <a:pt x="0" y="310017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4" name="Freeform 4"/>
          <p:cNvSpPr/>
          <p:nvPr/>
        </p:nvSpPr>
        <p:spPr>
          <a:xfrm>
            <a:off x="14417279" y="8387540"/>
            <a:ext cx="4099004" cy="2367175"/>
          </a:xfrm>
          <a:custGeom>
            <a:avLst/>
            <a:gdLst/>
            <a:ahLst/>
            <a:cxnLst/>
            <a:rect l="l" t="t" r="r" b="b"/>
            <a:pathLst>
              <a:path w="4099004" h="2367175">
                <a:moveTo>
                  <a:pt x="0" y="0"/>
                </a:moveTo>
                <a:lnTo>
                  <a:pt x="4099005" y="0"/>
                </a:lnTo>
                <a:lnTo>
                  <a:pt x="4099005" y="2367175"/>
                </a:lnTo>
                <a:lnTo>
                  <a:pt x="0" y="236717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5" name="Freeform 5"/>
          <p:cNvSpPr/>
          <p:nvPr/>
        </p:nvSpPr>
        <p:spPr>
          <a:xfrm rot="-4855525">
            <a:off x="14996793" y="-707000"/>
            <a:ext cx="2559797" cy="3357111"/>
          </a:xfrm>
          <a:custGeom>
            <a:avLst/>
            <a:gdLst/>
            <a:ahLst/>
            <a:cxnLst/>
            <a:rect l="l" t="t" r="r" b="b"/>
            <a:pathLst>
              <a:path w="2559797" h="3357111">
                <a:moveTo>
                  <a:pt x="0" y="0"/>
                </a:moveTo>
                <a:lnTo>
                  <a:pt x="2559796" y="0"/>
                </a:lnTo>
                <a:lnTo>
                  <a:pt x="2559796" y="3357111"/>
                </a:lnTo>
                <a:lnTo>
                  <a:pt x="0" y="335711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pic>
        <p:nvPicPr>
          <p:cNvPr id="17" name="i can follow the rules">
            <a:hlinkClick r:id="" action="ppaction://media"/>
            <a:extLst>
              <a:ext uri="{FF2B5EF4-FFF2-40B4-BE49-F238E27FC236}">
                <a16:creationId xmlns:a16="http://schemas.microsoft.com/office/drawing/2014/main" id="{F3BDB69A-C8F1-BE09-E4CE-F270D2F1195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235418" y="5481544"/>
            <a:ext cx="5511418" cy="305724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0" name="Action Songs for kids _ The Singing Walrus (1)">
            <a:hlinkClick r:id="" action="ppaction://media"/>
            <a:extLst>
              <a:ext uri="{FF2B5EF4-FFF2-40B4-BE49-F238E27FC236}">
                <a16:creationId xmlns:a16="http://schemas.microsoft.com/office/drawing/2014/main" id="{70197458-F725-D687-D11A-B562406DB743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2510331" y="5448300"/>
            <a:ext cx="5511418" cy="310017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1" name="Head, Shoulders, Knees &amp; Toes - Exercise Song For Kids">
            <a:hlinkClick r:id="" action="ppaction://media"/>
            <a:extLst>
              <a:ext uri="{FF2B5EF4-FFF2-40B4-BE49-F238E27FC236}">
                <a16:creationId xmlns:a16="http://schemas.microsoft.com/office/drawing/2014/main" id="{3B176BDB-652D-FC4A-DA03-99AB998F0BD1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2480625" y="971555"/>
            <a:ext cx="5511419" cy="310017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2" name="Clap Along 1 _ Brain Breaks _ Green Bean's Music _ Interactive Songs">
            <a:hlinkClick r:id="" action="ppaction://media"/>
            <a:extLst>
              <a:ext uri="{FF2B5EF4-FFF2-40B4-BE49-F238E27FC236}">
                <a16:creationId xmlns:a16="http://schemas.microsoft.com/office/drawing/2014/main" id="{652DD023-FD4F-5BDE-0698-9744126205A2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9235417" y="971555"/>
            <a:ext cx="5511419" cy="310017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3" name="مربع نص 22">
            <a:extLst>
              <a:ext uri="{FF2B5EF4-FFF2-40B4-BE49-F238E27FC236}">
                <a16:creationId xmlns:a16="http://schemas.microsoft.com/office/drawing/2014/main" id="{8A3C5CDE-732D-3311-1E64-665EC77CA2B3}"/>
              </a:ext>
            </a:extLst>
          </p:cNvPr>
          <p:cNvSpPr txBox="1"/>
          <p:nvPr/>
        </p:nvSpPr>
        <p:spPr>
          <a:xfrm>
            <a:off x="2647514" y="4315480"/>
            <a:ext cx="523705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800" dirty="0">
                <a:latin typeface="Comic Sans MS" panose="030F0702030302020204" pitchFamily="66" charset="0"/>
              </a:rPr>
              <a:t>Head, shoulders action chant</a:t>
            </a:r>
            <a:endParaRPr lang="ar-SA" sz="2800" dirty="0">
              <a:latin typeface="Comic Sans MS" panose="030F0702030302020204" pitchFamily="66" charset="0"/>
            </a:endParaRP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96730BD9-AF1B-EB2A-4E4E-33B9DA7F40DC}"/>
              </a:ext>
            </a:extLst>
          </p:cNvPr>
          <p:cNvSpPr txBox="1"/>
          <p:nvPr/>
        </p:nvSpPr>
        <p:spPr>
          <a:xfrm>
            <a:off x="2617808" y="8792225"/>
            <a:ext cx="523705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800" dirty="0">
                <a:latin typeface="Comic Sans MS" panose="030F0702030302020204" pitchFamily="66" charset="0"/>
              </a:rPr>
              <a:t>Singing walrus action chant</a:t>
            </a:r>
            <a:endParaRPr lang="ar-SA" sz="2800" dirty="0">
              <a:latin typeface="Comic Sans MS" panose="030F0702030302020204" pitchFamily="66" charset="0"/>
            </a:endParaRPr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72BB8E80-E4D0-0184-EE9B-F292A763BB34}"/>
              </a:ext>
            </a:extLst>
          </p:cNvPr>
          <p:cNvSpPr txBox="1"/>
          <p:nvPr/>
        </p:nvSpPr>
        <p:spPr>
          <a:xfrm>
            <a:off x="9509784" y="8792225"/>
            <a:ext cx="523705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800" dirty="0">
                <a:latin typeface="Comic Sans MS" panose="030F0702030302020204" pitchFamily="66" charset="0"/>
              </a:rPr>
              <a:t>Follow the rules</a:t>
            </a:r>
            <a:endParaRPr lang="ar-SA" sz="2800" dirty="0">
              <a:latin typeface="Comic Sans MS" panose="030F0702030302020204" pitchFamily="66" charset="0"/>
            </a:endParaRPr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608EE962-542D-F036-04B8-9034937ABB58}"/>
              </a:ext>
            </a:extLst>
          </p:cNvPr>
          <p:cNvSpPr txBox="1"/>
          <p:nvPr/>
        </p:nvSpPr>
        <p:spPr>
          <a:xfrm>
            <a:off x="9662183" y="4327494"/>
            <a:ext cx="523705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800" dirty="0">
                <a:latin typeface="Comic Sans MS" panose="030F0702030302020204" pitchFamily="66" charset="0"/>
              </a:rPr>
              <a:t>Clap along</a:t>
            </a:r>
            <a:endParaRPr lang="ar-SA" sz="2800" dirty="0">
              <a:latin typeface="Comic Sans MS" panose="030F0702030302020204" pitchFamily="66" charset="0"/>
            </a:endParaRPr>
          </a:p>
        </p:txBody>
      </p:sp>
      <p:sp>
        <p:nvSpPr>
          <p:cNvPr id="27" name="Freeform 3">
            <a:extLst>
              <a:ext uri="{FF2B5EF4-FFF2-40B4-BE49-F238E27FC236}">
                <a16:creationId xmlns:a16="http://schemas.microsoft.com/office/drawing/2014/main" id="{72E9E70C-9ADF-3FC8-EB23-E4248BE5A120}"/>
              </a:ext>
            </a:extLst>
          </p:cNvPr>
          <p:cNvSpPr/>
          <p:nvPr/>
        </p:nvSpPr>
        <p:spPr>
          <a:xfrm>
            <a:off x="14938854" y="1748869"/>
            <a:ext cx="1502616" cy="1502616"/>
          </a:xfrm>
          <a:custGeom>
            <a:avLst/>
            <a:gdLst/>
            <a:ahLst/>
            <a:cxnLst/>
            <a:rect l="l" t="t" r="r" b="b"/>
            <a:pathLst>
              <a:path w="1502616" h="1502616">
                <a:moveTo>
                  <a:pt x="0" y="0"/>
                </a:moveTo>
                <a:lnTo>
                  <a:pt x="1502616" y="0"/>
                </a:lnTo>
                <a:lnTo>
                  <a:pt x="1502616" y="1502616"/>
                </a:lnTo>
                <a:lnTo>
                  <a:pt x="0" y="1502616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28" name="Freeform 6">
            <a:extLst>
              <a:ext uri="{FF2B5EF4-FFF2-40B4-BE49-F238E27FC236}">
                <a16:creationId xmlns:a16="http://schemas.microsoft.com/office/drawing/2014/main" id="{56CC29FA-0CB6-B312-5B2B-4353793A081A}"/>
              </a:ext>
            </a:extLst>
          </p:cNvPr>
          <p:cNvSpPr/>
          <p:nvPr/>
        </p:nvSpPr>
        <p:spPr>
          <a:xfrm>
            <a:off x="342528" y="6081376"/>
            <a:ext cx="1485731" cy="1964603"/>
          </a:xfrm>
          <a:custGeom>
            <a:avLst/>
            <a:gdLst/>
            <a:ahLst/>
            <a:cxnLst/>
            <a:rect l="l" t="t" r="r" b="b"/>
            <a:pathLst>
              <a:path w="1485731" h="1964603">
                <a:moveTo>
                  <a:pt x="0" y="0"/>
                </a:moveTo>
                <a:lnTo>
                  <a:pt x="1485731" y="0"/>
                </a:lnTo>
                <a:lnTo>
                  <a:pt x="1485731" y="1964603"/>
                </a:lnTo>
                <a:lnTo>
                  <a:pt x="0" y="1964603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29" name="Freeform 8">
            <a:extLst>
              <a:ext uri="{FF2B5EF4-FFF2-40B4-BE49-F238E27FC236}">
                <a16:creationId xmlns:a16="http://schemas.microsoft.com/office/drawing/2014/main" id="{F8CF02B9-D2E7-E70E-41DC-3524E1D4A472}"/>
              </a:ext>
            </a:extLst>
          </p:cNvPr>
          <p:cNvSpPr/>
          <p:nvPr/>
        </p:nvSpPr>
        <p:spPr>
          <a:xfrm>
            <a:off x="16276691" y="6449336"/>
            <a:ext cx="1446957" cy="1596643"/>
          </a:xfrm>
          <a:custGeom>
            <a:avLst/>
            <a:gdLst/>
            <a:ahLst/>
            <a:cxnLst/>
            <a:rect l="l" t="t" r="r" b="b"/>
            <a:pathLst>
              <a:path w="1446957" h="1596643">
                <a:moveTo>
                  <a:pt x="0" y="0"/>
                </a:moveTo>
                <a:lnTo>
                  <a:pt x="1446957" y="0"/>
                </a:lnTo>
                <a:lnTo>
                  <a:pt x="1446957" y="1596643"/>
                </a:lnTo>
                <a:lnTo>
                  <a:pt x="0" y="1596643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30" name="Freeform 12">
            <a:extLst>
              <a:ext uri="{FF2B5EF4-FFF2-40B4-BE49-F238E27FC236}">
                <a16:creationId xmlns:a16="http://schemas.microsoft.com/office/drawing/2014/main" id="{0CD593D6-47DA-CD8F-DEF3-2EBF3A694CC1}"/>
              </a:ext>
            </a:extLst>
          </p:cNvPr>
          <p:cNvSpPr/>
          <p:nvPr/>
        </p:nvSpPr>
        <p:spPr>
          <a:xfrm>
            <a:off x="7782518" y="8229600"/>
            <a:ext cx="1764220" cy="2057400"/>
          </a:xfrm>
          <a:custGeom>
            <a:avLst/>
            <a:gdLst/>
            <a:ahLst/>
            <a:cxnLst/>
            <a:rect l="l" t="t" r="r" b="b"/>
            <a:pathLst>
              <a:path w="1764220" h="2057400">
                <a:moveTo>
                  <a:pt x="0" y="0"/>
                </a:moveTo>
                <a:lnTo>
                  <a:pt x="1764220" y="0"/>
                </a:lnTo>
                <a:lnTo>
                  <a:pt x="1764220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31" name="Freeform 17">
            <a:extLst>
              <a:ext uri="{FF2B5EF4-FFF2-40B4-BE49-F238E27FC236}">
                <a16:creationId xmlns:a16="http://schemas.microsoft.com/office/drawing/2014/main" id="{33DA6912-3789-8F2A-66C0-82EB9FEF2693}"/>
              </a:ext>
            </a:extLst>
          </p:cNvPr>
          <p:cNvSpPr/>
          <p:nvPr/>
        </p:nvSpPr>
        <p:spPr>
          <a:xfrm>
            <a:off x="510734" y="3163471"/>
            <a:ext cx="1453036" cy="1624328"/>
          </a:xfrm>
          <a:custGeom>
            <a:avLst/>
            <a:gdLst/>
            <a:ahLst/>
            <a:cxnLst/>
            <a:rect l="l" t="t" r="r" b="b"/>
            <a:pathLst>
              <a:path w="1453036" h="1624328">
                <a:moveTo>
                  <a:pt x="0" y="0"/>
                </a:moveTo>
                <a:lnTo>
                  <a:pt x="1453036" y="0"/>
                </a:lnTo>
                <a:lnTo>
                  <a:pt x="1453036" y="1624329"/>
                </a:lnTo>
                <a:lnTo>
                  <a:pt x="0" y="1624329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video fullScrn="1"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video fullScrn="1"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video fullScrn="1"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62492" y="-557065"/>
            <a:ext cx="2834068" cy="4114800"/>
          </a:xfrm>
          <a:custGeom>
            <a:avLst/>
            <a:gdLst/>
            <a:ahLst/>
            <a:cxnLst/>
            <a:rect l="l" t="t" r="r" b="b"/>
            <a:pathLst>
              <a:path w="2834068" h="4114800">
                <a:moveTo>
                  <a:pt x="0" y="0"/>
                </a:moveTo>
                <a:lnTo>
                  <a:pt x="2834069" y="0"/>
                </a:lnTo>
                <a:lnTo>
                  <a:pt x="283406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3" name="Freeform 3"/>
          <p:cNvSpPr/>
          <p:nvPr/>
        </p:nvSpPr>
        <p:spPr>
          <a:xfrm>
            <a:off x="-1894224" y="8021041"/>
            <a:ext cx="4065801" cy="3100173"/>
          </a:xfrm>
          <a:custGeom>
            <a:avLst/>
            <a:gdLst/>
            <a:ahLst/>
            <a:cxnLst/>
            <a:rect l="l" t="t" r="r" b="b"/>
            <a:pathLst>
              <a:path w="4065801" h="3100173">
                <a:moveTo>
                  <a:pt x="0" y="0"/>
                </a:moveTo>
                <a:lnTo>
                  <a:pt x="4065801" y="0"/>
                </a:lnTo>
                <a:lnTo>
                  <a:pt x="4065801" y="3100173"/>
                </a:lnTo>
                <a:lnTo>
                  <a:pt x="0" y="31001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4" name="Freeform 4"/>
          <p:cNvSpPr/>
          <p:nvPr/>
        </p:nvSpPr>
        <p:spPr>
          <a:xfrm>
            <a:off x="14417279" y="8387540"/>
            <a:ext cx="4099004" cy="2367175"/>
          </a:xfrm>
          <a:custGeom>
            <a:avLst/>
            <a:gdLst/>
            <a:ahLst/>
            <a:cxnLst/>
            <a:rect l="l" t="t" r="r" b="b"/>
            <a:pathLst>
              <a:path w="4099004" h="2367175">
                <a:moveTo>
                  <a:pt x="0" y="0"/>
                </a:moveTo>
                <a:lnTo>
                  <a:pt x="4099005" y="0"/>
                </a:lnTo>
                <a:lnTo>
                  <a:pt x="4099005" y="2367175"/>
                </a:lnTo>
                <a:lnTo>
                  <a:pt x="0" y="23671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5" name="Freeform 5"/>
          <p:cNvSpPr/>
          <p:nvPr/>
        </p:nvSpPr>
        <p:spPr>
          <a:xfrm rot="-4855525">
            <a:off x="14996793" y="-707000"/>
            <a:ext cx="2559797" cy="3357111"/>
          </a:xfrm>
          <a:custGeom>
            <a:avLst/>
            <a:gdLst/>
            <a:ahLst/>
            <a:cxnLst/>
            <a:rect l="l" t="t" r="r" b="b"/>
            <a:pathLst>
              <a:path w="2559797" h="3357111">
                <a:moveTo>
                  <a:pt x="0" y="0"/>
                </a:moveTo>
                <a:lnTo>
                  <a:pt x="2559796" y="0"/>
                </a:lnTo>
                <a:lnTo>
                  <a:pt x="2559796" y="3357111"/>
                </a:lnTo>
                <a:lnTo>
                  <a:pt x="0" y="335711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F3D8BB07-F024-6F2D-2AAB-12035EC27E26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32936" y="5854507"/>
            <a:ext cx="5160936" cy="5066065"/>
          </a:xfrm>
          <a:prstGeom prst="rect">
            <a:avLst/>
          </a:prstGeom>
        </p:spPr>
      </p:pic>
      <p:grpSp>
        <p:nvGrpSpPr>
          <p:cNvPr id="14" name="مجموعة 13">
            <a:extLst>
              <a:ext uri="{FF2B5EF4-FFF2-40B4-BE49-F238E27FC236}">
                <a16:creationId xmlns:a16="http://schemas.microsoft.com/office/drawing/2014/main" id="{DFF0DD04-00FA-D899-1AA5-2C891E5AAB29}"/>
              </a:ext>
            </a:extLst>
          </p:cNvPr>
          <p:cNvGrpSpPr/>
          <p:nvPr/>
        </p:nvGrpSpPr>
        <p:grpSpPr>
          <a:xfrm>
            <a:off x="4648200" y="663610"/>
            <a:ext cx="8986686" cy="9144348"/>
            <a:chOff x="4648200" y="663610"/>
            <a:chExt cx="8986686" cy="9144348"/>
          </a:xfrm>
        </p:grpSpPr>
        <p:sp>
          <p:nvSpPr>
            <p:cNvPr id="12" name="شكل بيضاوي 11">
              <a:extLst>
                <a:ext uri="{FF2B5EF4-FFF2-40B4-BE49-F238E27FC236}">
                  <a16:creationId xmlns:a16="http://schemas.microsoft.com/office/drawing/2014/main" id="{32CE7BAC-A73F-A041-0426-C5FA67E45E0C}"/>
                </a:ext>
              </a:extLst>
            </p:cNvPr>
            <p:cNvSpPr/>
            <p:nvPr/>
          </p:nvSpPr>
          <p:spPr>
            <a:xfrm>
              <a:off x="5334000" y="1409701"/>
              <a:ext cx="7696200" cy="762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11" name="صورة 10">
              <a:extLst>
                <a:ext uri="{FF2B5EF4-FFF2-40B4-BE49-F238E27FC236}">
                  <a16:creationId xmlns:a16="http://schemas.microsoft.com/office/drawing/2014/main" id="{DAE82192-8A54-B64D-59DB-69FFE8E8C6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648200" y="663610"/>
              <a:ext cx="8986686" cy="9144348"/>
            </a:xfrm>
            <a:prstGeom prst="rect">
              <a:avLst/>
            </a:prstGeom>
          </p:spPr>
        </p:pic>
      </p:grpSp>
      <p:pic>
        <p:nvPicPr>
          <p:cNvPr id="8" name="صورة 7">
            <a:extLst>
              <a:ext uri="{FF2B5EF4-FFF2-40B4-BE49-F238E27FC236}">
                <a16:creationId xmlns:a16="http://schemas.microsoft.com/office/drawing/2014/main" id="{78115D87-100A-3FFC-E42E-04966B9194B8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86700" y="1080332"/>
            <a:ext cx="4281186" cy="4451395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7EC6456A-832A-775D-3CAB-34BE4560AEBA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5400000">
            <a:off x="8922455" y="5086472"/>
            <a:ext cx="4203108" cy="4281184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C86B21F8-4398-4A35-CD25-927E209DF802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0800000">
            <a:off x="5103203" y="5036779"/>
            <a:ext cx="4178239" cy="4203109"/>
          </a:xfrm>
          <a:prstGeom prst="rect">
            <a:avLst/>
          </a:prstGeom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359C47F8-3DDC-561D-E7E0-32CCA4FE3F22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6200000">
            <a:off x="5157875" y="1116189"/>
            <a:ext cx="4274822" cy="4203110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EF70F0F3-FD26-8C39-83FF-4FB98A875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0800000">
            <a:off x="8672263" y="1671878"/>
            <a:ext cx="839977" cy="3898767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31FB1BF5-D233-9766-4831-8D8DC53EEDFD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4458105">
            <a:off x="9273531" y="3105381"/>
            <a:ext cx="1143000" cy="3153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3268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62492" y="-557065"/>
            <a:ext cx="2834068" cy="4114800"/>
          </a:xfrm>
          <a:custGeom>
            <a:avLst/>
            <a:gdLst/>
            <a:ahLst/>
            <a:cxnLst/>
            <a:rect l="l" t="t" r="r" b="b"/>
            <a:pathLst>
              <a:path w="2834068" h="4114800">
                <a:moveTo>
                  <a:pt x="0" y="0"/>
                </a:moveTo>
                <a:lnTo>
                  <a:pt x="2834069" y="0"/>
                </a:lnTo>
                <a:lnTo>
                  <a:pt x="283406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3" name="Freeform 3"/>
          <p:cNvSpPr/>
          <p:nvPr/>
        </p:nvSpPr>
        <p:spPr>
          <a:xfrm>
            <a:off x="-1894224" y="8021041"/>
            <a:ext cx="4065801" cy="3100173"/>
          </a:xfrm>
          <a:custGeom>
            <a:avLst/>
            <a:gdLst/>
            <a:ahLst/>
            <a:cxnLst/>
            <a:rect l="l" t="t" r="r" b="b"/>
            <a:pathLst>
              <a:path w="4065801" h="3100173">
                <a:moveTo>
                  <a:pt x="0" y="0"/>
                </a:moveTo>
                <a:lnTo>
                  <a:pt x="4065801" y="0"/>
                </a:lnTo>
                <a:lnTo>
                  <a:pt x="4065801" y="3100173"/>
                </a:lnTo>
                <a:lnTo>
                  <a:pt x="0" y="31001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4" name="Freeform 4"/>
          <p:cNvSpPr/>
          <p:nvPr/>
        </p:nvSpPr>
        <p:spPr>
          <a:xfrm>
            <a:off x="14417279" y="8387540"/>
            <a:ext cx="4099004" cy="2367175"/>
          </a:xfrm>
          <a:custGeom>
            <a:avLst/>
            <a:gdLst/>
            <a:ahLst/>
            <a:cxnLst/>
            <a:rect l="l" t="t" r="r" b="b"/>
            <a:pathLst>
              <a:path w="4099004" h="2367175">
                <a:moveTo>
                  <a:pt x="0" y="0"/>
                </a:moveTo>
                <a:lnTo>
                  <a:pt x="4099005" y="0"/>
                </a:lnTo>
                <a:lnTo>
                  <a:pt x="4099005" y="2367175"/>
                </a:lnTo>
                <a:lnTo>
                  <a:pt x="0" y="23671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5" name="Freeform 5"/>
          <p:cNvSpPr/>
          <p:nvPr/>
        </p:nvSpPr>
        <p:spPr>
          <a:xfrm rot="-4855525">
            <a:off x="14996793" y="-707000"/>
            <a:ext cx="2559797" cy="3357111"/>
          </a:xfrm>
          <a:custGeom>
            <a:avLst/>
            <a:gdLst/>
            <a:ahLst/>
            <a:cxnLst/>
            <a:rect l="l" t="t" r="r" b="b"/>
            <a:pathLst>
              <a:path w="2559797" h="3357111">
                <a:moveTo>
                  <a:pt x="0" y="0"/>
                </a:moveTo>
                <a:lnTo>
                  <a:pt x="2559796" y="0"/>
                </a:lnTo>
                <a:lnTo>
                  <a:pt x="2559796" y="3357111"/>
                </a:lnTo>
                <a:lnTo>
                  <a:pt x="0" y="335711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F3D8BB07-F024-6F2D-2AAB-12035EC27E26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32936" y="5854507"/>
            <a:ext cx="5160936" cy="5066065"/>
          </a:xfrm>
          <a:prstGeom prst="rect">
            <a:avLst/>
          </a:prstGeom>
        </p:spPr>
      </p:pic>
      <p:grpSp>
        <p:nvGrpSpPr>
          <p:cNvPr id="14" name="مجموعة 13">
            <a:extLst>
              <a:ext uri="{FF2B5EF4-FFF2-40B4-BE49-F238E27FC236}">
                <a16:creationId xmlns:a16="http://schemas.microsoft.com/office/drawing/2014/main" id="{DFF0DD04-00FA-D899-1AA5-2C891E5AAB29}"/>
              </a:ext>
            </a:extLst>
          </p:cNvPr>
          <p:cNvGrpSpPr/>
          <p:nvPr/>
        </p:nvGrpSpPr>
        <p:grpSpPr>
          <a:xfrm>
            <a:off x="4648200" y="663610"/>
            <a:ext cx="8986686" cy="9144348"/>
            <a:chOff x="4648200" y="663610"/>
            <a:chExt cx="8986686" cy="9144348"/>
          </a:xfrm>
        </p:grpSpPr>
        <p:sp>
          <p:nvSpPr>
            <p:cNvPr id="12" name="شكل بيضاوي 11">
              <a:extLst>
                <a:ext uri="{FF2B5EF4-FFF2-40B4-BE49-F238E27FC236}">
                  <a16:creationId xmlns:a16="http://schemas.microsoft.com/office/drawing/2014/main" id="{32CE7BAC-A73F-A041-0426-C5FA67E45E0C}"/>
                </a:ext>
              </a:extLst>
            </p:cNvPr>
            <p:cNvSpPr/>
            <p:nvPr/>
          </p:nvSpPr>
          <p:spPr>
            <a:xfrm>
              <a:off x="5334000" y="1409701"/>
              <a:ext cx="7696200" cy="762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11" name="صورة 10">
              <a:extLst>
                <a:ext uri="{FF2B5EF4-FFF2-40B4-BE49-F238E27FC236}">
                  <a16:creationId xmlns:a16="http://schemas.microsoft.com/office/drawing/2014/main" id="{DAE82192-8A54-B64D-59DB-69FFE8E8C6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648200" y="663610"/>
              <a:ext cx="8986686" cy="9144348"/>
            </a:xfrm>
            <a:prstGeom prst="rect">
              <a:avLst/>
            </a:prstGeom>
          </p:spPr>
        </p:pic>
      </p:grpSp>
      <p:pic>
        <p:nvPicPr>
          <p:cNvPr id="8" name="صورة 7">
            <a:extLst>
              <a:ext uri="{FF2B5EF4-FFF2-40B4-BE49-F238E27FC236}">
                <a16:creationId xmlns:a16="http://schemas.microsoft.com/office/drawing/2014/main" id="{78115D87-100A-3FFC-E42E-04966B9194B8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157125" y="-4000500"/>
            <a:ext cx="4281186" cy="4451395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7EC6456A-832A-775D-3CAB-34BE4560AEBA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5400000">
            <a:off x="18555321" y="10113662"/>
            <a:ext cx="4203108" cy="4281184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C86B21F8-4398-4A35-CD25-927E209DF802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0800000">
            <a:off x="-4436046" y="10287000"/>
            <a:ext cx="4178239" cy="4203109"/>
          </a:xfrm>
          <a:prstGeom prst="rect">
            <a:avLst/>
          </a:prstGeom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359C47F8-3DDC-561D-E7E0-32CCA4FE3F22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6200000">
            <a:off x="-4471902" y="-4238966"/>
            <a:ext cx="4274822" cy="4203110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EF70F0F3-FD26-8C39-83FF-4FB98A875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0800000">
            <a:off x="8672263" y="1671878"/>
            <a:ext cx="839977" cy="3898767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31FB1BF5-D233-9766-4831-8D8DC53EEDFD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4458105">
            <a:off x="9273531" y="3105381"/>
            <a:ext cx="1143000" cy="3153682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4FE2B92C-CB0C-8BA1-CB59-53F383BCB980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1096" y="3983456"/>
            <a:ext cx="3812871" cy="1482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2238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62492" y="-557065"/>
            <a:ext cx="2834068" cy="4114800"/>
          </a:xfrm>
          <a:custGeom>
            <a:avLst/>
            <a:gdLst/>
            <a:ahLst/>
            <a:cxnLst/>
            <a:rect l="l" t="t" r="r" b="b"/>
            <a:pathLst>
              <a:path w="2834068" h="4114800">
                <a:moveTo>
                  <a:pt x="0" y="0"/>
                </a:moveTo>
                <a:lnTo>
                  <a:pt x="2834069" y="0"/>
                </a:lnTo>
                <a:lnTo>
                  <a:pt x="283406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3" name="Freeform 3"/>
          <p:cNvSpPr/>
          <p:nvPr/>
        </p:nvSpPr>
        <p:spPr>
          <a:xfrm>
            <a:off x="-1894224" y="8021041"/>
            <a:ext cx="4065801" cy="3100173"/>
          </a:xfrm>
          <a:custGeom>
            <a:avLst/>
            <a:gdLst/>
            <a:ahLst/>
            <a:cxnLst/>
            <a:rect l="l" t="t" r="r" b="b"/>
            <a:pathLst>
              <a:path w="4065801" h="3100173">
                <a:moveTo>
                  <a:pt x="0" y="0"/>
                </a:moveTo>
                <a:lnTo>
                  <a:pt x="4065801" y="0"/>
                </a:lnTo>
                <a:lnTo>
                  <a:pt x="4065801" y="3100173"/>
                </a:lnTo>
                <a:lnTo>
                  <a:pt x="0" y="31001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4" name="Freeform 4"/>
          <p:cNvSpPr/>
          <p:nvPr/>
        </p:nvSpPr>
        <p:spPr>
          <a:xfrm>
            <a:off x="14417279" y="8387540"/>
            <a:ext cx="4099004" cy="2367175"/>
          </a:xfrm>
          <a:custGeom>
            <a:avLst/>
            <a:gdLst/>
            <a:ahLst/>
            <a:cxnLst/>
            <a:rect l="l" t="t" r="r" b="b"/>
            <a:pathLst>
              <a:path w="4099004" h="2367175">
                <a:moveTo>
                  <a:pt x="0" y="0"/>
                </a:moveTo>
                <a:lnTo>
                  <a:pt x="4099005" y="0"/>
                </a:lnTo>
                <a:lnTo>
                  <a:pt x="4099005" y="2367175"/>
                </a:lnTo>
                <a:lnTo>
                  <a:pt x="0" y="23671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5" name="Freeform 5"/>
          <p:cNvSpPr/>
          <p:nvPr/>
        </p:nvSpPr>
        <p:spPr>
          <a:xfrm rot="-4855525">
            <a:off x="14996793" y="-707000"/>
            <a:ext cx="2559797" cy="3357111"/>
          </a:xfrm>
          <a:custGeom>
            <a:avLst/>
            <a:gdLst/>
            <a:ahLst/>
            <a:cxnLst/>
            <a:rect l="l" t="t" r="r" b="b"/>
            <a:pathLst>
              <a:path w="2559797" h="3357111">
                <a:moveTo>
                  <a:pt x="0" y="0"/>
                </a:moveTo>
                <a:lnTo>
                  <a:pt x="2559796" y="0"/>
                </a:lnTo>
                <a:lnTo>
                  <a:pt x="2559796" y="3357111"/>
                </a:lnTo>
                <a:lnTo>
                  <a:pt x="0" y="335711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85818759-F7C9-FC21-6D65-0802425E67C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38926" y="1500335"/>
            <a:ext cx="7239000" cy="8245608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8FE9E42C-E7BD-82DA-F8ED-B2E77E9B1CAB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77800" y="2500177"/>
            <a:ext cx="4572000" cy="4222300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7039FD9D-3EFE-C8F3-3B7F-71865BDDAFF3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298820">
            <a:off x="690830" y="3986819"/>
            <a:ext cx="3237348" cy="3385111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3EBF33C0-99AD-9830-C7DC-847745B407C6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73007" y="225751"/>
            <a:ext cx="5086383" cy="1491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6746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62492" y="-557065"/>
            <a:ext cx="2834068" cy="4114800"/>
          </a:xfrm>
          <a:custGeom>
            <a:avLst/>
            <a:gdLst/>
            <a:ahLst/>
            <a:cxnLst/>
            <a:rect l="l" t="t" r="r" b="b"/>
            <a:pathLst>
              <a:path w="2834068" h="4114800">
                <a:moveTo>
                  <a:pt x="0" y="0"/>
                </a:moveTo>
                <a:lnTo>
                  <a:pt x="2834069" y="0"/>
                </a:lnTo>
                <a:lnTo>
                  <a:pt x="283406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3" name="Freeform 3"/>
          <p:cNvSpPr/>
          <p:nvPr/>
        </p:nvSpPr>
        <p:spPr>
          <a:xfrm>
            <a:off x="-1894224" y="8021041"/>
            <a:ext cx="4065801" cy="3100173"/>
          </a:xfrm>
          <a:custGeom>
            <a:avLst/>
            <a:gdLst/>
            <a:ahLst/>
            <a:cxnLst/>
            <a:rect l="l" t="t" r="r" b="b"/>
            <a:pathLst>
              <a:path w="4065801" h="3100173">
                <a:moveTo>
                  <a:pt x="0" y="0"/>
                </a:moveTo>
                <a:lnTo>
                  <a:pt x="4065801" y="0"/>
                </a:lnTo>
                <a:lnTo>
                  <a:pt x="4065801" y="3100173"/>
                </a:lnTo>
                <a:lnTo>
                  <a:pt x="0" y="31001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4" name="Freeform 4"/>
          <p:cNvSpPr/>
          <p:nvPr/>
        </p:nvSpPr>
        <p:spPr>
          <a:xfrm>
            <a:off x="14417279" y="8387540"/>
            <a:ext cx="4099004" cy="2367175"/>
          </a:xfrm>
          <a:custGeom>
            <a:avLst/>
            <a:gdLst/>
            <a:ahLst/>
            <a:cxnLst/>
            <a:rect l="l" t="t" r="r" b="b"/>
            <a:pathLst>
              <a:path w="4099004" h="2367175">
                <a:moveTo>
                  <a:pt x="0" y="0"/>
                </a:moveTo>
                <a:lnTo>
                  <a:pt x="4099005" y="0"/>
                </a:lnTo>
                <a:lnTo>
                  <a:pt x="4099005" y="2367175"/>
                </a:lnTo>
                <a:lnTo>
                  <a:pt x="0" y="23671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5" name="Freeform 5"/>
          <p:cNvSpPr/>
          <p:nvPr/>
        </p:nvSpPr>
        <p:spPr>
          <a:xfrm rot="-4855525">
            <a:off x="14996793" y="-707000"/>
            <a:ext cx="2559797" cy="3357111"/>
          </a:xfrm>
          <a:custGeom>
            <a:avLst/>
            <a:gdLst/>
            <a:ahLst/>
            <a:cxnLst/>
            <a:rect l="l" t="t" r="r" b="b"/>
            <a:pathLst>
              <a:path w="2559797" h="3357111">
                <a:moveTo>
                  <a:pt x="0" y="0"/>
                </a:moveTo>
                <a:lnTo>
                  <a:pt x="2559796" y="0"/>
                </a:lnTo>
                <a:lnTo>
                  <a:pt x="2559796" y="3357111"/>
                </a:lnTo>
                <a:lnTo>
                  <a:pt x="0" y="335711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7A222D3F-1B56-371C-8214-A10F9F34B4D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38926" y="1462235"/>
            <a:ext cx="7239000" cy="8017616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F756628D-F935-A9DF-9DCD-898EDE085765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77800" y="2500177"/>
            <a:ext cx="4572000" cy="4222300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27B01733-1B46-8A4D-3379-2E09CF2328F5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298820">
            <a:off x="690830" y="3986819"/>
            <a:ext cx="3237348" cy="3385111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496D83B7-6A51-A47A-D983-864ECC899DC1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73007" y="225751"/>
            <a:ext cx="5086383" cy="1491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804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62492" y="-557065"/>
            <a:ext cx="2834068" cy="4114800"/>
          </a:xfrm>
          <a:custGeom>
            <a:avLst/>
            <a:gdLst/>
            <a:ahLst/>
            <a:cxnLst/>
            <a:rect l="l" t="t" r="r" b="b"/>
            <a:pathLst>
              <a:path w="2834068" h="4114800">
                <a:moveTo>
                  <a:pt x="0" y="0"/>
                </a:moveTo>
                <a:lnTo>
                  <a:pt x="2834069" y="0"/>
                </a:lnTo>
                <a:lnTo>
                  <a:pt x="283406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3" name="Freeform 3"/>
          <p:cNvSpPr/>
          <p:nvPr/>
        </p:nvSpPr>
        <p:spPr>
          <a:xfrm>
            <a:off x="-1894224" y="8021041"/>
            <a:ext cx="4065801" cy="3100173"/>
          </a:xfrm>
          <a:custGeom>
            <a:avLst/>
            <a:gdLst/>
            <a:ahLst/>
            <a:cxnLst/>
            <a:rect l="l" t="t" r="r" b="b"/>
            <a:pathLst>
              <a:path w="4065801" h="3100173">
                <a:moveTo>
                  <a:pt x="0" y="0"/>
                </a:moveTo>
                <a:lnTo>
                  <a:pt x="4065801" y="0"/>
                </a:lnTo>
                <a:lnTo>
                  <a:pt x="4065801" y="3100173"/>
                </a:lnTo>
                <a:lnTo>
                  <a:pt x="0" y="31001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4" name="Freeform 4"/>
          <p:cNvSpPr/>
          <p:nvPr/>
        </p:nvSpPr>
        <p:spPr>
          <a:xfrm>
            <a:off x="14417279" y="8387540"/>
            <a:ext cx="4099004" cy="2367175"/>
          </a:xfrm>
          <a:custGeom>
            <a:avLst/>
            <a:gdLst/>
            <a:ahLst/>
            <a:cxnLst/>
            <a:rect l="l" t="t" r="r" b="b"/>
            <a:pathLst>
              <a:path w="4099004" h="2367175">
                <a:moveTo>
                  <a:pt x="0" y="0"/>
                </a:moveTo>
                <a:lnTo>
                  <a:pt x="4099005" y="0"/>
                </a:lnTo>
                <a:lnTo>
                  <a:pt x="4099005" y="2367175"/>
                </a:lnTo>
                <a:lnTo>
                  <a:pt x="0" y="23671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5" name="Freeform 5"/>
          <p:cNvSpPr/>
          <p:nvPr/>
        </p:nvSpPr>
        <p:spPr>
          <a:xfrm rot="-4855525">
            <a:off x="14996793" y="-707000"/>
            <a:ext cx="2559797" cy="3357111"/>
          </a:xfrm>
          <a:custGeom>
            <a:avLst/>
            <a:gdLst/>
            <a:ahLst/>
            <a:cxnLst/>
            <a:rect l="l" t="t" r="r" b="b"/>
            <a:pathLst>
              <a:path w="2559797" h="3357111">
                <a:moveTo>
                  <a:pt x="0" y="0"/>
                </a:moveTo>
                <a:lnTo>
                  <a:pt x="2559796" y="0"/>
                </a:lnTo>
                <a:lnTo>
                  <a:pt x="2559796" y="3357111"/>
                </a:lnTo>
                <a:lnTo>
                  <a:pt x="0" y="335711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2B643D98-6F88-0108-6A16-A371A8DFFF0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80909" y="1711916"/>
            <a:ext cx="7757425" cy="7814888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D455D9AE-EEF0-614B-9122-E8BF8D1A7A1F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77800" y="2500177"/>
            <a:ext cx="4572000" cy="4222300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6613E206-316D-CCAB-2A2F-7F14B5EF6FF5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298820">
            <a:off x="690830" y="3986819"/>
            <a:ext cx="3237348" cy="3385111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47837287-512D-B893-6A7D-0B76F3F4FEAA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73007" y="225751"/>
            <a:ext cx="5086383" cy="1491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4411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62492" y="-557065"/>
            <a:ext cx="2834068" cy="4114800"/>
          </a:xfrm>
          <a:custGeom>
            <a:avLst/>
            <a:gdLst/>
            <a:ahLst/>
            <a:cxnLst/>
            <a:rect l="l" t="t" r="r" b="b"/>
            <a:pathLst>
              <a:path w="2834068" h="4114800">
                <a:moveTo>
                  <a:pt x="0" y="0"/>
                </a:moveTo>
                <a:lnTo>
                  <a:pt x="2834069" y="0"/>
                </a:lnTo>
                <a:lnTo>
                  <a:pt x="283406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3" name="Freeform 3"/>
          <p:cNvSpPr/>
          <p:nvPr/>
        </p:nvSpPr>
        <p:spPr>
          <a:xfrm>
            <a:off x="-1894224" y="8021041"/>
            <a:ext cx="4065801" cy="3100173"/>
          </a:xfrm>
          <a:custGeom>
            <a:avLst/>
            <a:gdLst/>
            <a:ahLst/>
            <a:cxnLst/>
            <a:rect l="l" t="t" r="r" b="b"/>
            <a:pathLst>
              <a:path w="4065801" h="3100173">
                <a:moveTo>
                  <a:pt x="0" y="0"/>
                </a:moveTo>
                <a:lnTo>
                  <a:pt x="4065801" y="0"/>
                </a:lnTo>
                <a:lnTo>
                  <a:pt x="4065801" y="3100173"/>
                </a:lnTo>
                <a:lnTo>
                  <a:pt x="0" y="31001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4" name="Freeform 4"/>
          <p:cNvSpPr/>
          <p:nvPr/>
        </p:nvSpPr>
        <p:spPr>
          <a:xfrm>
            <a:off x="14417279" y="8387540"/>
            <a:ext cx="4099004" cy="2367175"/>
          </a:xfrm>
          <a:custGeom>
            <a:avLst/>
            <a:gdLst/>
            <a:ahLst/>
            <a:cxnLst/>
            <a:rect l="l" t="t" r="r" b="b"/>
            <a:pathLst>
              <a:path w="4099004" h="2367175">
                <a:moveTo>
                  <a:pt x="0" y="0"/>
                </a:moveTo>
                <a:lnTo>
                  <a:pt x="4099005" y="0"/>
                </a:lnTo>
                <a:lnTo>
                  <a:pt x="4099005" y="2367175"/>
                </a:lnTo>
                <a:lnTo>
                  <a:pt x="0" y="23671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5" name="Freeform 5"/>
          <p:cNvSpPr/>
          <p:nvPr/>
        </p:nvSpPr>
        <p:spPr>
          <a:xfrm rot="-4855525">
            <a:off x="14996793" y="-707000"/>
            <a:ext cx="2559797" cy="3357111"/>
          </a:xfrm>
          <a:custGeom>
            <a:avLst/>
            <a:gdLst/>
            <a:ahLst/>
            <a:cxnLst/>
            <a:rect l="l" t="t" r="r" b="b"/>
            <a:pathLst>
              <a:path w="2559797" h="3357111">
                <a:moveTo>
                  <a:pt x="0" y="0"/>
                </a:moveTo>
                <a:lnTo>
                  <a:pt x="2559796" y="0"/>
                </a:lnTo>
                <a:lnTo>
                  <a:pt x="2559796" y="3357111"/>
                </a:lnTo>
                <a:lnTo>
                  <a:pt x="0" y="335711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22D1B74C-96A1-ABEF-AC32-4997B4F7590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82954" y="1749011"/>
            <a:ext cx="7550943" cy="7860726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E47EC100-4510-A568-B56C-F9F57483826E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77800" y="2500177"/>
            <a:ext cx="4572000" cy="4222300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79513A09-18ED-DD56-A41E-80A25EEBBA25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298820">
            <a:off x="690830" y="3986819"/>
            <a:ext cx="3237348" cy="3385111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BF830132-9337-C28C-641D-36FE5E5C0E55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73007" y="225751"/>
            <a:ext cx="5086383" cy="1491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7037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62492" y="-557065"/>
            <a:ext cx="2834068" cy="4114800"/>
          </a:xfrm>
          <a:custGeom>
            <a:avLst/>
            <a:gdLst/>
            <a:ahLst/>
            <a:cxnLst/>
            <a:rect l="l" t="t" r="r" b="b"/>
            <a:pathLst>
              <a:path w="2834068" h="4114800">
                <a:moveTo>
                  <a:pt x="0" y="0"/>
                </a:moveTo>
                <a:lnTo>
                  <a:pt x="2834069" y="0"/>
                </a:lnTo>
                <a:lnTo>
                  <a:pt x="283406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3" name="Freeform 3"/>
          <p:cNvSpPr/>
          <p:nvPr/>
        </p:nvSpPr>
        <p:spPr>
          <a:xfrm>
            <a:off x="-1894224" y="8021041"/>
            <a:ext cx="4065801" cy="3100173"/>
          </a:xfrm>
          <a:custGeom>
            <a:avLst/>
            <a:gdLst/>
            <a:ahLst/>
            <a:cxnLst/>
            <a:rect l="l" t="t" r="r" b="b"/>
            <a:pathLst>
              <a:path w="4065801" h="3100173">
                <a:moveTo>
                  <a:pt x="0" y="0"/>
                </a:moveTo>
                <a:lnTo>
                  <a:pt x="4065801" y="0"/>
                </a:lnTo>
                <a:lnTo>
                  <a:pt x="4065801" y="3100173"/>
                </a:lnTo>
                <a:lnTo>
                  <a:pt x="0" y="31001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4" name="Freeform 4"/>
          <p:cNvSpPr/>
          <p:nvPr/>
        </p:nvSpPr>
        <p:spPr>
          <a:xfrm>
            <a:off x="14417279" y="8387540"/>
            <a:ext cx="4099004" cy="2367175"/>
          </a:xfrm>
          <a:custGeom>
            <a:avLst/>
            <a:gdLst/>
            <a:ahLst/>
            <a:cxnLst/>
            <a:rect l="l" t="t" r="r" b="b"/>
            <a:pathLst>
              <a:path w="4099004" h="2367175">
                <a:moveTo>
                  <a:pt x="0" y="0"/>
                </a:moveTo>
                <a:lnTo>
                  <a:pt x="4099005" y="0"/>
                </a:lnTo>
                <a:lnTo>
                  <a:pt x="4099005" y="2367175"/>
                </a:lnTo>
                <a:lnTo>
                  <a:pt x="0" y="23671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5" name="Freeform 5"/>
          <p:cNvSpPr/>
          <p:nvPr/>
        </p:nvSpPr>
        <p:spPr>
          <a:xfrm rot="-4855525">
            <a:off x="14996793" y="-707000"/>
            <a:ext cx="2559797" cy="3357111"/>
          </a:xfrm>
          <a:custGeom>
            <a:avLst/>
            <a:gdLst/>
            <a:ahLst/>
            <a:cxnLst/>
            <a:rect l="l" t="t" r="r" b="b"/>
            <a:pathLst>
              <a:path w="2559797" h="3357111">
                <a:moveTo>
                  <a:pt x="0" y="0"/>
                </a:moveTo>
                <a:lnTo>
                  <a:pt x="2559796" y="0"/>
                </a:lnTo>
                <a:lnTo>
                  <a:pt x="2559796" y="3357111"/>
                </a:lnTo>
                <a:lnTo>
                  <a:pt x="0" y="335711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A216AE51-70E6-9C14-3CF0-00EC2EA6ED3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85140" y="1573307"/>
            <a:ext cx="7924800" cy="8003263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7191B0EE-A31C-2022-85F6-0B155EACAB4E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77800" y="2500177"/>
            <a:ext cx="4572000" cy="4222300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27B7E1F9-0E88-7497-430A-64D40842DF87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298820">
            <a:off x="690830" y="3986819"/>
            <a:ext cx="3237348" cy="3385111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017844C3-7EBC-0021-0436-49D380BB93C1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73007" y="225751"/>
            <a:ext cx="5086383" cy="1491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2288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62492" y="-557065"/>
            <a:ext cx="2834068" cy="4114800"/>
          </a:xfrm>
          <a:custGeom>
            <a:avLst/>
            <a:gdLst/>
            <a:ahLst/>
            <a:cxnLst/>
            <a:rect l="l" t="t" r="r" b="b"/>
            <a:pathLst>
              <a:path w="2834068" h="4114800">
                <a:moveTo>
                  <a:pt x="0" y="0"/>
                </a:moveTo>
                <a:lnTo>
                  <a:pt x="2834069" y="0"/>
                </a:lnTo>
                <a:lnTo>
                  <a:pt x="283406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3" name="Freeform 3"/>
          <p:cNvSpPr/>
          <p:nvPr/>
        </p:nvSpPr>
        <p:spPr>
          <a:xfrm>
            <a:off x="-1894224" y="8021041"/>
            <a:ext cx="4065801" cy="3100173"/>
          </a:xfrm>
          <a:custGeom>
            <a:avLst/>
            <a:gdLst/>
            <a:ahLst/>
            <a:cxnLst/>
            <a:rect l="l" t="t" r="r" b="b"/>
            <a:pathLst>
              <a:path w="4065801" h="3100173">
                <a:moveTo>
                  <a:pt x="0" y="0"/>
                </a:moveTo>
                <a:lnTo>
                  <a:pt x="4065801" y="0"/>
                </a:lnTo>
                <a:lnTo>
                  <a:pt x="4065801" y="3100173"/>
                </a:lnTo>
                <a:lnTo>
                  <a:pt x="0" y="31001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4" name="Freeform 4"/>
          <p:cNvSpPr/>
          <p:nvPr/>
        </p:nvSpPr>
        <p:spPr>
          <a:xfrm>
            <a:off x="14417279" y="8387540"/>
            <a:ext cx="4099004" cy="2367175"/>
          </a:xfrm>
          <a:custGeom>
            <a:avLst/>
            <a:gdLst/>
            <a:ahLst/>
            <a:cxnLst/>
            <a:rect l="l" t="t" r="r" b="b"/>
            <a:pathLst>
              <a:path w="4099004" h="2367175">
                <a:moveTo>
                  <a:pt x="0" y="0"/>
                </a:moveTo>
                <a:lnTo>
                  <a:pt x="4099005" y="0"/>
                </a:lnTo>
                <a:lnTo>
                  <a:pt x="4099005" y="2367175"/>
                </a:lnTo>
                <a:lnTo>
                  <a:pt x="0" y="23671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5" name="Freeform 5"/>
          <p:cNvSpPr/>
          <p:nvPr/>
        </p:nvSpPr>
        <p:spPr>
          <a:xfrm rot="-4855525">
            <a:off x="14996793" y="-707000"/>
            <a:ext cx="2559797" cy="3357111"/>
          </a:xfrm>
          <a:custGeom>
            <a:avLst/>
            <a:gdLst/>
            <a:ahLst/>
            <a:cxnLst/>
            <a:rect l="l" t="t" r="r" b="b"/>
            <a:pathLst>
              <a:path w="2559797" h="3357111">
                <a:moveTo>
                  <a:pt x="0" y="0"/>
                </a:moveTo>
                <a:lnTo>
                  <a:pt x="2559796" y="0"/>
                </a:lnTo>
                <a:lnTo>
                  <a:pt x="2559796" y="3357111"/>
                </a:lnTo>
                <a:lnTo>
                  <a:pt x="0" y="335711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pic>
        <p:nvPicPr>
          <p:cNvPr id="7" name="صورة 6" descr="صورة تحتوي على رسوم متحركة, الوجه الإنساني, توضيح&#10;&#10;تم إنشاء الوصف تلقائياً">
            <a:hlinkClick r:id="rId10"/>
            <a:extLst>
              <a:ext uri="{FF2B5EF4-FFF2-40B4-BE49-F238E27FC236}">
                <a16:creationId xmlns:a16="http://schemas.microsoft.com/office/drawing/2014/main" id="{AF2E428E-1746-2A6F-5EA3-B9BD80566AB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1685429"/>
            <a:ext cx="12291720" cy="691614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4325642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62492" y="-557065"/>
            <a:ext cx="2834068" cy="4114800"/>
          </a:xfrm>
          <a:custGeom>
            <a:avLst/>
            <a:gdLst/>
            <a:ahLst/>
            <a:cxnLst/>
            <a:rect l="l" t="t" r="r" b="b"/>
            <a:pathLst>
              <a:path w="2834068" h="4114800">
                <a:moveTo>
                  <a:pt x="0" y="0"/>
                </a:moveTo>
                <a:lnTo>
                  <a:pt x="2834069" y="0"/>
                </a:lnTo>
                <a:lnTo>
                  <a:pt x="283406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3" name="Freeform 3"/>
          <p:cNvSpPr/>
          <p:nvPr/>
        </p:nvSpPr>
        <p:spPr>
          <a:xfrm>
            <a:off x="-1894224" y="8021041"/>
            <a:ext cx="4065801" cy="3100173"/>
          </a:xfrm>
          <a:custGeom>
            <a:avLst/>
            <a:gdLst/>
            <a:ahLst/>
            <a:cxnLst/>
            <a:rect l="l" t="t" r="r" b="b"/>
            <a:pathLst>
              <a:path w="4065801" h="3100173">
                <a:moveTo>
                  <a:pt x="0" y="0"/>
                </a:moveTo>
                <a:lnTo>
                  <a:pt x="4065801" y="0"/>
                </a:lnTo>
                <a:lnTo>
                  <a:pt x="4065801" y="3100173"/>
                </a:lnTo>
                <a:lnTo>
                  <a:pt x="0" y="31001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4" name="Freeform 4"/>
          <p:cNvSpPr/>
          <p:nvPr/>
        </p:nvSpPr>
        <p:spPr>
          <a:xfrm>
            <a:off x="14417279" y="8387540"/>
            <a:ext cx="4099004" cy="2367175"/>
          </a:xfrm>
          <a:custGeom>
            <a:avLst/>
            <a:gdLst/>
            <a:ahLst/>
            <a:cxnLst/>
            <a:rect l="l" t="t" r="r" b="b"/>
            <a:pathLst>
              <a:path w="4099004" h="2367175">
                <a:moveTo>
                  <a:pt x="0" y="0"/>
                </a:moveTo>
                <a:lnTo>
                  <a:pt x="4099005" y="0"/>
                </a:lnTo>
                <a:lnTo>
                  <a:pt x="4099005" y="2367175"/>
                </a:lnTo>
                <a:lnTo>
                  <a:pt x="0" y="23671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5" name="Freeform 5"/>
          <p:cNvSpPr/>
          <p:nvPr/>
        </p:nvSpPr>
        <p:spPr>
          <a:xfrm rot="-4855525">
            <a:off x="14996793" y="-707000"/>
            <a:ext cx="2559797" cy="3357111"/>
          </a:xfrm>
          <a:custGeom>
            <a:avLst/>
            <a:gdLst/>
            <a:ahLst/>
            <a:cxnLst/>
            <a:rect l="l" t="t" r="r" b="b"/>
            <a:pathLst>
              <a:path w="2559797" h="3357111">
                <a:moveTo>
                  <a:pt x="0" y="0"/>
                </a:moveTo>
                <a:lnTo>
                  <a:pt x="2559796" y="0"/>
                </a:lnTo>
                <a:lnTo>
                  <a:pt x="2559796" y="3357111"/>
                </a:lnTo>
                <a:lnTo>
                  <a:pt x="0" y="335711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pic>
        <p:nvPicPr>
          <p:cNvPr id="8" name="صورة 7" descr="صورة تحتوي على نص, الخط, خط يد, الطباعة&#10;&#10;تم إنشاء الوصف تلقائياً">
            <a:extLst>
              <a:ext uri="{FF2B5EF4-FFF2-40B4-BE49-F238E27FC236}">
                <a16:creationId xmlns:a16="http://schemas.microsoft.com/office/drawing/2014/main" id="{D64EF870-7D58-785E-FC87-3071CCB8339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714500"/>
            <a:ext cx="12192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987198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62492" y="-557065"/>
            <a:ext cx="2834068" cy="4114800"/>
          </a:xfrm>
          <a:custGeom>
            <a:avLst/>
            <a:gdLst/>
            <a:ahLst/>
            <a:cxnLst/>
            <a:rect l="l" t="t" r="r" b="b"/>
            <a:pathLst>
              <a:path w="2834068" h="4114800">
                <a:moveTo>
                  <a:pt x="0" y="0"/>
                </a:moveTo>
                <a:lnTo>
                  <a:pt x="2834069" y="0"/>
                </a:lnTo>
                <a:lnTo>
                  <a:pt x="283406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3" name="Freeform 3"/>
          <p:cNvSpPr/>
          <p:nvPr/>
        </p:nvSpPr>
        <p:spPr>
          <a:xfrm>
            <a:off x="-1894224" y="8021041"/>
            <a:ext cx="4065801" cy="3100173"/>
          </a:xfrm>
          <a:custGeom>
            <a:avLst/>
            <a:gdLst/>
            <a:ahLst/>
            <a:cxnLst/>
            <a:rect l="l" t="t" r="r" b="b"/>
            <a:pathLst>
              <a:path w="4065801" h="3100173">
                <a:moveTo>
                  <a:pt x="0" y="0"/>
                </a:moveTo>
                <a:lnTo>
                  <a:pt x="4065801" y="0"/>
                </a:lnTo>
                <a:lnTo>
                  <a:pt x="4065801" y="3100173"/>
                </a:lnTo>
                <a:lnTo>
                  <a:pt x="0" y="31001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4" name="Freeform 4"/>
          <p:cNvSpPr/>
          <p:nvPr/>
        </p:nvSpPr>
        <p:spPr>
          <a:xfrm>
            <a:off x="14417279" y="8387540"/>
            <a:ext cx="4099004" cy="2367175"/>
          </a:xfrm>
          <a:custGeom>
            <a:avLst/>
            <a:gdLst/>
            <a:ahLst/>
            <a:cxnLst/>
            <a:rect l="l" t="t" r="r" b="b"/>
            <a:pathLst>
              <a:path w="4099004" h="2367175">
                <a:moveTo>
                  <a:pt x="0" y="0"/>
                </a:moveTo>
                <a:lnTo>
                  <a:pt x="4099005" y="0"/>
                </a:lnTo>
                <a:lnTo>
                  <a:pt x="4099005" y="2367175"/>
                </a:lnTo>
                <a:lnTo>
                  <a:pt x="0" y="23671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5" name="Freeform 5"/>
          <p:cNvSpPr/>
          <p:nvPr/>
        </p:nvSpPr>
        <p:spPr>
          <a:xfrm rot="-4855525">
            <a:off x="14996793" y="-707000"/>
            <a:ext cx="2559797" cy="3357111"/>
          </a:xfrm>
          <a:custGeom>
            <a:avLst/>
            <a:gdLst/>
            <a:ahLst/>
            <a:cxnLst/>
            <a:rect l="l" t="t" r="r" b="b"/>
            <a:pathLst>
              <a:path w="2559797" h="3357111">
                <a:moveTo>
                  <a:pt x="0" y="0"/>
                </a:moveTo>
                <a:lnTo>
                  <a:pt x="2559796" y="0"/>
                </a:lnTo>
                <a:lnTo>
                  <a:pt x="2559796" y="3357111"/>
                </a:lnTo>
                <a:lnTo>
                  <a:pt x="0" y="335711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pic>
        <p:nvPicPr>
          <p:cNvPr id="7" name="صورة 6" descr="صورة تحتوي على نص, ساعة حائط, خط يد, أداة قياس&#10;&#10;تم إنشاء الوصف تلقائياً">
            <a:extLst>
              <a:ext uri="{FF2B5EF4-FFF2-40B4-BE49-F238E27FC236}">
                <a16:creationId xmlns:a16="http://schemas.microsoft.com/office/drawing/2014/main" id="{630DA931-E1E9-ACE4-C3DD-CD5B2633B4A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742" y="2069730"/>
            <a:ext cx="13276897" cy="63223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91188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62492" y="-557065"/>
            <a:ext cx="2834068" cy="4114800"/>
          </a:xfrm>
          <a:custGeom>
            <a:avLst/>
            <a:gdLst/>
            <a:ahLst/>
            <a:cxnLst/>
            <a:rect l="l" t="t" r="r" b="b"/>
            <a:pathLst>
              <a:path w="2834068" h="4114800">
                <a:moveTo>
                  <a:pt x="0" y="0"/>
                </a:moveTo>
                <a:lnTo>
                  <a:pt x="2834069" y="0"/>
                </a:lnTo>
                <a:lnTo>
                  <a:pt x="283406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3" name="Freeform 3"/>
          <p:cNvSpPr/>
          <p:nvPr/>
        </p:nvSpPr>
        <p:spPr>
          <a:xfrm>
            <a:off x="-1894224" y="8021041"/>
            <a:ext cx="4065801" cy="3100173"/>
          </a:xfrm>
          <a:custGeom>
            <a:avLst/>
            <a:gdLst/>
            <a:ahLst/>
            <a:cxnLst/>
            <a:rect l="l" t="t" r="r" b="b"/>
            <a:pathLst>
              <a:path w="4065801" h="3100173">
                <a:moveTo>
                  <a:pt x="0" y="0"/>
                </a:moveTo>
                <a:lnTo>
                  <a:pt x="4065801" y="0"/>
                </a:lnTo>
                <a:lnTo>
                  <a:pt x="4065801" y="3100173"/>
                </a:lnTo>
                <a:lnTo>
                  <a:pt x="0" y="31001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4" name="Freeform 4"/>
          <p:cNvSpPr/>
          <p:nvPr/>
        </p:nvSpPr>
        <p:spPr>
          <a:xfrm>
            <a:off x="14417279" y="8387540"/>
            <a:ext cx="4099004" cy="2367175"/>
          </a:xfrm>
          <a:custGeom>
            <a:avLst/>
            <a:gdLst/>
            <a:ahLst/>
            <a:cxnLst/>
            <a:rect l="l" t="t" r="r" b="b"/>
            <a:pathLst>
              <a:path w="4099004" h="2367175">
                <a:moveTo>
                  <a:pt x="0" y="0"/>
                </a:moveTo>
                <a:lnTo>
                  <a:pt x="4099005" y="0"/>
                </a:lnTo>
                <a:lnTo>
                  <a:pt x="4099005" y="2367175"/>
                </a:lnTo>
                <a:lnTo>
                  <a:pt x="0" y="23671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5" name="Freeform 5"/>
          <p:cNvSpPr/>
          <p:nvPr/>
        </p:nvSpPr>
        <p:spPr>
          <a:xfrm rot="-4855525">
            <a:off x="14996793" y="-707000"/>
            <a:ext cx="2559797" cy="3357111"/>
          </a:xfrm>
          <a:custGeom>
            <a:avLst/>
            <a:gdLst/>
            <a:ahLst/>
            <a:cxnLst/>
            <a:rect l="l" t="t" r="r" b="b"/>
            <a:pathLst>
              <a:path w="2559797" h="3357111">
                <a:moveTo>
                  <a:pt x="0" y="0"/>
                </a:moveTo>
                <a:lnTo>
                  <a:pt x="2559796" y="0"/>
                </a:lnTo>
                <a:lnTo>
                  <a:pt x="2559796" y="3357111"/>
                </a:lnTo>
                <a:lnTo>
                  <a:pt x="0" y="335711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1D7FF3D8-CA63-3F6E-D718-4018E184453B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57800" y="495300"/>
            <a:ext cx="6791962" cy="2667000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BAAC26D5-AC53-3E1E-6E22-73532691C0BD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14600" y="3624236"/>
            <a:ext cx="4738069" cy="4779448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EF49F283-279B-E6FB-D3FF-365C2EB8AF4C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116062" y="3310919"/>
            <a:ext cx="5867400" cy="4710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975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62492" y="-557065"/>
            <a:ext cx="2834068" cy="4114800"/>
          </a:xfrm>
          <a:custGeom>
            <a:avLst/>
            <a:gdLst/>
            <a:ahLst/>
            <a:cxnLst/>
            <a:rect l="l" t="t" r="r" b="b"/>
            <a:pathLst>
              <a:path w="2834068" h="4114800">
                <a:moveTo>
                  <a:pt x="0" y="0"/>
                </a:moveTo>
                <a:lnTo>
                  <a:pt x="2834069" y="0"/>
                </a:lnTo>
                <a:lnTo>
                  <a:pt x="283406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1894224" y="8021041"/>
            <a:ext cx="4065801" cy="3100173"/>
          </a:xfrm>
          <a:custGeom>
            <a:avLst/>
            <a:gdLst/>
            <a:ahLst/>
            <a:cxnLst/>
            <a:rect l="l" t="t" r="r" b="b"/>
            <a:pathLst>
              <a:path w="4065801" h="3100173">
                <a:moveTo>
                  <a:pt x="0" y="0"/>
                </a:moveTo>
                <a:lnTo>
                  <a:pt x="4065801" y="0"/>
                </a:lnTo>
                <a:lnTo>
                  <a:pt x="4065801" y="3100173"/>
                </a:lnTo>
                <a:lnTo>
                  <a:pt x="0" y="31001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4417279" y="8387540"/>
            <a:ext cx="4099004" cy="2367175"/>
          </a:xfrm>
          <a:custGeom>
            <a:avLst/>
            <a:gdLst/>
            <a:ahLst/>
            <a:cxnLst/>
            <a:rect l="l" t="t" r="r" b="b"/>
            <a:pathLst>
              <a:path w="4099004" h="2367175">
                <a:moveTo>
                  <a:pt x="0" y="0"/>
                </a:moveTo>
                <a:lnTo>
                  <a:pt x="4099005" y="0"/>
                </a:lnTo>
                <a:lnTo>
                  <a:pt x="4099005" y="2367175"/>
                </a:lnTo>
                <a:lnTo>
                  <a:pt x="0" y="23671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reeform 5"/>
          <p:cNvSpPr/>
          <p:nvPr/>
        </p:nvSpPr>
        <p:spPr>
          <a:xfrm rot="-4855525">
            <a:off x="14996793" y="-707000"/>
            <a:ext cx="2559797" cy="3357111"/>
          </a:xfrm>
          <a:custGeom>
            <a:avLst/>
            <a:gdLst/>
            <a:ahLst/>
            <a:cxnLst/>
            <a:rect l="l" t="t" r="r" b="b"/>
            <a:pathLst>
              <a:path w="2559797" h="3357111">
                <a:moveTo>
                  <a:pt x="0" y="0"/>
                </a:moveTo>
                <a:lnTo>
                  <a:pt x="2559796" y="0"/>
                </a:lnTo>
                <a:lnTo>
                  <a:pt x="2559796" y="3357111"/>
                </a:lnTo>
                <a:lnTo>
                  <a:pt x="0" y="335711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id="{B7444A87-4EA4-8CE0-EB15-D0FB1B2553B8}"/>
              </a:ext>
            </a:extLst>
          </p:cNvPr>
          <p:cNvSpPr/>
          <p:nvPr/>
        </p:nvSpPr>
        <p:spPr>
          <a:xfrm>
            <a:off x="1035538" y="3640884"/>
            <a:ext cx="1502616" cy="1502616"/>
          </a:xfrm>
          <a:custGeom>
            <a:avLst/>
            <a:gdLst/>
            <a:ahLst/>
            <a:cxnLst/>
            <a:rect l="l" t="t" r="r" b="b"/>
            <a:pathLst>
              <a:path w="1502616" h="1502616">
                <a:moveTo>
                  <a:pt x="0" y="0"/>
                </a:moveTo>
                <a:lnTo>
                  <a:pt x="1502616" y="0"/>
                </a:lnTo>
                <a:lnTo>
                  <a:pt x="1502616" y="1502616"/>
                </a:lnTo>
                <a:lnTo>
                  <a:pt x="0" y="150261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A53B704B-0CE4-B054-C329-C2411A854C37}"/>
              </a:ext>
            </a:extLst>
          </p:cNvPr>
          <p:cNvSpPr/>
          <p:nvPr/>
        </p:nvSpPr>
        <p:spPr>
          <a:xfrm>
            <a:off x="1557820" y="6664494"/>
            <a:ext cx="1424136" cy="1892540"/>
          </a:xfrm>
          <a:custGeom>
            <a:avLst/>
            <a:gdLst/>
            <a:ahLst/>
            <a:cxnLst/>
            <a:rect l="l" t="t" r="r" b="b"/>
            <a:pathLst>
              <a:path w="1424136" h="1892540">
                <a:moveTo>
                  <a:pt x="0" y="0"/>
                </a:moveTo>
                <a:lnTo>
                  <a:pt x="1424137" y="0"/>
                </a:lnTo>
                <a:lnTo>
                  <a:pt x="1424137" y="1892540"/>
                </a:lnTo>
                <a:lnTo>
                  <a:pt x="0" y="189254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Freeform 6">
            <a:extLst>
              <a:ext uri="{FF2B5EF4-FFF2-40B4-BE49-F238E27FC236}">
                <a16:creationId xmlns:a16="http://schemas.microsoft.com/office/drawing/2014/main" id="{99AF5575-0B86-8568-3FE3-2FE9C1AF93D8}"/>
              </a:ext>
            </a:extLst>
          </p:cNvPr>
          <p:cNvSpPr/>
          <p:nvPr/>
        </p:nvSpPr>
        <p:spPr>
          <a:xfrm>
            <a:off x="6839754" y="8123121"/>
            <a:ext cx="1485731" cy="1964603"/>
          </a:xfrm>
          <a:custGeom>
            <a:avLst/>
            <a:gdLst/>
            <a:ahLst/>
            <a:cxnLst/>
            <a:rect l="l" t="t" r="r" b="b"/>
            <a:pathLst>
              <a:path w="1485731" h="1964603">
                <a:moveTo>
                  <a:pt x="0" y="0"/>
                </a:moveTo>
                <a:lnTo>
                  <a:pt x="1485731" y="0"/>
                </a:lnTo>
                <a:lnTo>
                  <a:pt x="1485731" y="1964603"/>
                </a:lnTo>
                <a:lnTo>
                  <a:pt x="0" y="196460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Freeform 8">
            <a:extLst>
              <a:ext uri="{FF2B5EF4-FFF2-40B4-BE49-F238E27FC236}">
                <a16:creationId xmlns:a16="http://schemas.microsoft.com/office/drawing/2014/main" id="{D0CD991B-9AE0-CC33-F63C-3DC3E98A349D}"/>
              </a:ext>
            </a:extLst>
          </p:cNvPr>
          <p:cNvSpPr/>
          <p:nvPr/>
        </p:nvSpPr>
        <p:spPr>
          <a:xfrm>
            <a:off x="16841043" y="6099653"/>
            <a:ext cx="1446957" cy="1596643"/>
          </a:xfrm>
          <a:custGeom>
            <a:avLst/>
            <a:gdLst/>
            <a:ahLst/>
            <a:cxnLst/>
            <a:rect l="l" t="t" r="r" b="b"/>
            <a:pathLst>
              <a:path w="1446957" h="1596643">
                <a:moveTo>
                  <a:pt x="0" y="0"/>
                </a:moveTo>
                <a:lnTo>
                  <a:pt x="1446957" y="0"/>
                </a:lnTo>
                <a:lnTo>
                  <a:pt x="1446957" y="1596643"/>
                </a:lnTo>
                <a:lnTo>
                  <a:pt x="0" y="159664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Freeform 10">
            <a:extLst>
              <a:ext uri="{FF2B5EF4-FFF2-40B4-BE49-F238E27FC236}">
                <a16:creationId xmlns:a16="http://schemas.microsoft.com/office/drawing/2014/main" id="{B588BBFF-389B-F95D-6FFE-B9C409CB6972}"/>
              </a:ext>
            </a:extLst>
          </p:cNvPr>
          <p:cNvSpPr/>
          <p:nvPr/>
        </p:nvSpPr>
        <p:spPr>
          <a:xfrm>
            <a:off x="16208384" y="2435617"/>
            <a:ext cx="1356138" cy="1205267"/>
          </a:xfrm>
          <a:custGeom>
            <a:avLst/>
            <a:gdLst/>
            <a:ahLst/>
            <a:cxnLst/>
            <a:rect l="l" t="t" r="r" b="b"/>
            <a:pathLst>
              <a:path w="1356138" h="1205267">
                <a:moveTo>
                  <a:pt x="0" y="0"/>
                </a:moveTo>
                <a:lnTo>
                  <a:pt x="1356137" y="0"/>
                </a:lnTo>
                <a:lnTo>
                  <a:pt x="1356137" y="1205267"/>
                </a:lnTo>
                <a:lnTo>
                  <a:pt x="0" y="120526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Freeform 11">
            <a:extLst>
              <a:ext uri="{FF2B5EF4-FFF2-40B4-BE49-F238E27FC236}">
                <a16:creationId xmlns:a16="http://schemas.microsoft.com/office/drawing/2014/main" id="{84EDAA70-7E69-4AD7-F8DA-9C4ED7B70CDF}"/>
              </a:ext>
            </a:extLst>
          </p:cNvPr>
          <p:cNvSpPr/>
          <p:nvPr/>
        </p:nvSpPr>
        <p:spPr>
          <a:xfrm>
            <a:off x="13079027" y="8123121"/>
            <a:ext cx="1847750" cy="2142319"/>
          </a:xfrm>
          <a:custGeom>
            <a:avLst/>
            <a:gdLst/>
            <a:ahLst/>
            <a:cxnLst/>
            <a:rect l="l" t="t" r="r" b="b"/>
            <a:pathLst>
              <a:path w="1847750" h="2142319">
                <a:moveTo>
                  <a:pt x="0" y="0"/>
                </a:moveTo>
                <a:lnTo>
                  <a:pt x="1847750" y="0"/>
                </a:lnTo>
                <a:lnTo>
                  <a:pt x="1847750" y="2142318"/>
                </a:lnTo>
                <a:lnTo>
                  <a:pt x="0" y="214231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Freeform 12">
            <a:extLst>
              <a:ext uri="{FF2B5EF4-FFF2-40B4-BE49-F238E27FC236}">
                <a16:creationId xmlns:a16="http://schemas.microsoft.com/office/drawing/2014/main" id="{880F8025-5205-CC34-A829-8FAF60F6B643}"/>
              </a:ext>
            </a:extLst>
          </p:cNvPr>
          <p:cNvSpPr/>
          <p:nvPr/>
        </p:nvSpPr>
        <p:spPr>
          <a:xfrm>
            <a:off x="9763571" y="7610764"/>
            <a:ext cx="1764220" cy="2057400"/>
          </a:xfrm>
          <a:custGeom>
            <a:avLst/>
            <a:gdLst/>
            <a:ahLst/>
            <a:cxnLst/>
            <a:rect l="l" t="t" r="r" b="b"/>
            <a:pathLst>
              <a:path w="1764220" h="2057400">
                <a:moveTo>
                  <a:pt x="0" y="0"/>
                </a:moveTo>
                <a:lnTo>
                  <a:pt x="1764220" y="0"/>
                </a:lnTo>
                <a:lnTo>
                  <a:pt x="1764220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F8B79CE2-AFC7-C9D2-EE28-E98480860D95}"/>
              </a:ext>
            </a:extLst>
          </p:cNvPr>
          <p:cNvSpPr/>
          <p:nvPr/>
        </p:nvSpPr>
        <p:spPr>
          <a:xfrm>
            <a:off x="4953214" y="611969"/>
            <a:ext cx="1502616" cy="1502616"/>
          </a:xfrm>
          <a:custGeom>
            <a:avLst/>
            <a:gdLst/>
            <a:ahLst/>
            <a:cxnLst/>
            <a:rect l="l" t="t" r="r" b="b"/>
            <a:pathLst>
              <a:path w="1502616" h="1502616">
                <a:moveTo>
                  <a:pt x="0" y="0"/>
                </a:moveTo>
                <a:lnTo>
                  <a:pt x="1502616" y="0"/>
                </a:lnTo>
                <a:lnTo>
                  <a:pt x="1502616" y="1502616"/>
                </a:lnTo>
                <a:lnTo>
                  <a:pt x="0" y="1502616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00462A7E-917B-860A-0E29-735BF7765AD6}"/>
              </a:ext>
            </a:extLst>
          </p:cNvPr>
          <p:cNvSpPr/>
          <p:nvPr/>
        </p:nvSpPr>
        <p:spPr>
          <a:xfrm>
            <a:off x="13704049" y="758468"/>
            <a:ext cx="1757047" cy="1754116"/>
          </a:xfrm>
          <a:custGeom>
            <a:avLst/>
            <a:gdLst/>
            <a:ahLst/>
            <a:cxnLst/>
            <a:rect l="l" t="t" r="r" b="b"/>
            <a:pathLst>
              <a:path w="1757047" h="1754116">
                <a:moveTo>
                  <a:pt x="0" y="0"/>
                </a:moveTo>
                <a:lnTo>
                  <a:pt x="1757048" y="0"/>
                </a:lnTo>
                <a:lnTo>
                  <a:pt x="1757048" y="1754116"/>
                </a:lnTo>
                <a:lnTo>
                  <a:pt x="0" y="1754116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878D6F18-2484-6C12-E819-C8DF394F2EB4}"/>
              </a:ext>
            </a:extLst>
          </p:cNvPr>
          <p:cNvSpPr/>
          <p:nvPr/>
        </p:nvSpPr>
        <p:spPr>
          <a:xfrm>
            <a:off x="3361223" y="8745920"/>
            <a:ext cx="1329182" cy="1541080"/>
          </a:xfrm>
          <a:custGeom>
            <a:avLst/>
            <a:gdLst/>
            <a:ahLst/>
            <a:cxnLst/>
            <a:rect l="l" t="t" r="r" b="b"/>
            <a:pathLst>
              <a:path w="1329182" h="1541080">
                <a:moveTo>
                  <a:pt x="0" y="0"/>
                </a:moveTo>
                <a:lnTo>
                  <a:pt x="1329181" y="0"/>
                </a:lnTo>
                <a:lnTo>
                  <a:pt x="1329181" y="1541080"/>
                </a:lnTo>
                <a:lnTo>
                  <a:pt x="0" y="1541080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07A42F41-FEFE-C94D-F23E-A7ED9BC8FB4F}"/>
              </a:ext>
            </a:extLst>
          </p:cNvPr>
          <p:cNvSpPr/>
          <p:nvPr/>
        </p:nvSpPr>
        <p:spPr>
          <a:xfrm>
            <a:off x="9710036" y="721246"/>
            <a:ext cx="1453036" cy="1624328"/>
          </a:xfrm>
          <a:custGeom>
            <a:avLst/>
            <a:gdLst/>
            <a:ahLst/>
            <a:cxnLst/>
            <a:rect l="l" t="t" r="r" b="b"/>
            <a:pathLst>
              <a:path w="1453036" h="1624328">
                <a:moveTo>
                  <a:pt x="0" y="0"/>
                </a:moveTo>
                <a:lnTo>
                  <a:pt x="1453036" y="0"/>
                </a:lnTo>
                <a:lnTo>
                  <a:pt x="1453036" y="1624329"/>
                </a:lnTo>
                <a:lnTo>
                  <a:pt x="0" y="1624329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143116DF-F21C-92F8-EB60-8408B33F8524}"/>
              </a:ext>
            </a:extLst>
          </p:cNvPr>
          <p:cNvPicPr>
            <a:picLocks noChangeAspect="1"/>
          </p:cNvPicPr>
          <p:nvPr/>
        </p:nvPicPr>
        <p:blipFill>
          <a:blip r:embed="rId3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57109" y="1421136"/>
            <a:ext cx="10173782" cy="6835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2695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62492" y="-557065"/>
            <a:ext cx="2834068" cy="4114800"/>
          </a:xfrm>
          <a:custGeom>
            <a:avLst/>
            <a:gdLst/>
            <a:ahLst/>
            <a:cxnLst/>
            <a:rect l="l" t="t" r="r" b="b"/>
            <a:pathLst>
              <a:path w="2834068" h="4114800">
                <a:moveTo>
                  <a:pt x="0" y="0"/>
                </a:moveTo>
                <a:lnTo>
                  <a:pt x="2834069" y="0"/>
                </a:lnTo>
                <a:lnTo>
                  <a:pt x="283406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3" name="Freeform 3"/>
          <p:cNvSpPr/>
          <p:nvPr/>
        </p:nvSpPr>
        <p:spPr>
          <a:xfrm>
            <a:off x="-1894224" y="8021041"/>
            <a:ext cx="4065801" cy="3100173"/>
          </a:xfrm>
          <a:custGeom>
            <a:avLst/>
            <a:gdLst/>
            <a:ahLst/>
            <a:cxnLst/>
            <a:rect l="l" t="t" r="r" b="b"/>
            <a:pathLst>
              <a:path w="4065801" h="3100173">
                <a:moveTo>
                  <a:pt x="0" y="0"/>
                </a:moveTo>
                <a:lnTo>
                  <a:pt x="4065801" y="0"/>
                </a:lnTo>
                <a:lnTo>
                  <a:pt x="4065801" y="3100173"/>
                </a:lnTo>
                <a:lnTo>
                  <a:pt x="0" y="31001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4" name="Freeform 4"/>
          <p:cNvSpPr/>
          <p:nvPr/>
        </p:nvSpPr>
        <p:spPr>
          <a:xfrm>
            <a:off x="14417279" y="8387540"/>
            <a:ext cx="4099004" cy="2367175"/>
          </a:xfrm>
          <a:custGeom>
            <a:avLst/>
            <a:gdLst/>
            <a:ahLst/>
            <a:cxnLst/>
            <a:rect l="l" t="t" r="r" b="b"/>
            <a:pathLst>
              <a:path w="4099004" h="2367175">
                <a:moveTo>
                  <a:pt x="0" y="0"/>
                </a:moveTo>
                <a:lnTo>
                  <a:pt x="4099005" y="0"/>
                </a:lnTo>
                <a:lnTo>
                  <a:pt x="4099005" y="2367175"/>
                </a:lnTo>
                <a:lnTo>
                  <a:pt x="0" y="23671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5" name="Freeform 5"/>
          <p:cNvSpPr/>
          <p:nvPr/>
        </p:nvSpPr>
        <p:spPr>
          <a:xfrm rot="-4855525">
            <a:off x="14996793" y="-707000"/>
            <a:ext cx="2559797" cy="3357111"/>
          </a:xfrm>
          <a:custGeom>
            <a:avLst/>
            <a:gdLst/>
            <a:ahLst/>
            <a:cxnLst/>
            <a:rect l="l" t="t" r="r" b="b"/>
            <a:pathLst>
              <a:path w="2559797" h="3357111">
                <a:moveTo>
                  <a:pt x="0" y="0"/>
                </a:moveTo>
                <a:lnTo>
                  <a:pt x="2559796" y="0"/>
                </a:lnTo>
                <a:lnTo>
                  <a:pt x="2559796" y="3357111"/>
                </a:lnTo>
                <a:lnTo>
                  <a:pt x="0" y="335711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05C9CDC7-6FE7-976B-98A5-8E831C9CE5F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8288" y="519148"/>
            <a:ext cx="14211424" cy="9248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6348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62492" y="-557065"/>
            <a:ext cx="2834068" cy="4114800"/>
          </a:xfrm>
          <a:custGeom>
            <a:avLst/>
            <a:gdLst/>
            <a:ahLst/>
            <a:cxnLst/>
            <a:rect l="l" t="t" r="r" b="b"/>
            <a:pathLst>
              <a:path w="2834068" h="4114800">
                <a:moveTo>
                  <a:pt x="0" y="0"/>
                </a:moveTo>
                <a:lnTo>
                  <a:pt x="2834069" y="0"/>
                </a:lnTo>
                <a:lnTo>
                  <a:pt x="283406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3" name="Freeform 3"/>
          <p:cNvSpPr/>
          <p:nvPr/>
        </p:nvSpPr>
        <p:spPr>
          <a:xfrm>
            <a:off x="-1894224" y="8021041"/>
            <a:ext cx="4065801" cy="3100173"/>
          </a:xfrm>
          <a:custGeom>
            <a:avLst/>
            <a:gdLst/>
            <a:ahLst/>
            <a:cxnLst/>
            <a:rect l="l" t="t" r="r" b="b"/>
            <a:pathLst>
              <a:path w="4065801" h="3100173">
                <a:moveTo>
                  <a:pt x="0" y="0"/>
                </a:moveTo>
                <a:lnTo>
                  <a:pt x="4065801" y="0"/>
                </a:lnTo>
                <a:lnTo>
                  <a:pt x="4065801" y="3100173"/>
                </a:lnTo>
                <a:lnTo>
                  <a:pt x="0" y="31001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4" name="Freeform 4"/>
          <p:cNvSpPr/>
          <p:nvPr/>
        </p:nvSpPr>
        <p:spPr>
          <a:xfrm>
            <a:off x="14417279" y="8387540"/>
            <a:ext cx="4099004" cy="2367175"/>
          </a:xfrm>
          <a:custGeom>
            <a:avLst/>
            <a:gdLst/>
            <a:ahLst/>
            <a:cxnLst/>
            <a:rect l="l" t="t" r="r" b="b"/>
            <a:pathLst>
              <a:path w="4099004" h="2367175">
                <a:moveTo>
                  <a:pt x="0" y="0"/>
                </a:moveTo>
                <a:lnTo>
                  <a:pt x="4099005" y="0"/>
                </a:lnTo>
                <a:lnTo>
                  <a:pt x="4099005" y="2367175"/>
                </a:lnTo>
                <a:lnTo>
                  <a:pt x="0" y="23671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5" name="Freeform 5"/>
          <p:cNvSpPr/>
          <p:nvPr/>
        </p:nvSpPr>
        <p:spPr>
          <a:xfrm rot="-4855525">
            <a:off x="14996793" y="-707000"/>
            <a:ext cx="2559797" cy="3357111"/>
          </a:xfrm>
          <a:custGeom>
            <a:avLst/>
            <a:gdLst/>
            <a:ahLst/>
            <a:cxnLst/>
            <a:rect l="l" t="t" r="r" b="b"/>
            <a:pathLst>
              <a:path w="2559797" h="3357111">
                <a:moveTo>
                  <a:pt x="0" y="0"/>
                </a:moveTo>
                <a:lnTo>
                  <a:pt x="2559796" y="0"/>
                </a:lnTo>
                <a:lnTo>
                  <a:pt x="2559796" y="3357111"/>
                </a:lnTo>
                <a:lnTo>
                  <a:pt x="0" y="335711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grpSp>
        <p:nvGrpSpPr>
          <p:cNvPr id="11" name="مجموعة 10">
            <a:extLst>
              <a:ext uri="{FF2B5EF4-FFF2-40B4-BE49-F238E27FC236}">
                <a16:creationId xmlns:a16="http://schemas.microsoft.com/office/drawing/2014/main" id="{BDE91611-0343-B5CC-C35B-9D621BBF1934}"/>
              </a:ext>
            </a:extLst>
          </p:cNvPr>
          <p:cNvGrpSpPr/>
          <p:nvPr/>
        </p:nvGrpSpPr>
        <p:grpSpPr>
          <a:xfrm>
            <a:off x="4038600" y="376151"/>
            <a:ext cx="9549034" cy="9534697"/>
            <a:chOff x="4038600" y="376151"/>
            <a:chExt cx="9549034" cy="9534697"/>
          </a:xfrm>
        </p:grpSpPr>
        <p:pic>
          <p:nvPicPr>
            <p:cNvPr id="7" name="صورة 6">
              <a:extLst>
                <a:ext uri="{FF2B5EF4-FFF2-40B4-BE49-F238E27FC236}">
                  <a16:creationId xmlns:a16="http://schemas.microsoft.com/office/drawing/2014/main" id="{16FF8464-5837-629B-D357-7A6033958A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038600" y="376151"/>
              <a:ext cx="9549034" cy="9534697"/>
            </a:xfrm>
            <a:prstGeom prst="rect">
              <a:avLst/>
            </a:prstGeom>
          </p:spPr>
        </p:pic>
        <p:sp>
          <p:nvSpPr>
            <p:cNvPr id="9" name="مستطيل 8">
              <a:extLst>
                <a:ext uri="{FF2B5EF4-FFF2-40B4-BE49-F238E27FC236}">
                  <a16:creationId xmlns:a16="http://schemas.microsoft.com/office/drawing/2014/main" id="{ACC8D1D9-4AEF-94FD-09F1-CCA7FBD46D90}"/>
                </a:ext>
              </a:extLst>
            </p:cNvPr>
            <p:cNvSpPr/>
            <p:nvPr/>
          </p:nvSpPr>
          <p:spPr>
            <a:xfrm>
              <a:off x="4038600" y="9148848"/>
              <a:ext cx="1981200" cy="76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10" name="مستطيل 9">
              <a:extLst>
                <a:ext uri="{FF2B5EF4-FFF2-40B4-BE49-F238E27FC236}">
                  <a16:creationId xmlns:a16="http://schemas.microsoft.com/office/drawing/2014/main" id="{5AB876BC-DF7D-6E98-3ECA-6306F5648CC4}"/>
                </a:ext>
              </a:extLst>
            </p:cNvPr>
            <p:cNvSpPr/>
            <p:nvPr/>
          </p:nvSpPr>
          <p:spPr>
            <a:xfrm>
              <a:off x="10439400" y="7505700"/>
              <a:ext cx="2743200" cy="24051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6" name="شكل حر 1">
            <a:extLst>
              <a:ext uri="{FF2B5EF4-FFF2-40B4-BE49-F238E27FC236}">
                <a16:creationId xmlns:a16="http://schemas.microsoft.com/office/drawing/2014/main" id="{4ECF4D2B-A95D-0E33-0F82-47DBD1414C34}"/>
              </a:ext>
            </a:extLst>
          </p:cNvPr>
          <p:cNvSpPr/>
          <p:nvPr/>
        </p:nvSpPr>
        <p:spPr>
          <a:xfrm>
            <a:off x="10476853" y="2521933"/>
            <a:ext cx="1152843" cy="4678967"/>
          </a:xfrm>
          <a:custGeom>
            <a:avLst/>
            <a:gdLst>
              <a:gd name="connsiteX0" fmla="*/ 0 w 1114096"/>
              <a:gd name="connsiteY0" fmla="*/ 0 h 2396359"/>
              <a:gd name="connsiteX1" fmla="*/ 52551 w 1114096"/>
              <a:gd name="connsiteY1" fmla="*/ 52552 h 2396359"/>
              <a:gd name="connsiteX2" fmla="*/ 136634 w 1114096"/>
              <a:gd name="connsiteY2" fmla="*/ 115614 h 2396359"/>
              <a:gd name="connsiteX3" fmla="*/ 189186 w 1114096"/>
              <a:gd name="connsiteY3" fmla="*/ 178676 h 2396359"/>
              <a:gd name="connsiteX4" fmla="*/ 220717 w 1114096"/>
              <a:gd name="connsiteY4" fmla="*/ 199697 h 2396359"/>
              <a:gd name="connsiteX5" fmla="*/ 231227 w 1114096"/>
              <a:gd name="connsiteY5" fmla="*/ 241738 h 2396359"/>
              <a:gd name="connsiteX6" fmla="*/ 304800 w 1114096"/>
              <a:gd name="connsiteY6" fmla="*/ 304800 h 2396359"/>
              <a:gd name="connsiteX7" fmla="*/ 346841 w 1114096"/>
              <a:gd name="connsiteY7" fmla="*/ 388883 h 2396359"/>
              <a:gd name="connsiteX8" fmla="*/ 420413 w 1114096"/>
              <a:gd name="connsiteY8" fmla="*/ 483476 h 2396359"/>
              <a:gd name="connsiteX9" fmla="*/ 441434 w 1114096"/>
              <a:gd name="connsiteY9" fmla="*/ 525517 h 2396359"/>
              <a:gd name="connsiteX10" fmla="*/ 493986 w 1114096"/>
              <a:gd name="connsiteY10" fmla="*/ 599090 h 2396359"/>
              <a:gd name="connsiteX11" fmla="*/ 504496 w 1114096"/>
              <a:gd name="connsiteY11" fmla="*/ 630621 h 2396359"/>
              <a:gd name="connsiteX12" fmla="*/ 536027 w 1114096"/>
              <a:gd name="connsiteY12" fmla="*/ 662152 h 2396359"/>
              <a:gd name="connsiteX13" fmla="*/ 557048 w 1114096"/>
              <a:gd name="connsiteY13" fmla="*/ 693683 h 2396359"/>
              <a:gd name="connsiteX14" fmla="*/ 567558 w 1114096"/>
              <a:gd name="connsiteY14" fmla="*/ 725214 h 2396359"/>
              <a:gd name="connsiteX15" fmla="*/ 609600 w 1114096"/>
              <a:gd name="connsiteY15" fmla="*/ 798786 h 2396359"/>
              <a:gd name="connsiteX16" fmla="*/ 651641 w 1114096"/>
              <a:gd name="connsiteY16" fmla="*/ 893379 h 2396359"/>
              <a:gd name="connsiteX17" fmla="*/ 662151 w 1114096"/>
              <a:gd name="connsiteY17" fmla="*/ 924910 h 2396359"/>
              <a:gd name="connsiteX18" fmla="*/ 704193 w 1114096"/>
              <a:gd name="connsiteY18" fmla="*/ 987972 h 2396359"/>
              <a:gd name="connsiteX19" fmla="*/ 725213 w 1114096"/>
              <a:gd name="connsiteY19" fmla="*/ 1051034 h 2396359"/>
              <a:gd name="connsiteX20" fmla="*/ 735724 w 1114096"/>
              <a:gd name="connsiteY20" fmla="*/ 1082565 h 2396359"/>
              <a:gd name="connsiteX21" fmla="*/ 767255 w 1114096"/>
              <a:gd name="connsiteY21" fmla="*/ 1124607 h 2396359"/>
              <a:gd name="connsiteX22" fmla="*/ 788275 w 1114096"/>
              <a:gd name="connsiteY22" fmla="*/ 1208690 h 2396359"/>
              <a:gd name="connsiteX23" fmla="*/ 798786 w 1114096"/>
              <a:gd name="connsiteY23" fmla="*/ 1324303 h 2396359"/>
              <a:gd name="connsiteX24" fmla="*/ 809296 w 1114096"/>
              <a:gd name="connsiteY24" fmla="*/ 1387365 h 2396359"/>
              <a:gd name="connsiteX25" fmla="*/ 830317 w 1114096"/>
              <a:gd name="connsiteY25" fmla="*/ 1576552 h 2396359"/>
              <a:gd name="connsiteX26" fmla="*/ 851338 w 1114096"/>
              <a:gd name="connsiteY26" fmla="*/ 1681655 h 2396359"/>
              <a:gd name="connsiteX27" fmla="*/ 861848 w 1114096"/>
              <a:gd name="connsiteY27" fmla="*/ 1765738 h 2396359"/>
              <a:gd name="connsiteX28" fmla="*/ 872358 w 1114096"/>
              <a:gd name="connsiteY28" fmla="*/ 1881352 h 2396359"/>
              <a:gd name="connsiteX29" fmla="*/ 882869 w 1114096"/>
              <a:gd name="connsiteY29" fmla="*/ 1912883 h 2396359"/>
              <a:gd name="connsiteX30" fmla="*/ 893379 w 1114096"/>
              <a:gd name="connsiteY30" fmla="*/ 1965434 h 2396359"/>
              <a:gd name="connsiteX31" fmla="*/ 914400 w 1114096"/>
              <a:gd name="connsiteY31" fmla="*/ 2028497 h 2396359"/>
              <a:gd name="connsiteX32" fmla="*/ 945931 w 1114096"/>
              <a:gd name="connsiteY32" fmla="*/ 2102069 h 2396359"/>
              <a:gd name="connsiteX33" fmla="*/ 977462 w 1114096"/>
              <a:gd name="connsiteY33" fmla="*/ 2165131 h 2396359"/>
              <a:gd name="connsiteX34" fmla="*/ 1008993 w 1114096"/>
              <a:gd name="connsiteY34" fmla="*/ 2228193 h 2396359"/>
              <a:gd name="connsiteX35" fmla="*/ 1019503 w 1114096"/>
              <a:gd name="connsiteY35" fmla="*/ 2259724 h 2396359"/>
              <a:gd name="connsiteX36" fmla="*/ 1030013 w 1114096"/>
              <a:gd name="connsiteY36" fmla="*/ 2312276 h 2396359"/>
              <a:gd name="connsiteX37" fmla="*/ 1093075 w 1114096"/>
              <a:gd name="connsiteY37" fmla="*/ 2375338 h 2396359"/>
              <a:gd name="connsiteX38" fmla="*/ 1114096 w 1114096"/>
              <a:gd name="connsiteY38" fmla="*/ 2396359 h 2396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114096" h="2396359">
                <a:moveTo>
                  <a:pt x="0" y="0"/>
                </a:moveTo>
                <a:cubicBezTo>
                  <a:pt x="17517" y="17517"/>
                  <a:pt x="33640" y="36550"/>
                  <a:pt x="52551" y="52552"/>
                </a:cubicBezTo>
                <a:cubicBezTo>
                  <a:pt x="79296" y="75182"/>
                  <a:pt x="117200" y="86464"/>
                  <a:pt x="136634" y="115614"/>
                </a:cubicBezTo>
                <a:cubicBezTo>
                  <a:pt x="157303" y="146617"/>
                  <a:pt x="158839" y="153386"/>
                  <a:pt x="189186" y="178676"/>
                </a:cubicBezTo>
                <a:cubicBezTo>
                  <a:pt x="198890" y="186763"/>
                  <a:pt x="210207" y="192690"/>
                  <a:pt x="220717" y="199697"/>
                </a:cubicBezTo>
                <a:cubicBezTo>
                  <a:pt x="224220" y="213711"/>
                  <a:pt x="224060" y="229196"/>
                  <a:pt x="231227" y="241738"/>
                </a:cubicBezTo>
                <a:cubicBezTo>
                  <a:pt x="242207" y="260953"/>
                  <a:pt x="289685" y="293464"/>
                  <a:pt x="304800" y="304800"/>
                </a:cubicBezTo>
                <a:cubicBezTo>
                  <a:pt x="370718" y="403680"/>
                  <a:pt x="269700" y="247457"/>
                  <a:pt x="346841" y="388883"/>
                </a:cubicBezTo>
                <a:cubicBezTo>
                  <a:pt x="435939" y="552229"/>
                  <a:pt x="348183" y="382355"/>
                  <a:pt x="420413" y="483476"/>
                </a:cubicBezTo>
                <a:cubicBezTo>
                  <a:pt x="429520" y="496225"/>
                  <a:pt x="433660" y="511914"/>
                  <a:pt x="441434" y="525517"/>
                </a:cubicBezTo>
                <a:cubicBezTo>
                  <a:pt x="453728" y="547030"/>
                  <a:pt x="480454" y="581047"/>
                  <a:pt x="493986" y="599090"/>
                </a:cubicBezTo>
                <a:cubicBezTo>
                  <a:pt x="497489" y="609600"/>
                  <a:pt x="498351" y="621403"/>
                  <a:pt x="504496" y="630621"/>
                </a:cubicBezTo>
                <a:cubicBezTo>
                  <a:pt x="512741" y="642989"/>
                  <a:pt x="526511" y="650733"/>
                  <a:pt x="536027" y="662152"/>
                </a:cubicBezTo>
                <a:cubicBezTo>
                  <a:pt x="544114" y="671856"/>
                  <a:pt x="550041" y="683173"/>
                  <a:pt x="557048" y="693683"/>
                </a:cubicBezTo>
                <a:cubicBezTo>
                  <a:pt x="560551" y="704193"/>
                  <a:pt x="563194" y="715031"/>
                  <a:pt x="567558" y="725214"/>
                </a:cubicBezTo>
                <a:cubicBezTo>
                  <a:pt x="583559" y="762550"/>
                  <a:pt x="588490" y="767121"/>
                  <a:pt x="609600" y="798786"/>
                </a:cubicBezTo>
                <a:cubicBezTo>
                  <a:pt x="634614" y="873832"/>
                  <a:pt x="618329" y="843412"/>
                  <a:pt x="651641" y="893379"/>
                </a:cubicBezTo>
                <a:cubicBezTo>
                  <a:pt x="655144" y="903889"/>
                  <a:pt x="656771" y="915225"/>
                  <a:pt x="662151" y="924910"/>
                </a:cubicBezTo>
                <a:cubicBezTo>
                  <a:pt x="674420" y="946995"/>
                  <a:pt x="704193" y="987972"/>
                  <a:pt x="704193" y="987972"/>
                </a:cubicBezTo>
                <a:lnTo>
                  <a:pt x="725213" y="1051034"/>
                </a:lnTo>
                <a:cubicBezTo>
                  <a:pt x="728716" y="1061544"/>
                  <a:pt x="729077" y="1073702"/>
                  <a:pt x="735724" y="1082565"/>
                </a:cubicBezTo>
                <a:lnTo>
                  <a:pt x="767255" y="1124607"/>
                </a:lnTo>
                <a:cubicBezTo>
                  <a:pt x="774262" y="1152635"/>
                  <a:pt x="783769" y="1180153"/>
                  <a:pt x="788275" y="1208690"/>
                </a:cubicBezTo>
                <a:cubicBezTo>
                  <a:pt x="794310" y="1246913"/>
                  <a:pt x="794265" y="1285871"/>
                  <a:pt x="798786" y="1324303"/>
                </a:cubicBezTo>
                <a:cubicBezTo>
                  <a:pt x="801276" y="1345468"/>
                  <a:pt x="805793" y="1366344"/>
                  <a:pt x="809296" y="1387365"/>
                </a:cubicBezTo>
                <a:cubicBezTo>
                  <a:pt x="828289" y="1634284"/>
                  <a:pt x="808065" y="1443044"/>
                  <a:pt x="830317" y="1576552"/>
                </a:cubicBezTo>
                <a:cubicBezTo>
                  <a:pt x="846420" y="1673171"/>
                  <a:pt x="831192" y="1621220"/>
                  <a:pt x="851338" y="1681655"/>
                </a:cubicBezTo>
                <a:cubicBezTo>
                  <a:pt x="854841" y="1709683"/>
                  <a:pt x="858891" y="1737647"/>
                  <a:pt x="861848" y="1765738"/>
                </a:cubicBezTo>
                <a:cubicBezTo>
                  <a:pt x="865899" y="1804222"/>
                  <a:pt x="866885" y="1843044"/>
                  <a:pt x="872358" y="1881352"/>
                </a:cubicBezTo>
                <a:cubicBezTo>
                  <a:pt x="873925" y="1892320"/>
                  <a:pt x="880182" y="1902135"/>
                  <a:pt x="882869" y="1912883"/>
                </a:cubicBezTo>
                <a:cubicBezTo>
                  <a:pt x="887202" y="1930213"/>
                  <a:pt x="888679" y="1948200"/>
                  <a:pt x="893379" y="1965434"/>
                </a:cubicBezTo>
                <a:cubicBezTo>
                  <a:pt x="899209" y="1986811"/>
                  <a:pt x="909026" y="2007000"/>
                  <a:pt x="914400" y="2028497"/>
                </a:cubicBezTo>
                <a:cubicBezTo>
                  <a:pt x="927974" y="2082793"/>
                  <a:pt x="916897" y="2058519"/>
                  <a:pt x="945931" y="2102069"/>
                </a:cubicBezTo>
                <a:cubicBezTo>
                  <a:pt x="972348" y="2181323"/>
                  <a:pt x="936713" y="2083633"/>
                  <a:pt x="977462" y="2165131"/>
                </a:cubicBezTo>
                <a:cubicBezTo>
                  <a:pt x="1020977" y="2252160"/>
                  <a:pt x="948749" y="2137829"/>
                  <a:pt x="1008993" y="2228193"/>
                </a:cubicBezTo>
                <a:cubicBezTo>
                  <a:pt x="1012496" y="2238703"/>
                  <a:pt x="1016816" y="2248976"/>
                  <a:pt x="1019503" y="2259724"/>
                </a:cubicBezTo>
                <a:cubicBezTo>
                  <a:pt x="1023836" y="2277055"/>
                  <a:pt x="1020422" y="2297205"/>
                  <a:pt x="1030013" y="2312276"/>
                </a:cubicBezTo>
                <a:cubicBezTo>
                  <a:pt x="1045973" y="2337356"/>
                  <a:pt x="1072054" y="2354317"/>
                  <a:pt x="1093075" y="2375338"/>
                </a:cubicBezTo>
                <a:lnTo>
                  <a:pt x="1114096" y="2396359"/>
                </a:lnTo>
              </a:path>
            </a:pathLst>
          </a:custGeom>
          <a:noFill/>
          <a:ln w="57150" cap="flat" cmpd="sng" algn="ctr">
            <a:solidFill>
              <a:srgbClr val="7030A0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شكل حر 2">
            <a:extLst>
              <a:ext uri="{FF2B5EF4-FFF2-40B4-BE49-F238E27FC236}">
                <a16:creationId xmlns:a16="http://schemas.microsoft.com/office/drawing/2014/main" id="{184A52FB-C3D4-ECEB-0C28-F7F926C077CB}"/>
              </a:ext>
            </a:extLst>
          </p:cNvPr>
          <p:cNvSpPr/>
          <p:nvPr/>
        </p:nvSpPr>
        <p:spPr>
          <a:xfrm>
            <a:off x="9421403" y="2224236"/>
            <a:ext cx="2208294" cy="1292772"/>
          </a:xfrm>
          <a:custGeom>
            <a:avLst/>
            <a:gdLst>
              <a:gd name="connsiteX0" fmla="*/ 0 w 788276"/>
              <a:gd name="connsiteY0" fmla="*/ 1366345 h 1366345"/>
              <a:gd name="connsiteX1" fmla="*/ 21021 w 788276"/>
              <a:gd name="connsiteY1" fmla="*/ 1219200 h 1366345"/>
              <a:gd name="connsiteX2" fmla="*/ 31531 w 788276"/>
              <a:gd name="connsiteY2" fmla="*/ 1156138 h 1366345"/>
              <a:gd name="connsiteX3" fmla="*/ 42041 w 788276"/>
              <a:gd name="connsiteY3" fmla="*/ 998482 h 1366345"/>
              <a:gd name="connsiteX4" fmla="*/ 94593 w 788276"/>
              <a:gd name="connsiteY4" fmla="*/ 903889 h 1366345"/>
              <a:gd name="connsiteX5" fmla="*/ 115614 w 788276"/>
              <a:gd name="connsiteY5" fmla="*/ 872358 h 1366345"/>
              <a:gd name="connsiteX6" fmla="*/ 136635 w 788276"/>
              <a:gd name="connsiteY6" fmla="*/ 830317 h 1366345"/>
              <a:gd name="connsiteX7" fmla="*/ 189186 w 788276"/>
              <a:gd name="connsiteY7" fmla="*/ 767255 h 1366345"/>
              <a:gd name="connsiteX8" fmla="*/ 199697 w 788276"/>
              <a:gd name="connsiteY8" fmla="*/ 735724 h 1366345"/>
              <a:gd name="connsiteX9" fmla="*/ 241738 w 788276"/>
              <a:gd name="connsiteY9" fmla="*/ 672662 h 1366345"/>
              <a:gd name="connsiteX10" fmla="*/ 283779 w 788276"/>
              <a:gd name="connsiteY10" fmla="*/ 588579 h 1366345"/>
              <a:gd name="connsiteX11" fmla="*/ 357352 w 788276"/>
              <a:gd name="connsiteY11" fmla="*/ 493986 h 1366345"/>
              <a:gd name="connsiteX12" fmla="*/ 441435 w 788276"/>
              <a:gd name="connsiteY12" fmla="*/ 367862 h 1366345"/>
              <a:gd name="connsiteX13" fmla="*/ 504497 w 788276"/>
              <a:gd name="connsiteY13" fmla="*/ 315310 h 1366345"/>
              <a:gd name="connsiteX14" fmla="*/ 536028 w 788276"/>
              <a:gd name="connsiteY14" fmla="*/ 273269 h 1366345"/>
              <a:gd name="connsiteX15" fmla="*/ 557048 w 788276"/>
              <a:gd name="connsiteY15" fmla="*/ 241738 h 1366345"/>
              <a:gd name="connsiteX16" fmla="*/ 588579 w 788276"/>
              <a:gd name="connsiteY16" fmla="*/ 220717 h 1366345"/>
              <a:gd name="connsiteX17" fmla="*/ 620110 w 788276"/>
              <a:gd name="connsiteY17" fmla="*/ 157655 h 1366345"/>
              <a:gd name="connsiteX18" fmla="*/ 651641 w 788276"/>
              <a:gd name="connsiteY18" fmla="*/ 126124 h 1366345"/>
              <a:gd name="connsiteX19" fmla="*/ 704193 w 788276"/>
              <a:gd name="connsiteY19" fmla="*/ 84082 h 1366345"/>
              <a:gd name="connsiteX20" fmla="*/ 725214 w 788276"/>
              <a:gd name="connsiteY20" fmla="*/ 42041 h 1366345"/>
              <a:gd name="connsiteX21" fmla="*/ 788276 w 788276"/>
              <a:gd name="connsiteY21" fmla="*/ 0 h 1366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88276" h="1366345">
                <a:moveTo>
                  <a:pt x="0" y="1366345"/>
                </a:moveTo>
                <a:cubicBezTo>
                  <a:pt x="7007" y="1317297"/>
                  <a:pt x="13671" y="1268198"/>
                  <a:pt x="21021" y="1219200"/>
                </a:cubicBezTo>
                <a:cubicBezTo>
                  <a:pt x="24182" y="1198125"/>
                  <a:pt x="29511" y="1177353"/>
                  <a:pt x="31531" y="1156138"/>
                </a:cubicBezTo>
                <a:cubicBezTo>
                  <a:pt x="36524" y="1103707"/>
                  <a:pt x="36225" y="1050829"/>
                  <a:pt x="42041" y="998482"/>
                </a:cubicBezTo>
                <a:cubicBezTo>
                  <a:pt x="45741" y="965186"/>
                  <a:pt x="80157" y="925542"/>
                  <a:pt x="94593" y="903889"/>
                </a:cubicBezTo>
                <a:cubicBezTo>
                  <a:pt x="101600" y="893379"/>
                  <a:pt x="109965" y="883656"/>
                  <a:pt x="115614" y="872358"/>
                </a:cubicBezTo>
                <a:cubicBezTo>
                  <a:pt x="122621" y="858344"/>
                  <a:pt x="127528" y="843066"/>
                  <a:pt x="136635" y="830317"/>
                </a:cubicBezTo>
                <a:cubicBezTo>
                  <a:pt x="175378" y="776077"/>
                  <a:pt x="161383" y="822862"/>
                  <a:pt x="189186" y="767255"/>
                </a:cubicBezTo>
                <a:cubicBezTo>
                  <a:pt x="194141" y="757346"/>
                  <a:pt x="194317" y="745409"/>
                  <a:pt x="199697" y="735724"/>
                </a:cubicBezTo>
                <a:cubicBezTo>
                  <a:pt x="211966" y="713640"/>
                  <a:pt x="230440" y="695259"/>
                  <a:pt x="241738" y="672662"/>
                </a:cubicBezTo>
                <a:cubicBezTo>
                  <a:pt x="255752" y="644634"/>
                  <a:pt x="261621" y="610737"/>
                  <a:pt x="283779" y="588579"/>
                </a:cubicBezTo>
                <a:cubicBezTo>
                  <a:pt x="318381" y="553977"/>
                  <a:pt x="332208" y="544272"/>
                  <a:pt x="357352" y="493986"/>
                </a:cubicBezTo>
                <a:cubicBezTo>
                  <a:pt x="377838" y="453016"/>
                  <a:pt x="405205" y="392016"/>
                  <a:pt x="441435" y="367862"/>
                </a:cubicBezTo>
                <a:cubicBezTo>
                  <a:pt x="473871" y="346238"/>
                  <a:pt x="477522" y="346781"/>
                  <a:pt x="504497" y="315310"/>
                </a:cubicBezTo>
                <a:cubicBezTo>
                  <a:pt x="515897" y="302010"/>
                  <a:pt x="525846" y="287523"/>
                  <a:pt x="536028" y="273269"/>
                </a:cubicBezTo>
                <a:cubicBezTo>
                  <a:pt x="543370" y="262990"/>
                  <a:pt x="548116" y="250670"/>
                  <a:pt x="557048" y="241738"/>
                </a:cubicBezTo>
                <a:cubicBezTo>
                  <a:pt x="565980" y="232806"/>
                  <a:pt x="578069" y="227724"/>
                  <a:pt x="588579" y="220717"/>
                </a:cubicBezTo>
                <a:cubicBezTo>
                  <a:pt x="599113" y="189117"/>
                  <a:pt x="597473" y="184819"/>
                  <a:pt x="620110" y="157655"/>
                </a:cubicBezTo>
                <a:cubicBezTo>
                  <a:pt x="629626" y="146236"/>
                  <a:pt x="642125" y="137543"/>
                  <a:pt x="651641" y="126124"/>
                </a:cubicBezTo>
                <a:cubicBezTo>
                  <a:pt x="688211" y="82240"/>
                  <a:pt x="652431" y="101337"/>
                  <a:pt x="704193" y="84082"/>
                </a:cubicBezTo>
                <a:cubicBezTo>
                  <a:pt x="711200" y="70068"/>
                  <a:pt x="714135" y="53120"/>
                  <a:pt x="725214" y="42041"/>
                </a:cubicBezTo>
                <a:cubicBezTo>
                  <a:pt x="743078" y="24177"/>
                  <a:pt x="788276" y="0"/>
                  <a:pt x="788276" y="0"/>
                </a:cubicBezTo>
              </a:path>
            </a:pathLst>
          </a:custGeom>
          <a:noFill/>
          <a:ln w="57150" cap="flat" cmpd="sng" algn="ctr">
            <a:solidFill>
              <a:srgbClr val="0070C0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شكل حر 4">
            <a:extLst>
              <a:ext uri="{FF2B5EF4-FFF2-40B4-BE49-F238E27FC236}">
                <a16:creationId xmlns:a16="http://schemas.microsoft.com/office/drawing/2014/main" id="{0D1A4AEF-03FE-1F30-64D8-494816E490B3}"/>
              </a:ext>
            </a:extLst>
          </p:cNvPr>
          <p:cNvSpPr/>
          <p:nvPr/>
        </p:nvSpPr>
        <p:spPr>
          <a:xfrm>
            <a:off x="10547132" y="3963714"/>
            <a:ext cx="1082565" cy="1292772"/>
          </a:xfrm>
          <a:custGeom>
            <a:avLst/>
            <a:gdLst>
              <a:gd name="connsiteX0" fmla="*/ 0 w 1082565"/>
              <a:gd name="connsiteY0" fmla="*/ 1292772 h 1292772"/>
              <a:gd name="connsiteX1" fmla="*/ 42041 w 1082565"/>
              <a:gd name="connsiteY1" fmla="*/ 1240221 h 1292772"/>
              <a:gd name="connsiteX2" fmla="*/ 63062 w 1082565"/>
              <a:gd name="connsiteY2" fmla="*/ 1208690 h 1292772"/>
              <a:gd name="connsiteX3" fmla="*/ 94593 w 1082565"/>
              <a:gd name="connsiteY3" fmla="*/ 1166648 h 1292772"/>
              <a:gd name="connsiteX4" fmla="*/ 115614 w 1082565"/>
              <a:gd name="connsiteY4" fmla="*/ 1135117 h 1292772"/>
              <a:gd name="connsiteX5" fmla="*/ 147145 w 1082565"/>
              <a:gd name="connsiteY5" fmla="*/ 1103586 h 1292772"/>
              <a:gd name="connsiteX6" fmla="*/ 210207 w 1082565"/>
              <a:gd name="connsiteY6" fmla="*/ 1008993 h 1292772"/>
              <a:gd name="connsiteX7" fmla="*/ 241738 w 1082565"/>
              <a:gd name="connsiteY7" fmla="*/ 977462 h 1292772"/>
              <a:gd name="connsiteX8" fmla="*/ 294289 w 1082565"/>
              <a:gd name="connsiteY8" fmla="*/ 903890 h 1292772"/>
              <a:gd name="connsiteX9" fmla="*/ 378372 w 1082565"/>
              <a:gd name="connsiteY9" fmla="*/ 809296 h 1292772"/>
              <a:gd name="connsiteX10" fmla="*/ 430924 w 1082565"/>
              <a:gd name="connsiteY10" fmla="*/ 714703 h 1292772"/>
              <a:gd name="connsiteX11" fmla="*/ 483476 w 1082565"/>
              <a:gd name="connsiteY11" fmla="*/ 630621 h 1292772"/>
              <a:gd name="connsiteX12" fmla="*/ 536027 w 1082565"/>
              <a:gd name="connsiteY12" fmla="*/ 557048 h 1292772"/>
              <a:gd name="connsiteX13" fmla="*/ 567558 w 1082565"/>
              <a:gd name="connsiteY13" fmla="*/ 525517 h 1292772"/>
              <a:gd name="connsiteX14" fmla="*/ 609600 w 1082565"/>
              <a:gd name="connsiteY14" fmla="*/ 462455 h 1292772"/>
              <a:gd name="connsiteX15" fmla="*/ 630621 w 1082565"/>
              <a:gd name="connsiteY15" fmla="*/ 430924 h 1292772"/>
              <a:gd name="connsiteX16" fmla="*/ 662152 w 1082565"/>
              <a:gd name="connsiteY16" fmla="*/ 388883 h 1292772"/>
              <a:gd name="connsiteX17" fmla="*/ 704193 w 1082565"/>
              <a:gd name="connsiteY17" fmla="*/ 346841 h 1292772"/>
              <a:gd name="connsiteX18" fmla="*/ 746234 w 1082565"/>
              <a:gd name="connsiteY18" fmla="*/ 283779 h 1292772"/>
              <a:gd name="connsiteX19" fmla="*/ 809296 w 1082565"/>
              <a:gd name="connsiteY19" fmla="*/ 231227 h 1292772"/>
              <a:gd name="connsiteX20" fmla="*/ 840827 w 1082565"/>
              <a:gd name="connsiteY20" fmla="*/ 220717 h 1292772"/>
              <a:gd name="connsiteX21" fmla="*/ 882869 w 1082565"/>
              <a:gd name="connsiteY21" fmla="*/ 178676 h 1292772"/>
              <a:gd name="connsiteX22" fmla="*/ 914400 w 1082565"/>
              <a:gd name="connsiteY22" fmla="*/ 136634 h 1292772"/>
              <a:gd name="connsiteX23" fmla="*/ 977462 w 1082565"/>
              <a:gd name="connsiteY23" fmla="*/ 94593 h 1292772"/>
              <a:gd name="connsiteX24" fmla="*/ 1040524 w 1082565"/>
              <a:gd name="connsiteY24" fmla="*/ 21021 h 1292772"/>
              <a:gd name="connsiteX25" fmla="*/ 1082565 w 1082565"/>
              <a:gd name="connsiteY25" fmla="*/ 0 h 1292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082565" h="1292772">
                <a:moveTo>
                  <a:pt x="0" y="1292772"/>
                </a:moveTo>
                <a:cubicBezTo>
                  <a:pt x="14014" y="1275255"/>
                  <a:pt x="28581" y="1258167"/>
                  <a:pt x="42041" y="1240221"/>
                </a:cubicBezTo>
                <a:cubicBezTo>
                  <a:pt x="49620" y="1230116"/>
                  <a:pt x="55720" y="1218969"/>
                  <a:pt x="63062" y="1208690"/>
                </a:cubicBezTo>
                <a:cubicBezTo>
                  <a:pt x="73244" y="1194435"/>
                  <a:pt x="84411" y="1180903"/>
                  <a:pt x="94593" y="1166648"/>
                </a:cubicBezTo>
                <a:cubicBezTo>
                  <a:pt x="101935" y="1156369"/>
                  <a:pt x="107527" y="1144821"/>
                  <a:pt x="115614" y="1135117"/>
                </a:cubicBezTo>
                <a:cubicBezTo>
                  <a:pt x="125130" y="1123698"/>
                  <a:pt x="138227" y="1115477"/>
                  <a:pt x="147145" y="1103586"/>
                </a:cubicBezTo>
                <a:cubicBezTo>
                  <a:pt x="217711" y="1009498"/>
                  <a:pt x="140675" y="1090113"/>
                  <a:pt x="210207" y="1008993"/>
                </a:cubicBezTo>
                <a:cubicBezTo>
                  <a:pt x="219880" y="997708"/>
                  <a:pt x="232222" y="988881"/>
                  <a:pt x="241738" y="977462"/>
                </a:cubicBezTo>
                <a:cubicBezTo>
                  <a:pt x="317084" y="887045"/>
                  <a:pt x="193316" y="1017484"/>
                  <a:pt x="294289" y="903890"/>
                </a:cubicBezTo>
                <a:cubicBezTo>
                  <a:pt x="398185" y="787008"/>
                  <a:pt x="304430" y="907886"/>
                  <a:pt x="378372" y="809296"/>
                </a:cubicBezTo>
                <a:cubicBezTo>
                  <a:pt x="407438" y="722102"/>
                  <a:pt x="358644" y="859260"/>
                  <a:pt x="430924" y="714703"/>
                </a:cubicBezTo>
                <a:cubicBezTo>
                  <a:pt x="463849" y="648855"/>
                  <a:pt x="437994" y="694296"/>
                  <a:pt x="483476" y="630621"/>
                </a:cubicBezTo>
                <a:cubicBezTo>
                  <a:pt x="507245" y="597344"/>
                  <a:pt x="506580" y="591403"/>
                  <a:pt x="536027" y="557048"/>
                </a:cubicBezTo>
                <a:cubicBezTo>
                  <a:pt x="545700" y="545762"/>
                  <a:pt x="557048" y="536027"/>
                  <a:pt x="567558" y="525517"/>
                </a:cubicBezTo>
                <a:cubicBezTo>
                  <a:pt x="586030" y="470105"/>
                  <a:pt x="565861" y="514942"/>
                  <a:pt x="609600" y="462455"/>
                </a:cubicBezTo>
                <a:cubicBezTo>
                  <a:pt x="617687" y="452751"/>
                  <a:pt x="623279" y="441203"/>
                  <a:pt x="630621" y="430924"/>
                </a:cubicBezTo>
                <a:cubicBezTo>
                  <a:pt x="640803" y="416670"/>
                  <a:pt x="650617" y="402066"/>
                  <a:pt x="662152" y="388883"/>
                </a:cubicBezTo>
                <a:cubicBezTo>
                  <a:pt x="675203" y="373968"/>
                  <a:pt x="691813" y="362317"/>
                  <a:pt x="704193" y="346841"/>
                </a:cubicBezTo>
                <a:cubicBezTo>
                  <a:pt x="719975" y="327113"/>
                  <a:pt x="728370" y="301643"/>
                  <a:pt x="746234" y="283779"/>
                </a:cubicBezTo>
                <a:cubicBezTo>
                  <a:pt x="769478" y="260535"/>
                  <a:pt x="780031" y="245859"/>
                  <a:pt x="809296" y="231227"/>
                </a:cubicBezTo>
                <a:cubicBezTo>
                  <a:pt x="819205" y="226272"/>
                  <a:pt x="830317" y="224220"/>
                  <a:pt x="840827" y="220717"/>
                </a:cubicBezTo>
                <a:cubicBezTo>
                  <a:pt x="854841" y="206703"/>
                  <a:pt x="869818" y="193591"/>
                  <a:pt x="882869" y="178676"/>
                </a:cubicBezTo>
                <a:cubicBezTo>
                  <a:pt x="894404" y="165493"/>
                  <a:pt x="901307" y="148272"/>
                  <a:pt x="914400" y="136634"/>
                </a:cubicBezTo>
                <a:cubicBezTo>
                  <a:pt x="933282" y="119850"/>
                  <a:pt x="962304" y="114804"/>
                  <a:pt x="977462" y="94593"/>
                </a:cubicBezTo>
                <a:cubicBezTo>
                  <a:pt x="992033" y="75165"/>
                  <a:pt x="1018565" y="35660"/>
                  <a:pt x="1040524" y="21021"/>
                </a:cubicBezTo>
                <a:cubicBezTo>
                  <a:pt x="1112986" y="-27288"/>
                  <a:pt x="1048019" y="34546"/>
                  <a:pt x="1082565" y="0"/>
                </a:cubicBezTo>
              </a:path>
            </a:pathLst>
          </a:custGeom>
          <a:noFill/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شكل حر 5">
            <a:extLst>
              <a:ext uri="{FF2B5EF4-FFF2-40B4-BE49-F238E27FC236}">
                <a16:creationId xmlns:a16="http://schemas.microsoft.com/office/drawing/2014/main" id="{0E1760B2-494F-8AC4-E094-31773C8A8991}"/>
              </a:ext>
            </a:extLst>
          </p:cNvPr>
          <p:cNvSpPr/>
          <p:nvPr/>
        </p:nvSpPr>
        <p:spPr>
          <a:xfrm>
            <a:off x="9601200" y="5676900"/>
            <a:ext cx="2028497" cy="1524000"/>
          </a:xfrm>
          <a:custGeom>
            <a:avLst/>
            <a:gdLst>
              <a:gd name="connsiteX0" fmla="*/ 0 w 1418897"/>
              <a:gd name="connsiteY0" fmla="*/ 1356211 h 1356211"/>
              <a:gd name="connsiteX1" fmla="*/ 94593 w 1418897"/>
              <a:gd name="connsiteY1" fmla="*/ 1293149 h 1356211"/>
              <a:gd name="connsiteX2" fmla="*/ 147145 w 1418897"/>
              <a:gd name="connsiteY2" fmla="*/ 1240598 h 1356211"/>
              <a:gd name="connsiteX3" fmla="*/ 168166 w 1418897"/>
              <a:gd name="connsiteY3" fmla="*/ 1209066 h 1356211"/>
              <a:gd name="connsiteX4" fmla="*/ 189186 w 1418897"/>
              <a:gd name="connsiteY4" fmla="*/ 1124984 h 1356211"/>
              <a:gd name="connsiteX5" fmla="*/ 262759 w 1418897"/>
              <a:gd name="connsiteY5" fmla="*/ 1019880 h 1356211"/>
              <a:gd name="connsiteX6" fmla="*/ 273269 w 1418897"/>
              <a:gd name="connsiteY6" fmla="*/ 988349 h 1356211"/>
              <a:gd name="connsiteX7" fmla="*/ 304800 w 1418897"/>
              <a:gd name="connsiteY7" fmla="*/ 967329 h 1356211"/>
              <a:gd name="connsiteX8" fmla="*/ 367862 w 1418897"/>
              <a:gd name="connsiteY8" fmla="*/ 904266 h 1356211"/>
              <a:gd name="connsiteX9" fmla="*/ 399393 w 1418897"/>
              <a:gd name="connsiteY9" fmla="*/ 872735 h 1356211"/>
              <a:gd name="connsiteX10" fmla="*/ 420414 w 1418897"/>
              <a:gd name="connsiteY10" fmla="*/ 841204 h 1356211"/>
              <a:gd name="connsiteX11" fmla="*/ 451945 w 1418897"/>
              <a:gd name="connsiteY11" fmla="*/ 820184 h 1356211"/>
              <a:gd name="connsiteX12" fmla="*/ 483476 w 1418897"/>
              <a:gd name="connsiteY12" fmla="*/ 767632 h 1356211"/>
              <a:gd name="connsiteX13" fmla="*/ 546538 w 1418897"/>
              <a:gd name="connsiteY13" fmla="*/ 704570 h 1356211"/>
              <a:gd name="connsiteX14" fmla="*/ 599090 w 1418897"/>
              <a:gd name="connsiteY14" fmla="*/ 620487 h 1356211"/>
              <a:gd name="connsiteX15" fmla="*/ 641131 w 1418897"/>
              <a:gd name="connsiteY15" fmla="*/ 588956 h 1356211"/>
              <a:gd name="connsiteX16" fmla="*/ 746235 w 1418897"/>
              <a:gd name="connsiteY16" fmla="*/ 473342 h 1356211"/>
              <a:gd name="connsiteX17" fmla="*/ 798786 w 1418897"/>
              <a:gd name="connsiteY17" fmla="*/ 410280 h 1356211"/>
              <a:gd name="connsiteX18" fmla="*/ 872359 w 1418897"/>
              <a:gd name="connsiteY18" fmla="*/ 357729 h 1356211"/>
              <a:gd name="connsiteX19" fmla="*/ 977462 w 1418897"/>
              <a:gd name="connsiteY19" fmla="*/ 273646 h 1356211"/>
              <a:gd name="connsiteX20" fmla="*/ 1030014 w 1418897"/>
              <a:gd name="connsiteY20" fmla="*/ 221094 h 1356211"/>
              <a:gd name="connsiteX21" fmla="*/ 1061545 w 1418897"/>
              <a:gd name="connsiteY21" fmla="*/ 210584 h 1356211"/>
              <a:gd name="connsiteX22" fmla="*/ 1103586 w 1418897"/>
              <a:gd name="connsiteY22" fmla="*/ 179053 h 1356211"/>
              <a:gd name="connsiteX23" fmla="*/ 1135117 w 1418897"/>
              <a:gd name="connsiteY23" fmla="*/ 168542 h 1356211"/>
              <a:gd name="connsiteX24" fmla="*/ 1198179 w 1418897"/>
              <a:gd name="connsiteY24" fmla="*/ 126501 h 1356211"/>
              <a:gd name="connsiteX25" fmla="*/ 1261241 w 1418897"/>
              <a:gd name="connsiteY25" fmla="*/ 105480 h 1356211"/>
              <a:gd name="connsiteX26" fmla="*/ 1345324 w 1418897"/>
              <a:gd name="connsiteY26" fmla="*/ 31908 h 1356211"/>
              <a:gd name="connsiteX27" fmla="*/ 1408386 w 1418897"/>
              <a:gd name="connsiteY27" fmla="*/ 377 h 1356211"/>
              <a:gd name="connsiteX28" fmla="*/ 1418897 w 1418897"/>
              <a:gd name="connsiteY28" fmla="*/ 377 h 1356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418897" h="1356211">
                <a:moveTo>
                  <a:pt x="0" y="1356211"/>
                </a:moveTo>
                <a:cubicBezTo>
                  <a:pt x="25020" y="1341199"/>
                  <a:pt x="72698" y="1315044"/>
                  <a:pt x="94593" y="1293149"/>
                </a:cubicBezTo>
                <a:cubicBezTo>
                  <a:pt x="164658" y="1223084"/>
                  <a:pt x="63067" y="1296648"/>
                  <a:pt x="147145" y="1240598"/>
                </a:cubicBezTo>
                <a:cubicBezTo>
                  <a:pt x="154152" y="1230087"/>
                  <a:pt x="163731" y="1220894"/>
                  <a:pt x="168166" y="1209066"/>
                </a:cubicBezTo>
                <a:cubicBezTo>
                  <a:pt x="178916" y="1180399"/>
                  <a:pt x="174226" y="1151912"/>
                  <a:pt x="189186" y="1124984"/>
                </a:cubicBezTo>
                <a:cubicBezTo>
                  <a:pt x="207668" y="1091717"/>
                  <a:pt x="239144" y="1051368"/>
                  <a:pt x="262759" y="1019880"/>
                </a:cubicBezTo>
                <a:cubicBezTo>
                  <a:pt x="266262" y="1009370"/>
                  <a:pt x="266348" y="997000"/>
                  <a:pt x="273269" y="988349"/>
                </a:cubicBezTo>
                <a:cubicBezTo>
                  <a:pt x="281160" y="978485"/>
                  <a:pt x="295359" y="975721"/>
                  <a:pt x="304800" y="967329"/>
                </a:cubicBezTo>
                <a:cubicBezTo>
                  <a:pt x="327019" y="947579"/>
                  <a:pt x="346841" y="925287"/>
                  <a:pt x="367862" y="904266"/>
                </a:cubicBezTo>
                <a:cubicBezTo>
                  <a:pt x="378372" y="893756"/>
                  <a:pt x="391148" y="885102"/>
                  <a:pt x="399393" y="872735"/>
                </a:cubicBezTo>
                <a:cubicBezTo>
                  <a:pt x="406400" y="862225"/>
                  <a:pt x="411482" y="850136"/>
                  <a:pt x="420414" y="841204"/>
                </a:cubicBezTo>
                <a:cubicBezTo>
                  <a:pt x="429346" y="832272"/>
                  <a:pt x="441435" y="827191"/>
                  <a:pt x="451945" y="820184"/>
                </a:cubicBezTo>
                <a:cubicBezTo>
                  <a:pt x="462455" y="802667"/>
                  <a:pt x="470540" y="783443"/>
                  <a:pt x="483476" y="767632"/>
                </a:cubicBezTo>
                <a:cubicBezTo>
                  <a:pt x="502301" y="744624"/>
                  <a:pt x="533243" y="731159"/>
                  <a:pt x="546538" y="704570"/>
                </a:cubicBezTo>
                <a:cubicBezTo>
                  <a:pt x="563189" y="671269"/>
                  <a:pt x="571803" y="647774"/>
                  <a:pt x="599090" y="620487"/>
                </a:cubicBezTo>
                <a:cubicBezTo>
                  <a:pt x="611476" y="608100"/>
                  <a:pt x="629348" y="601918"/>
                  <a:pt x="641131" y="588956"/>
                </a:cubicBezTo>
                <a:cubicBezTo>
                  <a:pt x="763749" y="454076"/>
                  <a:pt x="651642" y="544285"/>
                  <a:pt x="746235" y="473342"/>
                </a:cubicBezTo>
                <a:cubicBezTo>
                  <a:pt x="766903" y="442338"/>
                  <a:pt x="768439" y="435569"/>
                  <a:pt x="798786" y="410280"/>
                </a:cubicBezTo>
                <a:cubicBezTo>
                  <a:pt x="867355" y="353140"/>
                  <a:pt x="789061" y="433454"/>
                  <a:pt x="872359" y="357729"/>
                </a:cubicBezTo>
                <a:cubicBezTo>
                  <a:pt x="966620" y="272037"/>
                  <a:pt x="908922" y="296492"/>
                  <a:pt x="977462" y="273646"/>
                </a:cubicBezTo>
                <a:cubicBezTo>
                  <a:pt x="994979" y="256129"/>
                  <a:pt x="1010195" y="235958"/>
                  <a:pt x="1030014" y="221094"/>
                </a:cubicBezTo>
                <a:cubicBezTo>
                  <a:pt x="1038877" y="214447"/>
                  <a:pt x="1051926" y="216081"/>
                  <a:pt x="1061545" y="210584"/>
                </a:cubicBezTo>
                <a:cubicBezTo>
                  <a:pt x="1076754" y="201893"/>
                  <a:pt x="1088377" y="187744"/>
                  <a:pt x="1103586" y="179053"/>
                </a:cubicBezTo>
                <a:cubicBezTo>
                  <a:pt x="1113205" y="173556"/>
                  <a:pt x="1125432" y="173922"/>
                  <a:pt x="1135117" y="168542"/>
                </a:cubicBezTo>
                <a:cubicBezTo>
                  <a:pt x="1157201" y="156273"/>
                  <a:pt x="1174212" y="134490"/>
                  <a:pt x="1198179" y="126501"/>
                </a:cubicBezTo>
                <a:lnTo>
                  <a:pt x="1261241" y="105480"/>
                </a:lnTo>
                <a:cubicBezTo>
                  <a:pt x="1307481" y="59241"/>
                  <a:pt x="1294666" y="68093"/>
                  <a:pt x="1345324" y="31908"/>
                </a:cubicBezTo>
                <a:cubicBezTo>
                  <a:pt x="1372989" y="12147"/>
                  <a:pt x="1376347" y="8386"/>
                  <a:pt x="1408386" y="377"/>
                </a:cubicBezTo>
                <a:cubicBezTo>
                  <a:pt x="1411785" y="-473"/>
                  <a:pt x="1415393" y="377"/>
                  <a:pt x="1418897" y="377"/>
                </a:cubicBezTo>
              </a:path>
            </a:pathLst>
          </a:custGeom>
          <a:noFill/>
          <a:ln w="57150" cap="flat" cmpd="sng" algn="ctr">
            <a:solidFill>
              <a:srgbClr val="FFC000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2752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2" grpId="0" animBg="1"/>
      <p:bldP spid="1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62492" y="-557065"/>
            <a:ext cx="2834068" cy="4114800"/>
          </a:xfrm>
          <a:custGeom>
            <a:avLst/>
            <a:gdLst/>
            <a:ahLst/>
            <a:cxnLst/>
            <a:rect l="l" t="t" r="r" b="b"/>
            <a:pathLst>
              <a:path w="2834068" h="4114800">
                <a:moveTo>
                  <a:pt x="0" y="0"/>
                </a:moveTo>
                <a:lnTo>
                  <a:pt x="2834069" y="0"/>
                </a:lnTo>
                <a:lnTo>
                  <a:pt x="283406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3" name="Freeform 3"/>
          <p:cNvSpPr/>
          <p:nvPr/>
        </p:nvSpPr>
        <p:spPr>
          <a:xfrm>
            <a:off x="-1894224" y="8021041"/>
            <a:ext cx="4065801" cy="3100173"/>
          </a:xfrm>
          <a:custGeom>
            <a:avLst/>
            <a:gdLst/>
            <a:ahLst/>
            <a:cxnLst/>
            <a:rect l="l" t="t" r="r" b="b"/>
            <a:pathLst>
              <a:path w="4065801" h="3100173">
                <a:moveTo>
                  <a:pt x="0" y="0"/>
                </a:moveTo>
                <a:lnTo>
                  <a:pt x="4065801" y="0"/>
                </a:lnTo>
                <a:lnTo>
                  <a:pt x="4065801" y="3100173"/>
                </a:lnTo>
                <a:lnTo>
                  <a:pt x="0" y="31001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4" name="Freeform 4"/>
          <p:cNvSpPr/>
          <p:nvPr/>
        </p:nvSpPr>
        <p:spPr>
          <a:xfrm>
            <a:off x="14417279" y="8387540"/>
            <a:ext cx="4099004" cy="2367175"/>
          </a:xfrm>
          <a:custGeom>
            <a:avLst/>
            <a:gdLst/>
            <a:ahLst/>
            <a:cxnLst/>
            <a:rect l="l" t="t" r="r" b="b"/>
            <a:pathLst>
              <a:path w="4099004" h="2367175">
                <a:moveTo>
                  <a:pt x="0" y="0"/>
                </a:moveTo>
                <a:lnTo>
                  <a:pt x="4099005" y="0"/>
                </a:lnTo>
                <a:lnTo>
                  <a:pt x="4099005" y="2367175"/>
                </a:lnTo>
                <a:lnTo>
                  <a:pt x="0" y="23671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5" name="Freeform 5"/>
          <p:cNvSpPr/>
          <p:nvPr/>
        </p:nvSpPr>
        <p:spPr>
          <a:xfrm rot="-4855525">
            <a:off x="14996793" y="-707000"/>
            <a:ext cx="2559797" cy="3357111"/>
          </a:xfrm>
          <a:custGeom>
            <a:avLst/>
            <a:gdLst/>
            <a:ahLst/>
            <a:cxnLst/>
            <a:rect l="l" t="t" r="r" b="b"/>
            <a:pathLst>
              <a:path w="2559797" h="3357111">
                <a:moveTo>
                  <a:pt x="0" y="0"/>
                </a:moveTo>
                <a:lnTo>
                  <a:pt x="2559796" y="0"/>
                </a:lnTo>
                <a:lnTo>
                  <a:pt x="2559796" y="3357111"/>
                </a:lnTo>
                <a:lnTo>
                  <a:pt x="0" y="335711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EF04A8A2-EBDA-3707-D622-027E7A7D041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33922" y="1257300"/>
            <a:ext cx="9448800" cy="8001125"/>
          </a:xfrm>
          <a:prstGeom prst="rect">
            <a:avLst/>
          </a:prstGeom>
        </p:spPr>
      </p:pic>
      <p:sp>
        <p:nvSpPr>
          <p:cNvPr id="21" name="مربع نص 20">
            <a:extLst>
              <a:ext uri="{FF2B5EF4-FFF2-40B4-BE49-F238E27FC236}">
                <a16:creationId xmlns:a16="http://schemas.microsoft.com/office/drawing/2014/main" id="{E997DB12-1142-AEED-2609-2241F809C68A}"/>
              </a:ext>
            </a:extLst>
          </p:cNvPr>
          <p:cNvSpPr txBox="1"/>
          <p:nvPr/>
        </p:nvSpPr>
        <p:spPr>
          <a:xfrm>
            <a:off x="8001000" y="7187211"/>
            <a:ext cx="685800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72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endParaRPr lang="ar-SA" sz="2000" dirty="0">
              <a:solidFill>
                <a:srgbClr val="FF00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pic>
        <p:nvPicPr>
          <p:cNvPr id="24" name="صورة 23" descr="صورة تحتوي على الرسومات, التلون, تصميم الجرافيك, لقطة شاشة&#10;&#10;تم إنشاء الوصف تلقائياً">
            <a:extLst>
              <a:ext uri="{FF2B5EF4-FFF2-40B4-BE49-F238E27FC236}">
                <a16:creationId xmlns:a16="http://schemas.microsoft.com/office/drawing/2014/main" id="{028CE5E6-8B56-988D-0E6C-4DEA7FE7C01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76" y="3046295"/>
            <a:ext cx="4494078" cy="2528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986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62492" y="-557065"/>
            <a:ext cx="2834068" cy="4114800"/>
          </a:xfrm>
          <a:custGeom>
            <a:avLst/>
            <a:gdLst/>
            <a:ahLst/>
            <a:cxnLst/>
            <a:rect l="l" t="t" r="r" b="b"/>
            <a:pathLst>
              <a:path w="2834068" h="4114800">
                <a:moveTo>
                  <a:pt x="0" y="0"/>
                </a:moveTo>
                <a:lnTo>
                  <a:pt x="2834069" y="0"/>
                </a:lnTo>
                <a:lnTo>
                  <a:pt x="283406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3" name="Freeform 3"/>
          <p:cNvSpPr/>
          <p:nvPr/>
        </p:nvSpPr>
        <p:spPr>
          <a:xfrm>
            <a:off x="-1894224" y="8021041"/>
            <a:ext cx="4065801" cy="3100173"/>
          </a:xfrm>
          <a:custGeom>
            <a:avLst/>
            <a:gdLst/>
            <a:ahLst/>
            <a:cxnLst/>
            <a:rect l="l" t="t" r="r" b="b"/>
            <a:pathLst>
              <a:path w="4065801" h="3100173">
                <a:moveTo>
                  <a:pt x="0" y="0"/>
                </a:moveTo>
                <a:lnTo>
                  <a:pt x="4065801" y="0"/>
                </a:lnTo>
                <a:lnTo>
                  <a:pt x="4065801" y="3100173"/>
                </a:lnTo>
                <a:lnTo>
                  <a:pt x="0" y="31001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4" name="Freeform 4"/>
          <p:cNvSpPr/>
          <p:nvPr/>
        </p:nvSpPr>
        <p:spPr>
          <a:xfrm>
            <a:off x="14417279" y="8387540"/>
            <a:ext cx="4099004" cy="2367175"/>
          </a:xfrm>
          <a:custGeom>
            <a:avLst/>
            <a:gdLst/>
            <a:ahLst/>
            <a:cxnLst/>
            <a:rect l="l" t="t" r="r" b="b"/>
            <a:pathLst>
              <a:path w="4099004" h="2367175">
                <a:moveTo>
                  <a:pt x="0" y="0"/>
                </a:moveTo>
                <a:lnTo>
                  <a:pt x="4099005" y="0"/>
                </a:lnTo>
                <a:lnTo>
                  <a:pt x="4099005" y="2367175"/>
                </a:lnTo>
                <a:lnTo>
                  <a:pt x="0" y="23671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5" name="Freeform 5"/>
          <p:cNvSpPr/>
          <p:nvPr/>
        </p:nvSpPr>
        <p:spPr>
          <a:xfrm rot="-4855525">
            <a:off x="14996793" y="-707000"/>
            <a:ext cx="2559797" cy="3357111"/>
          </a:xfrm>
          <a:custGeom>
            <a:avLst/>
            <a:gdLst/>
            <a:ahLst/>
            <a:cxnLst/>
            <a:rect l="l" t="t" r="r" b="b"/>
            <a:pathLst>
              <a:path w="2559797" h="3357111">
                <a:moveTo>
                  <a:pt x="0" y="0"/>
                </a:moveTo>
                <a:lnTo>
                  <a:pt x="2559796" y="0"/>
                </a:lnTo>
                <a:lnTo>
                  <a:pt x="2559796" y="3357111"/>
                </a:lnTo>
                <a:lnTo>
                  <a:pt x="0" y="335711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A1023B9E-5808-E8F1-1EC6-85BD3876BC5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6049" y="3590509"/>
            <a:ext cx="17435902" cy="3772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9834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62492" y="-557065"/>
            <a:ext cx="2834068" cy="4114800"/>
          </a:xfrm>
          <a:custGeom>
            <a:avLst/>
            <a:gdLst/>
            <a:ahLst/>
            <a:cxnLst/>
            <a:rect l="l" t="t" r="r" b="b"/>
            <a:pathLst>
              <a:path w="2834068" h="4114800">
                <a:moveTo>
                  <a:pt x="0" y="0"/>
                </a:moveTo>
                <a:lnTo>
                  <a:pt x="2834069" y="0"/>
                </a:lnTo>
                <a:lnTo>
                  <a:pt x="283406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3" name="Freeform 3"/>
          <p:cNvSpPr/>
          <p:nvPr/>
        </p:nvSpPr>
        <p:spPr>
          <a:xfrm>
            <a:off x="-1894224" y="8021041"/>
            <a:ext cx="4065801" cy="3100173"/>
          </a:xfrm>
          <a:custGeom>
            <a:avLst/>
            <a:gdLst/>
            <a:ahLst/>
            <a:cxnLst/>
            <a:rect l="l" t="t" r="r" b="b"/>
            <a:pathLst>
              <a:path w="4065801" h="3100173">
                <a:moveTo>
                  <a:pt x="0" y="0"/>
                </a:moveTo>
                <a:lnTo>
                  <a:pt x="4065801" y="0"/>
                </a:lnTo>
                <a:lnTo>
                  <a:pt x="4065801" y="3100173"/>
                </a:lnTo>
                <a:lnTo>
                  <a:pt x="0" y="31001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4" name="Freeform 4"/>
          <p:cNvSpPr/>
          <p:nvPr/>
        </p:nvSpPr>
        <p:spPr>
          <a:xfrm>
            <a:off x="14417279" y="8387540"/>
            <a:ext cx="4099004" cy="2367175"/>
          </a:xfrm>
          <a:custGeom>
            <a:avLst/>
            <a:gdLst/>
            <a:ahLst/>
            <a:cxnLst/>
            <a:rect l="l" t="t" r="r" b="b"/>
            <a:pathLst>
              <a:path w="4099004" h="2367175">
                <a:moveTo>
                  <a:pt x="0" y="0"/>
                </a:moveTo>
                <a:lnTo>
                  <a:pt x="4099005" y="0"/>
                </a:lnTo>
                <a:lnTo>
                  <a:pt x="4099005" y="2367175"/>
                </a:lnTo>
                <a:lnTo>
                  <a:pt x="0" y="23671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5" name="Freeform 5"/>
          <p:cNvSpPr/>
          <p:nvPr/>
        </p:nvSpPr>
        <p:spPr>
          <a:xfrm rot="-4855525">
            <a:off x="14996793" y="-707000"/>
            <a:ext cx="2559797" cy="3357111"/>
          </a:xfrm>
          <a:custGeom>
            <a:avLst/>
            <a:gdLst/>
            <a:ahLst/>
            <a:cxnLst/>
            <a:rect l="l" t="t" r="r" b="b"/>
            <a:pathLst>
              <a:path w="2559797" h="3357111">
                <a:moveTo>
                  <a:pt x="0" y="0"/>
                </a:moveTo>
                <a:lnTo>
                  <a:pt x="2559796" y="0"/>
                </a:lnTo>
                <a:lnTo>
                  <a:pt x="2559796" y="3357111"/>
                </a:lnTo>
                <a:lnTo>
                  <a:pt x="0" y="335711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grpSp>
        <p:nvGrpSpPr>
          <p:cNvPr id="10" name="مجموعة 9">
            <a:extLst>
              <a:ext uri="{FF2B5EF4-FFF2-40B4-BE49-F238E27FC236}">
                <a16:creationId xmlns:a16="http://schemas.microsoft.com/office/drawing/2014/main" id="{8DC314F4-5E90-6E51-A3A4-311DCAAE8660}"/>
              </a:ext>
            </a:extLst>
          </p:cNvPr>
          <p:cNvGrpSpPr/>
          <p:nvPr/>
        </p:nvGrpSpPr>
        <p:grpSpPr>
          <a:xfrm>
            <a:off x="1731971" y="468463"/>
            <a:ext cx="14824057" cy="9350073"/>
            <a:chOff x="1731971" y="468463"/>
            <a:chExt cx="14824057" cy="9350073"/>
          </a:xfrm>
        </p:grpSpPr>
        <p:pic>
          <p:nvPicPr>
            <p:cNvPr id="8" name="صورة 7">
              <a:extLst>
                <a:ext uri="{FF2B5EF4-FFF2-40B4-BE49-F238E27FC236}">
                  <a16:creationId xmlns:a16="http://schemas.microsoft.com/office/drawing/2014/main" id="{008DC706-306B-4687-F92A-BE86F6F35F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731971" y="468463"/>
              <a:ext cx="14824057" cy="9350073"/>
            </a:xfrm>
            <a:prstGeom prst="rect">
              <a:avLst/>
            </a:prstGeom>
          </p:spPr>
        </p:pic>
        <p:sp>
          <p:nvSpPr>
            <p:cNvPr id="9" name="مستطيل 8">
              <a:extLst>
                <a:ext uri="{FF2B5EF4-FFF2-40B4-BE49-F238E27FC236}">
                  <a16:creationId xmlns:a16="http://schemas.microsoft.com/office/drawing/2014/main" id="{6395E8B7-BCFB-F6D2-BE4B-5038EC37F6DB}"/>
                </a:ext>
              </a:extLst>
            </p:cNvPr>
            <p:cNvSpPr/>
            <p:nvPr/>
          </p:nvSpPr>
          <p:spPr>
            <a:xfrm>
              <a:off x="1731971" y="1476442"/>
              <a:ext cx="304800" cy="152904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pic>
        <p:nvPicPr>
          <p:cNvPr id="11" name="صورة 10" descr="صورة تحتوي على نص, الوجه الإنساني, تلبيس, شخص&#10;&#10;تم إنشاء الوصف تلقائياً">
            <a:extLst>
              <a:ext uri="{FF2B5EF4-FFF2-40B4-BE49-F238E27FC236}">
                <a16:creationId xmlns:a16="http://schemas.microsoft.com/office/drawing/2014/main" id="{B952DFB6-8CF5-7ECE-C995-18E4734245C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3947991"/>
            <a:ext cx="4647363" cy="522983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426900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62492" y="-557065"/>
            <a:ext cx="2834068" cy="4114800"/>
          </a:xfrm>
          <a:custGeom>
            <a:avLst/>
            <a:gdLst/>
            <a:ahLst/>
            <a:cxnLst/>
            <a:rect l="l" t="t" r="r" b="b"/>
            <a:pathLst>
              <a:path w="2834068" h="4114800">
                <a:moveTo>
                  <a:pt x="0" y="0"/>
                </a:moveTo>
                <a:lnTo>
                  <a:pt x="2834069" y="0"/>
                </a:lnTo>
                <a:lnTo>
                  <a:pt x="283406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3" name="Freeform 3"/>
          <p:cNvSpPr/>
          <p:nvPr/>
        </p:nvSpPr>
        <p:spPr>
          <a:xfrm>
            <a:off x="-1894224" y="8021041"/>
            <a:ext cx="4065801" cy="3100173"/>
          </a:xfrm>
          <a:custGeom>
            <a:avLst/>
            <a:gdLst/>
            <a:ahLst/>
            <a:cxnLst/>
            <a:rect l="l" t="t" r="r" b="b"/>
            <a:pathLst>
              <a:path w="4065801" h="3100173">
                <a:moveTo>
                  <a:pt x="0" y="0"/>
                </a:moveTo>
                <a:lnTo>
                  <a:pt x="4065801" y="0"/>
                </a:lnTo>
                <a:lnTo>
                  <a:pt x="4065801" y="3100173"/>
                </a:lnTo>
                <a:lnTo>
                  <a:pt x="0" y="31001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4" name="Freeform 4"/>
          <p:cNvSpPr/>
          <p:nvPr/>
        </p:nvSpPr>
        <p:spPr>
          <a:xfrm>
            <a:off x="14417279" y="8387540"/>
            <a:ext cx="4099004" cy="2367175"/>
          </a:xfrm>
          <a:custGeom>
            <a:avLst/>
            <a:gdLst/>
            <a:ahLst/>
            <a:cxnLst/>
            <a:rect l="l" t="t" r="r" b="b"/>
            <a:pathLst>
              <a:path w="4099004" h="2367175">
                <a:moveTo>
                  <a:pt x="0" y="0"/>
                </a:moveTo>
                <a:lnTo>
                  <a:pt x="4099005" y="0"/>
                </a:lnTo>
                <a:lnTo>
                  <a:pt x="4099005" y="2367175"/>
                </a:lnTo>
                <a:lnTo>
                  <a:pt x="0" y="23671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5" name="Freeform 5"/>
          <p:cNvSpPr/>
          <p:nvPr/>
        </p:nvSpPr>
        <p:spPr>
          <a:xfrm rot="-4855525">
            <a:off x="14996793" y="-707000"/>
            <a:ext cx="2559797" cy="3357111"/>
          </a:xfrm>
          <a:custGeom>
            <a:avLst/>
            <a:gdLst/>
            <a:ahLst/>
            <a:cxnLst/>
            <a:rect l="l" t="t" r="r" b="b"/>
            <a:pathLst>
              <a:path w="2559797" h="3357111">
                <a:moveTo>
                  <a:pt x="0" y="0"/>
                </a:moveTo>
                <a:lnTo>
                  <a:pt x="2559796" y="0"/>
                </a:lnTo>
                <a:lnTo>
                  <a:pt x="2559796" y="3357111"/>
                </a:lnTo>
                <a:lnTo>
                  <a:pt x="0" y="335711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pic>
        <p:nvPicPr>
          <p:cNvPr id="6" name="صورة 5" descr="صورة تحتوي على الرسومات, التلون, تصميم الجرافيك, لقطة شاشة&#10;&#10;تم إنشاء الوصف تلقائياً">
            <a:extLst>
              <a:ext uri="{FF2B5EF4-FFF2-40B4-BE49-F238E27FC236}">
                <a16:creationId xmlns:a16="http://schemas.microsoft.com/office/drawing/2014/main" id="{3D8D4B18-C3E3-C63B-A1CE-FF2DB5AF949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76" y="3046295"/>
            <a:ext cx="4494078" cy="2528988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96899BB3-7479-9A83-4FF5-26A58F833C5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39361" y="1224837"/>
            <a:ext cx="7977278" cy="7837325"/>
          </a:xfrm>
          <a:prstGeom prst="rect">
            <a:avLst/>
          </a:prstGeom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142AE71B-8F82-B84E-A644-595C50AC2AE2}"/>
              </a:ext>
            </a:extLst>
          </p:cNvPr>
          <p:cNvSpPr txBox="1"/>
          <p:nvPr/>
        </p:nvSpPr>
        <p:spPr>
          <a:xfrm>
            <a:off x="7620000" y="6057900"/>
            <a:ext cx="940101" cy="144655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8800" dirty="0">
                <a:solidFill>
                  <a:srgbClr val="FF0000"/>
                </a:solidFill>
                <a:latin typeface="Comic Sans MS" panose="030F0702030302020204" pitchFamily="66" charset="0"/>
              </a:rPr>
              <a:t>b</a:t>
            </a:r>
            <a:endParaRPr lang="ar-SA" sz="8800" dirty="0">
              <a:solidFill>
                <a:srgbClr val="FF00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8863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62492" y="-557065"/>
            <a:ext cx="2834068" cy="4114800"/>
          </a:xfrm>
          <a:custGeom>
            <a:avLst/>
            <a:gdLst/>
            <a:ahLst/>
            <a:cxnLst/>
            <a:rect l="l" t="t" r="r" b="b"/>
            <a:pathLst>
              <a:path w="2834068" h="4114800">
                <a:moveTo>
                  <a:pt x="0" y="0"/>
                </a:moveTo>
                <a:lnTo>
                  <a:pt x="2834069" y="0"/>
                </a:lnTo>
                <a:lnTo>
                  <a:pt x="283406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3" name="Freeform 3"/>
          <p:cNvSpPr/>
          <p:nvPr/>
        </p:nvSpPr>
        <p:spPr>
          <a:xfrm>
            <a:off x="-1894224" y="8021041"/>
            <a:ext cx="4065801" cy="3100173"/>
          </a:xfrm>
          <a:custGeom>
            <a:avLst/>
            <a:gdLst/>
            <a:ahLst/>
            <a:cxnLst/>
            <a:rect l="l" t="t" r="r" b="b"/>
            <a:pathLst>
              <a:path w="4065801" h="3100173">
                <a:moveTo>
                  <a:pt x="0" y="0"/>
                </a:moveTo>
                <a:lnTo>
                  <a:pt x="4065801" y="0"/>
                </a:lnTo>
                <a:lnTo>
                  <a:pt x="4065801" y="3100173"/>
                </a:lnTo>
                <a:lnTo>
                  <a:pt x="0" y="31001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4" name="Freeform 4"/>
          <p:cNvSpPr/>
          <p:nvPr/>
        </p:nvSpPr>
        <p:spPr>
          <a:xfrm>
            <a:off x="14417279" y="8387540"/>
            <a:ext cx="4099004" cy="2367175"/>
          </a:xfrm>
          <a:custGeom>
            <a:avLst/>
            <a:gdLst/>
            <a:ahLst/>
            <a:cxnLst/>
            <a:rect l="l" t="t" r="r" b="b"/>
            <a:pathLst>
              <a:path w="4099004" h="2367175">
                <a:moveTo>
                  <a:pt x="0" y="0"/>
                </a:moveTo>
                <a:lnTo>
                  <a:pt x="4099005" y="0"/>
                </a:lnTo>
                <a:lnTo>
                  <a:pt x="4099005" y="2367175"/>
                </a:lnTo>
                <a:lnTo>
                  <a:pt x="0" y="23671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5" name="Freeform 5"/>
          <p:cNvSpPr/>
          <p:nvPr/>
        </p:nvSpPr>
        <p:spPr>
          <a:xfrm rot="-4855525">
            <a:off x="14996793" y="-707000"/>
            <a:ext cx="2559797" cy="3357111"/>
          </a:xfrm>
          <a:custGeom>
            <a:avLst/>
            <a:gdLst/>
            <a:ahLst/>
            <a:cxnLst/>
            <a:rect l="l" t="t" r="r" b="b"/>
            <a:pathLst>
              <a:path w="2559797" h="3357111">
                <a:moveTo>
                  <a:pt x="0" y="0"/>
                </a:moveTo>
                <a:lnTo>
                  <a:pt x="2559796" y="0"/>
                </a:lnTo>
                <a:lnTo>
                  <a:pt x="2559796" y="3357111"/>
                </a:lnTo>
                <a:lnTo>
                  <a:pt x="0" y="335711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8" name="Freeform 4">
            <a:extLst>
              <a:ext uri="{FF2B5EF4-FFF2-40B4-BE49-F238E27FC236}">
                <a16:creationId xmlns:a16="http://schemas.microsoft.com/office/drawing/2014/main" id="{6AB935CC-6AD2-AEFE-AD80-8933141881B2}"/>
              </a:ext>
            </a:extLst>
          </p:cNvPr>
          <p:cNvSpPr/>
          <p:nvPr/>
        </p:nvSpPr>
        <p:spPr>
          <a:xfrm>
            <a:off x="11464430" y="4783308"/>
            <a:ext cx="10510345" cy="10287000"/>
          </a:xfrm>
          <a:custGeom>
            <a:avLst/>
            <a:gdLst/>
            <a:ahLst/>
            <a:cxnLst/>
            <a:rect l="l" t="t" r="r" b="b"/>
            <a:pathLst>
              <a:path w="10510345" h="10287000">
                <a:moveTo>
                  <a:pt x="0" y="0"/>
                </a:moveTo>
                <a:lnTo>
                  <a:pt x="10510345" y="0"/>
                </a:lnTo>
                <a:lnTo>
                  <a:pt x="1051034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4D556EFA-62CF-8439-C5C4-7F43A9740BAC}"/>
              </a:ext>
            </a:extLst>
          </p:cNvPr>
          <p:cNvSpPr/>
          <p:nvPr/>
        </p:nvSpPr>
        <p:spPr>
          <a:xfrm>
            <a:off x="-4031983" y="-4422356"/>
            <a:ext cx="10510345" cy="10287000"/>
          </a:xfrm>
          <a:custGeom>
            <a:avLst/>
            <a:gdLst/>
            <a:ahLst/>
            <a:cxnLst/>
            <a:rect l="l" t="t" r="r" b="b"/>
            <a:pathLst>
              <a:path w="10510345" h="10287000">
                <a:moveTo>
                  <a:pt x="0" y="0"/>
                </a:moveTo>
                <a:lnTo>
                  <a:pt x="10510344" y="0"/>
                </a:lnTo>
                <a:lnTo>
                  <a:pt x="1051034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AD387DAE-CC19-59A8-3E98-CA0D1E543F42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81600" y="2933700"/>
            <a:ext cx="11360353" cy="1697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5931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62492" y="-557065"/>
            <a:ext cx="2834068" cy="4114800"/>
          </a:xfrm>
          <a:custGeom>
            <a:avLst/>
            <a:gdLst/>
            <a:ahLst/>
            <a:cxnLst/>
            <a:rect l="l" t="t" r="r" b="b"/>
            <a:pathLst>
              <a:path w="2834068" h="4114800">
                <a:moveTo>
                  <a:pt x="0" y="0"/>
                </a:moveTo>
                <a:lnTo>
                  <a:pt x="2834069" y="0"/>
                </a:lnTo>
                <a:lnTo>
                  <a:pt x="283406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3" name="Freeform 3"/>
          <p:cNvSpPr/>
          <p:nvPr/>
        </p:nvSpPr>
        <p:spPr>
          <a:xfrm>
            <a:off x="-1894224" y="8021041"/>
            <a:ext cx="4065801" cy="3100173"/>
          </a:xfrm>
          <a:custGeom>
            <a:avLst/>
            <a:gdLst/>
            <a:ahLst/>
            <a:cxnLst/>
            <a:rect l="l" t="t" r="r" b="b"/>
            <a:pathLst>
              <a:path w="4065801" h="3100173">
                <a:moveTo>
                  <a:pt x="0" y="0"/>
                </a:moveTo>
                <a:lnTo>
                  <a:pt x="4065801" y="0"/>
                </a:lnTo>
                <a:lnTo>
                  <a:pt x="4065801" y="3100173"/>
                </a:lnTo>
                <a:lnTo>
                  <a:pt x="0" y="31001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4" name="Freeform 4"/>
          <p:cNvSpPr/>
          <p:nvPr/>
        </p:nvSpPr>
        <p:spPr>
          <a:xfrm>
            <a:off x="14417279" y="8387540"/>
            <a:ext cx="4099004" cy="2367175"/>
          </a:xfrm>
          <a:custGeom>
            <a:avLst/>
            <a:gdLst/>
            <a:ahLst/>
            <a:cxnLst/>
            <a:rect l="l" t="t" r="r" b="b"/>
            <a:pathLst>
              <a:path w="4099004" h="2367175">
                <a:moveTo>
                  <a:pt x="0" y="0"/>
                </a:moveTo>
                <a:lnTo>
                  <a:pt x="4099005" y="0"/>
                </a:lnTo>
                <a:lnTo>
                  <a:pt x="4099005" y="2367175"/>
                </a:lnTo>
                <a:lnTo>
                  <a:pt x="0" y="23671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5" name="Freeform 5"/>
          <p:cNvSpPr/>
          <p:nvPr/>
        </p:nvSpPr>
        <p:spPr>
          <a:xfrm rot="-4855525">
            <a:off x="14996793" y="-707000"/>
            <a:ext cx="2559797" cy="3357111"/>
          </a:xfrm>
          <a:custGeom>
            <a:avLst/>
            <a:gdLst/>
            <a:ahLst/>
            <a:cxnLst/>
            <a:rect l="l" t="t" r="r" b="b"/>
            <a:pathLst>
              <a:path w="2559797" h="3357111">
                <a:moveTo>
                  <a:pt x="0" y="0"/>
                </a:moveTo>
                <a:lnTo>
                  <a:pt x="2559796" y="0"/>
                </a:lnTo>
                <a:lnTo>
                  <a:pt x="2559796" y="3357111"/>
                </a:lnTo>
                <a:lnTo>
                  <a:pt x="0" y="335711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605F8ABC-533F-9396-B94D-2852D8B4457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0689" y="1676400"/>
            <a:ext cx="17066622" cy="6934200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08DD1505-0F0D-D991-8F14-CE908C0BA4B7}"/>
              </a:ext>
            </a:extLst>
          </p:cNvPr>
          <p:cNvGrpSpPr/>
          <p:nvPr/>
        </p:nvGrpSpPr>
        <p:grpSpPr>
          <a:xfrm>
            <a:off x="2196114" y="2400300"/>
            <a:ext cx="3718825" cy="3552825"/>
            <a:chOff x="2196114" y="2400300"/>
            <a:chExt cx="3718825" cy="3552825"/>
          </a:xfrm>
        </p:grpSpPr>
        <p:sp>
          <p:nvSpPr>
            <p:cNvPr id="8" name="شكل بيضاوي 7">
              <a:extLst>
                <a:ext uri="{FF2B5EF4-FFF2-40B4-BE49-F238E27FC236}">
                  <a16:creationId xmlns:a16="http://schemas.microsoft.com/office/drawing/2014/main" id="{74A8FAF6-5217-FE06-AC06-684A7A21F142}"/>
                </a:ext>
              </a:extLst>
            </p:cNvPr>
            <p:cNvSpPr/>
            <p:nvPr/>
          </p:nvSpPr>
          <p:spPr>
            <a:xfrm>
              <a:off x="2196114" y="2400300"/>
              <a:ext cx="3718825" cy="3552825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12" name="صورة 11">
              <a:extLst>
                <a:ext uri="{FF2B5EF4-FFF2-40B4-BE49-F238E27FC236}">
                  <a16:creationId xmlns:a16="http://schemas.microsoft.com/office/drawing/2014/main" id="{62DBD13D-78C8-0375-1E5E-74977B1C8C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935307" y="2967096"/>
              <a:ext cx="2124715" cy="2419231"/>
            </a:xfrm>
            <a:prstGeom prst="rect">
              <a:avLst/>
            </a:prstGeom>
          </p:spPr>
        </p:pic>
      </p:grpSp>
      <p:grpSp>
        <p:nvGrpSpPr>
          <p:cNvPr id="14" name="مجموعة 13">
            <a:extLst>
              <a:ext uri="{FF2B5EF4-FFF2-40B4-BE49-F238E27FC236}">
                <a16:creationId xmlns:a16="http://schemas.microsoft.com/office/drawing/2014/main" id="{D9D09F7B-C454-D2C5-941C-A5D55F6B1DF5}"/>
              </a:ext>
            </a:extLst>
          </p:cNvPr>
          <p:cNvGrpSpPr/>
          <p:nvPr/>
        </p:nvGrpSpPr>
        <p:grpSpPr>
          <a:xfrm>
            <a:off x="7640471" y="2400300"/>
            <a:ext cx="3718825" cy="3552825"/>
            <a:chOff x="2196114" y="2400300"/>
            <a:chExt cx="3718825" cy="3552825"/>
          </a:xfrm>
        </p:grpSpPr>
        <p:sp>
          <p:nvSpPr>
            <p:cNvPr id="15" name="شكل بيضاوي 14">
              <a:extLst>
                <a:ext uri="{FF2B5EF4-FFF2-40B4-BE49-F238E27FC236}">
                  <a16:creationId xmlns:a16="http://schemas.microsoft.com/office/drawing/2014/main" id="{9A4C7E2A-1096-CD4F-92B9-F0942C26A4ED}"/>
                </a:ext>
              </a:extLst>
            </p:cNvPr>
            <p:cNvSpPr/>
            <p:nvPr/>
          </p:nvSpPr>
          <p:spPr>
            <a:xfrm>
              <a:off x="2196114" y="2400300"/>
              <a:ext cx="3718825" cy="3552825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16" name="صورة 15">
              <a:extLst>
                <a:ext uri="{FF2B5EF4-FFF2-40B4-BE49-F238E27FC236}">
                  <a16:creationId xmlns:a16="http://schemas.microsoft.com/office/drawing/2014/main" id="{2611FEF8-983D-AB8B-24D5-2651C921DA4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935307" y="2967096"/>
              <a:ext cx="2124715" cy="2419231"/>
            </a:xfrm>
            <a:prstGeom prst="rect">
              <a:avLst/>
            </a:prstGeom>
          </p:spPr>
        </p:pic>
      </p:grpSp>
      <p:grpSp>
        <p:nvGrpSpPr>
          <p:cNvPr id="17" name="مجموعة 16">
            <a:extLst>
              <a:ext uri="{FF2B5EF4-FFF2-40B4-BE49-F238E27FC236}">
                <a16:creationId xmlns:a16="http://schemas.microsoft.com/office/drawing/2014/main" id="{8E1D9EEC-118F-536E-180B-E87A995520F7}"/>
              </a:ext>
            </a:extLst>
          </p:cNvPr>
          <p:cNvGrpSpPr/>
          <p:nvPr/>
        </p:nvGrpSpPr>
        <p:grpSpPr>
          <a:xfrm>
            <a:off x="13258800" y="2358326"/>
            <a:ext cx="3718825" cy="3552825"/>
            <a:chOff x="2196114" y="2400300"/>
            <a:chExt cx="3718825" cy="3552825"/>
          </a:xfrm>
        </p:grpSpPr>
        <p:sp>
          <p:nvSpPr>
            <p:cNvPr id="18" name="شكل بيضاوي 17">
              <a:extLst>
                <a:ext uri="{FF2B5EF4-FFF2-40B4-BE49-F238E27FC236}">
                  <a16:creationId xmlns:a16="http://schemas.microsoft.com/office/drawing/2014/main" id="{10C3EC20-84B2-CF9F-16E3-55BA65775840}"/>
                </a:ext>
              </a:extLst>
            </p:cNvPr>
            <p:cNvSpPr/>
            <p:nvPr/>
          </p:nvSpPr>
          <p:spPr>
            <a:xfrm>
              <a:off x="2196114" y="2400300"/>
              <a:ext cx="3718825" cy="3552825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19" name="صورة 18">
              <a:extLst>
                <a:ext uri="{FF2B5EF4-FFF2-40B4-BE49-F238E27FC236}">
                  <a16:creationId xmlns:a16="http://schemas.microsoft.com/office/drawing/2014/main" id="{7CB0C54A-1F2D-E380-1F04-D41115BA23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935307" y="2967096"/>
              <a:ext cx="2124715" cy="24192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03838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62492" y="-557065"/>
            <a:ext cx="2834068" cy="4114800"/>
          </a:xfrm>
          <a:custGeom>
            <a:avLst/>
            <a:gdLst/>
            <a:ahLst/>
            <a:cxnLst/>
            <a:rect l="l" t="t" r="r" b="b"/>
            <a:pathLst>
              <a:path w="2834068" h="4114800">
                <a:moveTo>
                  <a:pt x="0" y="0"/>
                </a:moveTo>
                <a:lnTo>
                  <a:pt x="2834069" y="0"/>
                </a:lnTo>
                <a:lnTo>
                  <a:pt x="283406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3" name="Freeform 3"/>
          <p:cNvSpPr/>
          <p:nvPr/>
        </p:nvSpPr>
        <p:spPr>
          <a:xfrm>
            <a:off x="-1894224" y="8021041"/>
            <a:ext cx="4065801" cy="3100173"/>
          </a:xfrm>
          <a:custGeom>
            <a:avLst/>
            <a:gdLst/>
            <a:ahLst/>
            <a:cxnLst/>
            <a:rect l="l" t="t" r="r" b="b"/>
            <a:pathLst>
              <a:path w="4065801" h="3100173">
                <a:moveTo>
                  <a:pt x="0" y="0"/>
                </a:moveTo>
                <a:lnTo>
                  <a:pt x="4065801" y="0"/>
                </a:lnTo>
                <a:lnTo>
                  <a:pt x="4065801" y="3100173"/>
                </a:lnTo>
                <a:lnTo>
                  <a:pt x="0" y="31001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4" name="Freeform 4"/>
          <p:cNvSpPr/>
          <p:nvPr/>
        </p:nvSpPr>
        <p:spPr>
          <a:xfrm>
            <a:off x="14417279" y="8387540"/>
            <a:ext cx="4099004" cy="2367175"/>
          </a:xfrm>
          <a:custGeom>
            <a:avLst/>
            <a:gdLst/>
            <a:ahLst/>
            <a:cxnLst/>
            <a:rect l="l" t="t" r="r" b="b"/>
            <a:pathLst>
              <a:path w="4099004" h="2367175">
                <a:moveTo>
                  <a:pt x="0" y="0"/>
                </a:moveTo>
                <a:lnTo>
                  <a:pt x="4099005" y="0"/>
                </a:lnTo>
                <a:lnTo>
                  <a:pt x="4099005" y="2367175"/>
                </a:lnTo>
                <a:lnTo>
                  <a:pt x="0" y="23671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5" name="Freeform 5"/>
          <p:cNvSpPr/>
          <p:nvPr/>
        </p:nvSpPr>
        <p:spPr>
          <a:xfrm rot="-4855525">
            <a:off x="14996793" y="-707000"/>
            <a:ext cx="2559797" cy="3357111"/>
          </a:xfrm>
          <a:custGeom>
            <a:avLst/>
            <a:gdLst/>
            <a:ahLst/>
            <a:cxnLst/>
            <a:rect l="l" t="t" r="r" b="b"/>
            <a:pathLst>
              <a:path w="2559797" h="3357111">
                <a:moveTo>
                  <a:pt x="0" y="0"/>
                </a:moveTo>
                <a:lnTo>
                  <a:pt x="2559796" y="0"/>
                </a:lnTo>
                <a:lnTo>
                  <a:pt x="2559796" y="3357111"/>
                </a:lnTo>
                <a:lnTo>
                  <a:pt x="0" y="335711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D2B38759-7C48-0C67-883A-3CE94002F69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6022" y="1774335"/>
            <a:ext cx="16675955" cy="6738330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5CB85FE0-205D-6421-F5DE-F44B76863CCD}"/>
              </a:ext>
            </a:extLst>
          </p:cNvPr>
          <p:cNvGrpSpPr/>
          <p:nvPr/>
        </p:nvGrpSpPr>
        <p:grpSpPr>
          <a:xfrm>
            <a:off x="2286000" y="2324100"/>
            <a:ext cx="3718825" cy="3733800"/>
            <a:chOff x="2196114" y="2400300"/>
            <a:chExt cx="3718825" cy="3552825"/>
          </a:xfrm>
        </p:grpSpPr>
        <p:sp>
          <p:nvSpPr>
            <p:cNvPr id="9" name="شكل بيضاوي 8">
              <a:extLst>
                <a:ext uri="{FF2B5EF4-FFF2-40B4-BE49-F238E27FC236}">
                  <a16:creationId xmlns:a16="http://schemas.microsoft.com/office/drawing/2014/main" id="{02F93846-9D2F-3D28-B988-81CAAC69D2E8}"/>
                </a:ext>
              </a:extLst>
            </p:cNvPr>
            <p:cNvSpPr/>
            <p:nvPr/>
          </p:nvSpPr>
          <p:spPr>
            <a:xfrm>
              <a:off x="2196114" y="2400300"/>
              <a:ext cx="3718825" cy="3552825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10" name="صورة 9">
              <a:extLst>
                <a:ext uri="{FF2B5EF4-FFF2-40B4-BE49-F238E27FC236}">
                  <a16:creationId xmlns:a16="http://schemas.microsoft.com/office/drawing/2014/main" id="{865F4590-FC4F-DBB8-C4D2-35086F78D6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935307" y="2967096"/>
              <a:ext cx="2124715" cy="2419231"/>
            </a:xfrm>
            <a:prstGeom prst="rect">
              <a:avLst/>
            </a:prstGeom>
          </p:spPr>
        </p:pic>
      </p:grpSp>
      <p:grpSp>
        <p:nvGrpSpPr>
          <p:cNvPr id="14" name="مجموعة 13">
            <a:extLst>
              <a:ext uri="{FF2B5EF4-FFF2-40B4-BE49-F238E27FC236}">
                <a16:creationId xmlns:a16="http://schemas.microsoft.com/office/drawing/2014/main" id="{4C319694-3698-F6ED-CF4D-4AE7BAECB18C}"/>
              </a:ext>
            </a:extLst>
          </p:cNvPr>
          <p:cNvGrpSpPr/>
          <p:nvPr/>
        </p:nvGrpSpPr>
        <p:grpSpPr>
          <a:xfrm>
            <a:off x="7772400" y="2317477"/>
            <a:ext cx="3718825" cy="3733800"/>
            <a:chOff x="2196114" y="2400300"/>
            <a:chExt cx="3718825" cy="3552825"/>
          </a:xfrm>
        </p:grpSpPr>
        <p:sp>
          <p:nvSpPr>
            <p:cNvPr id="15" name="شكل بيضاوي 14">
              <a:extLst>
                <a:ext uri="{FF2B5EF4-FFF2-40B4-BE49-F238E27FC236}">
                  <a16:creationId xmlns:a16="http://schemas.microsoft.com/office/drawing/2014/main" id="{63480D02-6862-9F58-4AAD-83A6DB877098}"/>
                </a:ext>
              </a:extLst>
            </p:cNvPr>
            <p:cNvSpPr/>
            <p:nvPr/>
          </p:nvSpPr>
          <p:spPr>
            <a:xfrm>
              <a:off x="2196114" y="2400300"/>
              <a:ext cx="3718825" cy="3552825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16" name="صورة 15">
              <a:extLst>
                <a:ext uri="{FF2B5EF4-FFF2-40B4-BE49-F238E27FC236}">
                  <a16:creationId xmlns:a16="http://schemas.microsoft.com/office/drawing/2014/main" id="{8E71703F-9C31-6108-CE91-51B8EBEB89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935307" y="2967096"/>
              <a:ext cx="2124715" cy="2419231"/>
            </a:xfrm>
            <a:prstGeom prst="rect">
              <a:avLst/>
            </a:prstGeom>
          </p:spPr>
        </p:pic>
      </p:grpSp>
      <p:grpSp>
        <p:nvGrpSpPr>
          <p:cNvPr id="17" name="مجموعة 16">
            <a:extLst>
              <a:ext uri="{FF2B5EF4-FFF2-40B4-BE49-F238E27FC236}">
                <a16:creationId xmlns:a16="http://schemas.microsoft.com/office/drawing/2014/main" id="{6D64C7B7-E62F-22B8-70F2-EF819F382A87}"/>
              </a:ext>
            </a:extLst>
          </p:cNvPr>
          <p:cNvGrpSpPr/>
          <p:nvPr/>
        </p:nvGrpSpPr>
        <p:grpSpPr>
          <a:xfrm>
            <a:off x="13258800" y="2317476"/>
            <a:ext cx="3718825" cy="3733800"/>
            <a:chOff x="2196114" y="2400300"/>
            <a:chExt cx="3718825" cy="3552825"/>
          </a:xfrm>
        </p:grpSpPr>
        <p:sp>
          <p:nvSpPr>
            <p:cNvPr id="18" name="شكل بيضاوي 17">
              <a:extLst>
                <a:ext uri="{FF2B5EF4-FFF2-40B4-BE49-F238E27FC236}">
                  <a16:creationId xmlns:a16="http://schemas.microsoft.com/office/drawing/2014/main" id="{E7B693FC-DA5F-F364-A51C-8389A966341F}"/>
                </a:ext>
              </a:extLst>
            </p:cNvPr>
            <p:cNvSpPr/>
            <p:nvPr/>
          </p:nvSpPr>
          <p:spPr>
            <a:xfrm>
              <a:off x="2196114" y="2400300"/>
              <a:ext cx="3718825" cy="3552825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19" name="صورة 18">
              <a:extLst>
                <a:ext uri="{FF2B5EF4-FFF2-40B4-BE49-F238E27FC236}">
                  <a16:creationId xmlns:a16="http://schemas.microsoft.com/office/drawing/2014/main" id="{2608A618-5B7E-6671-E0B0-4FEB607E2D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935307" y="2967096"/>
              <a:ext cx="2124715" cy="24192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23485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62492" y="-557065"/>
            <a:ext cx="2834068" cy="4114800"/>
          </a:xfrm>
          <a:custGeom>
            <a:avLst/>
            <a:gdLst/>
            <a:ahLst/>
            <a:cxnLst/>
            <a:rect l="l" t="t" r="r" b="b"/>
            <a:pathLst>
              <a:path w="2834068" h="4114800">
                <a:moveTo>
                  <a:pt x="0" y="0"/>
                </a:moveTo>
                <a:lnTo>
                  <a:pt x="2834069" y="0"/>
                </a:lnTo>
                <a:lnTo>
                  <a:pt x="283406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3" name="Freeform 3"/>
          <p:cNvSpPr/>
          <p:nvPr/>
        </p:nvSpPr>
        <p:spPr>
          <a:xfrm>
            <a:off x="-1894224" y="8021041"/>
            <a:ext cx="4065801" cy="3100173"/>
          </a:xfrm>
          <a:custGeom>
            <a:avLst/>
            <a:gdLst/>
            <a:ahLst/>
            <a:cxnLst/>
            <a:rect l="l" t="t" r="r" b="b"/>
            <a:pathLst>
              <a:path w="4065801" h="3100173">
                <a:moveTo>
                  <a:pt x="0" y="0"/>
                </a:moveTo>
                <a:lnTo>
                  <a:pt x="4065801" y="0"/>
                </a:lnTo>
                <a:lnTo>
                  <a:pt x="4065801" y="3100173"/>
                </a:lnTo>
                <a:lnTo>
                  <a:pt x="0" y="31001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4" name="Freeform 4"/>
          <p:cNvSpPr/>
          <p:nvPr/>
        </p:nvSpPr>
        <p:spPr>
          <a:xfrm>
            <a:off x="14417279" y="8387540"/>
            <a:ext cx="4099004" cy="2367175"/>
          </a:xfrm>
          <a:custGeom>
            <a:avLst/>
            <a:gdLst/>
            <a:ahLst/>
            <a:cxnLst/>
            <a:rect l="l" t="t" r="r" b="b"/>
            <a:pathLst>
              <a:path w="4099004" h="2367175">
                <a:moveTo>
                  <a:pt x="0" y="0"/>
                </a:moveTo>
                <a:lnTo>
                  <a:pt x="4099005" y="0"/>
                </a:lnTo>
                <a:lnTo>
                  <a:pt x="4099005" y="2367175"/>
                </a:lnTo>
                <a:lnTo>
                  <a:pt x="0" y="23671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5" name="Freeform 5"/>
          <p:cNvSpPr/>
          <p:nvPr/>
        </p:nvSpPr>
        <p:spPr>
          <a:xfrm rot="-4855525">
            <a:off x="14996793" y="-707000"/>
            <a:ext cx="2559797" cy="3357111"/>
          </a:xfrm>
          <a:custGeom>
            <a:avLst/>
            <a:gdLst/>
            <a:ahLst/>
            <a:cxnLst/>
            <a:rect l="l" t="t" r="r" b="b"/>
            <a:pathLst>
              <a:path w="2559797" h="3357111">
                <a:moveTo>
                  <a:pt x="0" y="0"/>
                </a:moveTo>
                <a:lnTo>
                  <a:pt x="2559796" y="0"/>
                </a:lnTo>
                <a:lnTo>
                  <a:pt x="2559796" y="3357111"/>
                </a:lnTo>
                <a:lnTo>
                  <a:pt x="0" y="335711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87F162C7-50B8-FD2B-E410-D9425E91D3D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3206" y="1500335"/>
            <a:ext cx="16861588" cy="7144741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03733FEA-C657-0C70-BBF1-02237538B065}"/>
              </a:ext>
            </a:extLst>
          </p:cNvPr>
          <p:cNvGrpSpPr/>
          <p:nvPr/>
        </p:nvGrpSpPr>
        <p:grpSpPr>
          <a:xfrm>
            <a:off x="2057400" y="2177602"/>
            <a:ext cx="3718825" cy="3733800"/>
            <a:chOff x="2196114" y="2400300"/>
            <a:chExt cx="3718825" cy="3552825"/>
          </a:xfrm>
        </p:grpSpPr>
        <p:sp>
          <p:nvSpPr>
            <p:cNvPr id="9" name="شكل بيضاوي 8">
              <a:extLst>
                <a:ext uri="{FF2B5EF4-FFF2-40B4-BE49-F238E27FC236}">
                  <a16:creationId xmlns:a16="http://schemas.microsoft.com/office/drawing/2014/main" id="{622D9D96-18E6-FF24-D033-691364932F72}"/>
                </a:ext>
              </a:extLst>
            </p:cNvPr>
            <p:cNvSpPr/>
            <p:nvPr/>
          </p:nvSpPr>
          <p:spPr>
            <a:xfrm>
              <a:off x="2196114" y="2400300"/>
              <a:ext cx="3718825" cy="3552825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10" name="صورة 9">
              <a:extLst>
                <a:ext uri="{FF2B5EF4-FFF2-40B4-BE49-F238E27FC236}">
                  <a16:creationId xmlns:a16="http://schemas.microsoft.com/office/drawing/2014/main" id="{3A846FE8-4C63-8709-6E1E-8A745924C1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935307" y="2967096"/>
              <a:ext cx="2124715" cy="2419231"/>
            </a:xfrm>
            <a:prstGeom prst="rect">
              <a:avLst/>
            </a:prstGeom>
          </p:spPr>
        </p:pic>
      </p:grpSp>
      <p:grpSp>
        <p:nvGrpSpPr>
          <p:cNvPr id="11" name="مجموعة 10">
            <a:extLst>
              <a:ext uri="{FF2B5EF4-FFF2-40B4-BE49-F238E27FC236}">
                <a16:creationId xmlns:a16="http://schemas.microsoft.com/office/drawing/2014/main" id="{35B3FE28-9160-8D20-4E79-5D90F8DE1C67}"/>
              </a:ext>
            </a:extLst>
          </p:cNvPr>
          <p:cNvGrpSpPr/>
          <p:nvPr/>
        </p:nvGrpSpPr>
        <p:grpSpPr>
          <a:xfrm>
            <a:off x="7620000" y="2209673"/>
            <a:ext cx="3718825" cy="3733800"/>
            <a:chOff x="2196114" y="2400300"/>
            <a:chExt cx="3718825" cy="3552825"/>
          </a:xfrm>
        </p:grpSpPr>
        <p:sp>
          <p:nvSpPr>
            <p:cNvPr id="12" name="شكل بيضاوي 11">
              <a:extLst>
                <a:ext uri="{FF2B5EF4-FFF2-40B4-BE49-F238E27FC236}">
                  <a16:creationId xmlns:a16="http://schemas.microsoft.com/office/drawing/2014/main" id="{EE1CD4DD-CB8B-ED46-EF29-5DB43C30E336}"/>
                </a:ext>
              </a:extLst>
            </p:cNvPr>
            <p:cNvSpPr/>
            <p:nvPr/>
          </p:nvSpPr>
          <p:spPr>
            <a:xfrm>
              <a:off x="2196114" y="2400300"/>
              <a:ext cx="3718825" cy="3552825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13" name="صورة 12">
              <a:extLst>
                <a:ext uri="{FF2B5EF4-FFF2-40B4-BE49-F238E27FC236}">
                  <a16:creationId xmlns:a16="http://schemas.microsoft.com/office/drawing/2014/main" id="{75F27C9A-6FE9-B75B-DA73-C3C3DE8B1B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935307" y="2967096"/>
              <a:ext cx="2124715" cy="2419231"/>
            </a:xfrm>
            <a:prstGeom prst="rect">
              <a:avLst/>
            </a:prstGeom>
          </p:spPr>
        </p:pic>
      </p:grpSp>
      <p:grpSp>
        <p:nvGrpSpPr>
          <p:cNvPr id="14" name="مجموعة 13">
            <a:extLst>
              <a:ext uri="{FF2B5EF4-FFF2-40B4-BE49-F238E27FC236}">
                <a16:creationId xmlns:a16="http://schemas.microsoft.com/office/drawing/2014/main" id="{9241F4EF-2941-624A-E69D-D7BEAE97EFDC}"/>
              </a:ext>
            </a:extLst>
          </p:cNvPr>
          <p:cNvGrpSpPr/>
          <p:nvPr/>
        </p:nvGrpSpPr>
        <p:grpSpPr>
          <a:xfrm>
            <a:off x="13182600" y="2177601"/>
            <a:ext cx="3718825" cy="3733800"/>
            <a:chOff x="2196114" y="2400300"/>
            <a:chExt cx="3718825" cy="3552825"/>
          </a:xfrm>
        </p:grpSpPr>
        <p:sp>
          <p:nvSpPr>
            <p:cNvPr id="15" name="شكل بيضاوي 14">
              <a:extLst>
                <a:ext uri="{FF2B5EF4-FFF2-40B4-BE49-F238E27FC236}">
                  <a16:creationId xmlns:a16="http://schemas.microsoft.com/office/drawing/2014/main" id="{92C0F9BB-65D4-4937-78FC-68B9A0FAD012}"/>
                </a:ext>
              </a:extLst>
            </p:cNvPr>
            <p:cNvSpPr/>
            <p:nvPr/>
          </p:nvSpPr>
          <p:spPr>
            <a:xfrm>
              <a:off x="2196114" y="2400300"/>
              <a:ext cx="3718825" cy="3552825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16" name="صورة 15">
              <a:extLst>
                <a:ext uri="{FF2B5EF4-FFF2-40B4-BE49-F238E27FC236}">
                  <a16:creationId xmlns:a16="http://schemas.microsoft.com/office/drawing/2014/main" id="{4E3B8288-F2C8-1B2C-6215-4CEFA2FF8C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935307" y="2967096"/>
              <a:ext cx="2124715" cy="24192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3566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62492" y="-557065"/>
            <a:ext cx="2834068" cy="4114800"/>
          </a:xfrm>
          <a:custGeom>
            <a:avLst/>
            <a:gdLst/>
            <a:ahLst/>
            <a:cxnLst/>
            <a:rect l="l" t="t" r="r" b="b"/>
            <a:pathLst>
              <a:path w="2834068" h="4114800">
                <a:moveTo>
                  <a:pt x="0" y="0"/>
                </a:moveTo>
                <a:lnTo>
                  <a:pt x="2834069" y="0"/>
                </a:lnTo>
                <a:lnTo>
                  <a:pt x="283406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3" name="Freeform 3"/>
          <p:cNvSpPr/>
          <p:nvPr/>
        </p:nvSpPr>
        <p:spPr>
          <a:xfrm>
            <a:off x="-1894224" y="8021041"/>
            <a:ext cx="4065801" cy="3100173"/>
          </a:xfrm>
          <a:custGeom>
            <a:avLst/>
            <a:gdLst/>
            <a:ahLst/>
            <a:cxnLst/>
            <a:rect l="l" t="t" r="r" b="b"/>
            <a:pathLst>
              <a:path w="4065801" h="3100173">
                <a:moveTo>
                  <a:pt x="0" y="0"/>
                </a:moveTo>
                <a:lnTo>
                  <a:pt x="4065801" y="0"/>
                </a:lnTo>
                <a:lnTo>
                  <a:pt x="4065801" y="3100173"/>
                </a:lnTo>
                <a:lnTo>
                  <a:pt x="0" y="31001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4" name="Freeform 4"/>
          <p:cNvSpPr/>
          <p:nvPr/>
        </p:nvSpPr>
        <p:spPr>
          <a:xfrm>
            <a:off x="14417279" y="8387540"/>
            <a:ext cx="4099004" cy="2367175"/>
          </a:xfrm>
          <a:custGeom>
            <a:avLst/>
            <a:gdLst/>
            <a:ahLst/>
            <a:cxnLst/>
            <a:rect l="l" t="t" r="r" b="b"/>
            <a:pathLst>
              <a:path w="4099004" h="2367175">
                <a:moveTo>
                  <a:pt x="0" y="0"/>
                </a:moveTo>
                <a:lnTo>
                  <a:pt x="4099005" y="0"/>
                </a:lnTo>
                <a:lnTo>
                  <a:pt x="4099005" y="2367175"/>
                </a:lnTo>
                <a:lnTo>
                  <a:pt x="0" y="23671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5" name="Freeform 5"/>
          <p:cNvSpPr/>
          <p:nvPr/>
        </p:nvSpPr>
        <p:spPr>
          <a:xfrm rot="-4855525">
            <a:off x="14996793" y="-707000"/>
            <a:ext cx="2559797" cy="3357111"/>
          </a:xfrm>
          <a:custGeom>
            <a:avLst/>
            <a:gdLst/>
            <a:ahLst/>
            <a:cxnLst/>
            <a:rect l="l" t="t" r="r" b="b"/>
            <a:pathLst>
              <a:path w="2559797" h="3357111">
                <a:moveTo>
                  <a:pt x="0" y="0"/>
                </a:moveTo>
                <a:lnTo>
                  <a:pt x="2559796" y="0"/>
                </a:lnTo>
                <a:lnTo>
                  <a:pt x="2559796" y="3357111"/>
                </a:lnTo>
                <a:lnTo>
                  <a:pt x="0" y="335711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B6E844C8-C4A7-56CC-D35F-69BB5C7326A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28800" y="669969"/>
            <a:ext cx="13828764" cy="8930217"/>
          </a:xfrm>
          <a:prstGeom prst="rect">
            <a:avLst/>
          </a:prstGeom>
        </p:spPr>
      </p:pic>
      <p:sp>
        <p:nvSpPr>
          <p:cNvPr id="19" name="مربع نص 18">
            <a:extLst>
              <a:ext uri="{FF2B5EF4-FFF2-40B4-BE49-F238E27FC236}">
                <a16:creationId xmlns:a16="http://schemas.microsoft.com/office/drawing/2014/main" id="{CA73CBFF-38D2-2F17-726D-55E141BB3082}"/>
              </a:ext>
            </a:extLst>
          </p:cNvPr>
          <p:cNvSpPr txBox="1"/>
          <p:nvPr/>
        </p:nvSpPr>
        <p:spPr>
          <a:xfrm>
            <a:off x="7423533" y="8740130"/>
            <a:ext cx="1600773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>
              <a:defRPr/>
            </a:pPr>
            <a:r>
              <a:rPr lang="en-US" sz="4800" b="1" dirty="0">
                <a:solidFill>
                  <a:srgbClr val="434343"/>
                </a:solidFill>
                <a:latin typeface="Comic Sans MS" panose="030F0702030302020204" pitchFamily="66" charset="0"/>
                <a:cs typeface="Arial" panose="020B0604020202020204" pitchFamily="34" charset="0"/>
                <a:sym typeface="Arial"/>
              </a:rPr>
              <a:t>38</a:t>
            </a:r>
            <a:endParaRPr lang="ar-SA" sz="6600" b="1" dirty="0">
              <a:solidFill>
                <a:srgbClr val="434343"/>
              </a:solidFill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63DEBAC4-CB80-BEDC-4A19-F59A7E61D2EA}"/>
              </a:ext>
            </a:extLst>
          </p:cNvPr>
          <p:cNvSpPr txBox="1"/>
          <p:nvPr/>
        </p:nvSpPr>
        <p:spPr>
          <a:xfrm>
            <a:off x="8773659" y="8740130"/>
            <a:ext cx="993278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>
              <a:defRPr/>
            </a:pPr>
            <a:r>
              <a:rPr lang="en-US" sz="4800" b="1" dirty="0">
                <a:solidFill>
                  <a:srgbClr val="434343"/>
                </a:solidFill>
                <a:latin typeface="Comic Sans MS" panose="030F0702030302020204" pitchFamily="66" charset="0"/>
                <a:cs typeface="Arial" panose="020B0604020202020204" pitchFamily="34" charset="0"/>
                <a:sym typeface="Arial"/>
              </a:rPr>
              <a:t>39</a:t>
            </a:r>
            <a:endParaRPr lang="ar-SA" sz="6600" b="1" dirty="0">
              <a:solidFill>
                <a:srgbClr val="434343"/>
              </a:solidFill>
              <a:latin typeface="Comic Sans MS" panose="030F0702030302020204" pitchFamily="66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601449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62492" y="-557065"/>
            <a:ext cx="2834068" cy="4114800"/>
          </a:xfrm>
          <a:custGeom>
            <a:avLst/>
            <a:gdLst/>
            <a:ahLst/>
            <a:cxnLst/>
            <a:rect l="l" t="t" r="r" b="b"/>
            <a:pathLst>
              <a:path w="2834068" h="4114800">
                <a:moveTo>
                  <a:pt x="0" y="0"/>
                </a:moveTo>
                <a:lnTo>
                  <a:pt x="2834069" y="0"/>
                </a:lnTo>
                <a:lnTo>
                  <a:pt x="283406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3" name="Freeform 3"/>
          <p:cNvSpPr/>
          <p:nvPr/>
        </p:nvSpPr>
        <p:spPr>
          <a:xfrm>
            <a:off x="-1894224" y="8021041"/>
            <a:ext cx="4065801" cy="3100173"/>
          </a:xfrm>
          <a:custGeom>
            <a:avLst/>
            <a:gdLst/>
            <a:ahLst/>
            <a:cxnLst/>
            <a:rect l="l" t="t" r="r" b="b"/>
            <a:pathLst>
              <a:path w="4065801" h="3100173">
                <a:moveTo>
                  <a:pt x="0" y="0"/>
                </a:moveTo>
                <a:lnTo>
                  <a:pt x="4065801" y="0"/>
                </a:lnTo>
                <a:lnTo>
                  <a:pt x="4065801" y="3100173"/>
                </a:lnTo>
                <a:lnTo>
                  <a:pt x="0" y="31001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4" name="Freeform 4"/>
          <p:cNvSpPr/>
          <p:nvPr/>
        </p:nvSpPr>
        <p:spPr>
          <a:xfrm>
            <a:off x="14417279" y="8387540"/>
            <a:ext cx="4099004" cy="2367175"/>
          </a:xfrm>
          <a:custGeom>
            <a:avLst/>
            <a:gdLst/>
            <a:ahLst/>
            <a:cxnLst/>
            <a:rect l="l" t="t" r="r" b="b"/>
            <a:pathLst>
              <a:path w="4099004" h="2367175">
                <a:moveTo>
                  <a:pt x="0" y="0"/>
                </a:moveTo>
                <a:lnTo>
                  <a:pt x="4099005" y="0"/>
                </a:lnTo>
                <a:lnTo>
                  <a:pt x="4099005" y="2367175"/>
                </a:lnTo>
                <a:lnTo>
                  <a:pt x="0" y="23671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5" name="Freeform 5"/>
          <p:cNvSpPr/>
          <p:nvPr/>
        </p:nvSpPr>
        <p:spPr>
          <a:xfrm rot="-4855525">
            <a:off x="14996793" y="-707000"/>
            <a:ext cx="2559797" cy="3357111"/>
          </a:xfrm>
          <a:custGeom>
            <a:avLst/>
            <a:gdLst/>
            <a:ahLst/>
            <a:cxnLst/>
            <a:rect l="l" t="t" r="r" b="b"/>
            <a:pathLst>
              <a:path w="2559797" h="3357111">
                <a:moveTo>
                  <a:pt x="0" y="0"/>
                </a:moveTo>
                <a:lnTo>
                  <a:pt x="2559796" y="0"/>
                </a:lnTo>
                <a:lnTo>
                  <a:pt x="2559796" y="3357111"/>
                </a:lnTo>
                <a:lnTo>
                  <a:pt x="0" y="335711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id="{B7444A87-4EA4-8CE0-EB15-D0FB1B2553B8}"/>
              </a:ext>
            </a:extLst>
          </p:cNvPr>
          <p:cNvSpPr/>
          <p:nvPr/>
        </p:nvSpPr>
        <p:spPr>
          <a:xfrm>
            <a:off x="1035538" y="3640884"/>
            <a:ext cx="1502616" cy="1502616"/>
          </a:xfrm>
          <a:custGeom>
            <a:avLst/>
            <a:gdLst/>
            <a:ahLst/>
            <a:cxnLst/>
            <a:rect l="l" t="t" r="r" b="b"/>
            <a:pathLst>
              <a:path w="1502616" h="1502616">
                <a:moveTo>
                  <a:pt x="0" y="0"/>
                </a:moveTo>
                <a:lnTo>
                  <a:pt x="1502616" y="0"/>
                </a:lnTo>
                <a:lnTo>
                  <a:pt x="1502616" y="1502616"/>
                </a:lnTo>
                <a:lnTo>
                  <a:pt x="0" y="150261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A53B704B-0CE4-B054-C329-C2411A854C37}"/>
              </a:ext>
            </a:extLst>
          </p:cNvPr>
          <p:cNvSpPr/>
          <p:nvPr/>
        </p:nvSpPr>
        <p:spPr>
          <a:xfrm>
            <a:off x="1557820" y="6664494"/>
            <a:ext cx="1424136" cy="1892540"/>
          </a:xfrm>
          <a:custGeom>
            <a:avLst/>
            <a:gdLst/>
            <a:ahLst/>
            <a:cxnLst/>
            <a:rect l="l" t="t" r="r" b="b"/>
            <a:pathLst>
              <a:path w="1424136" h="1892540">
                <a:moveTo>
                  <a:pt x="0" y="0"/>
                </a:moveTo>
                <a:lnTo>
                  <a:pt x="1424137" y="0"/>
                </a:lnTo>
                <a:lnTo>
                  <a:pt x="1424137" y="1892540"/>
                </a:lnTo>
                <a:lnTo>
                  <a:pt x="0" y="189254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0" name="Freeform 6">
            <a:extLst>
              <a:ext uri="{FF2B5EF4-FFF2-40B4-BE49-F238E27FC236}">
                <a16:creationId xmlns:a16="http://schemas.microsoft.com/office/drawing/2014/main" id="{99AF5575-0B86-8568-3FE3-2FE9C1AF93D8}"/>
              </a:ext>
            </a:extLst>
          </p:cNvPr>
          <p:cNvSpPr/>
          <p:nvPr/>
        </p:nvSpPr>
        <p:spPr>
          <a:xfrm>
            <a:off x="6839754" y="8123121"/>
            <a:ext cx="1485731" cy="1964603"/>
          </a:xfrm>
          <a:custGeom>
            <a:avLst/>
            <a:gdLst/>
            <a:ahLst/>
            <a:cxnLst/>
            <a:rect l="l" t="t" r="r" b="b"/>
            <a:pathLst>
              <a:path w="1485731" h="1964603">
                <a:moveTo>
                  <a:pt x="0" y="0"/>
                </a:moveTo>
                <a:lnTo>
                  <a:pt x="1485731" y="0"/>
                </a:lnTo>
                <a:lnTo>
                  <a:pt x="1485731" y="1964603"/>
                </a:lnTo>
                <a:lnTo>
                  <a:pt x="0" y="196460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1" name="Freeform 8">
            <a:extLst>
              <a:ext uri="{FF2B5EF4-FFF2-40B4-BE49-F238E27FC236}">
                <a16:creationId xmlns:a16="http://schemas.microsoft.com/office/drawing/2014/main" id="{D0CD991B-9AE0-CC33-F63C-3DC3E98A349D}"/>
              </a:ext>
            </a:extLst>
          </p:cNvPr>
          <p:cNvSpPr/>
          <p:nvPr/>
        </p:nvSpPr>
        <p:spPr>
          <a:xfrm>
            <a:off x="16841043" y="6099653"/>
            <a:ext cx="1446957" cy="1596643"/>
          </a:xfrm>
          <a:custGeom>
            <a:avLst/>
            <a:gdLst/>
            <a:ahLst/>
            <a:cxnLst/>
            <a:rect l="l" t="t" r="r" b="b"/>
            <a:pathLst>
              <a:path w="1446957" h="1596643">
                <a:moveTo>
                  <a:pt x="0" y="0"/>
                </a:moveTo>
                <a:lnTo>
                  <a:pt x="1446957" y="0"/>
                </a:lnTo>
                <a:lnTo>
                  <a:pt x="1446957" y="1596643"/>
                </a:lnTo>
                <a:lnTo>
                  <a:pt x="0" y="159664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2" name="Freeform 10">
            <a:extLst>
              <a:ext uri="{FF2B5EF4-FFF2-40B4-BE49-F238E27FC236}">
                <a16:creationId xmlns:a16="http://schemas.microsoft.com/office/drawing/2014/main" id="{B588BBFF-389B-F95D-6FFE-B9C409CB6972}"/>
              </a:ext>
            </a:extLst>
          </p:cNvPr>
          <p:cNvSpPr/>
          <p:nvPr/>
        </p:nvSpPr>
        <p:spPr>
          <a:xfrm>
            <a:off x="16208384" y="2435617"/>
            <a:ext cx="1356138" cy="1205267"/>
          </a:xfrm>
          <a:custGeom>
            <a:avLst/>
            <a:gdLst/>
            <a:ahLst/>
            <a:cxnLst/>
            <a:rect l="l" t="t" r="r" b="b"/>
            <a:pathLst>
              <a:path w="1356138" h="1205267">
                <a:moveTo>
                  <a:pt x="0" y="0"/>
                </a:moveTo>
                <a:lnTo>
                  <a:pt x="1356137" y="0"/>
                </a:lnTo>
                <a:lnTo>
                  <a:pt x="1356137" y="1205267"/>
                </a:lnTo>
                <a:lnTo>
                  <a:pt x="0" y="120526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3" name="Freeform 11">
            <a:extLst>
              <a:ext uri="{FF2B5EF4-FFF2-40B4-BE49-F238E27FC236}">
                <a16:creationId xmlns:a16="http://schemas.microsoft.com/office/drawing/2014/main" id="{84EDAA70-7E69-4AD7-F8DA-9C4ED7B70CDF}"/>
              </a:ext>
            </a:extLst>
          </p:cNvPr>
          <p:cNvSpPr/>
          <p:nvPr/>
        </p:nvSpPr>
        <p:spPr>
          <a:xfrm>
            <a:off x="13079027" y="8123121"/>
            <a:ext cx="1847750" cy="2142319"/>
          </a:xfrm>
          <a:custGeom>
            <a:avLst/>
            <a:gdLst/>
            <a:ahLst/>
            <a:cxnLst/>
            <a:rect l="l" t="t" r="r" b="b"/>
            <a:pathLst>
              <a:path w="1847750" h="2142319">
                <a:moveTo>
                  <a:pt x="0" y="0"/>
                </a:moveTo>
                <a:lnTo>
                  <a:pt x="1847750" y="0"/>
                </a:lnTo>
                <a:lnTo>
                  <a:pt x="1847750" y="2142318"/>
                </a:lnTo>
                <a:lnTo>
                  <a:pt x="0" y="214231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4" name="Freeform 12">
            <a:extLst>
              <a:ext uri="{FF2B5EF4-FFF2-40B4-BE49-F238E27FC236}">
                <a16:creationId xmlns:a16="http://schemas.microsoft.com/office/drawing/2014/main" id="{880F8025-5205-CC34-A829-8FAF60F6B643}"/>
              </a:ext>
            </a:extLst>
          </p:cNvPr>
          <p:cNvSpPr/>
          <p:nvPr/>
        </p:nvSpPr>
        <p:spPr>
          <a:xfrm>
            <a:off x="9763571" y="7610764"/>
            <a:ext cx="1764220" cy="2057400"/>
          </a:xfrm>
          <a:custGeom>
            <a:avLst/>
            <a:gdLst/>
            <a:ahLst/>
            <a:cxnLst/>
            <a:rect l="l" t="t" r="r" b="b"/>
            <a:pathLst>
              <a:path w="1764220" h="2057400">
                <a:moveTo>
                  <a:pt x="0" y="0"/>
                </a:moveTo>
                <a:lnTo>
                  <a:pt x="1764220" y="0"/>
                </a:lnTo>
                <a:lnTo>
                  <a:pt x="1764220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F8B79CE2-AFC7-C9D2-EE28-E98480860D95}"/>
              </a:ext>
            </a:extLst>
          </p:cNvPr>
          <p:cNvSpPr/>
          <p:nvPr/>
        </p:nvSpPr>
        <p:spPr>
          <a:xfrm>
            <a:off x="4953214" y="611969"/>
            <a:ext cx="1502616" cy="1502616"/>
          </a:xfrm>
          <a:custGeom>
            <a:avLst/>
            <a:gdLst/>
            <a:ahLst/>
            <a:cxnLst/>
            <a:rect l="l" t="t" r="r" b="b"/>
            <a:pathLst>
              <a:path w="1502616" h="1502616">
                <a:moveTo>
                  <a:pt x="0" y="0"/>
                </a:moveTo>
                <a:lnTo>
                  <a:pt x="1502616" y="0"/>
                </a:lnTo>
                <a:lnTo>
                  <a:pt x="1502616" y="1502616"/>
                </a:lnTo>
                <a:lnTo>
                  <a:pt x="0" y="1502616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00462A7E-917B-860A-0E29-735BF7765AD6}"/>
              </a:ext>
            </a:extLst>
          </p:cNvPr>
          <p:cNvSpPr/>
          <p:nvPr/>
        </p:nvSpPr>
        <p:spPr>
          <a:xfrm>
            <a:off x="13704049" y="758468"/>
            <a:ext cx="1757047" cy="1754116"/>
          </a:xfrm>
          <a:custGeom>
            <a:avLst/>
            <a:gdLst/>
            <a:ahLst/>
            <a:cxnLst/>
            <a:rect l="l" t="t" r="r" b="b"/>
            <a:pathLst>
              <a:path w="1757047" h="1754116">
                <a:moveTo>
                  <a:pt x="0" y="0"/>
                </a:moveTo>
                <a:lnTo>
                  <a:pt x="1757048" y="0"/>
                </a:lnTo>
                <a:lnTo>
                  <a:pt x="1757048" y="1754116"/>
                </a:lnTo>
                <a:lnTo>
                  <a:pt x="0" y="1754116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878D6F18-2484-6C12-E819-C8DF394F2EB4}"/>
              </a:ext>
            </a:extLst>
          </p:cNvPr>
          <p:cNvSpPr/>
          <p:nvPr/>
        </p:nvSpPr>
        <p:spPr>
          <a:xfrm>
            <a:off x="3361223" y="8745920"/>
            <a:ext cx="1329182" cy="1541080"/>
          </a:xfrm>
          <a:custGeom>
            <a:avLst/>
            <a:gdLst/>
            <a:ahLst/>
            <a:cxnLst/>
            <a:rect l="l" t="t" r="r" b="b"/>
            <a:pathLst>
              <a:path w="1329182" h="1541080">
                <a:moveTo>
                  <a:pt x="0" y="0"/>
                </a:moveTo>
                <a:lnTo>
                  <a:pt x="1329181" y="0"/>
                </a:lnTo>
                <a:lnTo>
                  <a:pt x="1329181" y="1541080"/>
                </a:lnTo>
                <a:lnTo>
                  <a:pt x="0" y="1541080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07A42F41-FEFE-C94D-F23E-A7ED9BC8FB4F}"/>
              </a:ext>
            </a:extLst>
          </p:cNvPr>
          <p:cNvSpPr/>
          <p:nvPr/>
        </p:nvSpPr>
        <p:spPr>
          <a:xfrm>
            <a:off x="9710036" y="721246"/>
            <a:ext cx="1453036" cy="1624328"/>
          </a:xfrm>
          <a:custGeom>
            <a:avLst/>
            <a:gdLst/>
            <a:ahLst/>
            <a:cxnLst/>
            <a:rect l="l" t="t" r="r" b="b"/>
            <a:pathLst>
              <a:path w="1453036" h="1624328">
                <a:moveTo>
                  <a:pt x="0" y="0"/>
                </a:moveTo>
                <a:lnTo>
                  <a:pt x="1453036" y="0"/>
                </a:lnTo>
                <a:lnTo>
                  <a:pt x="1453036" y="1624329"/>
                </a:lnTo>
                <a:lnTo>
                  <a:pt x="0" y="1624329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2971270F-1142-EF55-02D5-8AC5B883601A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3164733" y="3066989"/>
            <a:ext cx="12472069" cy="36698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9274378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</Words>
  <Application>Microsoft Office PowerPoint</Application>
  <PresentationFormat>مخصص</PresentationFormat>
  <Paragraphs>19</Paragraphs>
  <Slides>36</Slides>
  <Notes>0</Notes>
  <HiddenSlides>0</HiddenSlides>
  <MMClips>9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36</vt:i4>
      </vt:variant>
    </vt:vector>
  </HeadingPairs>
  <TitlesOfParts>
    <vt:vector size="41" baseType="lpstr">
      <vt:lpstr>Calibri</vt:lpstr>
      <vt:lpstr>Arial</vt:lpstr>
      <vt:lpstr>Rockwell</vt:lpstr>
      <vt:lpstr>Comic Sans MS</vt:lpstr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cp:lastModifiedBy>english teacher</cp:lastModifiedBy>
  <cp:revision>17</cp:revision>
  <dcterms:created xsi:type="dcterms:W3CDTF">2006-08-16T00:00:00Z</dcterms:created>
  <dcterms:modified xsi:type="dcterms:W3CDTF">2023-11-19T17:56:03Z</dcterms:modified>
  <dc:identifier>DAFzNzZgZVw</dc:identifier>
</cp:coreProperties>
</file>