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5" r:id="rId4"/>
    <p:sldId id="318" r:id="rId5"/>
    <p:sldId id="339" r:id="rId6"/>
    <p:sldId id="340" r:id="rId7"/>
    <p:sldId id="341" r:id="rId8"/>
    <p:sldId id="342" r:id="rId9"/>
    <p:sldId id="343" r:id="rId10"/>
    <p:sldId id="270" r:id="rId11"/>
    <p:sldId id="273" r:id="rId12"/>
    <p:sldId id="276" r:id="rId13"/>
    <p:sldId id="346" r:id="rId14"/>
    <p:sldId id="314" r:id="rId15"/>
    <p:sldId id="347" r:id="rId16"/>
    <p:sldId id="271" r:id="rId17"/>
    <p:sldId id="320" r:id="rId18"/>
    <p:sldId id="310" r:id="rId19"/>
    <p:sldId id="311" r:id="rId20"/>
    <p:sldId id="301" r:id="rId21"/>
    <p:sldId id="272" r:id="rId22"/>
    <p:sldId id="298" r:id="rId23"/>
    <p:sldId id="344" r:id="rId24"/>
    <p:sldId id="345" r:id="rId25"/>
    <p:sldId id="305" r:id="rId26"/>
    <p:sldId id="324" r:id="rId27"/>
    <p:sldId id="327" r:id="rId28"/>
    <p:sldId id="304" r:id="rId29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Rockwell" panose="02060603020205020403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نمط متوسط 1 - تميي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4" autoAdjust="0"/>
    <p:restoredTop sz="94622" autoAdjust="0"/>
  </p:normalViewPr>
  <p:slideViewPr>
    <p:cSldViewPr>
      <p:cViewPr>
        <p:scale>
          <a:sx n="55" d="100"/>
          <a:sy n="55" d="100"/>
        </p:scale>
        <p:origin x="840" y="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.svg"/><Relationship Id="rId10" Type="http://schemas.openxmlformats.org/officeDocument/2006/relationships/image" Target="../media/image16.sv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17.png"/><Relationship Id="rId26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17" Type="http://schemas.openxmlformats.org/officeDocument/2006/relationships/image" Target="../media/image14.svg"/><Relationship Id="rId25" Type="http://schemas.openxmlformats.org/officeDocument/2006/relationships/image" Target="../media/image26.sv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9.png"/><Relationship Id="rId29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.svg"/><Relationship Id="rId24" Type="http://schemas.openxmlformats.org/officeDocument/2006/relationships/image" Target="../media/image25.png"/><Relationship Id="rId32" Type="http://schemas.openxmlformats.org/officeDocument/2006/relationships/image" Target="../media/image53.pn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23" Type="http://schemas.openxmlformats.org/officeDocument/2006/relationships/image" Target="../media/image22.svg"/><Relationship Id="rId28" Type="http://schemas.openxmlformats.org/officeDocument/2006/relationships/image" Target="../media/image29.png"/><Relationship Id="rId10" Type="http://schemas.openxmlformats.org/officeDocument/2006/relationships/image" Target="../media/image3.png"/><Relationship Id="rId19" Type="http://schemas.openxmlformats.org/officeDocument/2006/relationships/image" Target="../media/image18.svg"/><Relationship Id="rId31" Type="http://schemas.openxmlformats.org/officeDocument/2006/relationships/image" Target="../media/image32.svg"/><Relationship Id="rId4" Type="http://schemas.openxmlformats.org/officeDocument/2006/relationships/image" Target="../media/image5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Relationship Id="rId22" Type="http://schemas.openxmlformats.org/officeDocument/2006/relationships/image" Target="../media/image21.png"/><Relationship Id="rId27" Type="http://schemas.openxmlformats.org/officeDocument/2006/relationships/image" Target="../media/image28.svg"/><Relationship Id="rId30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5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2.sv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2.sv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audio" Target="../media/media6.mp3"/><Relationship Id="rId16" Type="http://schemas.openxmlformats.org/officeDocument/2006/relationships/image" Target="../media/image60.png"/><Relationship Id="rId20" Type="http://schemas.microsoft.com/office/2007/relationships/hdphoto" Target="../media/hdphoto1.wdp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2.svg"/><Relationship Id="rId15" Type="http://schemas.openxmlformats.org/officeDocument/2006/relationships/image" Target="../media/image59.png"/><Relationship Id="rId10" Type="http://schemas.openxmlformats.org/officeDocument/2006/relationships/image" Target="../media/image15.png"/><Relationship Id="rId19" Type="http://schemas.openxmlformats.org/officeDocument/2006/relationships/image" Target="../media/image63.png"/><Relationship Id="rId4" Type="http://schemas.openxmlformats.org/officeDocument/2006/relationships/image" Target="../media/image1.png"/><Relationship Id="rId9" Type="http://schemas.openxmlformats.org/officeDocument/2006/relationships/image" Target="../media/image12.sv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5.png"/><Relationship Id="rId5" Type="http://schemas.openxmlformats.org/officeDocument/2006/relationships/image" Target="../media/image6.svg"/><Relationship Id="rId10" Type="http://schemas.openxmlformats.org/officeDocument/2006/relationships/image" Target="../media/image64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5.png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64.png"/><Relationship Id="rId17" Type="http://schemas.openxmlformats.org/officeDocument/2006/relationships/image" Target="../media/image67.png"/><Relationship Id="rId2" Type="http://schemas.openxmlformats.org/officeDocument/2006/relationships/audio" Target="../media/media7.mp3"/><Relationship Id="rId16" Type="http://schemas.microsoft.com/office/2007/relationships/hdphoto" Target="../media/hdphoto1.wdp"/><Relationship Id="rId20" Type="http://schemas.openxmlformats.org/officeDocument/2006/relationships/image" Target="../media/image70.png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2.svg"/><Relationship Id="rId15" Type="http://schemas.openxmlformats.org/officeDocument/2006/relationships/image" Target="../media/image63.png"/><Relationship Id="rId10" Type="http://schemas.openxmlformats.org/officeDocument/2006/relationships/image" Target="../media/image15.png"/><Relationship Id="rId19" Type="http://schemas.openxmlformats.org/officeDocument/2006/relationships/image" Target="../media/image69.png"/><Relationship Id="rId4" Type="http://schemas.openxmlformats.org/officeDocument/2006/relationships/image" Target="../media/image1.png"/><Relationship Id="rId9" Type="http://schemas.openxmlformats.org/officeDocument/2006/relationships/image" Target="../media/image12.svg"/><Relationship Id="rId1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4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7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2.jpg"/><Relationship Id="rId5" Type="http://schemas.openxmlformats.org/officeDocument/2006/relationships/image" Target="../media/image6.svg"/><Relationship Id="rId10" Type="http://schemas.openxmlformats.org/officeDocument/2006/relationships/image" Target="../media/image71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5.jpg"/><Relationship Id="rId5" Type="http://schemas.openxmlformats.org/officeDocument/2006/relationships/image" Target="../media/image6.svg"/><Relationship Id="rId10" Type="http://schemas.openxmlformats.org/officeDocument/2006/relationships/hyperlink" Target="https://wordwall.net/resource/13443842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10" Type="http://schemas.openxmlformats.org/officeDocument/2006/relationships/image" Target="../media/image76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10" Type="http://schemas.openxmlformats.org/officeDocument/2006/relationships/image" Target="../media/image77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6.svg"/><Relationship Id="rId18" Type="http://schemas.openxmlformats.org/officeDocument/2006/relationships/image" Target="../media/image34.png"/><Relationship Id="rId26" Type="http://schemas.openxmlformats.org/officeDocument/2006/relationships/image" Target="../media/image13.png"/><Relationship Id="rId3" Type="http://schemas.microsoft.com/office/2007/relationships/media" Target="../media/media2.mp4"/><Relationship Id="rId21" Type="http://schemas.openxmlformats.org/officeDocument/2006/relationships/image" Target="../media/image37.png"/><Relationship Id="rId7" Type="http://schemas.microsoft.com/office/2007/relationships/media" Target="../media/media4.mp4"/><Relationship Id="rId12" Type="http://schemas.openxmlformats.org/officeDocument/2006/relationships/image" Target="../media/image5.png"/><Relationship Id="rId17" Type="http://schemas.openxmlformats.org/officeDocument/2006/relationships/image" Target="../media/image16.svg"/><Relationship Id="rId25" Type="http://schemas.openxmlformats.org/officeDocument/2006/relationships/image" Target="../media/image10.svg"/><Relationship Id="rId2" Type="http://schemas.openxmlformats.org/officeDocument/2006/relationships/video" Target="../media/media1.mp4"/><Relationship Id="rId16" Type="http://schemas.openxmlformats.org/officeDocument/2006/relationships/image" Target="../media/image15.png"/><Relationship Id="rId20" Type="http://schemas.openxmlformats.org/officeDocument/2006/relationships/image" Target="../media/image36.png"/><Relationship Id="rId29" Type="http://schemas.openxmlformats.org/officeDocument/2006/relationships/image" Target="../media/image22.sv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svg"/><Relationship Id="rId24" Type="http://schemas.openxmlformats.org/officeDocument/2006/relationships/image" Target="../media/image9.png"/><Relationship Id="rId5" Type="http://schemas.microsoft.com/office/2007/relationships/media" Target="../media/media3.mp4"/><Relationship Id="rId15" Type="http://schemas.openxmlformats.org/officeDocument/2006/relationships/image" Target="../media/image12.svg"/><Relationship Id="rId23" Type="http://schemas.openxmlformats.org/officeDocument/2006/relationships/image" Target="../media/image4.svg"/><Relationship Id="rId28" Type="http://schemas.openxmlformats.org/officeDocument/2006/relationships/image" Target="../media/image21.png"/><Relationship Id="rId10" Type="http://schemas.openxmlformats.org/officeDocument/2006/relationships/image" Target="../media/image1.png"/><Relationship Id="rId19" Type="http://schemas.openxmlformats.org/officeDocument/2006/relationships/image" Target="../media/image35.png"/><Relationship Id="rId31" Type="http://schemas.openxmlformats.org/officeDocument/2006/relationships/image" Target="../media/image32.sv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1.png"/><Relationship Id="rId22" Type="http://schemas.openxmlformats.org/officeDocument/2006/relationships/image" Target="../media/image3.png"/><Relationship Id="rId27" Type="http://schemas.openxmlformats.org/officeDocument/2006/relationships/image" Target="../media/image14.svg"/><Relationship Id="rId30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17.png"/><Relationship Id="rId26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17" Type="http://schemas.openxmlformats.org/officeDocument/2006/relationships/image" Target="../media/image14.svg"/><Relationship Id="rId25" Type="http://schemas.openxmlformats.org/officeDocument/2006/relationships/image" Target="../media/image26.sv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9.png"/><Relationship Id="rId29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.svg"/><Relationship Id="rId24" Type="http://schemas.openxmlformats.org/officeDocument/2006/relationships/image" Target="../media/image25.png"/><Relationship Id="rId32" Type="http://schemas.openxmlformats.org/officeDocument/2006/relationships/image" Target="../media/image78.pn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23" Type="http://schemas.openxmlformats.org/officeDocument/2006/relationships/image" Target="../media/image22.svg"/><Relationship Id="rId28" Type="http://schemas.openxmlformats.org/officeDocument/2006/relationships/image" Target="../media/image29.png"/><Relationship Id="rId10" Type="http://schemas.openxmlformats.org/officeDocument/2006/relationships/image" Target="../media/image3.png"/><Relationship Id="rId19" Type="http://schemas.openxmlformats.org/officeDocument/2006/relationships/image" Target="../media/image18.svg"/><Relationship Id="rId31" Type="http://schemas.openxmlformats.org/officeDocument/2006/relationships/image" Target="../media/image32.svg"/><Relationship Id="rId4" Type="http://schemas.openxmlformats.org/officeDocument/2006/relationships/image" Target="../media/image5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Relationship Id="rId22" Type="http://schemas.openxmlformats.org/officeDocument/2006/relationships/image" Target="../media/image21.png"/><Relationship Id="rId27" Type="http://schemas.openxmlformats.org/officeDocument/2006/relationships/image" Target="../media/image28.svg"/><Relationship Id="rId30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10" Type="http://schemas.openxmlformats.org/officeDocument/2006/relationships/image" Target="../media/image79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8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2.sv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2.sv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10" Type="http://schemas.openxmlformats.org/officeDocument/2006/relationships/image" Target="../media/image82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6.svg"/><Relationship Id="rId10" Type="http://schemas.openxmlformats.org/officeDocument/2006/relationships/image" Target="../media/image83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86.png"/><Relationship Id="rId5" Type="http://schemas.openxmlformats.org/officeDocument/2006/relationships/image" Target="../media/image6.svg"/><Relationship Id="rId10" Type="http://schemas.openxmlformats.org/officeDocument/2006/relationships/image" Target="../media/image85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8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2.sv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2.svg"/><Relationship Id="rId1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6.svg"/><Relationship Id="rId10" Type="http://schemas.openxmlformats.org/officeDocument/2006/relationships/image" Target="../media/image88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90.png"/><Relationship Id="rId5" Type="http://schemas.openxmlformats.org/officeDocument/2006/relationships/image" Target="../media/image6.svg"/><Relationship Id="rId10" Type="http://schemas.openxmlformats.org/officeDocument/2006/relationships/image" Target="../media/image86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9.png"/><Relationship Id="rId5" Type="http://schemas.openxmlformats.org/officeDocument/2006/relationships/image" Target="../media/image6.svg"/><Relationship Id="rId10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2.svg"/><Relationship Id="rId5" Type="http://schemas.openxmlformats.org/officeDocument/2006/relationships/image" Target="../media/image6.sv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5.png"/><Relationship Id="rId5" Type="http://schemas.openxmlformats.org/officeDocument/2006/relationships/image" Target="../media/image6.sv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5.png"/><Relationship Id="rId5" Type="http://schemas.openxmlformats.org/officeDocument/2006/relationships/image" Target="../media/image6.svg"/><Relationship Id="rId10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5.png"/><Relationship Id="rId5" Type="http://schemas.openxmlformats.org/officeDocument/2006/relationships/image" Target="../media/image6.svg"/><Relationship Id="rId10" Type="http://schemas.openxmlformats.org/officeDocument/2006/relationships/image" Target="../media/image49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5.png"/><Relationship Id="rId5" Type="http://schemas.openxmlformats.org/officeDocument/2006/relationships/image" Target="../media/image6.sv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5.png"/><Relationship Id="rId5" Type="http://schemas.openxmlformats.org/officeDocument/2006/relationships/image" Target="../media/image6.svg"/><Relationship Id="rId10" Type="http://schemas.openxmlformats.org/officeDocument/2006/relationships/image" Target="../media/image51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0417" y="49379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035538" y="3640884"/>
            <a:ext cx="1502616" cy="1502616"/>
          </a:xfrm>
          <a:custGeom>
            <a:avLst/>
            <a:gdLst/>
            <a:ahLst/>
            <a:cxnLst/>
            <a:rect l="l" t="t" r="r" b="b"/>
            <a:pathLst>
              <a:path w="1502616" h="1502616">
                <a:moveTo>
                  <a:pt x="0" y="0"/>
                </a:moveTo>
                <a:lnTo>
                  <a:pt x="1502616" y="0"/>
                </a:lnTo>
                <a:lnTo>
                  <a:pt x="1502616" y="1502616"/>
                </a:lnTo>
                <a:lnTo>
                  <a:pt x="0" y="1502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-706055" y="6099653"/>
            <a:ext cx="5396459" cy="4114800"/>
          </a:xfrm>
          <a:custGeom>
            <a:avLst/>
            <a:gdLst/>
            <a:ahLst/>
            <a:cxnLst/>
            <a:rect l="l" t="t" r="r" b="b"/>
            <a:pathLst>
              <a:path w="5396459" h="4114800">
                <a:moveTo>
                  <a:pt x="0" y="0"/>
                </a:moveTo>
                <a:lnTo>
                  <a:pt x="5396459" y="0"/>
                </a:lnTo>
                <a:lnTo>
                  <a:pt x="5396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21615" y="5951704"/>
            <a:ext cx="1424136" cy="1892540"/>
          </a:xfrm>
          <a:custGeom>
            <a:avLst/>
            <a:gdLst/>
            <a:ahLst/>
            <a:cxnLst/>
            <a:rect l="l" t="t" r="r" b="b"/>
            <a:pathLst>
              <a:path w="1424136" h="1892540">
                <a:moveTo>
                  <a:pt x="0" y="0"/>
                </a:moveTo>
                <a:lnTo>
                  <a:pt x="1424137" y="0"/>
                </a:lnTo>
                <a:lnTo>
                  <a:pt x="1424137" y="1892540"/>
                </a:lnTo>
                <a:lnTo>
                  <a:pt x="0" y="1892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5295116" y="7551857"/>
            <a:ext cx="1485731" cy="1964603"/>
          </a:xfrm>
          <a:custGeom>
            <a:avLst/>
            <a:gdLst/>
            <a:ahLst/>
            <a:cxnLst/>
            <a:rect l="l" t="t" r="r" b="b"/>
            <a:pathLst>
              <a:path w="1485731" h="1964603">
                <a:moveTo>
                  <a:pt x="0" y="0"/>
                </a:moveTo>
                <a:lnTo>
                  <a:pt x="1485731" y="0"/>
                </a:lnTo>
                <a:lnTo>
                  <a:pt x="1485731" y="1964603"/>
                </a:lnTo>
                <a:lnTo>
                  <a:pt x="0" y="1964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12193120" y="6014734"/>
            <a:ext cx="7125195" cy="4114800"/>
          </a:xfrm>
          <a:custGeom>
            <a:avLst/>
            <a:gdLst/>
            <a:ahLst/>
            <a:cxnLst/>
            <a:rect l="l" t="t" r="r" b="b"/>
            <a:pathLst>
              <a:path w="7125195" h="4114800">
                <a:moveTo>
                  <a:pt x="0" y="0"/>
                </a:moveTo>
                <a:lnTo>
                  <a:pt x="7125194" y="0"/>
                </a:lnTo>
                <a:lnTo>
                  <a:pt x="7125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16841043" y="6099653"/>
            <a:ext cx="1446957" cy="1596643"/>
          </a:xfrm>
          <a:custGeom>
            <a:avLst/>
            <a:gdLst/>
            <a:ahLst/>
            <a:cxnLst/>
            <a:rect l="l" t="t" r="r" b="b"/>
            <a:pathLst>
              <a:path w="1446957" h="1596643">
                <a:moveTo>
                  <a:pt x="0" y="0"/>
                </a:moveTo>
                <a:lnTo>
                  <a:pt x="1446957" y="0"/>
                </a:lnTo>
                <a:lnTo>
                  <a:pt x="1446957" y="1596643"/>
                </a:lnTo>
                <a:lnTo>
                  <a:pt x="0" y="1596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-4855525">
            <a:off x="11970602" y="-17822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7" y="0"/>
                </a:lnTo>
                <a:lnTo>
                  <a:pt x="2559797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16208384" y="2435617"/>
            <a:ext cx="1356138" cy="1205267"/>
          </a:xfrm>
          <a:custGeom>
            <a:avLst/>
            <a:gdLst/>
            <a:ahLst/>
            <a:cxnLst/>
            <a:rect l="l" t="t" r="r" b="b"/>
            <a:pathLst>
              <a:path w="1356138" h="1205267">
                <a:moveTo>
                  <a:pt x="0" y="0"/>
                </a:moveTo>
                <a:lnTo>
                  <a:pt x="1356137" y="0"/>
                </a:lnTo>
                <a:lnTo>
                  <a:pt x="1356137" y="1205267"/>
                </a:lnTo>
                <a:lnTo>
                  <a:pt x="0" y="12052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11648557" y="7551857"/>
            <a:ext cx="1847750" cy="2142319"/>
          </a:xfrm>
          <a:custGeom>
            <a:avLst/>
            <a:gdLst/>
            <a:ahLst/>
            <a:cxnLst/>
            <a:rect l="l" t="t" r="r" b="b"/>
            <a:pathLst>
              <a:path w="1847750" h="2142319">
                <a:moveTo>
                  <a:pt x="0" y="0"/>
                </a:moveTo>
                <a:lnTo>
                  <a:pt x="1847750" y="0"/>
                </a:lnTo>
                <a:lnTo>
                  <a:pt x="1847750" y="2142318"/>
                </a:lnTo>
                <a:lnTo>
                  <a:pt x="0" y="214231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8026740" y="7717220"/>
            <a:ext cx="1764220" cy="2057400"/>
          </a:xfrm>
          <a:custGeom>
            <a:avLst/>
            <a:gdLst/>
            <a:ahLst/>
            <a:cxnLst/>
            <a:rect l="l" t="t" r="r" b="b"/>
            <a:pathLst>
              <a:path w="1764220" h="2057400">
                <a:moveTo>
                  <a:pt x="0" y="0"/>
                </a:moveTo>
                <a:lnTo>
                  <a:pt x="1764220" y="0"/>
                </a:lnTo>
                <a:lnTo>
                  <a:pt x="176422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4057527" y="-812857"/>
            <a:ext cx="5446641" cy="3002461"/>
          </a:xfrm>
          <a:custGeom>
            <a:avLst/>
            <a:gdLst/>
            <a:ahLst/>
            <a:cxnLst/>
            <a:rect l="l" t="t" r="r" b="b"/>
            <a:pathLst>
              <a:path w="5446641" h="3002461">
                <a:moveTo>
                  <a:pt x="0" y="0"/>
                </a:moveTo>
                <a:lnTo>
                  <a:pt x="5446641" y="0"/>
                </a:lnTo>
                <a:lnTo>
                  <a:pt x="5446641" y="3002461"/>
                </a:lnTo>
                <a:lnTo>
                  <a:pt x="0" y="300246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3587101" y="1048579"/>
            <a:ext cx="1502616" cy="1502616"/>
          </a:xfrm>
          <a:custGeom>
            <a:avLst/>
            <a:gdLst/>
            <a:ahLst/>
            <a:cxnLst/>
            <a:rect l="l" t="t" r="r" b="b"/>
            <a:pathLst>
              <a:path w="1502616" h="1502616">
                <a:moveTo>
                  <a:pt x="0" y="0"/>
                </a:moveTo>
                <a:lnTo>
                  <a:pt x="1502616" y="0"/>
                </a:lnTo>
                <a:lnTo>
                  <a:pt x="1502616" y="1502616"/>
                </a:lnTo>
                <a:lnTo>
                  <a:pt x="0" y="150261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14719144" y="295068"/>
            <a:ext cx="1757047" cy="1754116"/>
          </a:xfrm>
          <a:custGeom>
            <a:avLst/>
            <a:gdLst/>
            <a:ahLst/>
            <a:cxnLst/>
            <a:rect l="l" t="t" r="r" b="b"/>
            <a:pathLst>
              <a:path w="1757047" h="1754116">
                <a:moveTo>
                  <a:pt x="0" y="0"/>
                </a:moveTo>
                <a:lnTo>
                  <a:pt x="1757048" y="0"/>
                </a:lnTo>
                <a:lnTo>
                  <a:pt x="1757048" y="1754116"/>
                </a:lnTo>
                <a:lnTo>
                  <a:pt x="0" y="175411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3361223" y="8745920"/>
            <a:ext cx="1329182" cy="1541080"/>
          </a:xfrm>
          <a:custGeom>
            <a:avLst/>
            <a:gdLst/>
            <a:ahLst/>
            <a:cxnLst/>
            <a:rect l="l" t="t" r="r" b="b"/>
            <a:pathLst>
              <a:path w="1329182" h="1541080">
                <a:moveTo>
                  <a:pt x="0" y="0"/>
                </a:moveTo>
                <a:lnTo>
                  <a:pt x="1329181" y="0"/>
                </a:lnTo>
                <a:lnTo>
                  <a:pt x="1329181" y="1541080"/>
                </a:lnTo>
                <a:lnTo>
                  <a:pt x="0" y="15410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>
            <a:off x="10740084" y="1330975"/>
            <a:ext cx="1453036" cy="1624328"/>
          </a:xfrm>
          <a:custGeom>
            <a:avLst/>
            <a:gdLst/>
            <a:ahLst/>
            <a:cxnLst/>
            <a:rect l="l" t="t" r="r" b="b"/>
            <a:pathLst>
              <a:path w="1453036" h="1624328">
                <a:moveTo>
                  <a:pt x="0" y="0"/>
                </a:moveTo>
                <a:lnTo>
                  <a:pt x="1453036" y="0"/>
                </a:lnTo>
                <a:lnTo>
                  <a:pt x="1453036" y="1624329"/>
                </a:lnTo>
                <a:lnTo>
                  <a:pt x="0" y="16243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E0D71255-99FE-8E1D-5802-39CD815C34EA}"/>
              </a:ext>
            </a:extLst>
          </p:cNvPr>
          <p:cNvGrpSpPr/>
          <p:nvPr/>
        </p:nvGrpSpPr>
        <p:grpSpPr>
          <a:xfrm>
            <a:off x="2847023" y="1942385"/>
            <a:ext cx="11322886" cy="5901859"/>
            <a:chOff x="2609285" y="1650249"/>
            <a:chExt cx="6579685" cy="3557502"/>
          </a:xfrm>
        </p:grpSpPr>
        <p:sp>
          <p:nvSpPr>
            <p:cNvPr id="24" name="شكل حر: شكل 23">
              <a:extLst>
                <a:ext uri="{FF2B5EF4-FFF2-40B4-BE49-F238E27FC236}">
                  <a16:creationId xmlns:a16="http://schemas.microsoft.com/office/drawing/2014/main" id="{AEAEF742-1163-CA3D-1B89-EF8348207C52}"/>
                </a:ext>
              </a:extLst>
            </p:cNvPr>
            <p:cNvSpPr/>
            <p:nvPr/>
          </p:nvSpPr>
          <p:spPr>
            <a:xfrm>
              <a:off x="2951368" y="3270169"/>
              <a:ext cx="2319281" cy="1753523"/>
            </a:xfrm>
            <a:custGeom>
              <a:avLst/>
              <a:gdLst>
                <a:gd name="connsiteX0" fmla="*/ 1152 w 2319281"/>
                <a:gd name="connsiteY0" fmla="*/ 762004 h 1753523"/>
                <a:gd name="connsiteX1" fmla="*/ 56237 w 2319281"/>
                <a:gd name="connsiteY1" fmla="*/ 817089 h 1753523"/>
                <a:gd name="connsiteX2" fmla="*/ 89287 w 2319281"/>
                <a:gd name="connsiteY2" fmla="*/ 861156 h 1753523"/>
                <a:gd name="connsiteX3" fmla="*/ 166405 w 2319281"/>
                <a:gd name="connsiteY3" fmla="*/ 938274 h 1753523"/>
                <a:gd name="connsiteX4" fmla="*/ 232507 w 2319281"/>
                <a:gd name="connsiteY4" fmla="*/ 1015392 h 1753523"/>
                <a:gd name="connsiteX5" fmla="*/ 265557 w 2319281"/>
                <a:gd name="connsiteY5" fmla="*/ 1125561 h 1753523"/>
                <a:gd name="connsiteX6" fmla="*/ 287591 w 2319281"/>
                <a:gd name="connsiteY6" fmla="*/ 1191662 h 1753523"/>
                <a:gd name="connsiteX7" fmla="*/ 298608 w 2319281"/>
                <a:gd name="connsiteY7" fmla="*/ 1235730 h 1753523"/>
                <a:gd name="connsiteX8" fmla="*/ 331659 w 2319281"/>
                <a:gd name="connsiteY8" fmla="*/ 1268780 h 1753523"/>
                <a:gd name="connsiteX9" fmla="*/ 342675 w 2319281"/>
                <a:gd name="connsiteY9" fmla="*/ 1301831 h 1753523"/>
                <a:gd name="connsiteX10" fmla="*/ 430810 w 2319281"/>
                <a:gd name="connsiteY10" fmla="*/ 1400983 h 1753523"/>
                <a:gd name="connsiteX11" fmla="*/ 474878 w 2319281"/>
                <a:gd name="connsiteY11" fmla="*/ 1445050 h 1753523"/>
                <a:gd name="connsiteX12" fmla="*/ 507928 w 2319281"/>
                <a:gd name="connsiteY12" fmla="*/ 1478101 h 1753523"/>
                <a:gd name="connsiteX13" fmla="*/ 518945 w 2319281"/>
                <a:gd name="connsiteY13" fmla="*/ 1511151 h 1753523"/>
                <a:gd name="connsiteX14" fmla="*/ 529962 w 2319281"/>
                <a:gd name="connsiteY14" fmla="*/ 1555219 h 1753523"/>
                <a:gd name="connsiteX15" fmla="*/ 551996 w 2319281"/>
                <a:gd name="connsiteY15" fmla="*/ 1599286 h 1753523"/>
                <a:gd name="connsiteX16" fmla="*/ 596063 w 2319281"/>
                <a:gd name="connsiteY16" fmla="*/ 1698438 h 1753523"/>
                <a:gd name="connsiteX17" fmla="*/ 618097 w 2319281"/>
                <a:gd name="connsiteY17" fmla="*/ 1731489 h 1753523"/>
                <a:gd name="connsiteX18" fmla="*/ 651148 w 2319281"/>
                <a:gd name="connsiteY18" fmla="*/ 1753523 h 1753523"/>
                <a:gd name="connsiteX19" fmla="*/ 739283 w 2319281"/>
                <a:gd name="connsiteY19" fmla="*/ 1742506 h 1753523"/>
                <a:gd name="connsiteX20" fmla="*/ 772333 w 2319281"/>
                <a:gd name="connsiteY20" fmla="*/ 1709455 h 1753523"/>
                <a:gd name="connsiteX21" fmla="*/ 838434 w 2319281"/>
                <a:gd name="connsiteY21" fmla="*/ 1698438 h 1753523"/>
                <a:gd name="connsiteX22" fmla="*/ 882502 w 2319281"/>
                <a:gd name="connsiteY22" fmla="*/ 1687421 h 1753523"/>
                <a:gd name="connsiteX23" fmla="*/ 948603 w 2319281"/>
                <a:gd name="connsiteY23" fmla="*/ 1665388 h 1753523"/>
                <a:gd name="connsiteX24" fmla="*/ 981654 w 2319281"/>
                <a:gd name="connsiteY24" fmla="*/ 1654371 h 1753523"/>
                <a:gd name="connsiteX25" fmla="*/ 1003687 w 2319281"/>
                <a:gd name="connsiteY25" fmla="*/ 1621320 h 1753523"/>
                <a:gd name="connsiteX26" fmla="*/ 1014704 w 2319281"/>
                <a:gd name="connsiteY26" fmla="*/ 1588270 h 1753523"/>
                <a:gd name="connsiteX27" fmla="*/ 1047755 w 2319281"/>
                <a:gd name="connsiteY27" fmla="*/ 1555219 h 1753523"/>
                <a:gd name="connsiteX28" fmla="*/ 1058772 w 2319281"/>
                <a:gd name="connsiteY28" fmla="*/ 1389966 h 1753523"/>
                <a:gd name="connsiteX29" fmla="*/ 1047755 w 2319281"/>
                <a:gd name="connsiteY29" fmla="*/ 1423017 h 1753523"/>
                <a:gd name="connsiteX30" fmla="*/ 1113856 w 2319281"/>
                <a:gd name="connsiteY30" fmla="*/ 1467084 h 1753523"/>
                <a:gd name="connsiteX31" fmla="*/ 1146907 w 2319281"/>
                <a:gd name="connsiteY31" fmla="*/ 1489118 h 1753523"/>
                <a:gd name="connsiteX32" fmla="*/ 1190974 w 2319281"/>
                <a:gd name="connsiteY32" fmla="*/ 1511151 h 1753523"/>
                <a:gd name="connsiteX33" fmla="*/ 1268092 w 2319281"/>
                <a:gd name="connsiteY33" fmla="*/ 1500135 h 1753523"/>
                <a:gd name="connsiteX34" fmla="*/ 1312160 w 2319281"/>
                <a:gd name="connsiteY34" fmla="*/ 1478101 h 1753523"/>
                <a:gd name="connsiteX35" fmla="*/ 1422328 w 2319281"/>
                <a:gd name="connsiteY35" fmla="*/ 1445050 h 1753523"/>
                <a:gd name="connsiteX36" fmla="*/ 1521480 w 2319281"/>
                <a:gd name="connsiteY36" fmla="*/ 1389966 h 1753523"/>
                <a:gd name="connsiteX37" fmla="*/ 1576565 w 2319281"/>
                <a:gd name="connsiteY37" fmla="*/ 1378949 h 1753523"/>
                <a:gd name="connsiteX38" fmla="*/ 1587581 w 2319281"/>
                <a:gd name="connsiteY38" fmla="*/ 1345898 h 1753523"/>
                <a:gd name="connsiteX39" fmla="*/ 1620632 w 2319281"/>
                <a:gd name="connsiteY39" fmla="*/ 1279797 h 1753523"/>
                <a:gd name="connsiteX40" fmla="*/ 1609615 w 2319281"/>
                <a:gd name="connsiteY40" fmla="*/ 1213696 h 1753523"/>
                <a:gd name="connsiteX41" fmla="*/ 1631649 w 2319281"/>
                <a:gd name="connsiteY41" fmla="*/ 1180645 h 1753523"/>
                <a:gd name="connsiteX42" fmla="*/ 1829952 w 2319281"/>
                <a:gd name="connsiteY42" fmla="*/ 1147595 h 1753523"/>
                <a:gd name="connsiteX43" fmla="*/ 2083340 w 2319281"/>
                <a:gd name="connsiteY43" fmla="*/ 1125561 h 1753523"/>
                <a:gd name="connsiteX44" fmla="*/ 2171475 w 2319281"/>
                <a:gd name="connsiteY44" fmla="*/ 1103527 h 1753523"/>
                <a:gd name="connsiteX45" fmla="*/ 2248593 w 2319281"/>
                <a:gd name="connsiteY45" fmla="*/ 1092511 h 1753523"/>
                <a:gd name="connsiteX46" fmla="*/ 2281644 w 2319281"/>
                <a:gd name="connsiteY46" fmla="*/ 1015392 h 1753523"/>
                <a:gd name="connsiteX47" fmla="*/ 2314695 w 2319281"/>
                <a:gd name="connsiteY47" fmla="*/ 905224 h 1753523"/>
                <a:gd name="connsiteX48" fmla="*/ 2237577 w 2319281"/>
                <a:gd name="connsiteY48" fmla="*/ 706920 h 1753523"/>
                <a:gd name="connsiteX49" fmla="*/ 2204526 w 2319281"/>
                <a:gd name="connsiteY49" fmla="*/ 695903 h 1753523"/>
                <a:gd name="connsiteX50" fmla="*/ 2193509 w 2319281"/>
                <a:gd name="connsiteY50" fmla="*/ 486583 h 1753523"/>
                <a:gd name="connsiteX51" fmla="*/ 2171475 w 2319281"/>
                <a:gd name="connsiteY51" fmla="*/ 442515 h 1753523"/>
                <a:gd name="connsiteX52" fmla="*/ 2149442 w 2319281"/>
                <a:gd name="connsiteY52" fmla="*/ 365397 h 1753523"/>
                <a:gd name="connsiteX53" fmla="*/ 2138425 w 2319281"/>
                <a:gd name="connsiteY53" fmla="*/ 332347 h 1753523"/>
                <a:gd name="connsiteX54" fmla="*/ 2116391 w 2319281"/>
                <a:gd name="connsiteY54" fmla="*/ 299296 h 1753523"/>
                <a:gd name="connsiteX55" fmla="*/ 2094357 w 2319281"/>
                <a:gd name="connsiteY55" fmla="*/ 200144 h 1753523"/>
                <a:gd name="connsiteX56" fmla="*/ 2061307 w 2319281"/>
                <a:gd name="connsiteY56" fmla="*/ 78959 h 1753523"/>
                <a:gd name="connsiteX57" fmla="*/ 2050290 w 2319281"/>
                <a:gd name="connsiteY57" fmla="*/ 34891 h 1753523"/>
                <a:gd name="connsiteX58" fmla="*/ 2017239 w 2319281"/>
                <a:gd name="connsiteY58" fmla="*/ 1841 h 1753523"/>
                <a:gd name="connsiteX59" fmla="*/ 1554531 w 2319281"/>
                <a:gd name="connsiteY59" fmla="*/ 12858 h 1753523"/>
                <a:gd name="connsiteX60" fmla="*/ 1477413 w 2319281"/>
                <a:gd name="connsiteY60" fmla="*/ 56925 h 1753523"/>
                <a:gd name="connsiteX61" fmla="*/ 1389278 w 2319281"/>
                <a:gd name="connsiteY61" fmla="*/ 78959 h 1753523"/>
                <a:gd name="connsiteX62" fmla="*/ 1268092 w 2319281"/>
                <a:gd name="connsiteY62" fmla="*/ 134043 h 1753523"/>
                <a:gd name="connsiteX63" fmla="*/ 1213008 w 2319281"/>
                <a:gd name="connsiteY63" fmla="*/ 156077 h 1753523"/>
                <a:gd name="connsiteX64" fmla="*/ 1135890 w 2319281"/>
                <a:gd name="connsiteY64" fmla="*/ 200144 h 1753523"/>
                <a:gd name="connsiteX65" fmla="*/ 1069789 w 2319281"/>
                <a:gd name="connsiteY65" fmla="*/ 211161 h 1753523"/>
                <a:gd name="connsiteX66" fmla="*/ 1036738 w 2319281"/>
                <a:gd name="connsiteY66" fmla="*/ 222178 h 1753523"/>
                <a:gd name="connsiteX67" fmla="*/ 948603 w 2319281"/>
                <a:gd name="connsiteY67" fmla="*/ 244212 h 1753523"/>
                <a:gd name="connsiteX68" fmla="*/ 805384 w 2319281"/>
                <a:gd name="connsiteY68" fmla="*/ 310313 h 1753523"/>
                <a:gd name="connsiteX69" fmla="*/ 772333 w 2319281"/>
                <a:gd name="connsiteY69" fmla="*/ 332347 h 1753523"/>
                <a:gd name="connsiteX70" fmla="*/ 728266 w 2319281"/>
                <a:gd name="connsiteY70" fmla="*/ 343364 h 1753523"/>
                <a:gd name="connsiteX71" fmla="*/ 695215 w 2319281"/>
                <a:gd name="connsiteY71" fmla="*/ 365397 h 1753523"/>
                <a:gd name="connsiteX72" fmla="*/ 618097 w 2319281"/>
                <a:gd name="connsiteY72" fmla="*/ 398448 h 1753523"/>
                <a:gd name="connsiteX73" fmla="*/ 518945 w 2319281"/>
                <a:gd name="connsiteY73" fmla="*/ 420482 h 1753523"/>
                <a:gd name="connsiteX74" fmla="*/ 485895 w 2319281"/>
                <a:gd name="connsiteY74" fmla="*/ 442515 h 1753523"/>
                <a:gd name="connsiteX75" fmla="*/ 353692 w 2319281"/>
                <a:gd name="connsiteY75" fmla="*/ 486583 h 1753523"/>
                <a:gd name="connsiteX76" fmla="*/ 320642 w 2319281"/>
                <a:gd name="connsiteY76" fmla="*/ 497600 h 1753523"/>
                <a:gd name="connsiteX77" fmla="*/ 287591 w 2319281"/>
                <a:gd name="connsiteY77" fmla="*/ 519633 h 1753523"/>
                <a:gd name="connsiteX78" fmla="*/ 210473 w 2319281"/>
                <a:gd name="connsiteY78" fmla="*/ 585735 h 1753523"/>
                <a:gd name="connsiteX79" fmla="*/ 122338 w 2319281"/>
                <a:gd name="connsiteY79" fmla="*/ 618785 h 1753523"/>
                <a:gd name="connsiteX80" fmla="*/ 89287 w 2319281"/>
                <a:gd name="connsiteY80" fmla="*/ 651836 h 1753523"/>
                <a:gd name="connsiteX81" fmla="*/ 56237 w 2319281"/>
                <a:gd name="connsiteY81" fmla="*/ 662853 h 1753523"/>
                <a:gd name="connsiteX82" fmla="*/ 45220 w 2319281"/>
                <a:gd name="connsiteY82" fmla="*/ 695903 h 1753523"/>
                <a:gd name="connsiteX83" fmla="*/ 23186 w 2319281"/>
                <a:gd name="connsiteY83" fmla="*/ 728954 h 1753523"/>
                <a:gd name="connsiteX84" fmla="*/ 1152 w 2319281"/>
                <a:gd name="connsiteY84" fmla="*/ 762004 h 175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319281" h="1753523">
                  <a:moveTo>
                    <a:pt x="1152" y="762004"/>
                  </a:moveTo>
                  <a:cubicBezTo>
                    <a:pt x="6660" y="776693"/>
                    <a:pt x="38985" y="797681"/>
                    <a:pt x="56237" y="817089"/>
                  </a:cubicBezTo>
                  <a:cubicBezTo>
                    <a:pt x="68436" y="830812"/>
                    <a:pt x="76936" y="847570"/>
                    <a:pt x="89287" y="861156"/>
                  </a:cubicBezTo>
                  <a:cubicBezTo>
                    <a:pt x="113741" y="888056"/>
                    <a:pt x="140699" y="912568"/>
                    <a:pt x="166405" y="938274"/>
                  </a:cubicBezTo>
                  <a:cubicBezTo>
                    <a:pt x="193507" y="965376"/>
                    <a:pt x="215730" y="981838"/>
                    <a:pt x="232507" y="1015392"/>
                  </a:cubicBezTo>
                  <a:cubicBezTo>
                    <a:pt x="265381" y="1081142"/>
                    <a:pt x="246981" y="1057449"/>
                    <a:pt x="265557" y="1125561"/>
                  </a:cubicBezTo>
                  <a:cubicBezTo>
                    <a:pt x="271668" y="1147968"/>
                    <a:pt x="281958" y="1169130"/>
                    <a:pt x="287591" y="1191662"/>
                  </a:cubicBezTo>
                  <a:cubicBezTo>
                    <a:pt x="291263" y="1206351"/>
                    <a:pt x="291096" y="1222584"/>
                    <a:pt x="298608" y="1235730"/>
                  </a:cubicBezTo>
                  <a:cubicBezTo>
                    <a:pt x="306338" y="1249257"/>
                    <a:pt x="320642" y="1257763"/>
                    <a:pt x="331659" y="1268780"/>
                  </a:cubicBezTo>
                  <a:cubicBezTo>
                    <a:pt x="335331" y="1279797"/>
                    <a:pt x="337482" y="1291444"/>
                    <a:pt x="342675" y="1301831"/>
                  </a:cubicBezTo>
                  <a:cubicBezTo>
                    <a:pt x="362333" y="1341148"/>
                    <a:pt x="401615" y="1371788"/>
                    <a:pt x="430810" y="1400983"/>
                  </a:cubicBezTo>
                  <a:lnTo>
                    <a:pt x="474878" y="1445050"/>
                  </a:lnTo>
                  <a:lnTo>
                    <a:pt x="507928" y="1478101"/>
                  </a:lnTo>
                  <a:cubicBezTo>
                    <a:pt x="511600" y="1489118"/>
                    <a:pt x="515755" y="1499985"/>
                    <a:pt x="518945" y="1511151"/>
                  </a:cubicBezTo>
                  <a:cubicBezTo>
                    <a:pt x="523105" y="1525710"/>
                    <a:pt x="524645" y="1541042"/>
                    <a:pt x="529962" y="1555219"/>
                  </a:cubicBezTo>
                  <a:cubicBezTo>
                    <a:pt x="535729" y="1570596"/>
                    <a:pt x="545326" y="1584279"/>
                    <a:pt x="551996" y="1599286"/>
                  </a:cubicBezTo>
                  <a:cubicBezTo>
                    <a:pt x="575604" y="1652403"/>
                    <a:pt x="568944" y="1650979"/>
                    <a:pt x="596063" y="1698438"/>
                  </a:cubicBezTo>
                  <a:cubicBezTo>
                    <a:pt x="602632" y="1709934"/>
                    <a:pt x="608734" y="1722126"/>
                    <a:pt x="618097" y="1731489"/>
                  </a:cubicBezTo>
                  <a:cubicBezTo>
                    <a:pt x="627460" y="1740852"/>
                    <a:pt x="640131" y="1746178"/>
                    <a:pt x="651148" y="1753523"/>
                  </a:cubicBezTo>
                  <a:cubicBezTo>
                    <a:pt x="680526" y="1749851"/>
                    <a:pt x="711459" y="1752624"/>
                    <a:pt x="739283" y="1742506"/>
                  </a:cubicBezTo>
                  <a:cubicBezTo>
                    <a:pt x="753925" y="1737182"/>
                    <a:pt x="758096" y="1715783"/>
                    <a:pt x="772333" y="1709455"/>
                  </a:cubicBezTo>
                  <a:cubicBezTo>
                    <a:pt x="792745" y="1700383"/>
                    <a:pt x="816530" y="1702819"/>
                    <a:pt x="838434" y="1698438"/>
                  </a:cubicBezTo>
                  <a:cubicBezTo>
                    <a:pt x="853281" y="1695468"/>
                    <a:pt x="867999" y="1691772"/>
                    <a:pt x="882502" y="1687421"/>
                  </a:cubicBezTo>
                  <a:cubicBezTo>
                    <a:pt x="904748" y="1680747"/>
                    <a:pt x="926569" y="1672732"/>
                    <a:pt x="948603" y="1665388"/>
                  </a:cubicBezTo>
                  <a:lnTo>
                    <a:pt x="981654" y="1654371"/>
                  </a:lnTo>
                  <a:cubicBezTo>
                    <a:pt x="988998" y="1643354"/>
                    <a:pt x="997766" y="1633163"/>
                    <a:pt x="1003687" y="1621320"/>
                  </a:cubicBezTo>
                  <a:cubicBezTo>
                    <a:pt x="1008880" y="1610933"/>
                    <a:pt x="1008262" y="1597932"/>
                    <a:pt x="1014704" y="1588270"/>
                  </a:cubicBezTo>
                  <a:cubicBezTo>
                    <a:pt x="1023347" y="1575306"/>
                    <a:pt x="1036738" y="1566236"/>
                    <a:pt x="1047755" y="1555219"/>
                  </a:cubicBezTo>
                  <a:cubicBezTo>
                    <a:pt x="1076087" y="1441892"/>
                    <a:pt x="1074072" y="1497062"/>
                    <a:pt x="1058772" y="1389966"/>
                  </a:cubicBezTo>
                  <a:cubicBezTo>
                    <a:pt x="1055100" y="1400983"/>
                    <a:pt x="1044083" y="1412000"/>
                    <a:pt x="1047755" y="1423017"/>
                  </a:cubicBezTo>
                  <a:cubicBezTo>
                    <a:pt x="1060285" y="1460608"/>
                    <a:pt x="1087441" y="1453876"/>
                    <a:pt x="1113856" y="1467084"/>
                  </a:cubicBezTo>
                  <a:cubicBezTo>
                    <a:pt x="1125699" y="1473005"/>
                    <a:pt x="1135411" y="1482549"/>
                    <a:pt x="1146907" y="1489118"/>
                  </a:cubicBezTo>
                  <a:cubicBezTo>
                    <a:pt x="1161166" y="1497266"/>
                    <a:pt x="1176285" y="1503807"/>
                    <a:pt x="1190974" y="1511151"/>
                  </a:cubicBezTo>
                  <a:cubicBezTo>
                    <a:pt x="1216680" y="1507479"/>
                    <a:pt x="1243040" y="1506967"/>
                    <a:pt x="1268092" y="1500135"/>
                  </a:cubicBezTo>
                  <a:cubicBezTo>
                    <a:pt x="1283937" y="1495814"/>
                    <a:pt x="1296911" y="1484200"/>
                    <a:pt x="1312160" y="1478101"/>
                  </a:cubicBezTo>
                  <a:cubicBezTo>
                    <a:pt x="1356863" y="1460220"/>
                    <a:pt x="1379043" y="1455872"/>
                    <a:pt x="1422328" y="1445050"/>
                  </a:cubicBezTo>
                  <a:cubicBezTo>
                    <a:pt x="1471558" y="1412231"/>
                    <a:pt x="1474944" y="1401600"/>
                    <a:pt x="1521480" y="1389966"/>
                  </a:cubicBezTo>
                  <a:cubicBezTo>
                    <a:pt x="1539646" y="1385424"/>
                    <a:pt x="1558203" y="1382621"/>
                    <a:pt x="1576565" y="1378949"/>
                  </a:cubicBezTo>
                  <a:cubicBezTo>
                    <a:pt x="1580237" y="1367932"/>
                    <a:pt x="1582388" y="1356285"/>
                    <a:pt x="1587581" y="1345898"/>
                  </a:cubicBezTo>
                  <a:cubicBezTo>
                    <a:pt x="1630297" y="1260464"/>
                    <a:pt x="1592938" y="1362879"/>
                    <a:pt x="1620632" y="1279797"/>
                  </a:cubicBezTo>
                  <a:cubicBezTo>
                    <a:pt x="1616960" y="1257763"/>
                    <a:pt x="1607148" y="1235897"/>
                    <a:pt x="1609615" y="1213696"/>
                  </a:cubicBezTo>
                  <a:cubicBezTo>
                    <a:pt x="1611077" y="1200536"/>
                    <a:pt x="1619427" y="1185738"/>
                    <a:pt x="1631649" y="1180645"/>
                  </a:cubicBezTo>
                  <a:cubicBezTo>
                    <a:pt x="1667440" y="1165732"/>
                    <a:pt x="1786409" y="1153038"/>
                    <a:pt x="1829952" y="1147595"/>
                  </a:cubicBezTo>
                  <a:cubicBezTo>
                    <a:pt x="1942020" y="1110239"/>
                    <a:pt x="1792809" y="1156690"/>
                    <a:pt x="2083340" y="1125561"/>
                  </a:cubicBezTo>
                  <a:cubicBezTo>
                    <a:pt x="2113450" y="1122335"/>
                    <a:pt x="2141497" y="1107809"/>
                    <a:pt x="2171475" y="1103527"/>
                  </a:cubicBezTo>
                  <a:lnTo>
                    <a:pt x="2248593" y="1092511"/>
                  </a:lnTo>
                  <a:cubicBezTo>
                    <a:pt x="2283551" y="1040074"/>
                    <a:pt x="2262241" y="1080067"/>
                    <a:pt x="2281644" y="1015392"/>
                  </a:cubicBezTo>
                  <a:cubicBezTo>
                    <a:pt x="2321879" y="881277"/>
                    <a:pt x="2289301" y="1006799"/>
                    <a:pt x="2314695" y="905224"/>
                  </a:cubicBezTo>
                  <a:cubicBezTo>
                    <a:pt x="2301182" y="675499"/>
                    <a:pt x="2365787" y="735411"/>
                    <a:pt x="2237577" y="706920"/>
                  </a:cubicBezTo>
                  <a:cubicBezTo>
                    <a:pt x="2226241" y="704401"/>
                    <a:pt x="2215543" y="699575"/>
                    <a:pt x="2204526" y="695903"/>
                  </a:cubicBezTo>
                  <a:cubicBezTo>
                    <a:pt x="2200854" y="626130"/>
                    <a:pt x="2202546" y="555866"/>
                    <a:pt x="2193509" y="486583"/>
                  </a:cubicBezTo>
                  <a:cubicBezTo>
                    <a:pt x="2191385" y="470298"/>
                    <a:pt x="2177944" y="457610"/>
                    <a:pt x="2171475" y="442515"/>
                  </a:cubicBezTo>
                  <a:cubicBezTo>
                    <a:pt x="2160157" y="416106"/>
                    <a:pt x="2157427" y="393343"/>
                    <a:pt x="2149442" y="365397"/>
                  </a:cubicBezTo>
                  <a:cubicBezTo>
                    <a:pt x="2146252" y="354231"/>
                    <a:pt x="2143618" y="342734"/>
                    <a:pt x="2138425" y="332347"/>
                  </a:cubicBezTo>
                  <a:cubicBezTo>
                    <a:pt x="2132503" y="320504"/>
                    <a:pt x="2123736" y="310313"/>
                    <a:pt x="2116391" y="299296"/>
                  </a:cubicBezTo>
                  <a:cubicBezTo>
                    <a:pt x="2107618" y="264203"/>
                    <a:pt x="2099952" y="236511"/>
                    <a:pt x="2094357" y="200144"/>
                  </a:cubicBezTo>
                  <a:cubicBezTo>
                    <a:pt x="2077900" y="93174"/>
                    <a:pt x="2101461" y="139191"/>
                    <a:pt x="2061307" y="78959"/>
                  </a:cubicBezTo>
                  <a:cubicBezTo>
                    <a:pt x="2057635" y="64270"/>
                    <a:pt x="2057802" y="48037"/>
                    <a:pt x="2050290" y="34891"/>
                  </a:cubicBezTo>
                  <a:cubicBezTo>
                    <a:pt x="2042560" y="21364"/>
                    <a:pt x="2032804" y="2533"/>
                    <a:pt x="2017239" y="1841"/>
                  </a:cubicBezTo>
                  <a:cubicBezTo>
                    <a:pt x="1863111" y="-5009"/>
                    <a:pt x="1708767" y="9186"/>
                    <a:pt x="1554531" y="12858"/>
                  </a:cubicBezTo>
                  <a:cubicBezTo>
                    <a:pt x="1521341" y="34984"/>
                    <a:pt x="1516546" y="40154"/>
                    <a:pt x="1477413" y="56925"/>
                  </a:cubicBezTo>
                  <a:cubicBezTo>
                    <a:pt x="1447772" y="69628"/>
                    <a:pt x="1421608" y="72493"/>
                    <a:pt x="1389278" y="78959"/>
                  </a:cubicBezTo>
                  <a:cubicBezTo>
                    <a:pt x="1307597" y="133413"/>
                    <a:pt x="1349144" y="117833"/>
                    <a:pt x="1268092" y="134043"/>
                  </a:cubicBezTo>
                  <a:cubicBezTo>
                    <a:pt x="1249731" y="141388"/>
                    <a:pt x="1230696" y="147233"/>
                    <a:pt x="1213008" y="156077"/>
                  </a:cubicBezTo>
                  <a:cubicBezTo>
                    <a:pt x="1172439" y="176362"/>
                    <a:pt x="1184176" y="185658"/>
                    <a:pt x="1135890" y="200144"/>
                  </a:cubicBezTo>
                  <a:cubicBezTo>
                    <a:pt x="1114494" y="206563"/>
                    <a:pt x="1091595" y="206315"/>
                    <a:pt x="1069789" y="211161"/>
                  </a:cubicBezTo>
                  <a:cubicBezTo>
                    <a:pt x="1058453" y="213680"/>
                    <a:pt x="1047942" y="219122"/>
                    <a:pt x="1036738" y="222178"/>
                  </a:cubicBezTo>
                  <a:cubicBezTo>
                    <a:pt x="1007523" y="230146"/>
                    <a:pt x="977546" y="235306"/>
                    <a:pt x="948603" y="244212"/>
                  </a:cubicBezTo>
                  <a:cubicBezTo>
                    <a:pt x="914606" y="254672"/>
                    <a:pt x="825529" y="296883"/>
                    <a:pt x="805384" y="310313"/>
                  </a:cubicBezTo>
                  <a:cubicBezTo>
                    <a:pt x="794367" y="317658"/>
                    <a:pt x="784503" y="327131"/>
                    <a:pt x="772333" y="332347"/>
                  </a:cubicBezTo>
                  <a:cubicBezTo>
                    <a:pt x="758416" y="338311"/>
                    <a:pt x="742955" y="339692"/>
                    <a:pt x="728266" y="343364"/>
                  </a:cubicBezTo>
                  <a:cubicBezTo>
                    <a:pt x="717249" y="350708"/>
                    <a:pt x="706711" y="358828"/>
                    <a:pt x="695215" y="365397"/>
                  </a:cubicBezTo>
                  <a:cubicBezTo>
                    <a:pt x="673780" y="377646"/>
                    <a:pt x="643380" y="392829"/>
                    <a:pt x="618097" y="398448"/>
                  </a:cubicBezTo>
                  <a:cubicBezTo>
                    <a:pt x="587630" y="405218"/>
                    <a:pt x="548706" y="405601"/>
                    <a:pt x="518945" y="420482"/>
                  </a:cubicBezTo>
                  <a:cubicBezTo>
                    <a:pt x="507102" y="426403"/>
                    <a:pt x="498117" y="437423"/>
                    <a:pt x="485895" y="442515"/>
                  </a:cubicBezTo>
                  <a:cubicBezTo>
                    <a:pt x="485885" y="442519"/>
                    <a:pt x="383074" y="476789"/>
                    <a:pt x="353692" y="486583"/>
                  </a:cubicBezTo>
                  <a:cubicBezTo>
                    <a:pt x="342675" y="490255"/>
                    <a:pt x="330304" y="491159"/>
                    <a:pt x="320642" y="497600"/>
                  </a:cubicBezTo>
                  <a:cubicBezTo>
                    <a:pt x="309625" y="504944"/>
                    <a:pt x="297763" y="511157"/>
                    <a:pt x="287591" y="519633"/>
                  </a:cubicBezTo>
                  <a:cubicBezTo>
                    <a:pt x="247515" y="553029"/>
                    <a:pt x="259982" y="558230"/>
                    <a:pt x="210473" y="585735"/>
                  </a:cubicBezTo>
                  <a:cubicBezTo>
                    <a:pt x="190716" y="596711"/>
                    <a:pt x="147073" y="610540"/>
                    <a:pt x="122338" y="618785"/>
                  </a:cubicBezTo>
                  <a:cubicBezTo>
                    <a:pt x="111321" y="629802"/>
                    <a:pt x="102251" y="643193"/>
                    <a:pt x="89287" y="651836"/>
                  </a:cubicBezTo>
                  <a:cubicBezTo>
                    <a:pt x="79625" y="658278"/>
                    <a:pt x="64448" y="654642"/>
                    <a:pt x="56237" y="662853"/>
                  </a:cubicBezTo>
                  <a:cubicBezTo>
                    <a:pt x="48026" y="671064"/>
                    <a:pt x="50413" y="685516"/>
                    <a:pt x="45220" y="695903"/>
                  </a:cubicBezTo>
                  <a:cubicBezTo>
                    <a:pt x="39298" y="707746"/>
                    <a:pt x="29108" y="717111"/>
                    <a:pt x="23186" y="728954"/>
                  </a:cubicBezTo>
                  <a:cubicBezTo>
                    <a:pt x="11008" y="753310"/>
                    <a:pt x="-4356" y="747315"/>
                    <a:pt x="1152" y="76200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25" name="شكل حر: شكل 24">
              <a:extLst>
                <a:ext uri="{FF2B5EF4-FFF2-40B4-BE49-F238E27FC236}">
                  <a16:creationId xmlns:a16="http://schemas.microsoft.com/office/drawing/2014/main" id="{E8AEF866-4FF3-0D1A-098B-3F406902E710}"/>
                </a:ext>
              </a:extLst>
            </p:cNvPr>
            <p:cNvSpPr/>
            <p:nvPr/>
          </p:nvSpPr>
          <p:spPr>
            <a:xfrm>
              <a:off x="5343181" y="2335076"/>
              <a:ext cx="3415229" cy="2005570"/>
            </a:xfrm>
            <a:custGeom>
              <a:avLst/>
              <a:gdLst>
                <a:gd name="connsiteX0" fmla="*/ 716096 w 3415229"/>
                <a:gd name="connsiteY0" fmla="*/ 661512 h 2005570"/>
                <a:gd name="connsiteX1" fmla="*/ 605927 w 3415229"/>
                <a:gd name="connsiteY1" fmla="*/ 683546 h 2005570"/>
                <a:gd name="connsiteX2" fmla="*/ 396607 w 3415229"/>
                <a:gd name="connsiteY2" fmla="*/ 716596 h 2005570"/>
                <a:gd name="connsiteX3" fmla="*/ 297455 w 3415229"/>
                <a:gd name="connsiteY3" fmla="*/ 749647 h 2005570"/>
                <a:gd name="connsiteX4" fmla="*/ 220337 w 3415229"/>
                <a:gd name="connsiteY4" fmla="*/ 771681 h 2005570"/>
                <a:gd name="connsiteX5" fmla="*/ 165253 w 3415229"/>
                <a:gd name="connsiteY5" fmla="*/ 804731 h 2005570"/>
                <a:gd name="connsiteX6" fmla="*/ 121185 w 3415229"/>
                <a:gd name="connsiteY6" fmla="*/ 859816 h 2005570"/>
                <a:gd name="connsiteX7" fmla="*/ 44067 w 3415229"/>
                <a:gd name="connsiteY7" fmla="*/ 981001 h 2005570"/>
                <a:gd name="connsiteX8" fmla="*/ 33050 w 3415229"/>
                <a:gd name="connsiteY8" fmla="*/ 1025069 h 2005570"/>
                <a:gd name="connsiteX9" fmla="*/ 11017 w 3415229"/>
                <a:gd name="connsiteY9" fmla="*/ 1091170 h 2005570"/>
                <a:gd name="connsiteX10" fmla="*/ 0 w 3415229"/>
                <a:gd name="connsiteY10" fmla="*/ 1146254 h 2005570"/>
                <a:gd name="connsiteX11" fmla="*/ 11017 w 3415229"/>
                <a:gd name="connsiteY11" fmla="*/ 1553878 h 2005570"/>
                <a:gd name="connsiteX12" fmla="*/ 22033 w 3415229"/>
                <a:gd name="connsiteY12" fmla="*/ 1597946 h 2005570"/>
                <a:gd name="connsiteX13" fmla="*/ 66101 w 3415229"/>
                <a:gd name="connsiteY13" fmla="*/ 1619979 h 2005570"/>
                <a:gd name="connsiteX14" fmla="*/ 88135 w 3415229"/>
                <a:gd name="connsiteY14" fmla="*/ 1664047 h 2005570"/>
                <a:gd name="connsiteX15" fmla="*/ 121185 w 3415229"/>
                <a:gd name="connsiteY15" fmla="*/ 1686081 h 2005570"/>
                <a:gd name="connsiteX16" fmla="*/ 165253 w 3415229"/>
                <a:gd name="connsiteY16" fmla="*/ 1741165 h 2005570"/>
                <a:gd name="connsiteX17" fmla="*/ 231354 w 3415229"/>
                <a:gd name="connsiteY17" fmla="*/ 1763199 h 2005570"/>
                <a:gd name="connsiteX18" fmla="*/ 264405 w 3415229"/>
                <a:gd name="connsiteY18" fmla="*/ 1796249 h 2005570"/>
                <a:gd name="connsiteX19" fmla="*/ 308472 w 3415229"/>
                <a:gd name="connsiteY19" fmla="*/ 1818283 h 2005570"/>
                <a:gd name="connsiteX20" fmla="*/ 418641 w 3415229"/>
                <a:gd name="connsiteY20" fmla="*/ 1906418 h 2005570"/>
                <a:gd name="connsiteX21" fmla="*/ 462708 w 3415229"/>
                <a:gd name="connsiteY21" fmla="*/ 1950485 h 2005570"/>
                <a:gd name="connsiteX22" fmla="*/ 495759 w 3415229"/>
                <a:gd name="connsiteY22" fmla="*/ 1983536 h 2005570"/>
                <a:gd name="connsiteX23" fmla="*/ 561860 w 3415229"/>
                <a:gd name="connsiteY23" fmla="*/ 2005570 h 2005570"/>
                <a:gd name="connsiteX24" fmla="*/ 661012 w 3415229"/>
                <a:gd name="connsiteY24" fmla="*/ 1994553 h 2005570"/>
                <a:gd name="connsiteX25" fmla="*/ 694062 w 3415229"/>
                <a:gd name="connsiteY25" fmla="*/ 1983536 h 2005570"/>
                <a:gd name="connsiteX26" fmla="*/ 749147 w 3415229"/>
                <a:gd name="connsiteY26" fmla="*/ 1972519 h 2005570"/>
                <a:gd name="connsiteX27" fmla="*/ 859315 w 3415229"/>
                <a:gd name="connsiteY27" fmla="*/ 1961502 h 2005570"/>
                <a:gd name="connsiteX28" fmla="*/ 903383 w 3415229"/>
                <a:gd name="connsiteY28" fmla="*/ 1950485 h 2005570"/>
                <a:gd name="connsiteX29" fmla="*/ 991518 w 3415229"/>
                <a:gd name="connsiteY29" fmla="*/ 1917435 h 2005570"/>
                <a:gd name="connsiteX30" fmla="*/ 1035585 w 3415229"/>
                <a:gd name="connsiteY30" fmla="*/ 1840317 h 2005570"/>
                <a:gd name="connsiteX31" fmla="*/ 1068636 w 3415229"/>
                <a:gd name="connsiteY31" fmla="*/ 1818283 h 2005570"/>
                <a:gd name="connsiteX32" fmla="*/ 1079653 w 3415229"/>
                <a:gd name="connsiteY32" fmla="*/ 1774216 h 2005570"/>
                <a:gd name="connsiteX33" fmla="*/ 1123720 w 3415229"/>
                <a:gd name="connsiteY33" fmla="*/ 1708114 h 2005570"/>
                <a:gd name="connsiteX34" fmla="*/ 1145754 w 3415229"/>
                <a:gd name="connsiteY34" fmla="*/ 1675064 h 2005570"/>
                <a:gd name="connsiteX35" fmla="*/ 1211855 w 3415229"/>
                <a:gd name="connsiteY35" fmla="*/ 1642013 h 2005570"/>
                <a:gd name="connsiteX36" fmla="*/ 1244906 w 3415229"/>
                <a:gd name="connsiteY36" fmla="*/ 1619979 h 2005570"/>
                <a:gd name="connsiteX37" fmla="*/ 1277956 w 3415229"/>
                <a:gd name="connsiteY37" fmla="*/ 1575912 h 2005570"/>
                <a:gd name="connsiteX38" fmla="*/ 1355074 w 3415229"/>
                <a:gd name="connsiteY38" fmla="*/ 1542861 h 2005570"/>
                <a:gd name="connsiteX39" fmla="*/ 1410159 w 3415229"/>
                <a:gd name="connsiteY39" fmla="*/ 1520828 h 2005570"/>
                <a:gd name="connsiteX40" fmla="*/ 1553378 w 3415229"/>
                <a:gd name="connsiteY40" fmla="*/ 1531844 h 2005570"/>
                <a:gd name="connsiteX41" fmla="*/ 1586429 w 3415229"/>
                <a:gd name="connsiteY41" fmla="*/ 1542861 h 2005570"/>
                <a:gd name="connsiteX42" fmla="*/ 1641513 w 3415229"/>
                <a:gd name="connsiteY42" fmla="*/ 1597946 h 2005570"/>
                <a:gd name="connsiteX43" fmla="*/ 1696597 w 3415229"/>
                <a:gd name="connsiteY43" fmla="*/ 1608963 h 2005570"/>
                <a:gd name="connsiteX44" fmla="*/ 1729648 w 3415229"/>
                <a:gd name="connsiteY44" fmla="*/ 1619979 h 2005570"/>
                <a:gd name="connsiteX45" fmla="*/ 1806766 w 3415229"/>
                <a:gd name="connsiteY45" fmla="*/ 1630996 h 2005570"/>
                <a:gd name="connsiteX46" fmla="*/ 1894901 w 3415229"/>
                <a:gd name="connsiteY46" fmla="*/ 1653030 h 2005570"/>
                <a:gd name="connsiteX47" fmla="*/ 1938968 w 3415229"/>
                <a:gd name="connsiteY47" fmla="*/ 1675064 h 2005570"/>
                <a:gd name="connsiteX48" fmla="*/ 1983036 w 3415229"/>
                <a:gd name="connsiteY48" fmla="*/ 1686081 h 2005570"/>
                <a:gd name="connsiteX49" fmla="*/ 2060154 w 3415229"/>
                <a:gd name="connsiteY49" fmla="*/ 1708114 h 2005570"/>
                <a:gd name="connsiteX50" fmla="*/ 2203373 w 3415229"/>
                <a:gd name="connsiteY50" fmla="*/ 1675064 h 2005570"/>
                <a:gd name="connsiteX51" fmla="*/ 2247441 w 3415229"/>
                <a:gd name="connsiteY51" fmla="*/ 1630996 h 2005570"/>
                <a:gd name="connsiteX52" fmla="*/ 2401677 w 3415229"/>
                <a:gd name="connsiteY52" fmla="*/ 1642013 h 2005570"/>
                <a:gd name="connsiteX53" fmla="*/ 2434727 w 3415229"/>
                <a:gd name="connsiteY53" fmla="*/ 1664047 h 2005570"/>
                <a:gd name="connsiteX54" fmla="*/ 2467778 w 3415229"/>
                <a:gd name="connsiteY54" fmla="*/ 1697097 h 2005570"/>
                <a:gd name="connsiteX55" fmla="*/ 2533879 w 3415229"/>
                <a:gd name="connsiteY55" fmla="*/ 1708114 h 2005570"/>
                <a:gd name="connsiteX56" fmla="*/ 2644048 w 3415229"/>
                <a:gd name="connsiteY56" fmla="*/ 1697097 h 2005570"/>
                <a:gd name="connsiteX57" fmla="*/ 2677099 w 3415229"/>
                <a:gd name="connsiteY57" fmla="*/ 1686081 h 2005570"/>
                <a:gd name="connsiteX58" fmla="*/ 2831335 w 3415229"/>
                <a:gd name="connsiteY58" fmla="*/ 1675064 h 2005570"/>
                <a:gd name="connsiteX59" fmla="*/ 2842352 w 3415229"/>
                <a:gd name="connsiteY59" fmla="*/ 1630996 h 2005570"/>
                <a:gd name="connsiteX60" fmla="*/ 2875402 w 3415229"/>
                <a:gd name="connsiteY60" fmla="*/ 1619979 h 2005570"/>
                <a:gd name="connsiteX61" fmla="*/ 2886419 w 3415229"/>
                <a:gd name="connsiteY61" fmla="*/ 1509811 h 2005570"/>
                <a:gd name="connsiteX62" fmla="*/ 2908453 w 3415229"/>
                <a:gd name="connsiteY62" fmla="*/ 1410659 h 2005570"/>
                <a:gd name="connsiteX63" fmla="*/ 2919470 w 3415229"/>
                <a:gd name="connsiteY63" fmla="*/ 1377608 h 2005570"/>
                <a:gd name="connsiteX64" fmla="*/ 2963537 w 3415229"/>
                <a:gd name="connsiteY64" fmla="*/ 1366591 h 2005570"/>
                <a:gd name="connsiteX65" fmla="*/ 3249976 w 3415229"/>
                <a:gd name="connsiteY65" fmla="*/ 1366591 h 2005570"/>
                <a:gd name="connsiteX66" fmla="*/ 3338111 w 3415229"/>
                <a:gd name="connsiteY66" fmla="*/ 1322524 h 2005570"/>
                <a:gd name="connsiteX67" fmla="*/ 3382178 w 3415229"/>
                <a:gd name="connsiteY67" fmla="*/ 1300490 h 2005570"/>
                <a:gd name="connsiteX68" fmla="*/ 3415229 w 3415229"/>
                <a:gd name="connsiteY68" fmla="*/ 1201338 h 2005570"/>
                <a:gd name="connsiteX69" fmla="*/ 3382178 w 3415229"/>
                <a:gd name="connsiteY69" fmla="*/ 1058119 h 2005570"/>
                <a:gd name="connsiteX70" fmla="*/ 3371161 w 3415229"/>
                <a:gd name="connsiteY70" fmla="*/ 1014052 h 2005570"/>
                <a:gd name="connsiteX71" fmla="*/ 3360144 w 3415229"/>
                <a:gd name="connsiteY71" fmla="*/ 892866 h 2005570"/>
                <a:gd name="connsiteX72" fmla="*/ 3338111 w 3415229"/>
                <a:gd name="connsiteY72" fmla="*/ 694563 h 2005570"/>
                <a:gd name="connsiteX73" fmla="*/ 3349127 w 3415229"/>
                <a:gd name="connsiteY73" fmla="*/ 419141 h 2005570"/>
                <a:gd name="connsiteX74" fmla="*/ 3360144 w 3415229"/>
                <a:gd name="connsiteY74" fmla="*/ 375073 h 2005570"/>
                <a:gd name="connsiteX75" fmla="*/ 3349127 w 3415229"/>
                <a:gd name="connsiteY75" fmla="*/ 264905 h 2005570"/>
                <a:gd name="connsiteX76" fmla="*/ 3360144 w 3415229"/>
                <a:gd name="connsiteY76" fmla="*/ 88635 h 2005570"/>
                <a:gd name="connsiteX77" fmla="*/ 3349127 w 3415229"/>
                <a:gd name="connsiteY77" fmla="*/ 11517 h 2005570"/>
                <a:gd name="connsiteX78" fmla="*/ 3260992 w 3415229"/>
                <a:gd name="connsiteY78" fmla="*/ 500 h 2005570"/>
                <a:gd name="connsiteX79" fmla="*/ 3051672 w 3415229"/>
                <a:gd name="connsiteY79" fmla="*/ 11517 h 2005570"/>
                <a:gd name="connsiteX80" fmla="*/ 3018621 w 3415229"/>
                <a:gd name="connsiteY80" fmla="*/ 22534 h 2005570"/>
                <a:gd name="connsiteX81" fmla="*/ 2941503 w 3415229"/>
                <a:gd name="connsiteY81" fmla="*/ 44567 h 2005570"/>
                <a:gd name="connsiteX82" fmla="*/ 2908453 w 3415229"/>
                <a:gd name="connsiteY82" fmla="*/ 66601 h 2005570"/>
                <a:gd name="connsiteX83" fmla="*/ 2875402 w 3415229"/>
                <a:gd name="connsiteY83" fmla="*/ 77618 h 2005570"/>
                <a:gd name="connsiteX84" fmla="*/ 2864385 w 3415229"/>
                <a:gd name="connsiteY84" fmla="*/ 110669 h 2005570"/>
                <a:gd name="connsiteX85" fmla="*/ 2853368 w 3415229"/>
                <a:gd name="connsiteY85" fmla="*/ 187787 h 2005570"/>
                <a:gd name="connsiteX86" fmla="*/ 2831335 w 3415229"/>
                <a:gd name="connsiteY86" fmla="*/ 253888 h 2005570"/>
                <a:gd name="connsiteX87" fmla="*/ 2820318 w 3415229"/>
                <a:gd name="connsiteY87" fmla="*/ 308972 h 2005570"/>
                <a:gd name="connsiteX88" fmla="*/ 2776250 w 3415229"/>
                <a:gd name="connsiteY88" fmla="*/ 397107 h 2005570"/>
                <a:gd name="connsiteX89" fmla="*/ 2732183 w 3415229"/>
                <a:gd name="connsiteY89" fmla="*/ 408124 h 2005570"/>
                <a:gd name="connsiteX90" fmla="*/ 2699132 w 3415229"/>
                <a:gd name="connsiteY90" fmla="*/ 419141 h 2005570"/>
                <a:gd name="connsiteX91" fmla="*/ 2555913 w 3415229"/>
                <a:gd name="connsiteY91" fmla="*/ 452191 h 2005570"/>
                <a:gd name="connsiteX92" fmla="*/ 2511846 w 3415229"/>
                <a:gd name="connsiteY92" fmla="*/ 463208 h 2005570"/>
                <a:gd name="connsiteX93" fmla="*/ 2401677 w 3415229"/>
                <a:gd name="connsiteY93" fmla="*/ 474225 h 2005570"/>
                <a:gd name="connsiteX94" fmla="*/ 2192356 w 3415229"/>
                <a:gd name="connsiteY94" fmla="*/ 452191 h 2005570"/>
                <a:gd name="connsiteX95" fmla="*/ 2126255 w 3415229"/>
                <a:gd name="connsiteY95" fmla="*/ 419141 h 2005570"/>
                <a:gd name="connsiteX96" fmla="*/ 1994053 w 3415229"/>
                <a:gd name="connsiteY96" fmla="*/ 441175 h 2005570"/>
                <a:gd name="connsiteX97" fmla="*/ 1916935 w 3415229"/>
                <a:gd name="connsiteY97" fmla="*/ 463208 h 2005570"/>
                <a:gd name="connsiteX98" fmla="*/ 1850833 w 3415229"/>
                <a:gd name="connsiteY98" fmla="*/ 529310 h 2005570"/>
                <a:gd name="connsiteX99" fmla="*/ 1839817 w 3415229"/>
                <a:gd name="connsiteY99" fmla="*/ 562360 h 2005570"/>
                <a:gd name="connsiteX100" fmla="*/ 1795749 w 3415229"/>
                <a:gd name="connsiteY100" fmla="*/ 639478 h 2005570"/>
                <a:gd name="connsiteX101" fmla="*/ 1806766 w 3415229"/>
                <a:gd name="connsiteY101" fmla="*/ 716596 h 2005570"/>
                <a:gd name="connsiteX102" fmla="*/ 1828800 w 3415229"/>
                <a:gd name="connsiteY102" fmla="*/ 782697 h 2005570"/>
                <a:gd name="connsiteX103" fmla="*/ 1839817 w 3415229"/>
                <a:gd name="connsiteY103" fmla="*/ 826765 h 2005570"/>
                <a:gd name="connsiteX104" fmla="*/ 1828800 w 3415229"/>
                <a:gd name="connsiteY104" fmla="*/ 892866 h 2005570"/>
                <a:gd name="connsiteX105" fmla="*/ 1817783 w 3415229"/>
                <a:gd name="connsiteY105" fmla="*/ 992018 h 2005570"/>
                <a:gd name="connsiteX106" fmla="*/ 1795749 w 3415229"/>
                <a:gd name="connsiteY106" fmla="*/ 947951 h 2005570"/>
                <a:gd name="connsiteX107" fmla="*/ 1762699 w 3415229"/>
                <a:gd name="connsiteY107" fmla="*/ 914900 h 2005570"/>
                <a:gd name="connsiteX108" fmla="*/ 1740665 w 3415229"/>
                <a:gd name="connsiteY108" fmla="*/ 848799 h 2005570"/>
                <a:gd name="connsiteX109" fmla="*/ 1729648 w 3415229"/>
                <a:gd name="connsiteY109" fmla="*/ 804731 h 2005570"/>
                <a:gd name="connsiteX110" fmla="*/ 1707614 w 3415229"/>
                <a:gd name="connsiteY110" fmla="*/ 760664 h 2005570"/>
                <a:gd name="connsiteX111" fmla="*/ 1696597 w 3415229"/>
                <a:gd name="connsiteY111" fmla="*/ 727613 h 2005570"/>
                <a:gd name="connsiteX112" fmla="*/ 1685580 w 3415229"/>
                <a:gd name="connsiteY112" fmla="*/ 683546 h 2005570"/>
                <a:gd name="connsiteX113" fmla="*/ 1641513 w 3415229"/>
                <a:gd name="connsiteY113" fmla="*/ 617444 h 2005570"/>
                <a:gd name="connsiteX114" fmla="*/ 1619479 w 3415229"/>
                <a:gd name="connsiteY114" fmla="*/ 551343 h 2005570"/>
                <a:gd name="connsiteX115" fmla="*/ 1586429 w 3415229"/>
                <a:gd name="connsiteY115" fmla="*/ 463208 h 2005570"/>
                <a:gd name="connsiteX116" fmla="*/ 1520327 w 3415229"/>
                <a:gd name="connsiteY116" fmla="*/ 408124 h 2005570"/>
                <a:gd name="connsiteX117" fmla="*/ 1476260 w 3415229"/>
                <a:gd name="connsiteY117" fmla="*/ 342023 h 2005570"/>
                <a:gd name="connsiteX118" fmla="*/ 1465243 w 3415229"/>
                <a:gd name="connsiteY118" fmla="*/ 308972 h 2005570"/>
                <a:gd name="connsiteX119" fmla="*/ 1388125 w 3415229"/>
                <a:gd name="connsiteY119" fmla="*/ 286938 h 2005570"/>
                <a:gd name="connsiteX120" fmla="*/ 1355074 w 3415229"/>
                <a:gd name="connsiteY120" fmla="*/ 275922 h 2005570"/>
                <a:gd name="connsiteX121" fmla="*/ 1277956 w 3415229"/>
                <a:gd name="connsiteY121" fmla="*/ 297955 h 2005570"/>
                <a:gd name="connsiteX122" fmla="*/ 1233889 w 3415229"/>
                <a:gd name="connsiteY122" fmla="*/ 308972 h 2005570"/>
                <a:gd name="connsiteX123" fmla="*/ 1189821 w 3415229"/>
                <a:gd name="connsiteY123" fmla="*/ 331006 h 2005570"/>
                <a:gd name="connsiteX124" fmla="*/ 1156771 w 3415229"/>
                <a:gd name="connsiteY124" fmla="*/ 342023 h 2005570"/>
                <a:gd name="connsiteX125" fmla="*/ 1101686 w 3415229"/>
                <a:gd name="connsiteY125" fmla="*/ 408124 h 2005570"/>
                <a:gd name="connsiteX126" fmla="*/ 1057619 w 3415229"/>
                <a:gd name="connsiteY126" fmla="*/ 474225 h 2005570"/>
                <a:gd name="connsiteX127" fmla="*/ 1035585 w 3415229"/>
                <a:gd name="connsiteY127" fmla="*/ 507276 h 2005570"/>
                <a:gd name="connsiteX128" fmla="*/ 1013552 w 3415229"/>
                <a:gd name="connsiteY128" fmla="*/ 595411 h 2005570"/>
                <a:gd name="connsiteX129" fmla="*/ 991518 w 3415229"/>
                <a:gd name="connsiteY129" fmla="*/ 705579 h 2005570"/>
                <a:gd name="connsiteX130" fmla="*/ 969484 w 3415229"/>
                <a:gd name="connsiteY130" fmla="*/ 749647 h 2005570"/>
                <a:gd name="connsiteX131" fmla="*/ 958467 w 3415229"/>
                <a:gd name="connsiteY131" fmla="*/ 782697 h 2005570"/>
                <a:gd name="connsiteX132" fmla="*/ 892366 w 3415229"/>
                <a:gd name="connsiteY132" fmla="*/ 760664 h 2005570"/>
                <a:gd name="connsiteX133" fmla="*/ 837282 w 3415229"/>
                <a:gd name="connsiteY133" fmla="*/ 716596 h 2005570"/>
                <a:gd name="connsiteX134" fmla="*/ 804231 w 3415229"/>
                <a:gd name="connsiteY134" fmla="*/ 683546 h 2005570"/>
                <a:gd name="connsiteX135" fmla="*/ 716096 w 3415229"/>
                <a:gd name="connsiteY135" fmla="*/ 661512 h 20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3415229" h="2005570">
                  <a:moveTo>
                    <a:pt x="716096" y="661512"/>
                  </a:moveTo>
                  <a:cubicBezTo>
                    <a:pt x="683045" y="661512"/>
                    <a:pt x="642919" y="677705"/>
                    <a:pt x="605927" y="683546"/>
                  </a:cubicBezTo>
                  <a:cubicBezTo>
                    <a:pt x="536154" y="694563"/>
                    <a:pt x="465136" y="699464"/>
                    <a:pt x="396607" y="716596"/>
                  </a:cubicBezTo>
                  <a:cubicBezTo>
                    <a:pt x="322767" y="735056"/>
                    <a:pt x="380424" y="718533"/>
                    <a:pt x="297455" y="749647"/>
                  </a:cubicBezTo>
                  <a:cubicBezTo>
                    <a:pt x="265844" y="761501"/>
                    <a:pt x="255066" y="762999"/>
                    <a:pt x="220337" y="771681"/>
                  </a:cubicBezTo>
                  <a:cubicBezTo>
                    <a:pt x="201976" y="782698"/>
                    <a:pt x="181257" y="790505"/>
                    <a:pt x="165253" y="804731"/>
                  </a:cubicBezTo>
                  <a:cubicBezTo>
                    <a:pt x="147678" y="820353"/>
                    <a:pt x="135015" y="840799"/>
                    <a:pt x="121185" y="859816"/>
                  </a:cubicBezTo>
                  <a:cubicBezTo>
                    <a:pt x="89221" y="903767"/>
                    <a:pt x="71352" y="935527"/>
                    <a:pt x="44067" y="981001"/>
                  </a:cubicBezTo>
                  <a:cubicBezTo>
                    <a:pt x="40395" y="995690"/>
                    <a:pt x="37401" y="1010566"/>
                    <a:pt x="33050" y="1025069"/>
                  </a:cubicBezTo>
                  <a:cubicBezTo>
                    <a:pt x="26376" y="1047315"/>
                    <a:pt x="15572" y="1068396"/>
                    <a:pt x="11017" y="1091170"/>
                  </a:cubicBezTo>
                  <a:lnTo>
                    <a:pt x="0" y="1146254"/>
                  </a:lnTo>
                  <a:cubicBezTo>
                    <a:pt x="3672" y="1282129"/>
                    <a:pt x="4395" y="1418115"/>
                    <a:pt x="11017" y="1553878"/>
                  </a:cubicBezTo>
                  <a:cubicBezTo>
                    <a:pt x="11755" y="1569001"/>
                    <a:pt x="12340" y="1586314"/>
                    <a:pt x="22033" y="1597946"/>
                  </a:cubicBezTo>
                  <a:cubicBezTo>
                    <a:pt x="32547" y="1610563"/>
                    <a:pt x="51412" y="1612635"/>
                    <a:pt x="66101" y="1619979"/>
                  </a:cubicBezTo>
                  <a:cubicBezTo>
                    <a:pt x="73446" y="1634668"/>
                    <a:pt x="77621" y="1651430"/>
                    <a:pt x="88135" y="1664047"/>
                  </a:cubicBezTo>
                  <a:cubicBezTo>
                    <a:pt x="96611" y="1674219"/>
                    <a:pt x="112914" y="1675742"/>
                    <a:pt x="121185" y="1686081"/>
                  </a:cubicBezTo>
                  <a:cubicBezTo>
                    <a:pt x="159083" y="1733454"/>
                    <a:pt x="96664" y="1710681"/>
                    <a:pt x="165253" y="1741165"/>
                  </a:cubicBezTo>
                  <a:cubicBezTo>
                    <a:pt x="186477" y="1750598"/>
                    <a:pt x="231354" y="1763199"/>
                    <a:pt x="231354" y="1763199"/>
                  </a:cubicBezTo>
                  <a:cubicBezTo>
                    <a:pt x="242371" y="1774216"/>
                    <a:pt x="251727" y="1787193"/>
                    <a:pt x="264405" y="1796249"/>
                  </a:cubicBezTo>
                  <a:cubicBezTo>
                    <a:pt x="277769" y="1805795"/>
                    <a:pt x="295761" y="1807883"/>
                    <a:pt x="308472" y="1818283"/>
                  </a:cubicBezTo>
                  <a:cubicBezTo>
                    <a:pt x="425799" y="1914278"/>
                    <a:pt x="340880" y="1880498"/>
                    <a:pt x="418641" y="1906418"/>
                  </a:cubicBezTo>
                  <a:cubicBezTo>
                    <a:pt x="439626" y="1969373"/>
                    <a:pt x="412345" y="1916910"/>
                    <a:pt x="462708" y="1950485"/>
                  </a:cubicBezTo>
                  <a:cubicBezTo>
                    <a:pt x="475672" y="1959127"/>
                    <a:pt x="482139" y="1975969"/>
                    <a:pt x="495759" y="1983536"/>
                  </a:cubicBezTo>
                  <a:cubicBezTo>
                    <a:pt x="516062" y="1994815"/>
                    <a:pt x="561860" y="2005570"/>
                    <a:pt x="561860" y="2005570"/>
                  </a:cubicBezTo>
                  <a:cubicBezTo>
                    <a:pt x="594911" y="2001898"/>
                    <a:pt x="628210" y="2000020"/>
                    <a:pt x="661012" y="1994553"/>
                  </a:cubicBezTo>
                  <a:cubicBezTo>
                    <a:pt x="672467" y="1992644"/>
                    <a:pt x="682796" y="1986353"/>
                    <a:pt x="694062" y="1983536"/>
                  </a:cubicBezTo>
                  <a:cubicBezTo>
                    <a:pt x="712228" y="1978994"/>
                    <a:pt x="730586" y="1974994"/>
                    <a:pt x="749147" y="1972519"/>
                  </a:cubicBezTo>
                  <a:cubicBezTo>
                    <a:pt x="785729" y="1967641"/>
                    <a:pt x="822592" y="1965174"/>
                    <a:pt x="859315" y="1961502"/>
                  </a:cubicBezTo>
                  <a:cubicBezTo>
                    <a:pt x="874004" y="1957830"/>
                    <a:pt x="889206" y="1955801"/>
                    <a:pt x="903383" y="1950485"/>
                  </a:cubicBezTo>
                  <a:cubicBezTo>
                    <a:pt x="1018604" y="1907278"/>
                    <a:pt x="878401" y="1945714"/>
                    <a:pt x="991518" y="1917435"/>
                  </a:cubicBezTo>
                  <a:cubicBezTo>
                    <a:pt x="1004123" y="1879620"/>
                    <a:pt x="1002237" y="1873665"/>
                    <a:pt x="1035585" y="1840317"/>
                  </a:cubicBezTo>
                  <a:cubicBezTo>
                    <a:pt x="1044948" y="1830954"/>
                    <a:pt x="1057619" y="1825628"/>
                    <a:pt x="1068636" y="1818283"/>
                  </a:cubicBezTo>
                  <a:cubicBezTo>
                    <a:pt x="1072308" y="1803594"/>
                    <a:pt x="1072882" y="1787759"/>
                    <a:pt x="1079653" y="1774216"/>
                  </a:cubicBezTo>
                  <a:cubicBezTo>
                    <a:pt x="1091496" y="1750530"/>
                    <a:pt x="1109031" y="1730148"/>
                    <a:pt x="1123720" y="1708114"/>
                  </a:cubicBezTo>
                  <a:cubicBezTo>
                    <a:pt x="1131064" y="1697097"/>
                    <a:pt x="1134737" y="1682409"/>
                    <a:pt x="1145754" y="1675064"/>
                  </a:cubicBezTo>
                  <a:cubicBezTo>
                    <a:pt x="1240475" y="1611917"/>
                    <a:pt x="1120631" y="1687626"/>
                    <a:pt x="1211855" y="1642013"/>
                  </a:cubicBezTo>
                  <a:cubicBezTo>
                    <a:pt x="1223698" y="1636091"/>
                    <a:pt x="1233889" y="1627324"/>
                    <a:pt x="1244906" y="1619979"/>
                  </a:cubicBezTo>
                  <a:cubicBezTo>
                    <a:pt x="1255923" y="1605290"/>
                    <a:pt x="1264973" y="1588895"/>
                    <a:pt x="1277956" y="1575912"/>
                  </a:cubicBezTo>
                  <a:cubicBezTo>
                    <a:pt x="1307001" y="1546867"/>
                    <a:pt x="1317149" y="1555503"/>
                    <a:pt x="1355074" y="1542861"/>
                  </a:cubicBezTo>
                  <a:cubicBezTo>
                    <a:pt x="1373835" y="1536607"/>
                    <a:pt x="1391797" y="1528172"/>
                    <a:pt x="1410159" y="1520828"/>
                  </a:cubicBezTo>
                  <a:cubicBezTo>
                    <a:pt x="1457899" y="1524500"/>
                    <a:pt x="1505867" y="1525905"/>
                    <a:pt x="1553378" y="1531844"/>
                  </a:cubicBezTo>
                  <a:cubicBezTo>
                    <a:pt x="1564901" y="1533284"/>
                    <a:pt x="1577361" y="1535606"/>
                    <a:pt x="1586429" y="1542861"/>
                  </a:cubicBezTo>
                  <a:cubicBezTo>
                    <a:pt x="1633954" y="1580882"/>
                    <a:pt x="1579297" y="1574615"/>
                    <a:pt x="1641513" y="1597946"/>
                  </a:cubicBezTo>
                  <a:cubicBezTo>
                    <a:pt x="1659046" y="1604521"/>
                    <a:pt x="1678431" y="1604422"/>
                    <a:pt x="1696597" y="1608963"/>
                  </a:cubicBezTo>
                  <a:cubicBezTo>
                    <a:pt x="1707863" y="1611779"/>
                    <a:pt x="1718631" y="1616307"/>
                    <a:pt x="1729648" y="1619979"/>
                  </a:cubicBezTo>
                  <a:cubicBezTo>
                    <a:pt x="1787905" y="1600562"/>
                    <a:pt x="1738699" y="1608307"/>
                    <a:pt x="1806766" y="1630996"/>
                  </a:cubicBezTo>
                  <a:cubicBezTo>
                    <a:pt x="1835495" y="1640572"/>
                    <a:pt x="1894901" y="1653030"/>
                    <a:pt x="1894901" y="1653030"/>
                  </a:cubicBezTo>
                  <a:cubicBezTo>
                    <a:pt x="1909590" y="1660375"/>
                    <a:pt x="1923591" y="1669297"/>
                    <a:pt x="1938968" y="1675064"/>
                  </a:cubicBezTo>
                  <a:cubicBezTo>
                    <a:pt x="1953145" y="1680381"/>
                    <a:pt x="1968477" y="1681921"/>
                    <a:pt x="1983036" y="1686081"/>
                  </a:cubicBezTo>
                  <a:cubicBezTo>
                    <a:pt x="2093672" y="1717690"/>
                    <a:pt x="1922387" y="1673672"/>
                    <a:pt x="2060154" y="1708114"/>
                  </a:cubicBezTo>
                  <a:cubicBezTo>
                    <a:pt x="2107894" y="1697097"/>
                    <a:pt x="2158069" y="1693719"/>
                    <a:pt x="2203373" y="1675064"/>
                  </a:cubicBezTo>
                  <a:cubicBezTo>
                    <a:pt x="2222582" y="1667154"/>
                    <a:pt x="2226950" y="1634411"/>
                    <a:pt x="2247441" y="1630996"/>
                  </a:cubicBezTo>
                  <a:cubicBezTo>
                    <a:pt x="2298283" y="1622522"/>
                    <a:pt x="2350265" y="1638341"/>
                    <a:pt x="2401677" y="1642013"/>
                  </a:cubicBezTo>
                  <a:cubicBezTo>
                    <a:pt x="2412694" y="1649358"/>
                    <a:pt x="2424555" y="1655571"/>
                    <a:pt x="2434727" y="1664047"/>
                  </a:cubicBezTo>
                  <a:cubicBezTo>
                    <a:pt x="2446696" y="1674021"/>
                    <a:pt x="2453541" y="1690769"/>
                    <a:pt x="2467778" y="1697097"/>
                  </a:cubicBezTo>
                  <a:cubicBezTo>
                    <a:pt x="2488190" y="1706169"/>
                    <a:pt x="2511845" y="1704442"/>
                    <a:pt x="2533879" y="1708114"/>
                  </a:cubicBezTo>
                  <a:cubicBezTo>
                    <a:pt x="2570602" y="1704442"/>
                    <a:pt x="2607571" y="1702709"/>
                    <a:pt x="2644048" y="1697097"/>
                  </a:cubicBezTo>
                  <a:cubicBezTo>
                    <a:pt x="2655526" y="1695331"/>
                    <a:pt x="2665566" y="1687438"/>
                    <a:pt x="2677099" y="1686081"/>
                  </a:cubicBezTo>
                  <a:cubicBezTo>
                    <a:pt x="2728289" y="1680059"/>
                    <a:pt x="2779923" y="1678736"/>
                    <a:pt x="2831335" y="1675064"/>
                  </a:cubicBezTo>
                  <a:cubicBezTo>
                    <a:pt x="2835007" y="1660375"/>
                    <a:pt x="2832893" y="1642820"/>
                    <a:pt x="2842352" y="1630996"/>
                  </a:cubicBezTo>
                  <a:cubicBezTo>
                    <a:pt x="2849606" y="1621928"/>
                    <a:pt x="2871433" y="1630892"/>
                    <a:pt x="2875402" y="1619979"/>
                  </a:cubicBezTo>
                  <a:cubicBezTo>
                    <a:pt x="2888014" y="1585295"/>
                    <a:pt x="2881541" y="1546393"/>
                    <a:pt x="2886419" y="1509811"/>
                  </a:cubicBezTo>
                  <a:cubicBezTo>
                    <a:pt x="2889259" y="1488510"/>
                    <a:pt x="2901907" y="1433569"/>
                    <a:pt x="2908453" y="1410659"/>
                  </a:cubicBezTo>
                  <a:cubicBezTo>
                    <a:pt x="2911643" y="1399493"/>
                    <a:pt x="2910402" y="1384863"/>
                    <a:pt x="2919470" y="1377608"/>
                  </a:cubicBezTo>
                  <a:cubicBezTo>
                    <a:pt x="2931293" y="1368149"/>
                    <a:pt x="2948848" y="1370263"/>
                    <a:pt x="2963537" y="1366591"/>
                  </a:cubicBezTo>
                  <a:cubicBezTo>
                    <a:pt x="3061727" y="1374774"/>
                    <a:pt x="3151148" y="1389052"/>
                    <a:pt x="3249976" y="1366591"/>
                  </a:cubicBezTo>
                  <a:cubicBezTo>
                    <a:pt x="3282005" y="1359312"/>
                    <a:pt x="3308733" y="1337213"/>
                    <a:pt x="3338111" y="1322524"/>
                  </a:cubicBezTo>
                  <a:lnTo>
                    <a:pt x="3382178" y="1300490"/>
                  </a:lnTo>
                  <a:cubicBezTo>
                    <a:pt x="3400099" y="1264648"/>
                    <a:pt x="3415229" y="1244052"/>
                    <a:pt x="3415229" y="1201338"/>
                  </a:cubicBezTo>
                  <a:cubicBezTo>
                    <a:pt x="3415229" y="1124619"/>
                    <a:pt x="3399632" y="1127933"/>
                    <a:pt x="3382178" y="1058119"/>
                  </a:cubicBezTo>
                  <a:lnTo>
                    <a:pt x="3371161" y="1014052"/>
                  </a:lnTo>
                  <a:cubicBezTo>
                    <a:pt x="3367489" y="973657"/>
                    <a:pt x="3363255" y="933308"/>
                    <a:pt x="3360144" y="892866"/>
                  </a:cubicBezTo>
                  <a:cubicBezTo>
                    <a:pt x="3345997" y="708952"/>
                    <a:pt x="3367080" y="781475"/>
                    <a:pt x="3338111" y="694563"/>
                  </a:cubicBezTo>
                  <a:cubicBezTo>
                    <a:pt x="3341783" y="602756"/>
                    <a:pt x="3342806" y="510804"/>
                    <a:pt x="3349127" y="419141"/>
                  </a:cubicBezTo>
                  <a:cubicBezTo>
                    <a:pt x="3350169" y="404035"/>
                    <a:pt x="3360144" y="390214"/>
                    <a:pt x="3360144" y="375073"/>
                  </a:cubicBezTo>
                  <a:cubicBezTo>
                    <a:pt x="3360144" y="338167"/>
                    <a:pt x="3352799" y="301628"/>
                    <a:pt x="3349127" y="264905"/>
                  </a:cubicBezTo>
                  <a:cubicBezTo>
                    <a:pt x="3352799" y="206148"/>
                    <a:pt x="3360144" y="147506"/>
                    <a:pt x="3360144" y="88635"/>
                  </a:cubicBezTo>
                  <a:cubicBezTo>
                    <a:pt x="3360144" y="62668"/>
                    <a:pt x="3368535" y="28769"/>
                    <a:pt x="3349127" y="11517"/>
                  </a:cubicBezTo>
                  <a:cubicBezTo>
                    <a:pt x="3326998" y="-8153"/>
                    <a:pt x="3290370" y="4172"/>
                    <a:pt x="3260992" y="500"/>
                  </a:cubicBezTo>
                  <a:cubicBezTo>
                    <a:pt x="3191219" y="4172"/>
                    <a:pt x="3121255" y="5191"/>
                    <a:pt x="3051672" y="11517"/>
                  </a:cubicBezTo>
                  <a:cubicBezTo>
                    <a:pt x="3040107" y="12568"/>
                    <a:pt x="3029787" y="19344"/>
                    <a:pt x="3018621" y="22534"/>
                  </a:cubicBezTo>
                  <a:cubicBezTo>
                    <a:pt x="2921761" y="50209"/>
                    <a:pt x="3020768" y="18148"/>
                    <a:pt x="2941503" y="44567"/>
                  </a:cubicBezTo>
                  <a:cubicBezTo>
                    <a:pt x="2930486" y="51912"/>
                    <a:pt x="2920296" y="60680"/>
                    <a:pt x="2908453" y="66601"/>
                  </a:cubicBezTo>
                  <a:cubicBezTo>
                    <a:pt x="2898066" y="71795"/>
                    <a:pt x="2883614" y="69406"/>
                    <a:pt x="2875402" y="77618"/>
                  </a:cubicBezTo>
                  <a:cubicBezTo>
                    <a:pt x="2867190" y="85830"/>
                    <a:pt x="2868057" y="99652"/>
                    <a:pt x="2864385" y="110669"/>
                  </a:cubicBezTo>
                  <a:cubicBezTo>
                    <a:pt x="2860713" y="136375"/>
                    <a:pt x="2859207" y="162485"/>
                    <a:pt x="2853368" y="187787"/>
                  </a:cubicBezTo>
                  <a:cubicBezTo>
                    <a:pt x="2848146" y="210418"/>
                    <a:pt x="2835890" y="231114"/>
                    <a:pt x="2831335" y="253888"/>
                  </a:cubicBezTo>
                  <a:cubicBezTo>
                    <a:pt x="2827663" y="272249"/>
                    <a:pt x="2827040" y="291495"/>
                    <a:pt x="2820318" y="308972"/>
                  </a:cubicBezTo>
                  <a:cubicBezTo>
                    <a:pt x="2808527" y="339629"/>
                    <a:pt x="2808115" y="389140"/>
                    <a:pt x="2776250" y="397107"/>
                  </a:cubicBezTo>
                  <a:cubicBezTo>
                    <a:pt x="2761561" y="400779"/>
                    <a:pt x="2746742" y="403964"/>
                    <a:pt x="2732183" y="408124"/>
                  </a:cubicBezTo>
                  <a:cubicBezTo>
                    <a:pt x="2721017" y="411314"/>
                    <a:pt x="2710336" y="416085"/>
                    <a:pt x="2699132" y="419141"/>
                  </a:cubicBezTo>
                  <a:cubicBezTo>
                    <a:pt x="2580316" y="451546"/>
                    <a:pt x="2648430" y="431632"/>
                    <a:pt x="2555913" y="452191"/>
                  </a:cubicBezTo>
                  <a:cubicBezTo>
                    <a:pt x="2541132" y="455475"/>
                    <a:pt x="2526835" y="461067"/>
                    <a:pt x="2511846" y="463208"/>
                  </a:cubicBezTo>
                  <a:cubicBezTo>
                    <a:pt x="2475311" y="468427"/>
                    <a:pt x="2438400" y="470553"/>
                    <a:pt x="2401677" y="474225"/>
                  </a:cubicBezTo>
                  <a:cubicBezTo>
                    <a:pt x="2396947" y="473910"/>
                    <a:pt x="2241812" y="473386"/>
                    <a:pt x="2192356" y="452191"/>
                  </a:cubicBezTo>
                  <a:cubicBezTo>
                    <a:pt x="2042855" y="388120"/>
                    <a:pt x="2265530" y="465566"/>
                    <a:pt x="2126255" y="419141"/>
                  </a:cubicBezTo>
                  <a:cubicBezTo>
                    <a:pt x="2082188" y="426486"/>
                    <a:pt x="2037963" y="432942"/>
                    <a:pt x="1994053" y="441175"/>
                  </a:cubicBezTo>
                  <a:cubicBezTo>
                    <a:pt x="1962424" y="447105"/>
                    <a:pt x="1946169" y="453463"/>
                    <a:pt x="1916935" y="463208"/>
                  </a:cubicBezTo>
                  <a:cubicBezTo>
                    <a:pt x="1894901" y="485242"/>
                    <a:pt x="1860686" y="499748"/>
                    <a:pt x="1850833" y="529310"/>
                  </a:cubicBezTo>
                  <a:cubicBezTo>
                    <a:pt x="1847161" y="540327"/>
                    <a:pt x="1844391" y="551686"/>
                    <a:pt x="1839817" y="562360"/>
                  </a:cubicBezTo>
                  <a:cubicBezTo>
                    <a:pt x="1823044" y="601498"/>
                    <a:pt x="1817878" y="606286"/>
                    <a:pt x="1795749" y="639478"/>
                  </a:cubicBezTo>
                  <a:cubicBezTo>
                    <a:pt x="1799421" y="665184"/>
                    <a:pt x="1800927" y="691294"/>
                    <a:pt x="1806766" y="716596"/>
                  </a:cubicBezTo>
                  <a:cubicBezTo>
                    <a:pt x="1811989" y="739227"/>
                    <a:pt x="1823167" y="760165"/>
                    <a:pt x="1828800" y="782697"/>
                  </a:cubicBezTo>
                  <a:lnTo>
                    <a:pt x="1839817" y="826765"/>
                  </a:lnTo>
                  <a:cubicBezTo>
                    <a:pt x="1836145" y="848799"/>
                    <a:pt x="1831752" y="870724"/>
                    <a:pt x="1828800" y="892866"/>
                  </a:cubicBezTo>
                  <a:cubicBezTo>
                    <a:pt x="1824405" y="925828"/>
                    <a:pt x="1834892" y="963503"/>
                    <a:pt x="1817783" y="992018"/>
                  </a:cubicBezTo>
                  <a:cubicBezTo>
                    <a:pt x="1809334" y="1006100"/>
                    <a:pt x="1805295" y="961315"/>
                    <a:pt x="1795749" y="947951"/>
                  </a:cubicBezTo>
                  <a:cubicBezTo>
                    <a:pt x="1786693" y="935273"/>
                    <a:pt x="1773716" y="925917"/>
                    <a:pt x="1762699" y="914900"/>
                  </a:cubicBezTo>
                  <a:cubicBezTo>
                    <a:pt x="1755354" y="892866"/>
                    <a:pt x="1746298" y="871331"/>
                    <a:pt x="1740665" y="848799"/>
                  </a:cubicBezTo>
                  <a:cubicBezTo>
                    <a:pt x="1736993" y="834110"/>
                    <a:pt x="1734965" y="818908"/>
                    <a:pt x="1729648" y="804731"/>
                  </a:cubicBezTo>
                  <a:cubicBezTo>
                    <a:pt x="1723881" y="789354"/>
                    <a:pt x="1714083" y="775759"/>
                    <a:pt x="1707614" y="760664"/>
                  </a:cubicBezTo>
                  <a:cubicBezTo>
                    <a:pt x="1703039" y="749990"/>
                    <a:pt x="1699787" y="738779"/>
                    <a:pt x="1696597" y="727613"/>
                  </a:cubicBezTo>
                  <a:cubicBezTo>
                    <a:pt x="1692437" y="713054"/>
                    <a:pt x="1692351" y="697089"/>
                    <a:pt x="1685580" y="683546"/>
                  </a:cubicBezTo>
                  <a:cubicBezTo>
                    <a:pt x="1673737" y="659860"/>
                    <a:pt x="1649887" y="642566"/>
                    <a:pt x="1641513" y="617444"/>
                  </a:cubicBezTo>
                  <a:cubicBezTo>
                    <a:pt x="1634168" y="595410"/>
                    <a:pt x="1625112" y="573875"/>
                    <a:pt x="1619479" y="551343"/>
                  </a:cubicBezTo>
                  <a:cubicBezTo>
                    <a:pt x="1610608" y="515860"/>
                    <a:pt x="1608585" y="494226"/>
                    <a:pt x="1586429" y="463208"/>
                  </a:cubicBezTo>
                  <a:cubicBezTo>
                    <a:pt x="1567152" y="436220"/>
                    <a:pt x="1546679" y="425692"/>
                    <a:pt x="1520327" y="408124"/>
                  </a:cubicBezTo>
                  <a:cubicBezTo>
                    <a:pt x="1494135" y="329539"/>
                    <a:pt x="1531274" y="424543"/>
                    <a:pt x="1476260" y="342023"/>
                  </a:cubicBezTo>
                  <a:cubicBezTo>
                    <a:pt x="1469818" y="332360"/>
                    <a:pt x="1475091" y="315127"/>
                    <a:pt x="1465243" y="308972"/>
                  </a:cubicBezTo>
                  <a:cubicBezTo>
                    <a:pt x="1442572" y="294803"/>
                    <a:pt x="1413732" y="294620"/>
                    <a:pt x="1388125" y="286938"/>
                  </a:cubicBezTo>
                  <a:cubicBezTo>
                    <a:pt x="1377002" y="283601"/>
                    <a:pt x="1366091" y="279594"/>
                    <a:pt x="1355074" y="275922"/>
                  </a:cubicBezTo>
                  <a:lnTo>
                    <a:pt x="1277956" y="297955"/>
                  </a:lnTo>
                  <a:cubicBezTo>
                    <a:pt x="1263348" y="301939"/>
                    <a:pt x="1248066" y="303656"/>
                    <a:pt x="1233889" y="308972"/>
                  </a:cubicBezTo>
                  <a:cubicBezTo>
                    <a:pt x="1218512" y="314739"/>
                    <a:pt x="1204916" y="324537"/>
                    <a:pt x="1189821" y="331006"/>
                  </a:cubicBezTo>
                  <a:cubicBezTo>
                    <a:pt x="1179147" y="335580"/>
                    <a:pt x="1167788" y="338351"/>
                    <a:pt x="1156771" y="342023"/>
                  </a:cubicBezTo>
                  <a:cubicBezTo>
                    <a:pt x="1078024" y="460139"/>
                    <a:pt x="1200664" y="280866"/>
                    <a:pt x="1101686" y="408124"/>
                  </a:cubicBezTo>
                  <a:cubicBezTo>
                    <a:pt x="1085428" y="429027"/>
                    <a:pt x="1072308" y="452191"/>
                    <a:pt x="1057619" y="474225"/>
                  </a:cubicBezTo>
                  <a:lnTo>
                    <a:pt x="1035585" y="507276"/>
                  </a:lnTo>
                  <a:cubicBezTo>
                    <a:pt x="1028241" y="536654"/>
                    <a:pt x="1018530" y="565541"/>
                    <a:pt x="1013552" y="595411"/>
                  </a:cubicBezTo>
                  <a:cubicBezTo>
                    <a:pt x="1009744" y="618259"/>
                    <a:pt x="1001379" y="679283"/>
                    <a:pt x="991518" y="705579"/>
                  </a:cubicBezTo>
                  <a:cubicBezTo>
                    <a:pt x="985751" y="720956"/>
                    <a:pt x="975953" y="734552"/>
                    <a:pt x="969484" y="749647"/>
                  </a:cubicBezTo>
                  <a:cubicBezTo>
                    <a:pt x="964910" y="760321"/>
                    <a:pt x="962139" y="771680"/>
                    <a:pt x="958467" y="782697"/>
                  </a:cubicBezTo>
                  <a:cubicBezTo>
                    <a:pt x="936433" y="775353"/>
                    <a:pt x="905249" y="779989"/>
                    <a:pt x="892366" y="760664"/>
                  </a:cubicBezTo>
                  <a:cubicBezTo>
                    <a:pt x="863890" y="717951"/>
                    <a:pt x="882893" y="731800"/>
                    <a:pt x="837282" y="716596"/>
                  </a:cubicBezTo>
                  <a:cubicBezTo>
                    <a:pt x="826265" y="705579"/>
                    <a:pt x="818166" y="690514"/>
                    <a:pt x="804231" y="683546"/>
                  </a:cubicBezTo>
                  <a:cubicBezTo>
                    <a:pt x="780756" y="671809"/>
                    <a:pt x="749147" y="661512"/>
                    <a:pt x="716096" y="661512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Arial"/>
              </a:endParaRPr>
            </a:p>
          </p:txBody>
        </p:sp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709FEF28-A579-BA75-F2D9-280D9B80D858}"/>
                </a:ext>
              </a:extLst>
            </p:cNvPr>
            <p:cNvGrpSpPr/>
            <p:nvPr/>
          </p:nvGrpSpPr>
          <p:grpSpPr>
            <a:xfrm>
              <a:off x="2609285" y="1650249"/>
              <a:ext cx="6579685" cy="3557502"/>
              <a:chOff x="2609285" y="1650249"/>
              <a:chExt cx="6579685" cy="3557502"/>
            </a:xfrm>
          </p:grpSpPr>
          <p:sp>
            <p:nvSpPr>
              <p:cNvPr id="27" name="شكل بيضاوي 26">
                <a:extLst>
                  <a:ext uri="{FF2B5EF4-FFF2-40B4-BE49-F238E27FC236}">
                    <a16:creationId xmlns:a16="http://schemas.microsoft.com/office/drawing/2014/main" id="{28B27CA9-D07A-D394-2D7E-6C45F75B0201}"/>
                  </a:ext>
                </a:extLst>
              </p:cNvPr>
              <p:cNvSpPr/>
              <p:nvPr/>
            </p:nvSpPr>
            <p:spPr>
              <a:xfrm>
                <a:off x="4836404" y="2357610"/>
                <a:ext cx="594911" cy="64999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6F64B483-9C1A-3422-B21F-C55438677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09285" y="1650249"/>
                <a:ext cx="6579685" cy="355750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34F1043-2087-506C-A56C-2032302D4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398111"/>
            <a:ext cx="14630400" cy="949077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A73CBFF-38D2-2F17-726D-55E141BB3082}"/>
              </a:ext>
            </a:extLst>
          </p:cNvPr>
          <p:cNvSpPr txBox="1"/>
          <p:nvPr/>
        </p:nvSpPr>
        <p:spPr>
          <a:xfrm>
            <a:off x="7714615" y="8940596"/>
            <a:ext cx="16007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en-US" sz="4800" b="1" dirty="0">
                <a:solidFill>
                  <a:srgbClr val="434343"/>
                </a:solidFill>
                <a:latin typeface="Comic Sans MS" panose="030F0702030302020204" pitchFamily="66" charset="0"/>
                <a:cs typeface="Arial" panose="020B0604020202020204" pitchFamily="34" charset="0"/>
                <a:sym typeface="Arial"/>
              </a:rPr>
              <a:t>40</a:t>
            </a:r>
            <a:endParaRPr lang="ar-SA" sz="6600" b="1" dirty="0">
              <a:solidFill>
                <a:srgbClr val="434343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3DEBAC4-CB80-BEDC-4A19-F59A7E61D2EA}"/>
              </a:ext>
            </a:extLst>
          </p:cNvPr>
          <p:cNvSpPr txBox="1"/>
          <p:nvPr/>
        </p:nvSpPr>
        <p:spPr>
          <a:xfrm>
            <a:off x="9059569" y="8899011"/>
            <a:ext cx="99327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en-US" sz="4800" b="1" dirty="0">
                <a:solidFill>
                  <a:srgbClr val="434343"/>
                </a:solidFill>
                <a:latin typeface="Comic Sans MS" panose="030F0702030302020204" pitchFamily="66" charset="0"/>
                <a:cs typeface="Arial" panose="020B0604020202020204" pitchFamily="34" charset="0"/>
                <a:sym typeface="Arial"/>
              </a:rPr>
              <a:t>41</a:t>
            </a:r>
            <a:endParaRPr lang="ar-SA" sz="6600" b="1" dirty="0">
              <a:solidFill>
                <a:srgbClr val="434343"/>
              </a:solidFill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144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7444A87-4EA4-8CE0-EB15-D0FB1B2553B8}"/>
              </a:ext>
            </a:extLst>
          </p:cNvPr>
          <p:cNvSpPr/>
          <p:nvPr/>
        </p:nvSpPr>
        <p:spPr>
          <a:xfrm>
            <a:off x="1035538" y="3640884"/>
            <a:ext cx="1502616" cy="1502616"/>
          </a:xfrm>
          <a:custGeom>
            <a:avLst/>
            <a:gdLst/>
            <a:ahLst/>
            <a:cxnLst/>
            <a:rect l="l" t="t" r="r" b="b"/>
            <a:pathLst>
              <a:path w="1502616" h="1502616">
                <a:moveTo>
                  <a:pt x="0" y="0"/>
                </a:moveTo>
                <a:lnTo>
                  <a:pt x="1502616" y="0"/>
                </a:lnTo>
                <a:lnTo>
                  <a:pt x="1502616" y="1502616"/>
                </a:lnTo>
                <a:lnTo>
                  <a:pt x="0" y="1502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53B704B-0CE4-B054-C329-C2411A854C37}"/>
              </a:ext>
            </a:extLst>
          </p:cNvPr>
          <p:cNvSpPr/>
          <p:nvPr/>
        </p:nvSpPr>
        <p:spPr>
          <a:xfrm>
            <a:off x="1557820" y="6664494"/>
            <a:ext cx="1424136" cy="1892540"/>
          </a:xfrm>
          <a:custGeom>
            <a:avLst/>
            <a:gdLst/>
            <a:ahLst/>
            <a:cxnLst/>
            <a:rect l="l" t="t" r="r" b="b"/>
            <a:pathLst>
              <a:path w="1424136" h="1892540">
                <a:moveTo>
                  <a:pt x="0" y="0"/>
                </a:moveTo>
                <a:lnTo>
                  <a:pt x="1424137" y="0"/>
                </a:lnTo>
                <a:lnTo>
                  <a:pt x="1424137" y="1892540"/>
                </a:lnTo>
                <a:lnTo>
                  <a:pt x="0" y="18925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99AF5575-0B86-8568-3FE3-2FE9C1AF93D8}"/>
              </a:ext>
            </a:extLst>
          </p:cNvPr>
          <p:cNvSpPr/>
          <p:nvPr/>
        </p:nvSpPr>
        <p:spPr>
          <a:xfrm>
            <a:off x="6839754" y="8123121"/>
            <a:ext cx="1485731" cy="1964603"/>
          </a:xfrm>
          <a:custGeom>
            <a:avLst/>
            <a:gdLst/>
            <a:ahLst/>
            <a:cxnLst/>
            <a:rect l="l" t="t" r="r" b="b"/>
            <a:pathLst>
              <a:path w="1485731" h="1964603">
                <a:moveTo>
                  <a:pt x="0" y="0"/>
                </a:moveTo>
                <a:lnTo>
                  <a:pt x="1485731" y="0"/>
                </a:lnTo>
                <a:lnTo>
                  <a:pt x="1485731" y="1964603"/>
                </a:lnTo>
                <a:lnTo>
                  <a:pt x="0" y="19646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D0CD991B-9AE0-CC33-F63C-3DC3E98A349D}"/>
              </a:ext>
            </a:extLst>
          </p:cNvPr>
          <p:cNvSpPr/>
          <p:nvPr/>
        </p:nvSpPr>
        <p:spPr>
          <a:xfrm>
            <a:off x="16841043" y="6099653"/>
            <a:ext cx="1446957" cy="1596643"/>
          </a:xfrm>
          <a:custGeom>
            <a:avLst/>
            <a:gdLst/>
            <a:ahLst/>
            <a:cxnLst/>
            <a:rect l="l" t="t" r="r" b="b"/>
            <a:pathLst>
              <a:path w="1446957" h="1596643">
                <a:moveTo>
                  <a:pt x="0" y="0"/>
                </a:moveTo>
                <a:lnTo>
                  <a:pt x="1446957" y="0"/>
                </a:lnTo>
                <a:lnTo>
                  <a:pt x="1446957" y="1596643"/>
                </a:lnTo>
                <a:lnTo>
                  <a:pt x="0" y="159664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B588BBFF-389B-F95D-6FFE-B9C409CB6972}"/>
              </a:ext>
            </a:extLst>
          </p:cNvPr>
          <p:cNvSpPr/>
          <p:nvPr/>
        </p:nvSpPr>
        <p:spPr>
          <a:xfrm>
            <a:off x="16208384" y="2435617"/>
            <a:ext cx="1356138" cy="1205267"/>
          </a:xfrm>
          <a:custGeom>
            <a:avLst/>
            <a:gdLst/>
            <a:ahLst/>
            <a:cxnLst/>
            <a:rect l="l" t="t" r="r" b="b"/>
            <a:pathLst>
              <a:path w="1356138" h="1205267">
                <a:moveTo>
                  <a:pt x="0" y="0"/>
                </a:moveTo>
                <a:lnTo>
                  <a:pt x="1356137" y="0"/>
                </a:lnTo>
                <a:lnTo>
                  <a:pt x="1356137" y="1205267"/>
                </a:lnTo>
                <a:lnTo>
                  <a:pt x="0" y="12052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84EDAA70-7E69-4AD7-F8DA-9C4ED7B70CDF}"/>
              </a:ext>
            </a:extLst>
          </p:cNvPr>
          <p:cNvSpPr/>
          <p:nvPr/>
        </p:nvSpPr>
        <p:spPr>
          <a:xfrm>
            <a:off x="13079027" y="8123121"/>
            <a:ext cx="1847750" cy="2142319"/>
          </a:xfrm>
          <a:custGeom>
            <a:avLst/>
            <a:gdLst/>
            <a:ahLst/>
            <a:cxnLst/>
            <a:rect l="l" t="t" r="r" b="b"/>
            <a:pathLst>
              <a:path w="1847750" h="2142319">
                <a:moveTo>
                  <a:pt x="0" y="0"/>
                </a:moveTo>
                <a:lnTo>
                  <a:pt x="1847750" y="0"/>
                </a:lnTo>
                <a:lnTo>
                  <a:pt x="1847750" y="2142318"/>
                </a:lnTo>
                <a:lnTo>
                  <a:pt x="0" y="214231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880F8025-5205-CC34-A829-8FAF60F6B643}"/>
              </a:ext>
            </a:extLst>
          </p:cNvPr>
          <p:cNvSpPr/>
          <p:nvPr/>
        </p:nvSpPr>
        <p:spPr>
          <a:xfrm>
            <a:off x="9763571" y="7610764"/>
            <a:ext cx="1764220" cy="2057400"/>
          </a:xfrm>
          <a:custGeom>
            <a:avLst/>
            <a:gdLst/>
            <a:ahLst/>
            <a:cxnLst/>
            <a:rect l="l" t="t" r="r" b="b"/>
            <a:pathLst>
              <a:path w="1764220" h="2057400">
                <a:moveTo>
                  <a:pt x="0" y="0"/>
                </a:moveTo>
                <a:lnTo>
                  <a:pt x="1764220" y="0"/>
                </a:lnTo>
                <a:lnTo>
                  <a:pt x="176422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8B79CE2-AFC7-C9D2-EE28-E98480860D95}"/>
              </a:ext>
            </a:extLst>
          </p:cNvPr>
          <p:cNvSpPr/>
          <p:nvPr/>
        </p:nvSpPr>
        <p:spPr>
          <a:xfrm>
            <a:off x="4953214" y="611969"/>
            <a:ext cx="1502616" cy="1502616"/>
          </a:xfrm>
          <a:custGeom>
            <a:avLst/>
            <a:gdLst/>
            <a:ahLst/>
            <a:cxnLst/>
            <a:rect l="l" t="t" r="r" b="b"/>
            <a:pathLst>
              <a:path w="1502616" h="1502616">
                <a:moveTo>
                  <a:pt x="0" y="0"/>
                </a:moveTo>
                <a:lnTo>
                  <a:pt x="1502616" y="0"/>
                </a:lnTo>
                <a:lnTo>
                  <a:pt x="1502616" y="1502616"/>
                </a:lnTo>
                <a:lnTo>
                  <a:pt x="0" y="150261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0462A7E-917B-860A-0E29-735BF7765AD6}"/>
              </a:ext>
            </a:extLst>
          </p:cNvPr>
          <p:cNvSpPr/>
          <p:nvPr/>
        </p:nvSpPr>
        <p:spPr>
          <a:xfrm>
            <a:off x="13704049" y="758468"/>
            <a:ext cx="1757047" cy="1754116"/>
          </a:xfrm>
          <a:custGeom>
            <a:avLst/>
            <a:gdLst/>
            <a:ahLst/>
            <a:cxnLst/>
            <a:rect l="l" t="t" r="r" b="b"/>
            <a:pathLst>
              <a:path w="1757047" h="1754116">
                <a:moveTo>
                  <a:pt x="0" y="0"/>
                </a:moveTo>
                <a:lnTo>
                  <a:pt x="1757048" y="0"/>
                </a:lnTo>
                <a:lnTo>
                  <a:pt x="1757048" y="1754116"/>
                </a:lnTo>
                <a:lnTo>
                  <a:pt x="0" y="175411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78D6F18-2484-6C12-E819-C8DF394F2EB4}"/>
              </a:ext>
            </a:extLst>
          </p:cNvPr>
          <p:cNvSpPr/>
          <p:nvPr/>
        </p:nvSpPr>
        <p:spPr>
          <a:xfrm>
            <a:off x="3361223" y="8745920"/>
            <a:ext cx="1329182" cy="1541080"/>
          </a:xfrm>
          <a:custGeom>
            <a:avLst/>
            <a:gdLst/>
            <a:ahLst/>
            <a:cxnLst/>
            <a:rect l="l" t="t" r="r" b="b"/>
            <a:pathLst>
              <a:path w="1329182" h="1541080">
                <a:moveTo>
                  <a:pt x="0" y="0"/>
                </a:moveTo>
                <a:lnTo>
                  <a:pt x="1329181" y="0"/>
                </a:lnTo>
                <a:lnTo>
                  <a:pt x="1329181" y="1541080"/>
                </a:lnTo>
                <a:lnTo>
                  <a:pt x="0" y="154108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7A42F41-FEFE-C94D-F23E-A7ED9BC8FB4F}"/>
              </a:ext>
            </a:extLst>
          </p:cNvPr>
          <p:cNvSpPr/>
          <p:nvPr/>
        </p:nvSpPr>
        <p:spPr>
          <a:xfrm>
            <a:off x="9710036" y="721246"/>
            <a:ext cx="1453036" cy="1624328"/>
          </a:xfrm>
          <a:custGeom>
            <a:avLst/>
            <a:gdLst/>
            <a:ahLst/>
            <a:cxnLst/>
            <a:rect l="l" t="t" r="r" b="b"/>
            <a:pathLst>
              <a:path w="1453036" h="1624328">
                <a:moveTo>
                  <a:pt x="0" y="0"/>
                </a:moveTo>
                <a:lnTo>
                  <a:pt x="1453036" y="0"/>
                </a:lnTo>
                <a:lnTo>
                  <a:pt x="1453036" y="1624329"/>
                </a:lnTo>
                <a:lnTo>
                  <a:pt x="0" y="162432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27072003-553E-73A2-14A4-AF9EE6097D6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150364" y="3213419"/>
            <a:ext cx="12486438" cy="3860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7437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B3A1ABB-69B8-6882-4D36-B9E925AD08E2}"/>
              </a:ext>
            </a:extLst>
          </p:cNvPr>
          <p:cNvGrpSpPr/>
          <p:nvPr/>
        </p:nvGrpSpPr>
        <p:grpSpPr>
          <a:xfrm>
            <a:off x="963610" y="2500177"/>
            <a:ext cx="16360779" cy="5012626"/>
            <a:chOff x="838200" y="2493074"/>
            <a:chExt cx="16817979" cy="5084056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01BB7B64-9F66-A5C8-AF6B-06F2CA399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8200" y="2493074"/>
              <a:ext cx="16817979" cy="5084056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F5F3EE16-9195-B30C-B6A8-854A7A794640}"/>
                </a:ext>
              </a:extLst>
            </p:cNvPr>
            <p:cNvSpPr/>
            <p:nvPr/>
          </p:nvSpPr>
          <p:spPr>
            <a:xfrm>
              <a:off x="838200" y="3557735"/>
              <a:ext cx="845658" cy="2042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0" name="We Can 5 (2016) SB_CD 2_22">
            <a:hlinkClick r:id="" action="ppaction://media"/>
            <a:extLst>
              <a:ext uri="{FF2B5EF4-FFF2-40B4-BE49-F238E27FC236}">
                <a16:creationId xmlns:a16="http://schemas.microsoft.com/office/drawing/2014/main" id="{88B5A02A-C584-A656-A57D-9C955DE97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3981" y="8021041"/>
            <a:ext cx="1110018" cy="11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8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3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62400" y="-1943100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4267200" y="7654542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" name="صورة 8" descr="صورة تحتوي على قصاصة فنية, فن الطفل, رسوم متحركة, رسم&#10;&#10;تم إنشاء الوصف تلقائياً">
            <a:extLst>
              <a:ext uri="{FF2B5EF4-FFF2-40B4-BE49-F238E27FC236}">
                <a16:creationId xmlns:a16="http://schemas.microsoft.com/office/drawing/2014/main" id="{2C764112-F4F5-1DB8-3D15-C1F85E722C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727" y="6777056"/>
            <a:ext cx="1342513" cy="2589133"/>
          </a:xfrm>
          <a:prstGeom prst="rect">
            <a:avLst/>
          </a:prstGeom>
        </p:spPr>
      </p:pic>
      <p:pic>
        <p:nvPicPr>
          <p:cNvPr id="10" name="صورة 9" descr="صورة تحتوي على قصاصة فنية, رسوم متحركة, فن الطفل, فن&#10;&#10;تم إنشاء الوصف تلقائياً">
            <a:extLst>
              <a:ext uri="{FF2B5EF4-FFF2-40B4-BE49-F238E27FC236}">
                <a16:creationId xmlns:a16="http://schemas.microsoft.com/office/drawing/2014/main" id="{9FA1EE1A-F4F6-AF24-647C-EEEF163FD3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9527" y="3803106"/>
            <a:ext cx="1472842" cy="2680785"/>
          </a:xfrm>
          <a:prstGeom prst="rect">
            <a:avLst/>
          </a:prstGeom>
        </p:spPr>
      </p:pic>
      <p:pic>
        <p:nvPicPr>
          <p:cNvPr id="11" name="صورة 10" descr="صورة تحتوي على رسوم متحركة, قصاصة فنية, فن&#10;&#10;تم إنشاء الوصف تلقائياً">
            <a:extLst>
              <a:ext uri="{FF2B5EF4-FFF2-40B4-BE49-F238E27FC236}">
                <a16:creationId xmlns:a16="http://schemas.microsoft.com/office/drawing/2014/main" id="{E8673601-1764-A134-1BA8-B252024DAD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9858" y="665839"/>
            <a:ext cx="1658180" cy="2648917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0D2C59A1-3855-B46D-A0F9-1EE1186AEC14}"/>
              </a:ext>
            </a:extLst>
          </p:cNvPr>
          <p:cNvGrpSpPr/>
          <p:nvPr/>
        </p:nvGrpSpPr>
        <p:grpSpPr>
          <a:xfrm>
            <a:off x="4648200" y="665839"/>
            <a:ext cx="12610852" cy="8955321"/>
            <a:chOff x="4648200" y="665839"/>
            <a:chExt cx="12610852" cy="8955321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72A52299-FCA3-F6EC-44D7-6DF56D781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648200" y="665839"/>
              <a:ext cx="12610852" cy="8955321"/>
            </a:xfrm>
            <a:prstGeom prst="rect">
              <a:avLst/>
            </a:prstGeom>
          </p:spPr>
        </p:pic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5C083EDA-14AA-8457-17A6-2A120AA2C000}"/>
                </a:ext>
              </a:extLst>
            </p:cNvPr>
            <p:cNvSpPr/>
            <p:nvPr/>
          </p:nvSpPr>
          <p:spPr>
            <a:xfrm>
              <a:off x="4648200" y="1524000"/>
              <a:ext cx="6096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id="{3720E83F-A61D-3DB0-8A46-57B62A5A2F5E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7019" y="7170267"/>
            <a:ext cx="2267785" cy="221335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FE4960C-108E-B74C-69A0-0333C5CAD56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1406" y="4280939"/>
            <a:ext cx="2467064" cy="211725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50AFFF0-140D-3908-C8DC-D4F8E84926CB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5870" y="1263035"/>
            <a:ext cx="2420062" cy="2420062"/>
          </a:xfrm>
          <a:prstGeom prst="rect">
            <a:avLst/>
          </a:prstGeom>
        </p:spPr>
      </p:pic>
      <p:pic>
        <p:nvPicPr>
          <p:cNvPr id="20" name="We Can 5 (2016) SB_CD 2_23">
            <a:hlinkClick r:id="" action="ppaction://media"/>
            <a:extLst>
              <a:ext uri="{FF2B5EF4-FFF2-40B4-BE49-F238E27FC236}">
                <a16:creationId xmlns:a16="http://schemas.microsoft.com/office/drawing/2014/main" id="{CCD996F9-419D-86C6-2E0A-1C24D8D75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97613" y="368837"/>
            <a:ext cx="1069075" cy="1069075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6DDD5D1-41E0-BD58-9121-1100B566B252}"/>
              </a:ext>
            </a:extLst>
          </p:cNvPr>
          <p:cNvSpPr txBox="1"/>
          <p:nvPr/>
        </p:nvSpPr>
        <p:spPr>
          <a:xfrm>
            <a:off x="5943600" y="3819274"/>
            <a:ext cx="299648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en-US" sz="5400" dirty="0">
                <a:solidFill>
                  <a:srgbClr val="00B050"/>
                </a:solidFill>
                <a:latin typeface="Comic Sans MS" panose="030F0702030302020204" pitchFamily="66" charset="0"/>
              </a:rPr>
              <a:t>2      ng </a:t>
            </a:r>
            <a:endParaRPr lang="ar-SA" sz="5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47F304A-FD58-7F02-3F1E-E3C72D241C84}"/>
              </a:ext>
            </a:extLst>
          </p:cNvPr>
          <p:cNvSpPr txBox="1"/>
          <p:nvPr/>
        </p:nvSpPr>
        <p:spPr>
          <a:xfrm>
            <a:off x="5825939" y="7702530"/>
            <a:ext cx="276939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en-US" sz="5400" dirty="0">
                <a:solidFill>
                  <a:srgbClr val="00B050"/>
                </a:solidFill>
                <a:latin typeface="Comic Sans MS" panose="030F0702030302020204" pitchFamily="66" charset="0"/>
              </a:rPr>
              <a:t>2     ng </a:t>
            </a:r>
            <a:endParaRPr lang="ar-SA" sz="5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5A8E901-B5AC-AB95-32A7-BB2CC5FA5690}"/>
              </a:ext>
            </a:extLst>
          </p:cNvPr>
          <p:cNvSpPr txBox="1"/>
          <p:nvPr/>
        </p:nvSpPr>
        <p:spPr>
          <a:xfrm>
            <a:off x="11871374" y="7772712"/>
            <a:ext cx="299876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en-US" sz="5400" dirty="0">
                <a:solidFill>
                  <a:srgbClr val="00B050"/>
                </a:solidFill>
                <a:latin typeface="Comic Sans MS" panose="030F0702030302020204" pitchFamily="66" charset="0"/>
              </a:rPr>
              <a:t>2     ng </a:t>
            </a:r>
            <a:endParaRPr lang="ar-SA" sz="5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76B012D-4C02-0213-8695-066517D0CAA9}"/>
              </a:ext>
            </a:extLst>
          </p:cNvPr>
          <p:cNvSpPr txBox="1"/>
          <p:nvPr/>
        </p:nvSpPr>
        <p:spPr>
          <a:xfrm>
            <a:off x="5755678" y="5817615"/>
            <a:ext cx="249700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en-US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3     ck </a:t>
            </a:r>
            <a:endParaRPr lang="ar-SA" sz="5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A5E7CD90-7BA2-2279-6C62-774E26A41CDF}"/>
              </a:ext>
            </a:extLst>
          </p:cNvPr>
          <p:cNvSpPr txBox="1"/>
          <p:nvPr/>
        </p:nvSpPr>
        <p:spPr>
          <a:xfrm>
            <a:off x="11857167" y="5812460"/>
            <a:ext cx="299648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en-US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3     ck </a:t>
            </a:r>
            <a:endParaRPr lang="ar-SA" sz="5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9AE4185-F66B-0910-CB96-2E9CAC9E1E5E}"/>
              </a:ext>
            </a:extLst>
          </p:cNvPr>
          <p:cNvSpPr txBox="1"/>
          <p:nvPr/>
        </p:nvSpPr>
        <p:spPr>
          <a:xfrm>
            <a:off x="12000992" y="1896070"/>
            <a:ext cx="270883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1      nk </a:t>
            </a:r>
            <a:endParaRPr lang="ar-SA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314B81D-1D63-11F2-60BE-637C3787521A}"/>
              </a:ext>
            </a:extLst>
          </p:cNvPr>
          <p:cNvSpPr txBox="1"/>
          <p:nvPr/>
        </p:nvSpPr>
        <p:spPr>
          <a:xfrm>
            <a:off x="12006158" y="3819274"/>
            <a:ext cx="246074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1   nk </a:t>
            </a:r>
            <a:endParaRPr lang="ar-SA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2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37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0DC463-87D2-AFED-A157-DDB8749F7E4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4356" y="419081"/>
            <a:ext cx="7719287" cy="110494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6C0FAE6-51D8-0095-EF65-08F585310F8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5212" y="1575474"/>
            <a:ext cx="10284899" cy="75669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ADEA3BB-ECB0-B297-C941-DE86E948B4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3600" y="3024307"/>
            <a:ext cx="5830114" cy="56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89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0DC463-87D2-AFED-A157-DDB8749F7E4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2443" y="-4013893"/>
            <a:ext cx="7719287" cy="110494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6C0FAE6-51D8-0095-EF65-08F585310F8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3299" y="-2857500"/>
            <a:ext cx="10284899" cy="75669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ADEA3BB-ECB0-B297-C941-DE86E948B4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82443" y="235732"/>
            <a:ext cx="10062157" cy="9815536"/>
          </a:xfrm>
          <a:prstGeom prst="rect">
            <a:avLst/>
          </a:prstGeom>
        </p:spPr>
      </p:pic>
      <p:pic>
        <p:nvPicPr>
          <p:cNvPr id="6" name="We Can 5 (2016) SB_CD 2_24">
            <a:hlinkClick r:id="" action="ppaction://media"/>
            <a:extLst>
              <a:ext uri="{FF2B5EF4-FFF2-40B4-BE49-F238E27FC236}">
                <a16:creationId xmlns:a16="http://schemas.microsoft.com/office/drawing/2014/main" id="{7C63DDD2-9875-43A9-784A-B5B9FD2F9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221264" y="4081115"/>
            <a:ext cx="1055427" cy="1055427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8D72BDB-09E0-3EFD-F801-2B99713D4AEE}"/>
              </a:ext>
            </a:extLst>
          </p:cNvPr>
          <p:cNvSpPr txBox="1"/>
          <p:nvPr/>
        </p:nvSpPr>
        <p:spPr>
          <a:xfrm>
            <a:off x="8962571" y="490058"/>
            <a:ext cx="285654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en-US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whale</a:t>
            </a:r>
            <a:endParaRPr lang="ar-SA" sz="5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F9DB6ED-AE6A-D712-93B5-C1D809F83B4C}"/>
              </a:ext>
            </a:extLst>
          </p:cNvPr>
          <p:cNvSpPr txBox="1"/>
          <p:nvPr/>
        </p:nvSpPr>
        <p:spPr>
          <a:xfrm>
            <a:off x="9056967" y="2157412"/>
            <a:ext cx="314789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en-US" sz="6000" dirty="0">
                <a:solidFill>
                  <a:srgbClr val="00B050"/>
                </a:solidFill>
                <a:latin typeface="Comic Sans MS" panose="030F0702030302020204" pitchFamily="66" charset="0"/>
              </a:rPr>
              <a:t>cheese</a:t>
            </a:r>
            <a:endParaRPr lang="ar-SA" sz="66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4242FAA-3B6B-657E-8853-37E4F2F003F8}"/>
              </a:ext>
            </a:extLst>
          </p:cNvPr>
          <p:cNvSpPr txBox="1"/>
          <p:nvPr/>
        </p:nvSpPr>
        <p:spPr>
          <a:xfrm>
            <a:off x="9655953" y="3718281"/>
            <a:ext cx="17196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en-US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ship</a:t>
            </a:r>
            <a:endParaRPr lang="ar-SA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F68C81E-1009-099A-E952-52C6A82CFF2F}"/>
              </a:ext>
            </a:extLst>
          </p:cNvPr>
          <p:cNvSpPr txBox="1"/>
          <p:nvPr/>
        </p:nvSpPr>
        <p:spPr>
          <a:xfrm>
            <a:off x="10688243" y="5395857"/>
            <a:ext cx="26598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en-US" sz="6000" dirty="0">
                <a:solidFill>
                  <a:srgbClr val="00B050"/>
                </a:solidFill>
                <a:latin typeface="Comic Sans MS" panose="030F0702030302020204" pitchFamily="66" charset="0"/>
              </a:rPr>
              <a:t>phone</a:t>
            </a:r>
            <a:endParaRPr lang="ar-SA" sz="6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AFF54E0-EC7C-7861-D397-DBB5CC976210}"/>
              </a:ext>
            </a:extLst>
          </p:cNvPr>
          <p:cNvSpPr txBox="1"/>
          <p:nvPr/>
        </p:nvSpPr>
        <p:spPr>
          <a:xfrm>
            <a:off x="8219306" y="7070479"/>
            <a:ext cx="365270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en-US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chocolate</a:t>
            </a:r>
            <a:endParaRPr lang="ar-SA" sz="6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6E3CB66-A7E3-965D-5794-DD9592ED833B}"/>
              </a:ext>
            </a:extLst>
          </p:cNvPr>
          <p:cNvSpPr txBox="1"/>
          <p:nvPr/>
        </p:nvSpPr>
        <p:spPr>
          <a:xfrm>
            <a:off x="10045659" y="8665293"/>
            <a:ext cx="265982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en-US" sz="6000" dirty="0">
                <a:solidFill>
                  <a:srgbClr val="00B050"/>
                </a:solidFill>
                <a:latin typeface="Comic Sans MS" panose="030F0702030302020204" pitchFamily="66" charset="0"/>
              </a:rPr>
              <a:t>shark</a:t>
            </a:r>
            <a:endParaRPr lang="ar-SA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BE4FBB3A-7FA2-A236-07B9-2576D252EBB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6151">
            <a:off x="1424950" y="6374317"/>
            <a:ext cx="1981477" cy="144800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1FFF9366-5A20-691E-83B9-553CA3B8882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84996">
            <a:off x="935269" y="3860511"/>
            <a:ext cx="1771897" cy="1581371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4EDDD481-1770-E094-4D97-B09AA8CF4D87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44739">
            <a:off x="14974211" y="6111530"/>
            <a:ext cx="2276793" cy="152421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7C1C85EC-C06D-0DB2-A2BD-923A1460568B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40922" y="1707847"/>
            <a:ext cx="1943371" cy="19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644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9" grpId="0"/>
      <p:bldP spid="11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7E4342A4-FA5D-3217-2C82-3BF55AAA90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943" y="5468053"/>
            <a:ext cx="3245959" cy="4786013"/>
          </a:xfrm>
          <a:prstGeom prst="rect">
            <a:avLst/>
          </a:prstGeom>
        </p:spPr>
      </p:pic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2FA52CDA-F311-817B-2DC3-19F8A2DA9923}"/>
              </a:ext>
            </a:extLst>
          </p:cNvPr>
          <p:cNvGrpSpPr/>
          <p:nvPr/>
        </p:nvGrpSpPr>
        <p:grpSpPr>
          <a:xfrm>
            <a:off x="1690730" y="2181559"/>
            <a:ext cx="3534023" cy="3619500"/>
            <a:chOff x="1690730" y="2181559"/>
            <a:chExt cx="3534023" cy="3619500"/>
          </a:xfrm>
        </p:grpSpPr>
        <p:pic>
          <p:nvPicPr>
            <p:cNvPr id="13" name="صورة 12" descr="صورة تحتوي على قصاصة فنية, رسوم متحركة, الإبداع&#10;&#10;تم إنشاء الوصف تلقائياً">
              <a:extLst>
                <a:ext uri="{FF2B5EF4-FFF2-40B4-BE49-F238E27FC236}">
                  <a16:creationId xmlns:a16="http://schemas.microsoft.com/office/drawing/2014/main" id="{62552701-077C-471D-2C0F-1D9434E84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730" y="2181559"/>
              <a:ext cx="3534023" cy="3619500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1D5CA505-FC49-8574-8CC0-87DB18EBF14C}"/>
                </a:ext>
              </a:extLst>
            </p:cNvPr>
            <p:cNvSpPr txBox="1"/>
            <p:nvPr/>
          </p:nvSpPr>
          <p:spPr>
            <a:xfrm>
              <a:off x="2473403" y="3080160"/>
              <a:ext cx="2113564" cy="14465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88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nk</a:t>
              </a:r>
              <a:endParaRPr lang="en-US" sz="60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5CB4B95A-C2AC-2C80-7A60-6E15BC9F57A5}"/>
              </a:ext>
            </a:extLst>
          </p:cNvPr>
          <p:cNvGrpSpPr/>
          <p:nvPr/>
        </p:nvGrpSpPr>
        <p:grpSpPr>
          <a:xfrm>
            <a:off x="6311563" y="2908562"/>
            <a:ext cx="3534023" cy="3619500"/>
            <a:chOff x="7766283" y="3692856"/>
            <a:chExt cx="3534023" cy="3619500"/>
          </a:xfrm>
        </p:grpSpPr>
        <p:pic>
          <p:nvPicPr>
            <p:cNvPr id="16" name="صورة 15" descr="صورة تحتوي على قصاصة فنية, رسوم متحركة, الإبداع&#10;&#10;تم إنشاء الوصف تلقائياً">
              <a:extLst>
                <a:ext uri="{FF2B5EF4-FFF2-40B4-BE49-F238E27FC236}">
                  <a16:creationId xmlns:a16="http://schemas.microsoft.com/office/drawing/2014/main" id="{6A7F04AA-70A7-CFFA-CA84-2C5C3C8B8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6283" y="3692856"/>
              <a:ext cx="3534023" cy="3619500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DE68904D-E632-92F4-2CE4-4AA31F38E874}"/>
                </a:ext>
              </a:extLst>
            </p:cNvPr>
            <p:cNvSpPr txBox="1"/>
            <p:nvPr/>
          </p:nvSpPr>
          <p:spPr>
            <a:xfrm>
              <a:off x="8294401" y="4966308"/>
              <a:ext cx="2529768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ck</a:t>
              </a:r>
              <a:endParaRPr lang="ar-SA" sz="60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7F9F21A4-EE53-991A-1F6E-D3299D92D2F9}"/>
              </a:ext>
            </a:extLst>
          </p:cNvPr>
          <p:cNvGrpSpPr/>
          <p:nvPr/>
        </p:nvGrpSpPr>
        <p:grpSpPr>
          <a:xfrm>
            <a:off x="10098804" y="6414926"/>
            <a:ext cx="3534023" cy="3619500"/>
            <a:chOff x="10098804" y="6414926"/>
            <a:chExt cx="3534023" cy="3619500"/>
          </a:xfrm>
        </p:grpSpPr>
        <p:pic>
          <p:nvPicPr>
            <p:cNvPr id="17" name="صورة 16" descr="صورة تحتوي على قصاصة فنية, رسوم متحركة, الإبداع&#10;&#10;تم إنشاء الوصف تلقائياً">
              <a:extLst>
                <a:ext uri="{FF2B5EF4-FFF2-40B4-BE49-F238E27FC236}">
                  <a16:creationId xmlns:a16="http://schemas.microsoft.com/office/drawing/2014/main" id="{96A5A3B8-C122-5F24-7A15-B9E1DA94A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8804" y="6414926"/>
              <a:ext cx="3534023" cy="3619500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E5A476D3-801F-FD7E-2395-B6B32C82358E}"/>
                </a:ext>
              </a:extLst>
            </p:cNvPr>
            <p:cNvSpPr txBox="1"/>
            <p:nvPr/>
          </p:nvSpPr>
          <p:spPr>
            <a:xfrm>
              <a:off x="10559218" y="7657727"/>
              <a:ext cx="2783215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rgbClr val="C00000"/>
                  </a:solidFill>
                  <a:latin typeface="Comic Sans MS" panose="030F0702030302020204" pitchFamily="66" charset="0"/>
                </a:rPr>
                <a:t>ph</a:t>
              </a:r>
              <a:endParaRPr lang="ar-SA" sz="60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71F962A1-4006-1F22-68B5-3EF1B5B54C80}"/>
              </a:ext>
            </a:extLst>
          </p:cNvPr>
          <p:cNvGrpSpPr/>
          <p:nvPr/>
        </p:nvGrpSpPr>
        <p:grpSpPr>
          <a:xfrm>
            <a:off x="14348863" y="971555"/>
            <a:ext cx="3534023" cy="3619500"/>
            <a:chOff x="14348863" y="971555"/>
            <a:chExt cx="3534023" cy="3619500"/>
          </a:xfrm>
        </p:grpSpPr>
        <p:pic>
          <p:nvPicPr>
            <p:cNvPr id="18" name="صورة 17" descr="صورة تحتوي على قصاصة فنية, رسوم متحركة, الإبداع&#10;&#10;تم إنشاء الوصف تلقائياً">
              <a:extLst>
                <a:ext uri="{FF2B5EF4-FFF2-40B4-BE49-F238E27FC236}">
                  <a16:creationId xmlns:a16="http://schemas.microsoft.com/office/drawing/2014/main" id="{CDD1FD98-8C31-5D3D-51EB-747C5640D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8863" y="971555"/>
              <a:ext cx="3534023" cy="3619500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8DFCFAF8-111B-F6B9-8F34-18581EAA1A32}"/>
                </a:ext>
              </a:extLst>
            </p:cNvPr>
            <p:cNvSpPr txBox="1"/>
            <p:nvPr/>
          </p:nvSpPr>
          <p:spPr>
            <a:xfrm>
              <a:off x="15219909" y="2136409"/>
              <a:ext cx="2113564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sh</a:t>
              </a:r>
              <a:endParaRPr lang="ar-SA" sz="60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9C53F3BA-9BD5-7047-6002-152F4A560DEE}"/>
              </a:ext>
            </a:extLst>
          </p:cNvPr>
          <p:cNvGrpSpPr/>
          <p:nvPr/>
        </p:nvGrpSpPr>
        <p:grpSpPr>
          <a:xfrm>
            <a:off x="4864008" y="5924905"/>
            <a:ext cx="3065833" cy="2773621"/>
            <a:chOff x="4864008" y="5924905"/>
            <a:chExt cx="3065833" cy="2773621"/>
          </a:xfrm>
        </p:grpSpPr>
        <p:pic>
          <p:nvPicPr>
            <p:cNvPr id="21" name="صورة 20" descr="صورة تحتوي على قصاصة فنية, رسوم متحركة, الإبداع&#10;&#10;تم إنشاء الوصف تلقائياً">
              <a:extLst>
                <a:ext uri="{FF2B5EF4-FFF2-40B4-BE49-F238E27FC236}">
                  <a16:creationId xmlns:a16="http://schemas.microsoft.com/office/drawing/2014/main" id="{9397A5C6-7E9A-4ACC-5B41-7B9D91EA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04772">
              <a:off x="5010114" y="5778799"/>
              <a:ext cx="2773621" cy="3065833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689492B6-C131-1B28-A0F2-AD9022708E39}"/>
                </a:ext>
              </a:extLst>
            </p:cNvPr>
            <p:cNvSpPr txBox="1"/>
            <p:nvPr/>
          </p:nvSpPr>
          <p:spPr>
            <a:xfrm>
              <a:off x="5340142" y="6794563"/>
              <a:ext cx="2113564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ch</a:t>
              </a:r>
              <a:endParaRPr lang="ar-SA" sz="60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6EE7CF56-5A0B-EBCB-3D4B-8AB04ECDB395}"/>
              </a:ext>
            </a:extLst>
          </p:cNvPr>
          <p:cNvGrpSpPr/>
          <p:nvPr/>
        </p:nvGrpSpPr>
        <p:grpSpPr>
          <a:xfrm>
            <a:off x="10560141" y="1982161"/>
            <a:ext cx="3117828" cy="2820660"/>
            <a:chOff x="10560141" y="1982161"/>
            <a:chExt cx="3117828" cy="2820660"/>
          </a:xfrm>
        </p:grpSpPr>
        <p:pic>
          <p:nvPicPr>
            <p:cNvPr id="19" name="صورة 18" descr="صورة تحتوي على قصاصة فنية, رسوم متحركة, الإبداع&#10;&#10;تم إنشاء الوصف تلقائياً">
              <a:extLst>
                <a:ext uri="{FF2B5EF4-FFF2-40B4-BE49-F238E27FC236}">
                  <a16:creationId xmlns:a16="http://schemas.microsoft.com/office/drawing/2014/main" id="{CC4B28E0-BCBC-B3EA-C899-86656DFD4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71569">
              <a:off x="10708725" y="1833577"/>
              <a:ext cx="2820660" cy="3117828"/>
            </a:xfrm>
            <a:prstGeom prst="rect">
              <a:avLst/>
            </a:prstGeom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0BB2ADC1-B08A-1D9C-22E0-B395AF3089DB}"/>
                </a:ext>
              </a:extLst>
            </p:cNvPr>
            <p:cNvSpPr txBox="1"/>
            <p:nvPr/>
          </p:nvSpPr>
          <p:spPr>
            <a:xfrm>
              <a:off x="11003657" y="2708842"/>
              <a:ext cx="2113564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rgbClr val="C00000"/>
                  </a:solidFill>
                  <a:latin typeface="Comic Sans MS" panose="030F0702030302020204" pitchFamily="66" charset="0"/>
                </a:rPr>
                <a:t>wh</a:t>
              </a:r>
              <a:endParaRPr lang="ar-SA" sz="60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268E78AF-1A67-B9C0-3B6B-AF345CAFE91D}"/>
              </a:ext>
            </a:extLst>
          </p:cNvPr>
          <p:cNvGrpSpPr/>
          <p:nvPr/>
        </p:nvGrpSpPr>
        <p:grpSpPr>
          <a:xfrm>
            <a:off x="13150862" y="4526028"/>
            <a:ext cx="3338396" cy="3020205"/>
            <a:chOff x="13150862" y="4526028"/>
            <a:chExt cx="3338396" cy="3020205"/>
          </a:xfrm>
        </p:grpSpPr>
        <p:pic>
          <p:nvPicPr>
            <p:cNvPr id="20" name="صورة 19" descr="صورة تحتوي على قصاصة فنية, رسوم متحركة, الإبداع&#10;&#10;تم إنشاء الوصف تلقائياً">
              <a:extLst>
                <a:ext uri="{FF2B5EF4-FFF2-40B4-BE49-F238E27FC236}">
                  <a16:creationId xmlns:a16="http://schemas.microsoft.com/office/drawing/2014/main" id="{D1D9A604-3FB6-7343-719F-C86D87E51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21491">
              <a:off x="13309957" y="4366933"/>
              <a:ext cx="3020205" cy="3338396"/>
            </a:xfrm>
            <a:prstGeom prst="rect">
              <a:avLst/>
            </a:prstGeom>
          </p:spPr>
        </p:pic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52F86C99-0E26-9F22-3E53-94B98D838E9A}"/>
                </a:ext>
              </a:extLst>
            </p:cNvPr>
            <p:cNvSpPr txBox="1"/>
            <p:nvPr/>
          </p:nvSpPr>
          <p:spPr>
            <a:xfrm>
              <a:off x="13415730" y="5343069"/>
              <a:ext cx="2808658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ng</a:t>
              </a:r>
              <a:endParaRPr lang="ar-SA" sz="60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0B0DE651-0BAE-387F-EDE6-1EFFFE9951DF}"/>
              </a:ext>
            </a:extLst>
          </p:cNvPr>
          <p:cNvSpPr txBox="1"/>
          <p:nvPr/>
        </p:nvSpPr>
        <p:spPr>
          <a:xfrm>
            <a:off x="1230964" y="8033597"/>
            <a:ext cx="227122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digraphs</a:t>
            </a:r>
            <a:endParaRPr lang="ar-SA" sz="4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1B96219-9B8E-C322-9E2A-8B8C6BA4BB5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28001" y="808509"/>
            <a:ext cx="5723901" cy="1311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843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 descr="صورة تحتوي على رسوم متحركة, الوجه الإنساني, توضيح&#10;&#10;تم إنشاء الوصف تلقائياً">
            <a:hlinkClick r:id="rId10"/>
            <a:extLst>
              <a:ext uri="{FF2B5EF4-FFF2-40B4-BE49-F238E27FC236}">
                <a16:creationId xmlns:a16="http://schemas.microsoft.com/office/drawing/2014/main" id="{AF2E428E-1746-2A6F-5EA3-B9BD80566A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685429"/>
            <a:ext cx="12291720" cy="6916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2564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A7CFE65-A658-AEB4-B2BB-DFBBCDC533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1576" y="3537220"/>
            <a:ext cx="13154532" cy="305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1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0" name="صورة 9" descr="صورة تحتوي على نص, خط يد, رسالة, فن الخط&#10;&#10;تم إنشاء الوصف تلقائياً">
            <a:extLst>
              <a:ext uri="{FF2B5EF4-FFF2-40B4-BE49-F238E27FC236}">
                <a16:creationId xmlns:a16="http://schemas.microsoft.com/office/drawing/2014/main" id="{F3B32E24-67B0-5602-03CB-99FAD534A3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48" y="2030610"/>
            <a:ext cx="10972800" cy="6225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118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7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F3BDB69A-C8F1-BE09-E4CE-F270D2F11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35418" y="5481544"/>
            <a:ext cx="5511418" cy="30572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Action Songs for kids _ The Singing Walrus (1)">
            <a:hlinkClick r:id="" action="ppaction://media"/>
            <a:extLst>
              <a:ext uri="{FF2B5EF4-FFF2-40B4-BE49-F238E27FC236}">
                <a16:creationId xmlns:a16="http://schemas.microsoft.com/office/drawing/2014/main" id="{70197458-F725-D687-D11A-B562406DB74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10331" y="5448300"/>
            <a:ext cx="5511418" cy="3100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Head, Shoulders, Knees &amp; Toes - Exercise Song For Kids">
            <a:hlinkClick r:id="" action="ppaction://media"/>
            <a:extLst>
              <a:ext uri="{FF2B5EF4-FFF2-40B4-BE49-F238E27FC236}">
                <a16:creationId xmlns:a16="http://schemas.microsoft.com/office/drawing/2014/main" id="{3B176BDB-652D-FC4A-DA03-99AB998F0BD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80625" y="971555"/>
            <a:ext cx="5511419" cy="3100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Clap Along 1 _ Brain Breaks _ Green Bean's Music _ Interactive Songs">
            <a:hlinkClick r:id="" action="ppaction://media"/>
            <a:extLst>
              <a:ext uri="{FF2B5EF4-FFF2-40B4-BE49-F238E27FC236}">
                <a16:creationId xmlns:a16="http://schemas.microsoft.com/office/drawing/2014/main" id="{652DD023-FD4F-5BDE-0698-9744126205A2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35417" y="971555"/>
            <a:ext cx="5511419" cy="3100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A3C5CDE-732D-3311-1E64-665EC77CA2B3}"/>
              </a:ext>
            </a:extLst>
          </p:cNvPr>
          <p:cNvSpPr txBox="1"/>
          <p:nvPr/>
        </p:nvSpPr>
        <p:spPr>
          <a:xfrm>
            <a:off x="2647514" y="4315480"/>
            <a:ext cx="52370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Head, shoulders action chant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6730BD9-AF1B-EB2A-4E4E-33B9DA7F40DC}"/>
              </a:ext>
            </a:extLst>
          </p:cNvPr>
          <p:cNvSpPr txBox="1"/>
          <p:nvPr/>
        </p:nvSpPr>
        <p:spPr>
          <a:xfrm>
            <a:off x="2617808" y="8792225"/>
            <a:ext cx="52370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Singing walrus action chant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2BB8E80-E4D0-0184-EE9B-F292A763BB34}"/>
              </a:ext>
            </a:extLst>
          </p:cNvPr>
          <p:cNvSpPr txBox="1"/>
          <p:nvPr/>
        </p:nvSpPr>
        <p:spPr>
          <a:xfrm>
            <a:off x="9509784" y="8792225"/>
            <a:ext cx="52370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Follow the rules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08EE962-542D-F036-04B8-9034937ABB58}"/>
              </a:ext>
            </a:extLst>
          </p:cNvPr>
          <p:cNvSpPr txBox="1"/>
          <p:nvPr/>
        </p:nvSpPr>
        <p:spPr>
          <a:xfrm>
            <a:off x="9662183" y="4327494"/>
            <a:ext cx="52370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Clap along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72E9E70C-9ADF-3FC8-EB23-E4248BE5A120}"/>
              </a:ext>
            </a:extLst>
          </p:cNvPr>
          <p:cNvSpPr/>
          <p:nvPr/>
        </p:nvSpPr>
        <p:spPr>
          <a:xfrm>
            <a:off x="14938854" y="1748869"/>
            <a:ext cx="1502616" cy="1502616"/>
          </a:xfrm>
          <a:custGeom>
            <a:avLst/>
            <a:gdLst/>
            <a:ahLst/>
            <a:cxnLst/>
            <a:rect l="l" t="t" r="r" b="b"/>
            <a:pathLst>
              <a:path w="1502616" h="1502616">
                <a:moveTo>
                  <a:pt x="0" y="0"/>
                </a:moveTo>
                <a:lnTo>
                  <a:pt x="1502616" y="0"/>
                </a:lnTo>
                <a:lnTo>
                  <a:pt x="1502616" y="1502616"/>
                </a:lnTo>
                <a:lnTo>
                  <a:pt x="0" y="150261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56CC29FA-0CB6-B312-5B2B-4353793A081A}"/>
              </a:ext>
            </a:extLst>
          </p:cNvPr>
          <p:cNvSpPr/>
          <p:nvPr/>
        </p:nvSpPr>
        <p:spPr>
          <a:xfrm>
            <a:off x="342528" y="6081376"/>
            <a:ext cx="1485731" cy="1964603"/>
          </a:xfrm>
          <a:custGeom>
            <a:avLst/>
            <a:gdLst/>
            <a:ahLst/>
            <a:cxnLst/>
            <a:rect l="l" t="t" r="r" b="b"/>
            <a:pathLst>
              <a:path w="1485731" h="1964603">
                <a:moveTo>
                  <a:pt x="0" y="0"/>
                </a:moveTo>
                <a:lnTo>
                  <a:pt x="1485731" y="0"/>
                </a:lnTo>
                <a:lnTo>
                  <a:pt x="1485731" y="1964603"/>
                </a:lnTo>
                <a:lnTo>
                  <a:pt x="0" y="196460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F8CF02B9-D2E7-E70E-41DC-3524E1D4A472}"/>
              </a:ext>
            </a:extLst>
          </p:cNvPr>
          <p:cNvSpPr/>
          <p:nvPr/>
        </p:nvSpPr>
        <p:spPr>
          <a:xfrm>
            <a:off x="16276691" y="6449336"/>
            <a:ext cx="1446957" cy="1596643"/>
          </a:xfrm>
          <a:custGeom>
            <a:avLst/>
            <a:gdLst/>
            <a:ahLst/>
            <a:cxnLst/>
            <a:rect l="l" t="t" r="r" b="b"/>
            <a:pathLst>
              <a:path w="1446957" h="1596643">
                <a:moveTo>
                  <a:pt x="0" y="0"/>
                </a:moveTo>
                <a:lnTo>
                  <a:pt x="1446957" y="0"/>
                </a:lnTo>
                <a:lnTo>
                  <a:pt x="1446957" y="1596643"/>
                </a:lnTo>
                <a:lnTo>
                  <a:pt x="0" y="159664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0" name="Freeform 12">
            <a:extLst>
              <a:ext uri="{FF2B5EF4-FFF2-40B4-BE49-F238E27FC236}">
                <a16:creationId xmlns:a16="http://schemas.microsoft.com/office/drawing/2014/main" id="{0CD593D6-47DA-CD8F-DEF3-2EBF3A694CC1}"/>
              </a:ext>
            </a:extLst>
          </p:cNvPr>
          <p:cNvSpPr/>
          <p:nvPr/>
        </p:nvSpPr>
        <p:spPr>
          <a:xfrm>
            <a:off x="7782518" y="8229600"/>
            <a:ext cx="1764220" cy="2057400"/>
          </a:xfrm>
          <a:custGeom>
            <a:avLst/>
            <a:gdLst/>
            <a:ahLst/>
            <a:cxnLst/>
            <a:rect l="l" t="t" r="r" b="b"/>
            <a:pathLst>
              <a:path w="1764220" h="2057400">
                <a:moveTo>
                  <a:pt x="0" y="0"/>
                </a:moveTo>
                <a:lnTo>
                  <a:pt x="1764220" y="0"/>
                </a:lnTo>
                <a:lnTo>
                  <a:pt x="176422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1" name="Freeform 17">
            <a:extLst>
              <a:ext uri="{FF2B5EF4-FFF2-40B4-BE49-F238E27FC236}">
                <a16:creationId xmlns:a16="http://schemas.microsoft.com/office/drawing/2014/main" id="{33DA6912-3789-8F2A-66C0-82EB9FEF2693}"/>
              </a:ext>
            </a:extLst>
          </p:cNvPr>
          <p:cNvSpPr/>
          <p:nvPr/>
        </p:nvSpPr>
        <p:spPr>
          <a:xfrm>
            <a:off x="510734" y="3163471"/>
            <a:ext cx="1453036" cy="1624328"/>
          </a:xfrm>
          <a:custGeom>
            <a:avLst/>
            <a:gdLst/>
            <a:ahLst/>
            <a:cxnLst/>
            <a:rect l="l" t="t" r="r" b="b"/>
            <a:pathLst>
              <a:path w="1453036" h="1624328">
                <a:moveTo>
                  <a:pt x="0" y="0"/>
                </a:moveTo>
                <a:lnTo>
                  <a:pt x="1453036" y="0"/>
                </a:lnTo>
                <a:lnTo>
                  <a:pt x="1453036" y="1624329"/>
                </a:lnTo>
                <a:lnTo>
                  <a:pt x="0" y="162432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 fullScrn="1"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7444A87-4EA4-8CE0-EB15-D0FB1B2553B8}"/>
              </a:ext>
            </a:extLst>
          </p:cNvPr>
          <p:cNvSpPr/>
          <p:nvPr/>
        </p:nvSpPr>
        <p:spPr>
          <a:xfrm>
            <a:off x="1035538" y="3640884"/>
            <a:ext cx="1502616" cy="1502616"/>
          </a:xfrm>
          <a:custGeom>
            <a:avLst/>
            <a:gdLst/>
            <a:ahLst/>
            <a:cxnLst/>
            <a:rect l="l" t="t" r="r" b="b"/>
            <a:pathLst>
              <a:path w="1502616" h="1502616">
                <a:moveTo>
                  <a:pt x="0" y="0"/>
                </a:moveTo>
                <a:lnTo>
                  <a:pt x="1502616" y="0"/>
                </a:lnTo>
                <a:lnTo>
                  <a:pt x="1502616" y="1502616"/>
                </a:lnTo>
                <a:lnTo>
                  <a:pt x="0" y="1502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53B704B-0CE4-B054-C329-C2411A854C37}"/>
              </a:ext>
            </a:extLst>
          </p:cNvPr>
          <p:cNvSpPr/>
          <p:nvPr/>
        </p:nvSpPr>
        <p:spPr>
          <a:xfrm>
            <a:off x="1557820" y="6664494"/>
            <a:ext cx="1424136" cy="1892540"/>
          </a:xfrm>
          <a:custGeom>
            <a:avLst/>
            <a:gdLst/>
            <a:ahLst/>
            <a:cxnLst/>
            <a:rect l="l" t="t" r="r" b="b"/>
            <a:pathLst>
              <a:path w="1424136" h="1892540">
                <a:moveTo>
                  <a:pt x="0" y="0"/>
                </a:moveTo>
                <a:lnTo>
                  <a:pt x="1424137" y="0"/>
                </a:lnTo>
                <a:lnTo>
                  <a:pt x="1424137" y="1892540"/>
                </a:lnTo>
                <a:lnTo>
                  <a:pt x="0" y="18925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99AF5575-0B86-8568-3FE3-2FE9C1AF93D8}"/>
              </a:ext>
            </a:extLst>
          </p:cNvPr>
          <p:cNvSpPr/>
          <p:nvPr/>
        </p:nvSpPr>
        <p:spPr>
          <a:xfrm>
            <a:off x="6839754" y="8123121"/>
            <a:ext cx="1485731" cy="1964603"/>
          </a:xfrm>
          <a:custGeom>
            <a:avLst/>
            <a:gdLst/>
            <a:ahLst/>
            <a:cxnLst/>
            <a:rect l="l" t="t" r="r" b="b"/>
            <a:pathLst>
              <a:path w="1485731" h="1964603">
                <a:moveTo>
                  <a:pt x="0" y="0"/>
                </a:moveTo>
                <a:lnTo>
                  <a:pt x="1485731" y="0"/>
                </a:lnTo>
                <a:lnTo>
                  <a:pt x="1485731" y="1964603"/>
                </a:lnTo>
                <a:lnTo>
                  <a:pt x="0" y="19646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D0CD991B-9AE0-CC33-F63C-3DC3E98A349D}"/>
              </a:ext>
            </a:extLst>
          </p:cNvPr>
          <p:cNvSpPr/>
          <p:nvPr/>
        </p:nvSpPr>
        <p:spPr>
          <a:xfrm>
            <a:off x="16841043" y="6099653"/>
            <a:ext cx="1446957" cy="1596643"/>
          </a:xfrm>
          <a:custGeom>
            <a:avLst/>
            <a:gdLst/>
            <a:ahLst/>
            <a:cxnLst/>
            <a:rect l="l" t="t" r="r" b="b"/>
            <a:pathLst>
              <a:path w="1446957" h="1596643">
                <a:moveTo>
                  <a:pt x="0" y="0"/>
                </a:moveTo>
                <a:lnTo>
                  <a:pt x="1446957" y="0"/>
                </a:lnTo>
                <a:lnTo>
                  <a:pt x="1446957" y="1596643"/>
                </a:lnTo>
                <a:lnTo>
                  <a:pt x="0" y="159664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B588BBFF-389B-F95D-6FFE-B9C409CB6972}"/>
              </a:ext>
            </a:extLst>
          </p:cNvPr>
          <p:cNvSpPr/>
          <p:nvPr/>
        </p:nvSpPr>
        <p:spPr>
          <a:xfrm>
            <a:off x="16208384" y="2435617"/>
            <a:ext cx="1356138" cy="1205267"/>
          </a:xfrm>
          <a:custGeom>
            <a:avLst/>
            <a:gdLst/>
            <a:ahLst/>
            <a:cxnLst/>
            <a:rect l="l" t="t" r="r" b="b"/>
            <a:pathLst>
              <a:path w="1356138" h="1205267">
                <a:moveTo>
                  <a:pt x="0" y="0"/>
                </a:moveTo>
                <a:lnTo>
                  <a:pt x="1356137" y="0"/>
                </a:lnTo>
                <a:lnTo>
                  <a:pt x="1356137" y="1205267"/>
                </a:lnTo>
                <a:lnTo>
                  <a:pt x="0" y="12052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84EDAA70-7E69-4AD7-F8DA-9C4ED7B70CDF}"/>
              </a:ext>
            </a:extLst>
          </p:cNvPr>
          <p:cNvSpPr/>
          <p:nvPr/>
        </p:nvSpPr>
        <p:spPr>
          <a:xfrm>
            <a:off x="13079027" y="8123121"/>
            <a:ext cx="1847750" cy="2142319"/>
          </a:xfrm>
          <a:custGeom>
            <a:avLst/>
            <a:gdLst/>
            <a:ahLst/>
            <a:cxnLst/>
            <a:rect l="l" t="t" r="r" b="b"/>
            <a:pathLst>
              <a:path w="1847750" h="2142319">
                <a:moveTo>
                  <a:pt x="0" y="0"/>
                </a:moveTo>
                <a:lnTo>
                  <a:pt x="1847750" y="0"/>
                </a:lnTo>
                <a:lnTo>
                  <a:pt x="1847750" y="2142318"/>
                </a:lnTo>
                <a:lnTo>
                  <a:pt x="0" y="214231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880F8025-5205-CC34-A829-8FAF60F6B643}"/>
              </a:ext>
            </a:extLst>
          </p:cNvPr>
          <p:cNvSpPr/>
          <p:nvPr/>
        </p:nvSpPr>
        <p:spPr>
          <a:xfrm>
            <a:off x="9763571" y="7610764"/>
            <a:ext cx="1764220" cy="2057400"/>
          </a:xfrm>
          <a:custGeom>
            <a:avLst/>
            <a:gdLst/>
            <a:ahLst/>
            <a:cxnLst/>
            <a:rect l="l" t="t" r="r" b="b"/>
            <a:pathLst>
              <a:path w="1764220" h="2057400">
                <a:moveTo>
                  <a:pt x="0" y="0"/>
                </a:moveTo>
                <a:lnTo>
                  <a:pt x="1764220" y="0"/>
                </a:lnTo>
                <a:lnTo>
                  <a:pt x="176422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8B79CE2-AFC7-C9D2-EE28-E98480860D95}"/>
              </a:ext>
            </a:extLst>
          </p:cNvPr>
          <p:cNvSpPr/>
          <p:nvPr/>
        </p:nvSpPr>
        <p:spPr>
          <a:xfrm>
            <a:off x="4953214" y="611969"/>
            <a:ext cx="1502616" cy="1502616"/>
          </a:xfrm>
          <a:custGeom>
            <a:avLst/>
            <a:gdLst/>
            <a:ahLst/>
            <a:cxnLst/>
            <a:rect l="l" t="t" r="r" b="b"/>
            <a:pathLst>
              <a:path w="1502616" h="1502616">
                <a:moveTo>
                  <a:pt x="0" y="0"/>
                </a:moveTo>
                <a:lnTo>
                  <a:pt x="1502616" y="0"/>
                </a:lnTo>
                <a:lnTo>
                  <a:pt x="1502616" y="1502616"/>
                </a:lnTo>
                <a:lnTo>
                  <a:pt x="0" y="150261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0462A7E-917B-860A-0E29-735BF7765AD6}"/>
              </a:ext>
            </a:extLst>
          </p:cNvPr>
          <p:cNvSpPr/>
          <p:nvPr/>
        </p:nvSpPr>
        <p:spPr>
          <a:xfrm>
            <a:off x="13704049" y="758468"/>
            <a:ext cx="1757047" cy="1754116"/>
          </a:xfrm>
          <a:custGeom>
            <a:avLst/>
            <a:gdLst/>
            <a:ahLst/>
            <a:cxnLst/>
            <a:rect l="l" t="t" r="r" b="b"/>
            <a:pathLst>
              <a:path w="1757047" h="1754116">
                <a:moveTo>
                  <a:pt x="0" y="0"/>
                </a:moveTo>
                <a:lnTo>
                  <a:pt x="1757048" y="0"/>
                </a:lnTo>
                <a:lnTo>
                  <a:pt x="1757048" y="1754116"/>
                </a:lnTo>
                <a:lnTo>
                  <a:pt x="0" y="175411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78D6F18-2484-6C12-E819-C8DF394F2EB4}"/>
              </a:ext>
            </a:extLst>
          </p:cNvPr>
          <p:cNvSpPr/>
          <p:nvPr/>
        </p:nvSpPr>
        <p:spPr>
          <a:xfrm>
            <a:off x="3361223" y="8745920"/>
            <a:ext cx="1329182" cy="1541080"/>
          </a:xfrm>
          <a:custGeom>
            <a:avLst/>
            <a:gdLst/>
            <a:ahLst/>
            <a:cxnLst/>
            <a:rect l="l" t="t" r="r" b="b"/>
            <a:pathLst>
              <a:path w="1329182" h="1541080">
                <a:moveTo>
                  <a:pt x="0" y="0"/>
                </a:moveTo>
                <a:lnTo>
                  <a:pt x="1329181" y="0"/>
                </a:lnTo>
                <a:lnTo>
                  <a:pt x="1329181" y="1541080"/>
                </a:lnTo>
                <a:lnTo>
                  <a:pt x="0" y="154108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7A42F41-FEFE-C94D-F23E-A7ED9BC8FB4F}"/>
              </a:ext>
            </a:extLst>
          </p:cNvPr>
          <p:cNvSpPr/>
          <p:nvPr/>
        </p:nvSpPr>
        <p:spPr>
          <a:xfrm>
            <a:off x="9710036" y="721246"/>
            <a:ext cx="1453036" cy="1624328"/>
          </a:xfrm>
          <a:custGeom>
            <a:avLst/>
            <a:gdLst/>
            <a:ahLst/>
            <a:cxnLst/>
            <a:rect l="l" t="t" r="r" b="b"/>
            <a:pathLst>
              <a:path w="1453036" h="1624328">
                <a:moveTo>
                  <a:pt x="0" y="0"/>
                </a:moveTo>
                <a:lnTo>
                  <a:pt x="1453036" y="0"/>
                </a:lnTo>
                <a:lnTo>
                  <a:pt x="1453036" y="1624329"/>
                </a:lnTo>
                <a:lnTo>
                  <a:pt x="0" y="162432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43116DF-F21C-92F8-EB60-8408B33F8524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7109" y="1421136"/>
            <a:ext cx="10173782" cy="68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69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60998AB-A98B-1E48-4BE1-9B75A0783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1200" y="691577"/>
            <a:ext cx="13716000" cy="890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34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1A5FE98A-B2BB-21B5-8514-0A6FBD1DC07D}"/>
              </a:ext>
            </a:extLst>
          </p:cNvPr>
          <p:cNvGrpSpPr/>
          <p:nvPr/>
        </p:nvGrpSpPr>
        <p:grpSpPr>
          <a:xfrm>
            <a:off x="1295400" y="2105003"/>
            <a:ext cx="16166827" cy="6244437"/>
            <a:chOff x="1295400" y="2105003"/>
            <a:chExt cx="16166827" cy="6244437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F8919DD2-9B64-28B7-D9AE-D7C6D9890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95400" y="2105003"/>
              <a:ext cx="16166827" cy="6244437"/>
            </a:xfrm>
            <a:prstGeom prst="rect">
              <a:avLst/>
            </a:prstGeom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7F11E6D6-CD1D-52C5-677A-11F42BF60984}"/>
                </a:ext>
              </a:extLst>
            </p:cNvPr>
            <p:cNvSpPr/>
            <p:nvPr/>
          </p:nvSpPr>
          <p:spPr>
            <a:xfrm>
              <a:off x="1295400" y="3033669"/>
              <a:ext cx="304800" cy="1500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536676D-055F-8FFD-B47A-B8123516E5F7}"/>
              </a:ext>
            </a:extLst>
          </p:cNvPr>
          <p:cNvSpPr/>
          <p:nvPr/>
        </p:nvSpPr>
        <p:spPr>
          <a:xfrm>
            <a:off x="3863494" y="3487094"/>
            <a:ext cx="197361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omic Sans MS" pitchFamily="66" charset="0"/>
              </a:rPr>
              <a:t>ring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34A5D583-615B-B7BC-BCF8-F32DFB1E76E8}"/>
              </a:ext>
            </a:extLst>
          </p:cNvPr>
          <p:cNvSpPr/>
          <p:nvPr/>
        </p:nvSpPr>
        <p:spPr>
          <a:xfrm>
            <a:off x="3833014" y="5154397"/>
            <a:ext cx="218200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omic Sans MS" pitchFamily="66" charset="0"/>
              </a:rPr>
              <a:t>rock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CC105CF2-FD78-E995-DAFE-2A4C904FA3A5}"/>
              </a:ext>
            </a:extLst>
          </p:cNvPr>
          <p:cNvSpPr/>
          <p:nvPr/>
        </p:nvSpPr>
        <p:spPr>
          <a:xfrm>
            <a:off x="3505200" y="6716641"/>
            <a:ext cx="28376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omic Sans MS" pitchFamily="66" charset="0"/>
              </a:rPr>
              <a:t>spring 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C12C205A-B577-E2B7-D667-5DC12C15B450}"/>
              </a:ext>
            </a:extLst>
          </p:cNvPr>
          <p:cNvSpPr/>
          <p:nvPr/>
        </p:nvSpPr>
        <p:spPr>
          <a:xfrm>
            <a:off x="11887200" y="3500575"/>
            <a:ext cx="226376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omic Sans MS" pitchFamily="66" charset="0"/>
              </a:rPr>
              <a:t>back 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496E6FC6-C1AC-8DB9-F78B-847A4D909BF7}"/>
              </a:ext>
            </a:extLst>
          </p:cNvPr>
          <p:cNvSpPr/>
          <p:nvPr/>
        </p:nvSpPr>
        <p:spPr>
          <a:xfrm>
            <a:off x="11689217" y="5124432"/>
            <a:ext cx="214513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omic Sans MS" pitchFamily="66" charset="0"/>
              </a:rPr>
              <a:t>wing 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F3A70CF0-F462-585C-2024-BED52276A4BD}"/>
              </a:ext>
            </a:extLst>
          </p:cNvPr>
          <p:cNvSpPr/>
          <p:nvPr/>
        </p:nvSpPr>
        <p:spPr>
          <a:xfrm>
            <a:off x="12192000" y="6716641"/>
            <a:ext cx="145905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omic Sans MS" pitchFamily="66" charset="0"/>
              </a:rPr>
              <a:t>ink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24" name="unit 5 - 2">
            <a:hlinkClick r:id="" action="ppaction://media"/>
            <a:extLst>
              <a:ext uri="{FF2B5EF4-FFF2-40B4-BE49-F238E27FC236}">
                <a16:creationId xmlns:a16="http://schemas.microsoft.com/office/drawing/2014/main" id="{E5980B6A-A6F0-AB64-B7BB-814B96BC5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rgbClr val="99CB3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072" y="1340768"/>
            <a:ext cx="753616" cy="75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5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0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0EA2A4B-D0D0-8829-6ADA-3C4B4562CF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7968" y="2096809"/>
            <a:ext cx="15932063" cy="6093382"/>
          </a:xfrm>
          <a:prstGeom prst="rect">
            <a:avLst/>
          </a:prstGeom>
        </p:spPr>
      </p:pic>
      <p:sp>
        <p:nvSpPr>
          <p:cNvPr id="8" name="مستطيل مستدير الزوايا 1">
            <a:extLst>
              <a:ext uri="{FF2B5EF4-FFF2-40B4-BE49-F238E27FC236}">
                <a16:creationId xmlns:a16="http://schemas.microsoft.com/office/drawing/2014/main" id="{22666F01-80B8-776E-F863-D2348BFF8FB7}"/>
              </a:ext>
            </a:extLst>
          </p:cNvPr>
          <p:cNvSpPr/>
          <p:nvPr/>
        </p:nvSpPr>
        <p:spPr>
          <a:xfrm>
            <a:off x="13768880" y="3244812"/>
            <a:ext cx="1120251" cy="62148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مستطيل مستدير الزوايا 11">
            <a:extLst>
              <a:ext uri="{FF2B5EF4-FFF2-40B4-BE49-F238E27FC236}">
                <a16:creationId xmlns:a16="http://schemas.microsoft.com/office/drawing/2014/main" id="{7E9C6499-0349-93DA-A0B2-2949D9ACA231}"/>
              </a:ext>
            </a:extLst>
          </p:cNvPr>
          <p:cNvSpPr/>
          <p:nvPr/>
        </p:nvSpPr>
        <p:spPr>
          <a:xfrm>
            <a:off x="13717702" y="4102829"/>
            <a:ext cx="1171430" cy="63161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مستطيل مستدير الزوايا 12">
            <a:extLst>
              <a:ext uri="{FF2B5EF4-FFF2-40B4-BE49-F238E27FC236}">
                <a16:creationId xmlns:a16="http://schemas.microsoft.com/office/drawing/2014/main" id="{38076100-CF4D-E147-97DB-F91BF5355D4B}"/>
              </a:ext>
            </a:extLst>
          </p:cNvPr>
          <p:cNvSpPr/>
          <p:nvPr/>
        </p:nvSpPr>
        <p:spPr>
          <a:xfrm>
            <a:off x="13717702" y="4931789"/>
            <a:ext cx="1171430" cy="58894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مستطيل مستدير الزوايا 13">
            <a:extLst>
              <a:ext uri="{FF2B5EF4-FFF2-40B4-BE49-F238E27FC236}">
                <a16:creationId xmlns:a16="http://schemas.microsoft.com/office/drawing/2014/main" id="{415507E8-A706-70C7-D2A5-902C0F2F7CDB}"/>
              </a:ext>
            </a:extLst>
          </p:cNvPr>
          <p:cNvSpPr/>
          <p:nvPr/>
        </p:nvSpPr>
        <p:spPr>
          <a:xfrm>
            <a:off x="15145536" y="5741737"/>
            <a:ext cx="1131156" cy="546283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مستطيل مستدير الزوايا 14">
            <a:extLst>
              <a:ext uri="{FF2B5EF4-FFF2-40B4-BE49-F238E27FC236}">
                <a16:creationId xmlns:a16="http://schemas.microsoft.com/office/drawing/2014/main" id="{746089CB-320D-2E3B-93BE-D6A07D888145}"/>
              </a:ext>
            </a:extLst>
          </p:cNvPr>
          <p:cNvSpPr/>
          <p:nvPr/>
        </p:nvSpPr>
        <p:spPr>
          <a:xfrm>
            <a:off x="13792199" y="6515100"/>
            <a:ext cx="1096931" cy="6096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مستطيل مستدير الزوايا 15">
            <a:extLst>
              <a:ext uri="{FF2B5EF4-FFF2-40B4-BE49-F238E27FC236}">
                <a16:creationId xmlns:a16="http://schemas.microsoft.com/office/drawing/2014/main" id="{58A3F3C5-9D31-BED2-AB9D-236B26CD4CA2}"/>
              </a:ext>
            </a:extLst>
          </p:cNvPr>
          <p:cNvSpPr/>
          <p:nvPr/>
        </p:nvSpPr>
        <p:spPr>
          <a:xfrm>
            <a:off x="15145535" y="7364676"/>
            <a:ext cx="1131156" cy="62888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6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13831F5-6B46-2CE1-A208-92CB191CDBEF}"/>
              </a:ext>
            </a:extLst>
          </p:cNvPr>
          <p:cNvGrpSpPr/>
          <p:nvPr/>
        </p:nvGrpSpPr>
        <p:grpSpPr>
          <a:xfrm>
            <a:off x="3962400" y="1790700"/>
            <a:ext cx="9525000" cy="7347760"/>
            <a:chOff x="6096000" y="3009900"/>
            <a:chExt cx="5400599" cy="4651286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8A88E5D4-5F51-C689-C9B6-41400D157F35}"/>
                </a:ext>
              </a:extLst>
            </p:cNvPr>
            <p:cNvSpPr/>
            <p:nvPr/>
          </p:nvSpPr>
          <p:spPr>
            <a:xfrm>
              <a:off x="6172200" y="3086100"/>
              <a:ext cx="5181600" cy="449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368AFD2B-9766-2ED8-84D3-3CF7AAB08B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009900"/>
              <a:ext cx="5400599" cy="46512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74D22C6C-40DD-610A-7D4F-975A4D4700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5612" y="532564"/>
            <a:ext cx="11116727" cy="1035076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11ECA97A-73A8-D1AF-C6D8-7F937908CBA6}"/>
              </a:ext>
            </a:extLst>
          </p:cNvPr>
          <p:cNvSpPr/>
          <p:nvPr/>
        </p:nvSpPr>
        <p:spPr>
          <a:xfrm>
            <a:off x="7574280" y="4935289"/>
            <a:ext cx="3429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omic Sans MS" pitchFamily="66" charset="0"/>
              </a:rPr>
              <a:t>r    i    n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446A099-4454-1CC4-8C0C-A4FD4991EA92}"/>
              </a:ext>
            </a:extLst>
          </p:cNvPr>
          <p:cNvSpPr/>
          <p:nvPr/>
        </p:nvSpPr>
        <p:spPr>
          <a:xfrm>
            <a:off x="5495940" y="7833542"/>
            <a:ext cx="20890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omic Sans MS" pitchFamily="66" charset="0"/>
              </a:rPr>
              <a:t>o   </a:t>
            </a:r>
            <a:r>
              <a:rPr lang="en-US" sz="6600" dirty="0" err="1"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n-US" sz="6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FD003C1-9BC6-C0AC-ECA5-8E27C41E18CC}"/>
              </a:ext>
            </a:extLst>
          </p:cNvPr>
          <p:cNvSpPr/>
          <p:nvPr/>
        </p:nvSpPr>
        <p:spPr>
          <a:xfrm>
            <a:off x="7774895" y="6819900"/>
            <a:ext cx="61908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omic Sans MS" pitchFamily="66" charset="0"/>
              </a:rPr>
              <a:t>c</a:t>
            </a:r>
            <a:endParaRPr lang="en-US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5D19A76-4775-86DB-4EC5-A3B36F707133}"/>
              </a:ext>
            </a:extLst>
          </p:cNvPr>
          <p:cNvSpPr/>
          <p:nvPr/>
        </p:nvSpPr>
        <p:spPr>
          <a:xfrm>
            <a:off x="10972800" y="2932866"/>
            <a:ext cx="10113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omic Sans MS" pitchFamily="66" charset="0"/>
              </a:rPr>
              <a:t>i </a:t>
            </a:r>
          </a:p>
          <a:p>
            <a:pPr algn="ctr"/>
            <a:r>
              <a:rPr lang="en-US" sz="6600" dirty="0">
                <a:solidFill>
                  <a:srgbClr val="FF0000"/>
                </a:solidFill>
                <a:latin typeface="Comic Sans MS" pitchFamily="66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85339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B16D35F-9F2A-1A24-ED5F-565283A498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7400" y="1500335"/>
            <a:ext cx="8182298" cy="757620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997DB12-1142-AEED-2609-2241F809C68A}"/>
              </a:ext>
            </a:extLst>
          </p:cNvPr>
          <p:cNvSpPr txBox="1"/>
          <p:nvPr/>
        </p:nvSpPr>
        <p:spPr>
          <a:xfrm>
            <a:off x="11353800" y="6438900"/>
            <a:ext cx="6858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24" name="صورة 23" descr="صورة تحتوي على الرسومات, التلون, تصميم الجرافيك, لقطة شاشة&#10;&#10;تم إنشاء الوصف تلقائياً">
            <a:extLst>
              <a:ext uri="{FF2B5EF4-FFF2-40B4-BE49-F238E27FC236}">
                <a16:creationId xmlns:a16="http://schemas.microsoft.com/office/drawing/2014/main" id="{028CE5E6-8B56-988D-0E6C-4DEA7FE7C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6" y="3046295"/>
            <a:ext cx="4494078" cy="25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8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56AF207-04AB-7038-F37D-B59CB9871CDE}"/>
              </a:ext>
            </a:extLst>
          </p:cNvPr>
          <p:cNvGrpSpPr/>
          <p:nvPr/>
        </p:nvGrpSpPr>
        <p:grpSpPr>
          <a:xfrm>
            <a:off x="2819400" y="495336"/>
            <a:ext cx="11049001" cy="9296328"/>
            <a:chOff x="2971799" y="647772"/>
            <a:chExt cx="10701970" cy="8991455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34FA1391-44B9-1BBB-F3D0-8303237A1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71800" y="647772"/>
              <a:ext cx="10701969" cy="8991455"/>
            </a:xfrm>
            <a:prstGeom prst="rect">
              <a:avLst/>
            </a:prstGeom>
          </p:spPr>
        </p:pic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AC713BE6-67C0-A8BE-C99C-657D185A6B29}"/>
                </a:ext>
              </a:extLst>
            </p:cNvPr>
            <p:cNvSpPr/>
            <p:nvPr/>
          </p:nvSpPr>
          <p:spPr>
            <a:xfrm>
              <a:off x="2971799" y="1333500"/>
              <a:ext cx="236364" cy="909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4" name="unit 5 - 3">
            <a:hlinkClick r:id="" action="ppaction://media"/>
            <a:extLst>
              <a:ext uri="{FF2B5EF4-FFF2-40B4-BE49-F238E27FC236}">
                <a16:creationId xmlns:a16="http://schemas.microsoft.com/office/drawing/2014/main" id="{1EE8355D-6459-14EC-FDB1-D7A9998AA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05408" y="862526"/>
            <a:ext cx="753616" cy="753616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AF87B91-61FA-0A55-6C79-228B1043E126}"/>
              </a:ext>
            </a:extLst>
          </p:cNvPr>
          <p:cNvSpPr txBox="1"/>
          <p:nvPr/>
        </p:nvSpPr>
        <p:spPr>
          <a:xfrm>
            <a:off x="9525000" y="1382087"/>
            <a:ext cx="16962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k – l – j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EBD9B95-42D3-8965-90C8-975844026E3D}"/>
              </a:ext>
            </a:extLst>
          </p:cNvPr>
          <p:cNvSpPr txBox="1"/>
          <p:nvPr/>
        </p:nvSpPr>
        <p:spPr>
          <a:xfrm>
            <a:off x="10818044" y="2018573"/>
            <a:ext cx="16962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– g – h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C210488-6FCE-035B-6EFE-1677865DF951}"/>
              </a:ext>
            </a:extLst>
          </p:cNvPr>
          <p:cNvSpPr txBox="1"/>
          <p:nvPr/>
        </p:nvSpPr>
        <p:spPr>
          <a:xfrm>
            <a:off x="10602020" y="2522629"/>
            <a:ext cx="16962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– c – b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9117DBC-542B-E09C-6A24-769107B0A784}"/>
              </a:ext>
            </a:extLst>
          </p:cNvPr>
          <p:cNvSpPr txBox="1"/>
          <p:nvPr/>
        </p:nvSpPr>
        <p:spPr>
          <a:xfrm>
            <a:off x="10514572" y="3207031"/>
            <a:ext cx="206332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e – d – f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98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7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0DBB545B-0246-8D81-1EE7-B242848119AA}"/>
              </a:ext>
            </a:extLst>
          </p:cNvPr>
          <p:cNvGrpSpPr/>
          <p:nvPr/>
        </p:nvGrpSpPr>
        <p:grpSpPr>
          <a:xfrm>
            <a:off x="2171576" y="1866900"/>
            <a:ext cx="13258799" cy="7086600"/>
            <a:chOff x="3048001" y="1562100"/>
            <a:chExt cx="12191998" cy="6458941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3223128F-2AEA-8200-4819-50FB5E6F832F}"/>
                </a:ext>
              </a:extLst>
            </p:cNvPr>
            <p:cNvSpPr/>
            <p:nvPr/>
          </p:nvSpPr>
          <p:spPr>
            <a:xfrm>
              <a:off x="3048001" y="1562100"/>
              <a:ext cx="12191998" cy="6458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82B6BB0D-3A38-6674-4E41-D30F73F6F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7650" y="3238501"/>
              <a:ext cx="10908826" cy="426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EC0FAC49-0632-D4E1-7006-A6B454BA5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76942" y="1929022"/>
              <a:ext cx="11310241" cy="927318"/>
            </a:xfrm>
            <a:prstGeom prst="rect">
              <a:avLst/>
            </a:prstGeom>
          </p:spPr>
        </p:pic>
      </p:grpSp>
      <p:sp>
        <p:nvSpPr>
          <p:cNvPr id="15" name="وسيلة شرح مستطيلة مستديرة الزوايا 22">
            <a:extLst>
              <a:ext uri="{FF2B5EF4-FFF2-40B4-BE49-F238E27FC236}">
                <a16:creationId xmlns:a16="http://schemas.microsoft.com/office/drawing/2014/main" id="{CAF08CFF-AE37-09FF-C2F8-3CF9224D4540}"/>
              </a:ext>
            </a:extLst>
          </p:cNvPr>
          <p:cNvSpPr/>
          <p:nvPr/>
        </p:nvSpPr>
        <p:spPr>
          <a:xfrm>
            <a:off x="5363877" y="3689488"/>
            <a:ext cx="2620849" cy="573652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shark</a:t>
            </a:r>
          </a:p>
        </p:txBody>
      </p:sp>
      <p:sp>
        <p:nvSpPr>
          <p:cNvPr id="16" name="وسيلة شرح مستطيلة مستديرة الزوايا 22">
            <a:extLst>
              <a:ext uri="{FF2B5EF4-FFF2-40B4-BE49-F238E27FC236}">
                <a16:creationId xmlns:a16="http://schemas.microsoft.com/office/drawing/2014/main" id="{41B0EC4C-36DE-6B68-BE57-8674653D0848}"/>
              </a:ext>
            </a:extLst>
          </p:cNvPr>
          <p:cNvSpPr/>
          <p:nvPr/>
        </p:nvSpPr>
        <p:spPr>
          <a:xfrm>
            <a:off x="10961876" y="3923335"/>
            <a:ext cx="2072375" cy="288560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ship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" name="وسيلة شرح مستطيلة مستديرة الزوايا 22">
            <a:extLst>
              <a:ext uri="{FF2B5EF4-FFF2-40B4-BE49-F238E27FC236}">
                <a16:creationId xmlns:a16="http://schemas.microsoft.com/office/drawing/2014/main" id="{65EBFB1A-8499-6019-07B5-871AD2FC9F20}"/>
              </a:ext>
            </a:extLst>
          </p:cNvPr>
          <p:cNvSpPr/>
          <p:nvPr/>
        </p:nvSpPr>
        <p:spPr>
          <a:xfrm>
            <a:off x="5282976" y="5038052"/>
            <a:ext cx="2687926" cy="573652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cheese</a:t>
            </a:r>
          </a:p>
        </p:txBody>
      </p:sp>
      <p:sp>
        <p:nvSpPr>
          <p:cNvPr id="18" name="وسيلة شرح مستطيلة مستديرة الزوايا 22">
            <a:extLst>
              <a:ext uri="{FF2B5EF4-FFF2-40B4-BE49-F238E27FC236}">
                <a16:creationId xmlns:a16="http://schemas.microsoft.com/office/drawing/2014/main" id="{A343D4FF-D709-F1D3-AC08-07B365D0A171}"/>
              </a:ext>
            </a:extLst>
          </p:cNvPr>
          <p:cNvSpPr/>
          <p:nvPr/>
        </p:nvSpPr>
        <p:spPr>
          <a:xfrm>
            <a:off x="10102942" y="4930921"/>
            <a:ext cx="4299097" cy="746741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chocolate</a:t>
            </a:r>
          </a:p>
        </p:txBody>
      </p:sp>
      <p:sp>
        <p:nvSpPr>
          <p:cNvPr id="19" name="وسيلة شرح مستطيلة مستديرة الزوايا 22">
            <a:extLst>
              <a:ext uri="{FF2B5EF4-FFF2-40B4-BE49-F238E27FC236}">
                <a16:creationId xmlns:a16="http://schemas.microsoft.com/office/drawing/2014/main" id="{4E454446-0172-2F90-822A-B18625FA6CF6}"/>
              </a:ext>
            </a:extLst>
          </p:cNvPr>
          <p:cNvSpPr/>
          <p:nvPr/>
        </p:nvSpPr>
        <p:spPr>
          <a:xfrm>
            <a:off x="5589239" y="6184743"/>
            <a:ext cx="2583096" cy="868288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phone</a:t>
            </a:r>
          </a:p>
        </p:txBody>
      </p:sp>
      <p:sp>
        <p:nvSpPr>
          <p:cNvPr id="20" name="وسيلة شرح مستطيلة مستديرة الزوايا 22">
            <a:extLst>
              <a:ext uri="{FF2B5EF4-FFF2-40B4-BE49-F238E27FC236}">
                <a16:creationId xmlns:a16="http://schemas.microsoft.com/office/drawing/2014/main" id="{F24878FF-7476-62CB-A22A-835E8AB60C89}"/>
              </a:ext>
            </a:extLst>
          </p:cNvPr>
          <p:cNvSpPr/>
          <p:nvPr/>
        </p:nvSpPr>
        <p:spPr>
          <a:xfrm>
            <a:off x="10961876" y="6314087"/>
            <a:ext cx="2583096" cy="609600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photo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" name="وسيلة شرح مستطيلة مستديرة الزوايا 22">
            <a:extLst>
              <a:ext uri="{FF2B5EF4-FFF2-40B4-BE49-F238E27FC236}">
                <a16:creationId xmlns:a16="http://schemas.microsoft.com/office/drawing/2014/main" id="{2B8814DD-D3BB-A358-1F1D-E5152BED780F}"/>
              </a:ext>
            </a:extLst>
          </p:cNvPr>
          <p:cNvSpPr/>
          <p:nvPr/>
        </p:nvSpPr>
        <p:spPr>
          <a:xfrm>
            <a:off x="5608322" y="7626070"/>
            <a:ext cx="2668843" cy="573652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whale</a:t>
            </a:r>
          </a:p>
        </p:txBody>
      </p:sp>
      <p:sp>
        <p:nvSpPr>
          <p:cNvPr id="22" name="وسيلة شرح مستطيلة مستديرة الزوايا 22">
            <a:extLst>
              <a:ext uri="{FF2B5EF4-FFF2-40B4-BE49-F238E27FC236}">
                <a16:creationId xmlns:a16="http://schemas.microsoft.com/office/drawing/2014/main" id="{E66BF8CF-4A6F-0724-2D21-492EB8A74268}"/>
              </a:ext>
            </a:extLst>
          </p:cNvPr>
          <p:cNvSpPr/>
          <p:nvPr/>
        </p:nvSpPr>
        <p:spPr>
          <a:xfrm>
            <a:off x="10820400" y="7590122"/>
            <a:ext cx="2895600" cy="609600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white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690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6" name="صورة 5" descr="صورة تحتوي على الرسومات, التلون, تصميم الجرافيك, لقطة شاشة&#10;&#10;تم إنشاء الوصف تلقائياً">
            <a:extLst>
              <a:ext uri="{FF2B5EF4-FFF2-40B4-BE49-F238E27FC236}">
                <a16:creationId xmlns:a16="http://schemas.microsoft.com/office/drawing/2014/main" id="{3D8D4B18-C3E3-C63B-A1CE-FF2DB5AF94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6" y="3046295"/>
            <a:ext cx="4494078" cy="25289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DE28007-FD5E-0BDC-8FE9-A4C391038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3442" y="1184089"/>
            <a:ext cx="9372600" cy="7918821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142AE71B-8F82-B84E-A644-595C50AC2AE2}"/>
              </a:ext>
            </a:extLst>
          </p:cNvPr>
          <p:cNvSpPr txBox="1"/>
          <p:nvPr/>
        </p:nvSpPr>
        <p:spPr>
          <a:xfrm>
            <a:off x="8534400" y="5753100"/>
            <a:ext cx="94010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endParaRPr lang="ar-SA" sz="88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86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D7FF3D8-CA63-3F6E-D718-4018E184453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495300"/>
            <a:ext cx="6791962" cy="26670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AAC26D5-AC53-3E1E-6E22-73532691C0B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3624236"/>
            <a:ext cx="4738069" cy="477944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F49F283-279B-E6FB-D3FF-365C2EB8AF4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6062" y="3310919"/>
            <a:ext cx="5867400" cy="471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7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6AB935CC-6AD2-AEFE-AD80-8933141881B2}"/>
              </a:ext>
            </a:extLst>
          </p:cNvPr>
          <p:cNvSpPr/>
          <p:nvPr/>
        </p:nvSpPr>
        <p:spPr>
          <a:xfrm>
            <a:off x="11464430" y="4783308"/>
            <a:ext cx="10510345" cy="10287000"/>
          </a:xfrm>
          <a:custGeom>
            <a:avLst/>
            <a:gdLst/>
            <a:ahLst/>
            <a:cxnLst/>
            <a:rect l="l" t="t" r="r" b="b"/>
            <a:pathLst>
              <a:path w="10510345" h="10287000">
                <a:moveTo>
                  <a:pt x="0" y="0"/>
                </a:moveTo>
                <a:lnTo>
                  <a:pt x="10510345" y="0"/>
                </a:lnTo>
                <a:lnTo>
                  <a:pt x="105103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D556EFA-62CF-8439-C5C4-7F43A9740BAC}"/>
              </a:ext>
            </a:extLst>
          </p:cNvPr>
          <p:cNvSpPr/>
          <p:nvPr/>
        </p:nvSpPr>
        <p:spPr>
          <a:xfrm>
            <a:off x="-4031983" y="-4422356"/>
            <a:ext cx="10510345" cy="10287000"/>
          </a:xfrm>
          <a:custGeom>
            <a:avLst/>
            <a:gdLst/>
            <a:ahLst/>
            <a:cxnLst/>
            <a:rect l="l" t="t" r="r" b="b"/>
            <a:pathLst>
              <a:path w="10510345" h="10287000">
                <a:moveTo>
                  <a:pt x="0" y="0"/>
                </a:moveTo>
                <a:lnTo>
                  <a:pt x="10510344" y="0"/>
                </a:lnTo>
                <a:lnTo>
                  <a:pt x="10510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D387DAE-CC19-59A8-3E98-CA0D1E543F4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1600" y="2933700"/>
            <a:ext cx="11360353" cy="169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93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5818759-F7C9-FC21-6D65-0802425E67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8926" y="1500335"/>
            <a:ext cx="7239000" cy="824560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FE9E42C-E7BD-82DA-F8ED-B2E77E9B1CA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77800" y="2500177"/>
            <a:ext cx="4572000" cy="42223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039FD9D-3EFE-C8F3-3B7F-71865BDDA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98820">
            <a:off x="690830" y="3986819"/>
            <a:ext cx="3237348" cy="338511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EBF33C0-99AD-9830-C7DC-847745B407C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3007" y="225751"/>
            <a:ext cx="5086383" cy="149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74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A222D3F-1B56-371C-8214-A10F9F34B4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8926" y="1462235"/>
            <a:ext cx="7239000" cy="801761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756628D-F935-A9DF-9DCD-898EDE08576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77800" y="2500177"/>
            <a:ext cx="4572000" cy="42223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7B01733-1B46-8A4D-3379-2E09CF2328F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98820">
            <a:off x="690830" y="3986819"/>
            <a:ext cx="3237348" cy="338511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96D83B7-6A51-A47A-D983-864ECC899DC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3007" y="225751"/>
            <a:ext cx="5086383" cy="149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0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B643D98-6F88-0108-6A16-A371A8DFFF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0909" y="1711916"/>
            <a:ext cx="7757425" cy="781488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455D9AE-EEF0-614B-9122-E8BF8D1A7A1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77800" y="2500177"/>
            <a:ext cx="4572000" cy="42223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613E206-316D-CCAB-2A2F-7F14B5EF6FF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98820">
            <a:off x="690830" y="3986819"/>
            <a:ext cx="3237348" cy="338511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7837287-512D-B893-6A7D-0B76F3F4F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3007" y="225751"/>
            <a:ext cx="5086383" cy="149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41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2D1B74C-96A1-ABEF-AC32-4997B4F759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2954" y="1749011"/>
            <a:ext cx="7550943" cy="78607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47EC100-4510-A568-B56C-F9F57483826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77800" y="2500177"/>
            <a:ext cx="4572000" cy="42223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9513A09-18ED-DD56-A41E-80A25EEBBA2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98820">
            <a:off x="690830" y="3986819"/>
            <a:ext cx="3237348" cy="338511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F830132-9337-C28C-641D-36FE5E5C0E5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3007" y="225751"/>
            <a:ext cx="5086383" cy="149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03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216AE51-70E6-9C14-3CF0-00EC2EA6ED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5140" y="1573307"/>
            <a:ext cx="7924800" cy="800326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191B0EE-A31C-2022-85F6-0B155EACAB4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77800" y="2500177"/>
            <a:ext cx="4572000" cy="42223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7B7E1F9-0E88-7497-430A-64D40842DF8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98820">
            <a:off x="690830" y="3986819"/>
            <a:ext cx="3237348" cy="338511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17844C3-7EBC-0021-0436-49D380BB93C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3007" y="225751"/>
            <a:ext cx="5086383" cy="149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28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</Words>
  <Application>Microsoft Office PowerPoint</Application>
  <PresentationFormat>مخصص</PresentationFormat>
  <Paragraphs>52</Paragraphs>
  <Slides>28</Slides>
  <Notes>0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3" baseType="lpstr">
      <vt:lpstr>Calibri</vt:lpstr>
      <vt:lpstr>Arial</vt:lpstr>
      <vt:lpstr>Rockwell</vt:lpstr>
      <vt:lpstr>Comic Sans MS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english teacher</cp:lastModifiedBy>
  <cp:revision>20</cp:revision>
  <dcterms:created xsi:type="dcterms:W3CDTF">2006-08-16T00:00:00Z</dcterms:created>
  <dcterms:modified xsi:type="dcterms:W3CDTF">2023-11-19T21:44:49Z</dcterms:modified>
  <dc:identifier>DAFzNzZgZVw</dc:identifier>
</cp:coreProperties>
</file>