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كن طموحا للوصول للقمه ولكن تذكر : ان الطريق اليها يتطلب الكثير من الجهد و المثابره و الصبر فلا تيأس ان قابلت عقبات : استمر ولا تتوقف"/>
          <p:cNvSpPr txBox="1"/>
          <p:nvPr/>
        </p:nvSpPr>
        <p:spPr>
          <a:xfrm>
            <a:off x="1704570" y="3808404"/>
            <a:ext cx="16129959" cy="741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كن طموحا للوصول للقمه ولكن تذكر : ان الطريق اليها يتطلب الكثير من الجهد و المثابره و الصبر فلا تيأس ان قابلت عقبات : استمر ولا تتوقف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8867.png" descr="IMG_8867.png"/>
          <p:cNvPicPr>
            <a:picLocks noChangeAspect="1"/>
          </p:cNvPicPr>
          <p:nvPr/>
        </p:nvPicPr>
        <p:blipFill>
          <a:blip r:embed="rId4"/>
          <a:srcRect t="33266" r="22780" b="46687"/>
          <a:stretch>
            <a:fillRect/>
          </a:stretch>
        </p:blipFill>
        <p:spPr>
          <a:xfrm>
            <a:off x="801101" y="3749675"/>
            <a:ext cx="17502602" cy="6216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726" y="440361"/>
            <a:ext cx="4812305" cy="4812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G_8867.png" descr="IMG_8867.png"/>
          <p:cNvPicPr>
            <a:picLocks noChangeAspect="1"/>
          </p:cNvPicPr>
          <p:nvPr/>
        </p:nvPicPr>
        <p:blipFill>
          <a:blip r:embed="rId4"/>
          <a:srcRect l="76955" t="35582" b="41920"/>
          <a:stretch>
            <a:fillRect/>
          </a:stretch>
        </p:blipFill>
        <p:spPr>
          <a:xfrm>
            <a:off x="18722262" y="5160634"/>
            <a:ext cx="5464398" cy="7298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1805" y="3377531"/>
            <a:ext cx="4537803" cy="4537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3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4721.png" descr="IMG_47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714" y="5251998"/>
            <a:ext cx="5794734" cy="579473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٢-إذا كانت r تتغير تغيراً مشتركاً مع v و t وكانت r=70عندما v=10 و t=4 فأوجدي قيمة r عندما v=2 و t=8"/>
          <p:cNvSpPr txBox="1"/>
          <p:nvPr/>
        </p:nvSpPr>
        <p:spPr>
          <a:xfrm>
            <a:off x="3221163" y="1495491"/>
            <a:ext cx="15196655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rPr sz="12700">
                <a:latin typeface="Mishafi Regular"/>
                <a:ea typeface="Mishafi Regular"/>
                <a:cs typeface="Mishafi Regular"/>
                <a:sym typeface="Mishafi Regular"/>
              </a:rPr>
              <a:t>٢</a:t>
            </a:r>
            <a:r>
              <a:rPr sz="12700">
                <a:latin typeface="Farisi Regular"/>
                <a:ea typeface="Farisi Regular"/>
                <a:cs typeface="Farisi Regular"/>
                <a:sym typeface="Farisi Regular"/>
              </a:rPr>
              <a:t>-إذا كانت r تتغير تغيراً مشتركاً مع v و t وكانت r=70عندما v=10 و t=4 فأوجدي قيمة r عندما v=2 و </a:t>
            </a:r>
            <a:r>
              <a:t>t=</a:t>
            </a:r>
            <a:r>
              <a:rPr sz="12700">
                <a:latin typeface="Farisi Regular"/>
                <a:ea typeface="Farisi Regular"/>
                <a:cs typeface="Farisi Regular"/>
                <a:sym typeface="Farisi Regular"/>
              </a:rPr>
              <a:t>8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تأكد"/>
          <p:cNvSpPr txBox="1"/>
          <p:nvPr/>
        </p:nvSpPr>
        <p:spPr>
          <a:xfrm>
            <a:off x="11196832" y="99782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8" name="IMG_6600.png" descr="IMG_66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87" y="8024858"/>
            <a:ext cx="7605600" cy="5515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8870.png" descr="IMG_8870.png"/>
          <p:cNvPicPr>
            <a:picLocks noChangeAspect="1"/>
          </p:cNvPicPr>
          <p:nvPr/>
        </p:nvPicPr>
        <p:blipFill>
          <a:blip r:embed="rId4"/>
          <a:srcRect t="9939" b="85269"/>
          <a:stretch>
            <a:fillRect/>
          </a:stretch>
        </p:blipFill>
        <p:spPr>
          <a:xfrm>
            <a:off x="748900" y="3348923"/>
            <a:ext cx="26124617" cy="1633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G_8868.png" descr="IMG_8868.png"/>
          <p:cNvPicPr>
            <a:picLocks noChangeAspect="1"/>
          </p:cNvPicPr>
          <p:nvPr/>
        </p:nvPicPr>
        <p:blipFill>
          <a:blip r:embed="rId4"/>
          <a:srcRect b="70005"/>
          <a:stretch>
            <a:fillRect/>
          </a:stretch>
        </p:blipFill>
        <p:spPr>
          <a:xfrm>
            <a:off x="995659" y="2984229"/>
            <a:ext cx="17606796" cy="8464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5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G_8868.png" descr="IMG_8868.png"/>
          <p:cNvPicPr>
            <a:picLocks noChangeAspect="1"/>
          </p:cNvPicPr>
          <p:nvPr/>
        </p:nvPicPr>
        <p:blipFill>
          <a:blip r:embed="rId4"/>
          <a:srcRect t="93911" r="8467" b="3096"/>
          <a:stretch>
            <a:fillRect/>
          </a:stretch>
        </p:blipFill>
        <p:spPr>
          <a:xfrm>
            <a:off x="-321950" y="3060572"/>
            <a:ext cx="20183907" cy="1057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0501" y="-13750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تأكد"/>
          <p:cNvSpPr txBox="1"/>
          <p:nvPr/>
        </p:nvSpPr>
        <p:spPr>
          <a:xfrm>
            <a:off x="9341900" y="344090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0" name="IMG_2866.png" descr="IMG_28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5246" y="5653817"/>
            <a:ext cx="7587507" cy="7815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G_8870.png" descr="IMG_8870.png"/>
          <p:cNvPicPr>
            <a:picLocks noChangeAspect="1"/>
          </p:cNvPicPr>
          <p:nvPr/>
        </p:nvPicPr>
        <p:blipFill>
          <a:blip r:embed="rId5"/>
          <a:srcRect t="13814" b="82671"/>
          <a:stretch>
            <a:fillRect/>
          </a:stretch>
        </p:blipFill>
        <p:spPr>
          <a:xfrm>
            <a:off x="-1626439" y="6093940"/>
            <a:ext cx="25357220" cy="11630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24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G_8869.png" descr="IMG_8869.png"/>
          <p:cNvPicPr>
            <a:picLocks noChangeAspect="1"/>
          </p:cNvPicPr>
          <p:nvPr/>
        </p:nvPicPr>
        <p:blipFill>
          <a:blip r:embed="rId4"/>
          <a:srcRect t="32711" r="26825" b="59641"/>
          <a:stretch>
            <a:fillRect/>
          </a:stretch>
        </p:blipFill>
        <p:spPr>
          <a:xfrm>
            <a:off x="865161" y="3294021"/>
            <a:ext cx="19008195" cy="2583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6447" y="-1031113"/>
            <a:ext cx="5986886" cy="5986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8869.png" descr="IMG_8869.png"/>
          <p:cNvPicPr>
            <a:picLocks noChangeAspect="1"/>
          </p:cNvPicPr>
          <p:nvPr/>
        </p:nvPicPr>
        <p:blipFill>
          <a:blip r:embed="rId4"/>
          <a:srcRect t="41250" b="38656"/>
          <a:stretch>
            <a:fillRect/>
          </a:stretch>
        </p:blipFill>
        <p:spPr>
          <a:xfrm>
            <a:off x="907551" y="2909719"/>
            <a:ext cx="23025019" cy="6017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3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6" y="8896791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8869.png" descr="IMG_8869.png"/>
          <p:cNvPicPr>
            <a:picLocks noChangeAspect="1"/>
          </p:cNvPicPr>
          <p:nvPr/>
        </p:nvPicPr>
        <p:blipFill>
          <a:blip r:embed="rId4"/>
          <a:srcRect t="90631" r="27175" b="4584"/>
          <a:stretch>
            <a:fillRect/>
          </a:stretch>
        </p:blipFill>
        <p:spPr>
          <a:xfrm>
            <a:off x="742850" y="3387346"/>
            <a:ext cx="19050408" cy="16278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35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8870.png" descr="IMG_8870.png"/>
          <p:cNvPicPr>
            <a:picLocks noChangeAspect="1"/>
          </p:cNvPicPr>
          <p:nvPr/>
        </p:nvPicPr>
        <p:blipFill>
          <a:blip r:embed="rId4"/>
          <a:srcRect t="24003" r="28921" b="71160"/>
          <a:stretch>
            <a:fillRect/>
          </a:stretch>
        </p:blipFill>
        <p:spPr>
          <a:xfrm>
            <a:off x="-555882" y="8646807"/>
            <a:ext cx="18544725" cy="1646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4471" y="1128928"/>
            <a:ext cx="6757778" cy="4158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5328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6238221" y="1773144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814" y="1453553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8892.png" descr="IMG_889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7712" y="3970833"/>
            <a:ext cx="14440481" cy="9649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40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8871.png" descr="IMG_8871.png"/>
          <p:cNvPicPr>
            <a:picLocks noChangeAspect="1"/>
          </p:cNvPicPr>
          <p:nvPr/>
        </p:nvPicPr>
        <p:blipFill>
          <a:blip r:embed="rId5"/>
          <a:srcRect t="72850" b="22910"/>
          <a:stretch>
            <a:fillRect/>
          </a:stretch>
        </p:blipFill>
        <p:spPr>
          <a:xfrm>
            <a:off x="-3160512" y="3184221"/>
            <a:ext cx="29000928" cy="1322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44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8871.png" descr="IMG_8871.png"/>
          <p:cNvPicPr>
            <a:picLocks noChangeAspect="1"/>
          </p:cNvPicPr>
          <p:nvPr/>
        </p:nvPicPr>
        <p:blipFill>
          <a:blip r:embed="rId5"/>
          <a:srcRect t="80003"/>
          <a:stretch>
            <a:fillRect/>
          </a:stretch>
        </p:blipFill>
        <p:spPr>
          <a:xfrm>
            <a:off x="709964" y="4556731"/>
            <a:ext cx="18119820" cy="3896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49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دوال التغير"/>
          <p:cNvSpPr txBox="1"/>
          <p:nvPr/>
        </p:nvSpPr>
        <p:spPr>
          <a:xfrm>
            <a:off x="2161975" y="5832885"/>
            <a:ext cx="15196654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دوال التغير 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8866.png" descr="IMG_8866.png"/>
          <p:cNvPicPr>
            <a:picLocks noChangeAspect="1"/>
          </p:cNvPicPr>
          <p:nvPr/>
        </p:nvPicPr>
        <p:blipFill>
          <a:blip r:embed="rId5"/>
          <a:srcRect l="73349" t="12190" b="65884"/>
          <a:stretch>
            <a:fillRect/>
          </a:stretch>
        </p:blipFill>
        <p:spPr>
          <a:xfrm>
            <a:off x="3345287" y="1031478"/>
            <a:ext cx="10648920" cy="11652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8866.png" descr="IMG_8866.png"/>
          <p:cNvPicPr>
            <a:picLocks noChangeAspect="1"/>
          </p:cNvPicPr>
          <p:nvPr/>
        </p:nvPicPr>
        <p:blipFill>
          <a:blip r:embed="rId5"/>
          <a:srcRect l="75859" t="36210" b="42958"/>
          <a:stretch>
            <a:fillRect/>
          </a:stretch>
        </p:blipFill>
        <p:spPr>
          <a:xfrm>
            <a:off x="3467490" y="1936928"/>
            <a:ext cx="9783568" cy="11229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8866.png" descr="IMG_8866.png"/>
          <p:cNvPicPr>
            <a:picLocks noChangeAspect="1"/>
          </p:cNvPicPr>
          <p:nvPr/>
        </p:nvPicPr>
        <p:blipFill>
          <a:blip r:embed="rId5"/>
          <a:srcRect t="16513" r="25386" b="54956"/>
          <a:stretch>
            <a:fillRect/>
          </a:stretch>
        </p:blipFill>
        <p:spPr>
          <a:xfrm>
            <a:off x="728768" y="3098438"/>
            <a:ext cx="16403567" cy="8342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8866.png" descr="IMG_8866.png"/>
          <p:cNvPicPr>
            <a:picLocks noChangeAspect="1"/>
          </p:cNvPicPr>
          <p:nvPr/>
        </p:nvPicPr>
        <p:blipFill>
          <a:blip r:embed="rId4"/>
          <a:srcRect t="62527" r="25590" b="23036"/>
          <a:stretch>
            <a:fillRect/>
          </a:stretch>
        </p:blipFill>
        <p:spPr>
          <a:xfrm>
            <a:off x="733528" y="4963214"/>
            <a:ext cx="16097312" cy="4154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2763" y="2471674"/>
            <a:ext cx="4428002" cy="442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8866.png" descr="IMG_8866.png"/>
          <p:cNvPicPr>
            <a:picLocks noChangeAspect="1"/>
          </p:cNvPicPr>
          <p:nvPr/>
        </p:nvPicPr>
        <p:blipFill>
          <a:blip r:embed="rId4"/>
          <a:srcRect l="74589" t="63659"/>
          <a:stretch>
            <a:fillRect/>
          </a:stretch>
        </p:blipFill>
        <p:spPr>
          <a:xfrm>
            <a:off x="17140912" y="5360265"/>
            <a:ext cx="6627173" cy="12606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6580.png" descr="IMG_65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7899" y="3542231"/>
            <a:ext cx="4537803" cy="4537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88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G_8867.png" descr="IMG_8867.png"/>
          <p:cNvPicPr>
            <a:picLocks noChangeAspect="1"/>
          </p:cNvPicPr>
          <p:nvPr/>
        </p:nvPicPr>
        <p:blipFill>
          <a:blip r:embed="rId4"/>
          <a:srcRect t="28529" r="24894" b="68012"/>
          <a:stretch>
            <a:fillRect/>
          </a:stretch>
        </p:blipFill>
        <p:spPr>
          <a:xfrm>
            <a:off x="-1220297" y="3678325"/>
            <a:ext cx="21253028" cy="1338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193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8870.png" descr="IMG_8870.png"/>
          <p:cNvPicPr>
            <a:picLocks noChangeAspect="1"/>
          </p:cNvPicPr>
          <p:nvPr/>
        </p:nvPicPr>
        <p:blipFill>
          <a:blip r:embed="rId5"/>
          <a:srcRect t="4954" r="26176" b="90241"/>
          <a:stretch>
            <a:fillRect/>
          </a:stretch>
        </p:blipFill>
        <p:spPr>
          <a:xfrm>
            <a:off x="-802934" y="1593031"/>
            <a:ext cx="19219836" cy="1632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مخصص</PresentationFormat>
  <Paragraphs>21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Farisi Regular</vt:lpstr>
      <vt:lpstr>Geeza Pro Regular</vt:lpstr>
      <vt:lpstr>Helvetica Neue</vt:lpstr>
      <vt:lpstr>Mishafi Regular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2022-12-13T08:53:34Z</dcterms:modified>
</cp:coreProperties>
</file>