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عِش لطمُوحك و أهدافك كُن كما أنت دائماً ابقى قوياً كما الجبال و ابقى مُبتسم دائماً"/>
          <p:cNvSpPr txBox="1"/>
          <p:nvPr/>
        </p:nvSpPr>
        <p:spPr>
          <a:xfrm>
            <a:off x="1704570" y="5637204"/>
            <a:ext cx="16129959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عِش لطمُوحك و أهدافك كُن كما أنت دائماً ابقى قوياً كما الجبال و ابقى مُبتسم دائماً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8928.png" descr="IMG_8928.png"/>
          <p:cNvPicPr>
            <a:picLocks noChangeAspect="1"/>
          </p:cNvPicPr>
          <p:nvPr/>
        </p:nvPicPr>
        <p:blipFill>
          <a:blip r:embed="rId4"/>
          <a:srcRect t="51379" r="27080" b="44091"/>
          <a:stretch>
            <a:fillRect/>
          </a:stretch>
        </p:blipFill>
        <p:spPr>
          <a:xfrm>
            <a:off x="-75807" y="3403917"/>
            <a:ext cx="20027382" cy="173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7" name="IMG_8929.png" descr="IMG_8929.png"/>
          <p:cNvPicPr>
            <a:picLocks noChangeAspect="1"/>
          </p:cNvPicPr>
          <p:nvPr/>
        </p:nvPicPr>
        <p:blipFill>
          <a:blip r:embed="rId3"/>
          <a:srcRect t="41730" r="22472" b="51798"/>
          <a:stretch>
            <a:fillRect/>
          </a:stretch>
        </p:blipFill>
        <p:spPr>
          <a:xfrm>
            <a:off x="-731809" y="3348921"/>
            <a:ext cx="20865292" cy="230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6600.png" descr="IMG_6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201" y="-631609"/>
            <a:ext cx="8516997" cy="917706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تأكد"/>
          <p:cNvSpPr txBox="1"/>
          <p:nvPr/>
        </p:nvSpPr>
        <p:spPr>
          <a:xfrm>
            <a:off x="10906560" y="3015926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2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971" y="4912662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8930.png" descr="IMG_8930.png"/>
          <p:cNvPicPr>
            <a:picLocks noChangeAspect="1"/>
          </p:cNvPicPr>
          <p:nvPr/>
        </p:nvPicPr>
        <p:blipFill>
          <a:blip r:embed="rId5"/>
          <a:srcRect l="36227" t="85347" r="24484" b="11248"/>
          <a:stretch>
            <a:fillRect/>
          </a:stretch>
        </p:blipFill>
        <p:spPr>
          <a:xfrm>
            <a:off x="1982907" y="2799919"/>
            <a:ext cx="15253216" cy="1500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8930.png" descr="IMG_8930.png"/>
          <p:cNvPicPr>
            <a:picLocks noChangeAspect="1"/>
          </p:cNvPicPr>
          <p:nvPr/>
        </p:nvPicPr>
        <p:blipFill>
          <a:blip r:embed="rId5"/>
          <a:srcRect t="85347" r="63966" b="11382"/>
          <a:stretch>
            <a:fillRect/>
          </a:stretch>
        </p:blipFill>
        <p:spPr>
          <a:xfrm>
            <a:off x="714204" y="4283388"/>
            <a:ext cx="15787137" cy="162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8930.png" descr="IMG_8930.png"/>
          <p:cNvPicPr>
            <a:picLocks noChangeAspect="1"/>
          </p:cNvPicPr>
          <p:nvPr/>
        </p:nvPicPr>
        <p:blipFill>
          <a:blip r:embed="rId5"/>
          <a:srcRect l="40859" t="88642" r="20528" b="7625"/>
          <a:stretch>
            <a:fillRect/>
          </a:stretch>
        </p:blipFill>
        <p:spPr>
          <a:xfrm>
            <a:off x="4806751" y="6239274"/>
            <a:ext cx="14770523" cy="162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8930.png" descr="IMG_8930.png"/>
          <p:cNvPicPr>
            <a:picLocks noChangeAspect="1"/>
          </p:cNvPicPr>
          <p:nvPr/>
        </p:nvPicPr>
        <p:blipFill>
          <a:blip r:embed="rId5"/>
          <a:srcRect t="88642" r="59046" b="7591"/>
          <a:stretch>
            <a:fillRect/>
          </a:stretch>
        </p:blipFill>
        <p:spPr>
          <a:xfrm>
            <a:off x="828519" y="7695502"/>
            <a:ext cx="15831180" cy="1653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391" y="6956891"/>
            <a:ext cx="4971230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8929.png" descr="IMG_8929.png"/>
          <p:cNvPicPr>
            <a:picLocks noChangeAspect="1"/>
          </p:cNvPicPr>
          <p:nvPr/>
        </p:nvPicPr>
        <p:blipFill>
          <a:blip r:embed="rId4"/>
          <a:srcRect t="49966" b="29280"/>
          <a:stretch>
            <a:fillRect/>
          </a:stretch>
        </p:blipFill>
        <p:spPr>
          <a:xfrm>
            <a:off x="-91770" y="3486173"/>
            <a:ext cx="24028141" cy="6598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8930.png" descr="IMG_8930.png"/>
          <p:cNvPicPr>
            <a:picLocks noChangeAspect="1"/>
          </p:cNvPicPr>
          <p:nvPr/>
        </p:nvPicPr>
        <p:blipFill>
          <a:blip r:embed="rId4"/>
          <a:srcRect l="40452" t="40102" r="27358" b="56024"/>
          <a:stretch>
            <a:fillRect/>
          </a:stretch>
        </p:blipFill>
        <p:spPr>
          <a:xfrm>
            <a:off x="-2883474" y="3104173"/>
            <a:ext cx="21002613" cy="286983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حل المتباينة :"/>
          <p:cNvSpPr txBox="1"/>
          <p:nvPr/>
        </p:nvSpPr>
        <p:spPr>
          <a:xfrm>
            <a:off x="4558802" y="1483468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المتباينة :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تحقق من فهمك"/>
          <p:cNvSpPr txBox="1"/>
          <p:nvPr/>
        </p:nvSpPr>
        <p:spPr>
          <a:xfrm>
            <a:off x="11235963" y="1546426"/>
            <a:ext cx="1871027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9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37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حل المتباينة :"/>
          <p:cNvSpPr txBox="1"/>
          <p:nvPr/>
        </p:nvSpPr>
        <p:spPr>
          <a:xfrm>
            <a:off x="853027" y="1071715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المتباينة :</a:t>
            </a:r>
          </a:p>
        </p:txBody>
      </p:sp>
      <p:pic>
        <p:nvPicPr>
          <p:cNvPr id="239" name="IMG_8930.png" descr="IMG_8930.png"/>
          <p:cNvPicPr>
            <a:picLocks noChangeAspect="1"/>
          </p:cNvPicPr>
          <p:nvPr/>
        </p:nvPicPr>
        <p:blipFill>
          <a:blip r:embed="rId4"/>
          <a:srcRect t="39504" r="55844" b="55360"/>
          <a:stretch>
            <a:fillRect/>
          </a:stretch>
        </p:blipFill>
        <p:spPr>
          <a:xfrm>
            <a:off x="-7847151" y="2882270"/>
            <a:ext cx="23082411" cy="304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43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8931.png" descr="IMG_8931.png"/>
          <p:cNvPicPr>
            <a:picLocks noChangeAspect="1"/>
          </p:cNvPicPr>
          <p:nvPr/>
        </p:nvPicPr>
        <p:blipFill>
          <a:blip r:embed="rId5"/>
          <a:srcRect l="62553" t="61053" b="35827"/>
          <a:stretch>
            <a:fillRect/>
          </a:stretch>
        </p:blipFill>
        <p:spPr>
          <a:xfrm>
            <a:off x="11756258" y="2476194"/>
            <a:ext cx="14515896" cy="1312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8931.png" descr="IMG_8931.png"/>
          <p:cNvPicPr>
            <a:picLocks noChangeAspect="1"/>
          </p:cNvPicPr>
          <p:nvPr/>
        </p:nvPicPr>
        <p:blipFill>
          <a:blip r:embed="rId5"/>
          <a:srcRect t="61053" r="38178" b="35738"/>
          <a:stretch>
            <a:fillRect/>
          </a:stretch>
        </p:blipFill>
        <p:spPr>
          <a:xfrm>
            <a:off x="-2810295" y="3871634"/>
            <a:ext cx="21959935" cy="1237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48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8931.png" descr="IMG_8931.png"/>
          <p:cNvPicPr>
            <a:picLocks noChangeAspect="1"/>
          </p:cNvPicPr>
          <p:nvPr/>
        </p:nvPicPr>
        <p:blipFill>
          <a:blip r:embed="rId5"/>
          <a:srcRect t="83255"/>
          <a:stretch>
            <a:fillRect/>
          </a:stretch>
        </p:blipFill>
        <p:spPr>
          <a:xfrm>
            <a:off x="-877584" y="5024040"/>
            <a:ext cx="20175219" cy="3667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53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316" y="1128928"/>
            <a:ext cx="7486933" cy="460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336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8000596" y="1997500"/>
            <a:ext cx="14456372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577833" y="1898930"/>
            <a:ext cx="3334532" cy="4050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الرسم"/>
          <p:cNvGrpSpPr/>
          <p:nvPr/>
        </p:nvGrpSpPr>
        <p:grpSpPr>
          <a:xfrm>
            <a:off x="8472508" y="2927162"/>
            <a:ext cx="1049536" cy="642350"/>
            <a:chOff x="0" y="0"/>
            <a:chExt cx="1049534" cy="642349"/>
          </a:xfrm>
        </p:grpSpPr>
        <p:sp>
          <p:nvSpPr>
            <p:cNvPr id="159" name="خط"/>
            <p:cNvSpPr/>
            <p:nvPr/>
          </p:nvSpPr>
          <p:spPr>
            <a:xfrm>
              <a:off x="1024506" y="24393"/>
              <a:ext cx="1" cy="455337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0" name="خط"/>
            <p:cNvSpPr/>
            <p:nvPr/>
          </p:nvSpPr>
          <p:spPr>
            <a:xfrm>
              <a:off x="935065" y="32523"/>
              <a:ext cx="89442" cy="47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73" y="6455"/>
                    <a:pt x="6545" y="12910"/>
                    <a:pt x="10145" y="16510"/>
                  </a:cubicBezTo>
                  <a:cubicBezTo>
                    <a:pt x="13745" y="20110"/>
                    <a:pt x="17673" y="2085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1" name="خط"/>
            <p:cNvSpPr/>
            <p:nvPr/>
          </p:nvSpPr>
          <p:spPr>
            <a:xfrm>
              <a:off x="901906" y="130095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2" name="خط"/>
            <p:cNvSpPr/>
            <p:nvPr/>
          </p:nvSpPr>
          <p:spPr>
            <a:xfrm>
              <a:off x="1048264" y="455336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3" name="خط"/>
            <p:cNvSpPr/>
            <p:nvPr/>
          </p:nvSpPr>
          <p:spPr>
            <a:xfrm>
              <a:off x="105067" y="97572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4" name="خط"/>
            <p:cNvSpPr/>
            <p:nvPr/>
          </p:nvSpPr>
          <p:spPr>
            <a:xfrm>
              <a:off x="0" y="8130"/>
              <a:ext cx="113835" cy="40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5472"/>
                    <a:pt x="7200" y="10944"/>
                    <a:pt x="10800" y="14544"/>
                  </a:cubicBezTo>
                  <a:cubicBezTo>
                    <a:pt x="14400" y="18144"/>
                    <a:pt x="18000" y="1987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5" name="خط"/>
            <p:cNvSpPr/>
            <p:nvPr/>
          </p:nvSpPr>
          <p:spPr>
            <a:xfrm>
              <a:off x="8130" y="0"/>
              <a:ext cx="130098" cy="43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0" y="5467"/>
                    <a:pt x="9000" y="10933"/>
                    <a:pt x="12600" y="14533"/>
                  </a:cubicBezTo>
                  <a:cubicBezTo>
                    <a:pt x="16200" y="18133"/>
                    <a:pt x="18900" y="1986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6" name="خط"/>
            <p:cNvSpPr/>
            <p:nvPr/>
          </p:nvSpPr>
          <p:spPr>
            <a:xfrm>
              <a:off x="65047" y="24393"/>
              <a:ext cx="97573" cy="40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00" y="6336"/>
                    <a:pt x="8400" y="12672"/>
                    <a:pt x="12000" y="16272"/>
                  </a:cubicBezTo>
                  <a:cubicBezTo>
                    <a:pt x="15600" y="19872"/>
                    <a:pt x="18600" y="2073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7" name="خط"/>
            <p:cNvSpPr/>
            <p:nvPr/>
          </p:nvSpPr>
          <p:spPr>
            <a:xfrm>
              <a:off x="105067" y="268323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8" name="خط"/>
            <p:cNvSpPr/>
            <p:nvPr/>
          </p:nvSpPr>
          <p:spPr>
            <a:xfrm>
              <a:off x="186377" y="357764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69" name="خط"/>
            <p:cNvSpPr/>
            <p:nvPr/>
          </p:nvSpPr>
          <p:spPr>
            <a:xfrm>
              <a:off x="146357" y="308978"/>
              <a:ext cx="16263" cy="33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70" name="خط"/>
            <p:cNvSpPr/>
            <p:nvPr/>
          </p:nvSpPr>
          <p:spPr>
            <a:xfrm>
              <a:off x="105067" y="333371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71" name="خط"/>
            <p:cNvSpPr/>
            <p:nvPr/>
          </p:nvSpPr>
          <p:spPr>
            <a:xfrm>
              <a:off x="80674" y="471598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</p:grpSp>
      <p:pic>
        <p:nvPicPr>
          <p:cNvPr id="173" name="IMG_8888.png" descr="IMG_888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520" y="4694286"/>
            <a:ext cx="13046422" cy="8677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حل المعادلات والمتباينات النسبية"/>
          <p:cNvSpPr txBox="1"/>
          <p:nvPr/>
        </p:nvSpPr>
        <p:spPr>
          <a:xfrm>
            <a:off x="2161975" y="4448585"/>
            <a:ext cx="15196654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المعادلات والمتباينات النسبية</a:t>
            </a:r>
          </a:p>
        </p:txBody>
      </p:sp>
      <p:pic>
        <p:nvPicPr>
          <p:cNvPr id="176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82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8926.png" descr="IMG_8926.png"/>
          <p:cNvPicPr>
            <a:picLocks noChangeAspect="1"/>
          </p:cNvPicPr>
          <p:nvPr/>
        </p:nvPicPr>
        <p:blipFill>
          <a:blip r:embed="rId5"/>
          <a:srcRect l="77604" b="81466"/>
          <a:stretch>
            <a:fillRect/>
          </a:stretch>
        </p:blipFill>
        <p:spPr>
          <a:xfrm>
            <a:off x="2150811" y="238333"/>
            <a:ext cx="12717559" cy="12843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87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8926.png" descr="IMG_8926.png"/>
          <p:cNvPicPr>
            <a:picLocks noChangeAspect="1"/>
          </p:cNvPicPr>
          <p:nvPr/>
        </p:nvPicPr>
        <p:blipFill>
          <a:blip r:embed="rId5"/>
          <a:srcRect l="77604" t="20937" b="62752"/>
          <a:stretch>
            <a:fillRect/>
          </a:stretch>
        </p:blipFill>
        <p:spPr>
          <a:xfrm>
            <a:off x="-1909552" y="2468216"/>
            <a:ext cx="17084012" cy="15183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92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8926.png" descr="IMG_8926.png"/>
          <p:cNvPicPr>
            <a:picLocks noChangeAspect="1"/>
          </p:cNvPicPr>
          <p:nvPr/>
        </p:nvPicPr>
        <p:blipFill>
          <a:blip r:embed="rId5"/>
          <a:srcRect t="4078" r="23668" b="60159"/>
          <a:stretch>
            <a:fillRect/>
          </a:stretch>
        </p:blipFill>
        <p:spPr>
          <a:xfrm>
            <a:off x="-15491" y="2690118"/>
            <a:ext cx="16387005" cy="9369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8927.png" descr="IMG_8927.png"/>
          <p:cNvPicPr>
            <a:picLocks noChangeAspect="1"/>
          </p:cNvPicPr>
          <p:nvPr/>
        </p:nvPicPr>
        <p:blipFill>
          <a:blip r:embed="rId4"/>
          <a:srcRect l="47456" t="47393" r="23708" b="48202"/>
          <a:stretch>
            <a:fillRect/>
          </a:stretch>
        </p:blipFill>
        <p:spPr>
          <a:xfrm>
            <a:off x="3068908" y="2525417"/>
            <a:ext cx="14749375" cy="295797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حل المعادلة :"/>
          <p:cNvSpPr txBox="1"/>
          <p:nvPr/>
        </p:nvSpPr>
        <p:spPr>
          <a:xfrm>
            <a:off x="4558802" y="1483468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المعادلة :</a:t>
            </a:r>
          </a:p>
        </p:txBody>
      </p:sp>
      <p:pic>
        <p:nvPicPr>
          <p:cNvPr id="199" name="IMG_8926.png" descr="IMG_8926.png"/>
          <p:cNvPicPr>
            <a:picLocks noChangeAspect="1"/>
          </p:cNvPicPr>
          <p:nvPr/>
        </p:nvPicPr>
        <p:blipFill>
          <a:blip r:embed="rId5"/>
          <a:srcRect l="77138" t="37226"/>
          <a:stretch>
            <a:fillRect/>
          </a:stretch>
        </p:blipFill>
        <p:spPr>
          <a:xfrm>
            <a:off x="18370780" y="2141115"/>
            <a:ext cx="6961789" cy="23329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237986"/>
            <a:ext cx="4929218" cy="494154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حل المعادلة :"/>
          <p:cNvSpPr txBox="1"/>
          <p:nvPr/>
        </p:nvSpPr>
        <p:spPr>
          <a:xfrm>
            <a:off x="4558802" y="1483468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المعادلة :</a:t>
            </a:r>
          </a:p>
        </p:txBody>
      </p:sp>
      <p:pic>
        <p:nvPicPr>
          <p:cNvPr id="204" name="IMG_8927.png" descr="IMG_8927.png"/>
          <p:cNvPicPr>
            <a:picLocks noChangeAspect="1"/>
          </p:cNvPicPr>
          <p:nvPr/>
        </p:nvPicPr>
        <p:blipFill>
          <a:blip r:embed="rId4"/>
          <a:srcRect t="46806" r="49523" b="46806"/>
          <a:stretch>
            <a:fillRect/>
          </a:stretch>
        </p:blipFill>
        <p:spPr>
          <a:xfrm>
            <a:off x="-1512926" y="2223465"/>
            <a:ext cx="23075474" cy="383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تحقق من…"/>
          <p:cNvSpPr txBox="1"/>
          <p:nvPr/>
        </p:nvSpPr>
        <p:spPr>
          <a:xfrm>
            <a:off x="10629717" y="4730750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تحقق من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فهمك</a:t>
            </a:r>
          </a:p>
        </p:txBody>
      </p:sp>
      <p:pic>
        <p:nvPicPr>
          <p:cNvPr id="208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حل المعادلة :"/>
          <p:cNvSpPr txBox="1"/>
          <p:nvPr/>
        </p:nvSpPr>
        <p:spPr>
          <a:xfrm>
            <a:off x="4558802" y="1483468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المعادلة :</a:t>
            </a:r>
          </a:p>
        </p:txBody>
      </p:sp>
      <p:pic>
        <p:nvPicPr>
          <p:cNvPr id="210" name="IMG_8927.png" descr="IMG_8927.png"/>
          <p:cNvPicPr>
            <a:picLocks noChangeAspect="1"/>
          </p:cNvPicPr>
          <p:nvPr/>
        </p:nvPicPr>
        <p:blipFill>
          <a:blip r:embed="rId5"/>
          <a:srcRect l="44871" t="52697" r="23753" b="43600"/>
          <a:stretch>
            <a:fillRect/>
          </a:stretch>
        </p:blipFill>
        <p:spPr>
          <a:xfrm>
            <a:off x="-2844292" y="3173598"/>
            <a:ext cx="17493067" cy="2709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مخصص</PresentationFormat>
  <Paragraphs>25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2022-12-13T08:53:54Z</dcterms:modified>
</cp:coreProperties>
</file>