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37D12F-55CC-4D45-991F-64742809F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1D3C701-916C-4279-BA14-995C14AC7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8FDB58-FF17-4A00-87BB-3DD6BA12D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B9EB-C747-482E-8443-DEBC7C45F9EC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D166A1-AE00-466B-961F-58CBBAE2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4FBED2-5509-4FBF-9FD5-523E34131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B018-1041-45B8-A6A0-B336C19DD8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988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44C618-39A0-4D55-BE29-BE2BFE176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F99C5CF-F407-4EE8-BFE3-A344F7113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2453A1-38D6-4704-BC63-39DF3DCB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B9EB-C747-482E-8443-DEBC7C45F9EC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942163-B3C7-4EA3-8ACF-B60C8CA67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5A0B3EF-BF47-4A03-A1B6-DE77F12A6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B018-1041-45B8-A6A0-B336C19DD8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882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3F11C8E-2403-486D-974F-B7AE01D7D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115845A-16B2-49C1-A833-11C94F85B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8185DEB-197C-4A16-9E0A-18EDBC0D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B9EB-C747-482E-8443-DEBC7C45F9EC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D50386-EABC-46C2-92F7-DE137865D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9922F9-5AEA-4429-B266-016FECE04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B018-1041-45B8-A6A0-B336C19DD8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845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2B78A-6618-4A35-BA59-4BAAAFC3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40C2341-B7D5-40EF-B635-C1554C1C8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F4587B7-42A4-413F-AB0C-41E3EA7C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B9EB-C747-482E-8443-DEBC7C45F9EC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8EFF3F8-88D0-4D6F-B5D3-DE7E84CEB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ABCE407-2C17-41D7-A7DE-37E14DED3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B018-1041-45B8-A6A0-B336C19DD8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899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FA8945-A60A-422B-A046-1A932FE72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4CBB706-3751-4D2E-88AE-206C28BEB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FBF91E3-3634-4927-A197-060F2EB00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B9EB-C747-482E-8443-DEBC7C45F9EC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895D1E-0FD0-4755-BBD9-3D6B690D3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0908E9-A984-473F-A9B8-A2912F66A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B018-1041-45B8-A6A0-B336C19DD8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0621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ADB33C-8704-403D-82E0-446BFF47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9304420-8DF0-4611-9209-F9F65AFD3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0F3D7BA-F044-4B51-8D8A-E82869E79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C25D191-0575-4A98-AD93-93121545C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B9EB-C747-482E-8443-DEBC7C45F9EC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B39ABE9-C761-408E-9BED-9282E56C6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B34A266-EEB3-44D1-8168-7A2BC3A7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B018-1041-45B8-A6A0-B336C19DD8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79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61F76A-45DA-4FDE-8B3A-050253940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F4B7276-AA26-4AB6-9DEA-557BEA0EC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B459DE8-6266-4074-80FF-75644E53C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C5DC498-7544-4699-9F5E-CC59E08D7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1EDDEE7-5F14-4E9E-92C6-6452A3D57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CC16D9C-A046-4856-8EDA-6FEC88E42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B9EB-C747-482E-8443-DEBC7C45F9EC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55B853F-1C3F-4D15-A4CB-9C8AE6A9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99E88D0-9BA1-4580-8752-EE954AB6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B018-1041-45B8-A6A0-B336C19DD8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579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FF154A-141D-4C11-AC38-3B1BE819E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4F9DDEB-850F-4B4C-964B-6A3400BEC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B9EB-C747-482E-8443-DEBC7C45F9EC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60B6059-6683-4B1F-A10B-27493E2F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90F89F2-B479-40B9-A1FE-A3E122CE6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B018-1041-45B8-A6A0-B336C19DD8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989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78CCD8D-D979-454E-B143-37D758A7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B9EB-C747-482E-8443-DEBC7C45F9EC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45B6183-1C36-4EF9-B04E-C884C8944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416F87F-6B96-461A-BA96-BCDE69B4E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B018-1041-45B8-A6A0-B336C19DD8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83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3E91F7-306E-4662-9AE6-22CE3973C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79478E0-AFF0-412A-AF23-BD849D93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17A4C3-8966-473D-B413-E74A0B0BC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116D85E-4C57-489A-8C24-5602812FD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B9EB-C747-482E-8443-DEBC7C45F9EC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4003EF8-76FC-480F-BBA2-96815652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B81FEA-D314-4070-B24E-026D034E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B018-1041-45B8-A6A0-B336C19DD8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767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9CCDE2-9A6A-4335-BEB3-0DD59DA54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27C5DC9-8AC6-4229-AB26-C25A86AFD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58AE364-6946-4615-B8EB-05CD4008F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AD61AE-989F-431B-B4DF-7DC2FD192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B9EB-C747-482E-8443-DEBC7C45F9EC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FD33284-8A4F-4DE5-BECF-40CC77E4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81F5B1B-A5F6-4158-B6DC-9841C76B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B018-1041-45B8-A6A0-B336C19DD8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52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A3D4464-ADE1-4EC9-A3F4-79D21508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95E471-6060-439C-B2AF-501404C38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DFCA663-6546-4510-94EE-30050D76F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BB9EB-C747-482E-8443-DEBC7C45F9EC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B822CA-BE4D-4A8F-BB75-335BAC86A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527035-BF11-4737-9DDE-706D77629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AB018-1041-45B8-A6A0-B336C19DD8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5401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التناسبات_1">
            <a:extLst>
              <a:ext uri="{FF2B5EF4-FFF2-40B4-BE49-F238E27FC236}">
                <a16:creationId xmlns:a16="http://schemas.microsoft.com/office/drawing/2014/main" id="{0FAAF08D-6DD5-4743-B073-3EECFC7FCC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97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التناسبات_10">
            <a:extLst>
              <a:ext uri="{FF2B5EF4-FFF2-40B4-BE49-F238E27FC236}">
                <a16:creationId xmlns:a16="http://schemas.microsoft.com/office/drawing/2014/main" id="{9A22E30A-9743-4393-9CC1-7A834D5AE0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68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التناسبات_11">
            <a:extLst>
              <a:ext uri="{FF2B5EF4-FFF2-40B4-BE49-F238E27FC236}">
                <a16:creationId xmlns:a16="http://schemas.microsoft.com/office/drawing/2014/main" id="{7C6485AE-BCFA-47F3-84A7-9025B4D065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31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التناسبات_12">
            <a:extLst>
              <a:ext uri="{FF2B5EF4-FFF2-40B4-BE49-F238E27FC236}">
                <a16:creationId xmlns:a16="http://schemas.microsoft.com/office/drawing/2014/main" id="{D98653AC-545C-43D9-8633-2E0C2ECD6A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69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التناسبات_13">
            <a:extLst>
              <a:ext uri="{FF2B5EF4-FFF2-40B4-BE49-F238E27FC236}">
                <a16:creationId xmlns:a16="http://schemas.microsoft.com/office/drawing/2014/main" id="{D789283B-8E6F-4FD6-B1CE-6B7722B2CA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38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التناسبات_14">
            <a:extLst>
              <a:ext uri="{FF2B5EF4-FFF2-40B4-BE49-F238E27FC236}">
                <a16:creationId xmlns:a16="http://schemas.microsoft.com/office/drawing/2014/main" id="{C62146B9-39F3-42D4-99B6-940BD59120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60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التناسبات_15">
            <a:extLst>
              <a:ext uri="{FF2B5EF4-FFF2-40B4-BE49-F238E27FC236}">
                <a16:creationId xmlns:a16="http://schemas.microsoft.com/office/drawing/2014/main" id="{FF267373-03B1-4C07-8B0C-9F2A4F5D26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9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التناسبات_2">
            <a:extLst>
              <a:ext uri="{FF2B5EF4-FFF2-40B4-BE49-F238E27FC236}">
                <a16:creationId xmlns:a16="http://schemas.microsoft.com/office/drawing/2014/main" id="{0BCC20D3-611C-418B-9D17-F43B17E9F2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4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التناسبات_3">
            <a:extLst>
              <a:ext uri="{FF2B5EF4-FFF2-40B4-BE49-F238E27FC236}">
                <a16:creationId xmlns:a16="http://schemas.microsoft.com/office/drawing/2014/main" id="{DF2C7E4B-3A56-4155-AAD4-2FE6BCA859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4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التناسبات_4">
            <a:extLst>
              <a:ext uri="{FF2B5EF4-FFF2-40B4-BE49-F238E27FC236}">
                <a16:creationId xmlns:a16="http://schemas.microsoft.com/office/drawing/2014/main" id="{DDD39089-AB28-49F1-8108-04055DD3A5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4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التناسبات_5">
            <a:extLst>
              <a:ext uri="{FF2B5EF4-FFF2-40B4-BE49-F238E27FC236}">
                <a16:creationId xmlns:a16="http://schemas.microsoft.com/office/drawing/2014/main" id="{F9DAF1F7-4FC8-44BF-AF87-022DC09A41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1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التناسبات_6">
            <a:extLst>
              <a:ext uri="{FF2B5EF4-FFF2-40B4-BE49-F238E27FC236}">
                <a16:creationId xmlns:a16="http://schemas.microsoft.com/office/drawing/2014/main" id="{2B8BD9A7-FE9C-42A1-B7CE-88A2B0E476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79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التناسبات_7">
            <a:extLst>
              <a:ext uri="{FF2B5EF4-FFF2-40B4-BE49-F238E27FC236}">
                <a16:creationId xmlns:a16="http://schemas.microsoft.com/office/drawing/2014/main" id="{D82727E9-7061-4A4E-8FF6-C6F644F4DE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58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التناسبات_8">
            <a:extLst>
              <a:ext uri="{FF2B5EF4-FFF2-40B4-BE49-F238E27FC236}">
                <a16:creationId xmlns:a16="http://schemas.microsoft.com/office/drawing/2014/main" id="{48A17A56-8562-4C16-86E0-2A13D645A4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47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حل التناسبات_9">
            <a:extLst>
              <a:ext uri="{FF2B5EF4-FFF2-40B4-BE49-F238E27FC236}">
                <a16:creationId xmlns:a16="http://schemas.microsoft.com/office/drawing/2014/main" id="{4BB17D15-3CA8-4F5A-9BE5-A3C8DB51AD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058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شاشة عريضة</PresentationFormat>
  <Paragraphs>0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2021-12-26T18:40:27Z</dcterms:created>
  <dcterms:modified xsi:type="dcterms:W3CDTF">2021-12-26T18:41:37Z</dcterms:modified>
</cp:coreProperties>
</file>