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6269E0-71BD-42EF-8B76-A64E0E848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647E00E-0914-4E82-808A-C9F4FF018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E7E7C4-35A4-404C-A626-DCA740C3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358F-F588-497C-B8D9-00D2CD15C706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6BD84-0D00-41A4-8AED-2DFB6213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41B76A-21F9-4657-AB4A-F598212E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072-F254-4A50-8A0D-D5642862E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71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90105B-50CC-4D5B-A006-8AC4AC13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DC071D0-FDD9-474C-93E0-9EEDD91B8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015D62-DA77-4846-BC58-FFF6462F2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358F-F588-497C-B8D9-00D2CD15C706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481AE9-8541-429F-ADD2-3044EEFB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450CC6-58C0-4122-8952-898B6CAB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072-F254-4A50-8A0D-D5642862E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411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DB052B5-51C2-4D14-B5E9-69FAED12E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6F18DEF-E9CA-42DA-9616-919A5FA38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A0EAE4-A01D-4672-B910-376A88D5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358F-F588-497C-B8D9-00D2CD15C706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6B6D9A-C5F2-4523-A231-3E79134C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365135-E1AE-4769-A9ED-38705A73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072-F254-4A50-8A0D-D5642862E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862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415039-3512-4B7E-AC68-9E3E5A93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114952-B41C-4640-BC92-B0CD2E314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FEF035-C17A-4131-9156-A2BF9FD9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358F-F588-497C-B8D9-00D2CD15C706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A764E6-CED7-4435-850A-FCCE55E4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E747E1-7D32-4B29-8328-46A4974A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072-F254-4A50-8A0D-D5642862E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419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1C9F8C-9A7F-4A1A-B5AB-488D5AD98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6F54A87-D131-4D2E-B6AB-9CF0E40E6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3BE8DA-14CA-48BA-917D-B282BD6A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358F-F588-497C-B8D9-00D2CD15C706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17B5E5-7BA6-4A2E-A59C-166E5D0B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449132-6877-4BFE-A82E-2BD55362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072-F254-4A50-8A0D-D5642862E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959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3A9E88-4DA9-48CC-B450-DADA6C96C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4958E07-EB20-44D8-853E-2FD6B7103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FFC36AA-412F-4740-8322-32416EE4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AAEFAA5-AFF3-4D57-8FB7-002347A1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358F-F588-497C-B8D9-00D2CD15C706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31B1C6A-9C09-4095-AF91-36284EB8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AE86685-A97C-4EB4-9B93-1469F9DE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072-F254-4A50-8A0D-D5642862E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860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F33108-CBAE-4169-8E61-0BD0241A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4F6B466-A602-47C9-B7A0-5700670EE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B249398-E860-4769-818F-9D6F08186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4668793-2FB3-4B58-95F9-A5219F648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5087367-6339-43E9-881A-39C46CE44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2D90517-8A9F-492C-AA4D-68243BAE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358F-F588-497C-B8D9-00D2CD15C706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256BE0D-3337-4A18-B437-36CA5787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865851D-7DDE-4A9A-A264-44A69F8A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072-F254-4A50-8A0D-D5642862E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851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514348-BE1B-4A8E-9C12-5301864B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4CD038-A7D1-47E5-A98D-3AC59831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358F-F588-497C-B8D9-00D2CD15C706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7DDAC8B-6945-482E-838B-6E38445E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8F3A776-1D8D-43B0-9414-FADCFA5D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072-F254-4A50-8A0D-D5642862E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903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FEAF189-21B0-4A0F-8A1F-20E2907C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358F-F588-497C-B8D9-00D2CD15C706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008F210-3E23-44FC-A945-6F5CB1ED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D3A2A1-3F1F-4BF5-A901-47731B81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072-F254-4A50-8A0D-D5642862E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698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D8CBE3-CBC5-4C5A-869F-09012990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480231-5548-4992-88DA-AC95FD3BA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2D1D769-3E20-4986-A03B-D65423FF0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16D5CE-BCC8-48FD-87BE-45316F03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358F-F588-497C-B8D9-00D2CD15C706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CD8E3C0-595D-4ECF-8D43-EDA85A23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FE988D-2911-4D90-B352-4903E757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072-F254-4A50-8A0D-D5642862E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857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2DCC0A-4CD8-472A-94A7-0AA3E57B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1173F46-8FC6-4CCA-90AD-28031AACB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C68CEB2-9C56-4E8E-9E74-520A07FE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66444E-FC86-4E1E-B9AC-4AD359C6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358F-F588-497C-B8D9-00D2CD15C706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0157EA1-2FD6-451F-9E9C-6EBB85CD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4D85AC9-D174-4E87-83DE-204E821B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B072-F254-4A50-8A0D-D5642862E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9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445B76F-1BAA-4D11-9A7D-AB3C5769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FC378F-9EB7-47ED-A40E-2F46BC065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669CEF-740B-4766-A173-EE0C6E079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2358F-F588-497C-B8D9-00D2CD15C706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86B7D2-9DB5-48F0-8B23-B287F2A26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FB7EEB-7725-44FA-BD4D-79E2625CD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B072-F254-4A50-8A0D-D5642862E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264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1">
            <a:extLst>
              <a:ext uri="{FF2B5EF4-FFF2-40B4-BE49-F238E27FC236}">
                <a16:creationId xmlns:a16="http://schemas.microsoft.com/office/drawing/2014/main" id="{E78B22AB-2133-40A3-BF23-C40E418A29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7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10">
            <a:extLst>
              <a:ext uri="{FF2B5EF4-FFF2-40B4-BE49-F238E27FC236}">
                <a16:creationId xmlns:a16="http://schemas.microsoft.com/office/drawing/2014/main" id="{C91F5742-DEAD-4EE0-827A-A6438201E3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4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11">
            <a:extLst>
              <a:ext uri="{FF2B5EF4-FFF2-40B4-BE49-F238E27FC236}">
                <a16:creationId xmlns:a16="http://schemas.microsoft.com/office/drawing/2014/main" id="{4AFF3D05-0554-41AE-907A-35D7E3BBE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0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12">
            <a:extLst>
              <a:ext uri="{FF2B5EF4-FFF2-40B4-BE49-F238E27FC236}">
                <a16:creationId xmlns:a16="http://schemas.microsoft.com/office/drawing/2014/main" id="{6618C99B-111B-449C-B7A9-E53F454CDB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4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13">
            <a:extLst>
              <a:ext uri="{FF2B5EF4-FFF2-40B4-BE49-F238E27FC236}">
                <a16:creationId xmlns:a16="http://schemas.microsoft.com/office/drawing/2014/main" id="{4F3D0091-9831-4D66-A5CD-C7040AD6AC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4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14">
            <a:extLst>
              <a:ext uri="{FF2B5EF4-FFF2-40B4-BE49-F238E27FC236}">
                <a16:creationId xmlns:a16="http://schemas.microsoft.com/office/drawing/2014/main" id="{5139AC23-B009-49C8-BB9E-9FEF40C533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86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15">
            <a:extLst>
              <a:ext uri="{FF2B5EF4-FFF2-40B4-BE49-F238E27FC236}">
                <a16:creationId xmlns:a16="http://schemas.microsoft.com/office/drawing/2014/main" id="{665519C4-7BB4-4E03-883A-076BE6AD61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4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2">
            <a:extLst>
              <a:ext uri="{FF2B5EF4-FFF2-40B4-BE49-F238E27FC236}">
                <a16:creationId xmlns:a16="http://schemas.microsoft.com/office/drawing/2014/main" id="{69096259-1B0C-486F-8AD4-F67C6B9EAE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4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3">
            <a:extLst>
              <a:ext uri="{FF2B5EF4-FFF2-40B4-BE49-F238E27FC236}">
                <a16:creationId xmlns:a16="http://schemas.microsoft.com/office/drawing/2014/main" id="{773C8C2E-CF53-467C-9140-DAC8241098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9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4">
            <a:extLst>
              <a:ext uri="{FF2B5EF4-FFF2-40B4-BE49-F238E27FC236}">
                <a16:creationId xmlns:a16="http://schemas.microsoft.com/office/drawing/2014/main" id="{20586445-4C49-4B61-8E0F-D2925E8609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5">
            <a:extLst>
              <a:ext uri="{FF2B5EF4-FFF2-40B4-BE49-F238E27FC236}">
                <a16:creationId xmlns:a16="http://schemas.microsoft.com/office/drawing/2014/main" id="{82C557D5-EB3B-4B34-BD16-F850844596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6">
            <a:extLst>
              <a:ext uri="{FF2B5EF4-FFF2-40B4-BE49-F238E27FC236}">
                <a16:creationId xmlns:a16="http://schemas.microsoft.com/office/drawing/2014/main" id="{8DCA60C6-72ED-4560-98A1-DDBE96FADD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1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7">
            <a:extLst>
              <a:ext uri="{FF2B5EF4-FFF2-40B4-BE49-F238E27FC236}">
                <a16:creationId xmlns:a16="http://schemas.microsoft.com/office/drawing/2014/main" id="{CA04370F-27AD-4945-8221-C64F0BCA39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8">
            <a:extLst>
              <a:ext uri="{FF2B5EF4-FFF2-40B4-BE49-F238E27FC236}">
                <a16:creationId xmlns:a16="http://schemas.microsoft.com/office/drawing/2014/main" id="{845B9651-A2C6-41A0-8AAB-E967D16703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0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ضلعات و الزوايا_9">
            <a:extLst>
              <a:ext uri="{FF2B5EF4-FFF2-40B4-BE49-F238E27FC236}">
                <a16:creationId xmlns:a16="http://schemas.microsoft.com/office/drawing/2014/main" id="{3E53C133-9508-4A14-BE7C-656D1ADD9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8423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2021-12-27T07:57:53Z</dcterms:created>
  <dcterms:modified xsi:type="dcterms:W3CDTF">2021-12-27T07:58:21Z</dcterms:modified>
</cp:coreProperties>
</file>