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57" r:id="rId3"/>
    <p:sldId id="262" r:id="rId4"/>
    <p:sldId id="258" r:id="rId5"/>
    <p:sldId id="259" r:id="rId6"/>
    <p:sldId id="597" r:id="rId7"/>
    <p:sldId id="598" r:id="rId8"/>
    <p:sldId id="596" r:id="rId9"/>
    <p:sldId id="260" r:id="rId10"/>
    <p:sldId id="601" r:id="rId11"/>
    <p:sldId id="261" r:id="rId12"/>
    <p:sldId id="605" r:id="rId13"/>
    <p:sldId id="599" r:id="rId14"/>
    <p:sldId id="600" r:id="rId15"/>
    <p:sldId id="606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9DBA"/>
    <a:srgbClr val="5089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992" autoAdjust="0"/>
    <p:restoredTop sz="94660"/>
  </p:normalViewPr>
  <p:slideViewPr>
    <p:cSldViewPr snapToGrid="0">
      <p:cViewPr varScale="1">
        <p:scale>
          <a:sx n="88" d="100"/>
          <a:sy n="88" d="100"/>
        </p:scale>
        <p:origin x="39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6B5834D9-85C8-4977-9AD9-12A0C3EA7DD1}" type="datetimeFigureOut">
              <a:rPr lang="ar-SA" smtClean="0"/>
              <a:t>23/05/1445</a:t>
            </a:fld>
            <a:endParaRPr lang="ar-SA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018014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23/05/1445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56022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23/05/1445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8798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23/05/1445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7002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B5834D9-85C8-4977-9AD9-12A0C3EA7DD1}" type="datetimeFigureOut">
              <a:rPr lang="ar-SA" smtClean="0"/>
              <a:t>23/05/1445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16523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23/05/1445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82814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23/05/1445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96301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23/05/1445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89585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23/05/1445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8174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23/05/1445</a:t>
            </a:fld>
            <a:endParaRPr lang="ar-S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ar-SA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28821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B5834D9-85C8-4977-9AD9-12A0C3EA7DD1}" type="datetimeFigureOut">
              <a:rPr lang="ar-SA" smtClean="0"/>
              <a:t>23/05/1445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52891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B5834D9-85C8-4977-9AD9-12A0C3EA7DD1}" type="datetimeFigureOut">
              <a:rPr lang="ar-SA" smtClean="0"/>
              <a:t>23/05/1445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0214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r" defTabSz="914400" rtl="1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slide" Target="slide8.xml"/><Relationship Id="rId12" Type="http://schemas.openxmlformats.org/officeDocument/2006/relationships/image" Target="../media/image36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slide" Target="slide5.xml"/><Relationship Id="rId11" Type="http://schemas.openxmlformats.org/officeDocument/2006/relationships/hyperlink" Target="https://wordwall.net/resource/39361147" TargetMode="External"/><Relationship Id="rId5" Type="http://schemas.openxmlformats.org/officeDocument/2006/relationships/slide" Target="slide4.xml"/><Relationship Id="rId10" Type="http://schemas.openxmlformats.org/officeDocument/2006/relationships/image" Target="../media/image35.png"/><Relationship Id="rId4" Type="http://schemas.openxmlformats.org/officeDocument/2006/relationships/image" Target="../media/image5.jpeg"/><Relationship Id="rId9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slide" Target="slide11.xml"/><Relationship Id="rId2" Type="http://schemas.openxmlformats.org/officeDocument/2006/relationships/audio" Target="../media/media3.mp3"/><Relationship Id="rId16" Type="http://schemas.openxmlformats.org/officeDocument/2006/relationships/image" Target="../media/image41.gif"/><Relationship Id="rId1" Type="http://schemas.microsoft.com/office/2007/relationships/media" Target="../media/media3.mp3"/><Relationship Id="rId6" Type="http://schemas.openxmlformats.org/officeDocument/2006/relationships/image" Target="../media/image39.jpeg"/><Relationship Id="rId11" Type="http://schemas.openxmlformats.org/officeDocument/2006/relationships/slide" Target="slide9.xml"/><Relationship Id="rId5" Type="http://schemas.openxmlformats.org/officeDocument/2006/relationships/image" Target="../media/image38.png"/><Relationship Id="rId15" Type="http://schemas.openxmlformats.org/officeDocument/2006/relationships/image" Target="../media/image40.png"/><Relationship Id="rId10" Type="http://schemas.openxmlformats.org/officeDocument/2006/relationships/slide" Target="slide8.xml"/><Relationship Id="rId4" Type="http://schemas.openxmlformats.org/officeDocument/2006/relationships/image" Target="../media/image5.jpeg"/><Relationship Id="rId9" Type="http://schemas.openxmlformats.org/officeDocument/2006/relationships/slide" Target="slide5.xml"/><Relationship Id="rId1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12" Type="http://schemas.openxmlformats.org/officeDocument/2006/relationships/slide" Target="slide1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slide" Target="slide9.xml"/><Relationship Id="rId5" Type="http://schemas.openxmlformats.org/officeDocument/2006/relationships/image" Target="../media/image44.jpeg"/><Relationship Id="rId10" Type="http://schemas.openxmlformats.org/officeDocument/2006/relationships/slide" Target="slide8.xml"/><Relationship Id="rId4" Type="http://schemas.openxmlformats.org/officeDocument/2006/relationships/image" Target="../media/image43.png"/><Relationship Id="rId9" Type="http://schemas.openxmlformats.org/officeDocument/2006/relationships/slide" Target="slide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5.jpeg"/><Relationship Id="rId7" Type="http://schemas.openxmlformats.org/officeDocument/2006/relationships/slide" Target="slide9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slide" Target="slide5.xml"/><Relationship Id="rId4" Type="http://schemas.openxmlformats.org/officeDocument/2006/relationships/slide" Target="slide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" Target="slide4.xml"/><Relationship Id="rId7" Type="http://schemas.openxmlformats.org/officeDocument/2006/relationships/slide" Target="slide1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slide" Target="slide8.xml"/><Relationship Id="rId4" Type="http://schemas.openxmlformats.org/officeDocument/2006/relationships/slide" Target="slide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8.jpg"/><Relationship Id="rId7" Type="http://schemas.openxmlformats.org/officeDocument/2006/relationships/image" Target="../media/image10.png"/><Relationship Id="rId12" Type="http://schemas.openxmlformats.org/officeDocument/2006/relationships/slide" Target="slide1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slide" Target="slide9.xml"/><Relationship Id="rId5" Type="http://schemas.openxmlformats.org/officeDocument/2006/relationships/slide" Target="slide3.xml"/><Relationship Id="rId10" Type="http://schemas.openxmlformats.org/officeDocument/2006/relationships/slide" Target="slide8.xml"/><Relationship Id="rId4" Type="http://schemas.openxmlformats.org/officeDocument/2006/relationships/image" Target="../media/image9.png"/><Relationship Id="rId9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13.png"/><Relationship Id="rId7" Type="http://schemas.openxmlformats.org/officeDocument/2006/relationships/slide" Target="slide8.xml"/><Relationship Id="rId12" Type="http://schemas.openxmlformats.org/officeDocument/2006/relationships/image" Target="../media/image1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image" Target="../media/image16.png"/><Relationship Id="rId5" Type="http://schemas.openxmlformats.org/officeDocument/2006/relationships/slide" Target="slide4.xml"/><Relationship Id="rId10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slide" Target="slide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slide" Target="slide4.xml"/><Relationship Id="rId11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slide" Target="slide11.xml"/><Relationship Id="rId4" Type="http://schemas.openxmlformats.org/officeDocument/2006/relationships/image" Target="../media/image5.jpeg"/><Relationship Id="rId9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slide" Target="slide4.xml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slide" Target="slide11.xml"/><Relationship Id="rId4" Type="http://schemas.openxmlformats.org/officeDocument/2006/relationships/image" Target="../media/image5.jpeg"/><Relationship Id="rId9" Type="http://schemas.openxmlformats.org/officeDocument/2006/relationships/slide" Target="slide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slide" Target="slide4.xml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openxmlformats.org/officeDocument/2006/relationships/slide" Target="slide11.xml"/><Relationship Id="rId4" Type="http://schemas.openxmlformats.org/officeDocument/2006/relationships/image" Target="../media/image5.jpeg"/><Relationship Id="rId9" Type="http://schemas.openxmlformats.org/officeDocument/2006/relationships/slide" Target="slide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33.png"/><Relationship Id="rId3" Type="http://schemas.openxmlformats.org/officeDocument/2006/relationships/image" Target="../media/image5.jpeg"/><Relationship Id="rId7" Type="http://schemas.openxmlformats.org/officeDocument/2006/relationships/slide" Target="slide4.xml"/><Relationship Id="rId12" Type="http://schemas.openxmlformats.org/officeDocument/2006/relationships/image" Target="../media/image32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11" Type="http://schemas.openxmlformats.org/officeDocument/2006/relationships/image" Target="../media/image31.png"/><Relationship Id="rId5" Type="http://schemas.openxmlformats.org/officeDocument/2006/relationships/slide" Target="slide5.xml"/><Relationship Id="rId15" Type="http://schemas.openxmlformats.org/officeDocument/2006/relationships/slide" Target="slide7.xml"/><Relationship Id="rId10" Type="http://schemas.openxmlformats.org/officeDocument/2006/relationships/slide" Target="slide11.xml"/><Relationship Id="rId4" Type="http://schemas.openxmlformats.org/officeDocument/2006/relationships/image" Target="../media/image30.png"/><Relationship Id="rId9" Type="http://schemas.openxmlformats.org/officeDocument/2006/relationships/slide" Target="slide9.xml"/><Relationship Id="rId1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83B94E1-A151-4A9D-8EA8-51C135F27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207CC9-CFEA-4BDB-80C2-DDB854B2E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3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ar-S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841ADD-F4C7-48FF-A7BE-2C2B1DF42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6269159" cy="557107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ar-S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FF9C34-9276-4F06-9B4B-81132BBB1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16" y="809244"/>
            <a:ext cx="5943600" cy="52395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F754638E-E173-BBF2-6A3E-F3D4C27039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6682" y="3122269"/>
            <a:ext cx="5068568" cy="3135379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Goudy Old Style" panose="02020502050305020303" pitchFamily="18" charset="0"/>
              </a:rPr>
              <a:t>1 Listen &amp; discuss</a:t>
            </a:r>
            <a:br>
              <a:rPr lang="en-US" sz="6000" dirty="0">
                <a:latin typeface="Goudy Old Style" panose="02020502050305020303" pitchFamily="18" charset="0"/>
              </a:rPr>
            </a:br>
            <a:r>
              <a:rPr lang="en-US" sz="6000" dirty="0">
                <a:latin typeface="Goudy Old Style" panose="02020502050305020303" pitchFamily="18" charset="0"/>
              </a:rPr>
              <a:t>2 pair work</a:t>
            </a:r>
            <a:endParaRPr lang="ar-SA" sz="6000" dirty="0">
              <a:latin typeface="Goudy Old Style" panose="02020502050305020303" pitchFamily="18" charset="0"/>
            </a:endParaRP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A5EBCF7-4E7F-4CE6-4063-EB56461CE9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0952" y="6401928"/>
            <a:ext cx="2813927" cy="41799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By: Dalal Al-</a:t>
            </a:r>
            <a:r>
              <a:rPr lang="en-US" dirty="0" err="1"/>
              <a:t>Juaid</a:t>
            </a:r>
            <a:endParaRPr lang="ar-SA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0F13CF-6F8C-44CD-BB53-0B49983261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7796" y="640856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ar-SA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0CE19D5-814D-46B9-A3DE-CFE7547B95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209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16F978-90F8-4BC4-9518-B3D8D341F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2373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FFB3AB9-CBA1-4A4A-8BE5-F00DA60F9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2096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62AAC5C4-57EC-4B55-9D7B-A34D9A3F8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055" y="0"/>
            <a:ext cx="46360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C8EB54B0-BD58-297B-F533-BD344C8AC4A7}"/>
              </a:ext>
            </a:extLst>
          </p:cNvPr>
          <p:cNvSpPr/>
          <p:nvPr/>
        </p:nvSpPr>
        <p:spPr>
          <a:xfrm>
            <a:off x="8023187" y="5657297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56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348FAD03-C1E4-85F9-D3B4-46063AAC2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540" y="705527"/>
            <a:ext cx="1862750" cy="602178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37E3236E-040E-096A-B585-46D2AE021E72}"/>
              </a:ext>
            </a:extLst>
          </p:cNvPr>
          <p:cNvSpPr/>
          <p:nvPr/>
        </p:nvSpPr>
        <p:spPr>
          <a:xfrm>
            <a:off x="7630179" y="1123717"/>
            <a:ext cx="1382430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Date:</a:t>
            </a:r>
            <a:endParaRPr lang="ar-SA" sz="3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Picture 6" descr="Calendar Computer Icons Clip art - others png download - 1024*1024 - Free  Transparent Calendar png Download. - Clip Art Library">
            <a:extLst>
              <a:ext uri="{FF2B5EF4-FFF2-40B4-BE49-F238E27FC236}">
                <a16:creationId xmlns:a16="http://schemas.microsoft.com/office/drawing/2014/main" id="{426C28E8-77CC-5111-43D5-2F38F2C41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832" y="0"/>
            <a:ext cx="1172537" cy="117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21CF21D9-C535-8B53-DA85-C8985D9E0814}"/>
              </a:ext>
            </a:extLst>
          </p:cNvPr>
          <p:cNvSpPr/>
          <p:nvPr/>
        </p:nvSpPr>
        <p:spPr>
          <a:xfrm>
            <a:off x="8624545" y="134202"/>
            <a:ext cx="194065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Today:     </a:t>
            </a:r>
            <a:endParaRPr lang="ar-SA" sz="3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F749D6B2-C223-983D-B71B-41E2BA4F7835}"/>
              </a:ext>
            </a:extLst>
          </p:cNvPr>
          <p:cNvSpPr/>
          <p:nvPr/>
        </p:nvSpPr>
        <p:spPr>
          <a:xfrm>
            <a:off x="9297655" y="1123717"/>
            <a:ext cx="1683794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24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     - </a:t>
            </a:r>
            <a:endParaRPr lang="ar-SA" sz="2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C0A1E1AD-36B5-D510-F2CB-EB63EA2D3345}"/>
              </a:ext>
            </a:extLst>
          </p:cNvPr>
          <p:cNvGrpSpPr/>
          <p:nvPr/>
        </p:nvGrpSpPr>
        <p:grpSpPr>
          <a:xfrm>
            <a:off x="8963720" y="1737561"/>
            <a:ext cx="3129947" cy="4982827"/>
            <a:chOff x="8963720" y="1737561"/>
            <a:chExt cx="3129947" cy="4982827"/>
          </a:xfrm>
        </p:grpSpPr>
        <p:pic>
          <p:nvPicPr>
            <p:cNvPr id="1026" name="Picture 2" descr="مشاهدة صورة المصدر">
              <a:extLst>
                <a:ext uri="{FF2B5EF4-FFF2-40B4-BE49-F238E27FC236}">
                  <a16:creationId xmlns:a16="http://schemas.microsoft.com/office/drawing/2014/main" id="{77822E9C-7647-020D-86C2-5D38F68201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4819" y="4221571"/>
              <a:ext cx="2498817" cy="2498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and pointer">
              <a:extLst>
                <a:ext uri="{FF2B5EF4-FFF2-40B4-BE49-F238E27FC236}">
                  <a16:creationId xmlns:a16="http://schemas.microsoft.com/office/drawing/2014/main" id="{C83476D8-2FC4-FC35-61C1-35832D96A0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31"/>
            <a:stretch/>
          </p:blipFill>
          <p:spPr bwMode="auto">
            <a:xfrm flipH="1">
              <a:off x="8963720" y="1737561"/>
              <a:ext cx="3129947" cy="2728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11857F8F-51A2-66D8-08DF-6E84E8E2C0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50" y="1525665"/>
            <a:ext cx="6086255" cy="127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3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ربع نص 16">
            <a:hlinkClick r:id="rId5" action="ppaction://hlinksldjump"/>
            <a:extLst>
              <a:ext uri="{FF2B5EF4-FFF2-40B4-BE49-F238E27FC236}">
                <a16:creationId xmlns:a16="http://schemas.microsoft.com/office/drawing/2014/main" id="{65056D94-17BC-5E67-2107-0B8243C8380E}"/>
              </a:ext>
            </a:extLst>
          </p:cNvPr>
          <p:cNvSpPr txBox="1"/>
          <p:nvPr/>
        </p:nvSpPr>
        <p:spPr>
          <a:xfrm rot="21326640">
            <a:off x="10671650" y="3788997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8" name="مربع نص 17">
            <a:hlinkClick r:id="rId6" action="ppaction://hlinksldjump"/>
            <a:extLst>
              <a:ext uri="{FF2B5EF4-FFF2-40B4-BE49-F238E27FC236}">
                <a16:creationId xmlns:a16="http://schemas.microsoft.com/office/drawing/2014/main" id="{D3EF7A3F-84C0-9F2D-1797-06F723F3514A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19" name="مربع نص 18">
            <a:hlinkClick r:id="rId7" action="ppaction://hlinksldjump"/>
            <a:extLst>
              <a:ext uri="{FF2B5EF4-FFF2-40B4-BE49-F238E27FC236}">
                <a16:creationId xmlns:a16="http://schemas.microsoft.com/office/drawing/2014/main" id="{6DFCB7CD-DFDF-3270-765F-48BBE559310D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20" name="مربع نص 19">
            <a:hlinkClick r:id="rId8" action="ppaction://hlinksldjump"/>
            <a:extLst>
              <a:ext uri="{FF2B5EF4-FFF2-40B4-BE49-F238E27FC236}">
                <a16:creationId xmlns:a16="http://schemas.microsoft.com/office/drawing/2014/main" id="{801B121E-0D6B-FD24-9C0B-CB9421113267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sp>
        <p:nvSpPr>
          <p:cNvPr id="21" name="مربع نص 20">
            <a:hlinkClick r:id="rId9" action="ppaction://hlinksldjump"/>
            <a:extLst>
              <a:ext uri="{FF2B5EF4-FFF2-40B4-BE49-F238E27FC236}">
                <a16:creationId xmlns:a16="http://schemas.microsoft.com/office/drawing/2014/main" id="{9594D156-4B0F-C020-B464-995FE19C742F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sp>
        <p:nvSpPr>
          <p:cNvPr id="11" name="عنوان 1">
            <a:extLst>
              <a:ext uri="{FF2B5EF4-FFF2-40B4-BE49-F238E27FC236}">
                <a16:creationId xmlns:a16="http://schemas.microsoft.com/office/drawing/2014/main" id="{B141EDC4-2ECA-7929-D24C-3A421EA51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5955" y="987223"/>
            <a:ext cx="2379788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Lets play</a:t>
            </a:r>
            <a:endParaRPr lang="ar-SA" dirty="0"/>
          </a:p>
        </p:txBody>
      </p:sp>
      <p:pic>
        <p:nvPicPr>
          <p:cNvPr id="13" name="Picture 2" descr="dice">
            <a:extLst>
              <a:ext uri="{FF2B5EF4-FFF2-40B4-BE49-F238E27FC236}">
                <a16:creationId xmlns:a16="http://schemas.microsoft.com/office/drawing/2014/main" id="{C7ED291C-2D33-6C3D-93EF-AA2E0D6FA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76" y="0"/>
            <a:ext cx="2935752" cy="293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reate Gamified Interactive Reviews with Wordwall | Profweb">
            <a:hlinkClick r:id="rId11"/>
            <a:extLst>
              <a:ext uri="{FF2B5EF4-FFF2-40B4-BE49-F238E27FC236}">
                <a16:creationId xmlns:a16="http://schemas.microsoft.com/office/drawing/2014/main" id="{2ADE3857-E36B-E4E4-5912-5191A8070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38" y="3083006"/>
            <a:ext cx="4163081" cy="218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3d68dae9763b035964ac32de7e285074">
            <a:hlinkClick r:id="" action="ppaction://media"/>
            <a:extLst>
              <a:ext uri="{FF2B5EF4-FFF2-40B4-BE49-F238E27FC236}">
                <a16:creationId xmlns:a16="http://schemas.microsoft.com/office/drawing/2014/main" id="{245547A9-0D3D-A3F7-902C-367189F38C7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011"/>
                </p14:media>
              </p:ext>
            </p:extLst>
          </p:nvPr>
        </p:nvPicPr>
        <p:blipFill rotWithShape="1">
          <a:blip r:embed="rId13"/>
          <a:srcRect t="2382" b="15183"/>
          <a:stretch/>
        </p:blipFill>
        <p:spPr>
          <a:xfrm>
            <a:off x="5410367" y="348720"/>
            <a:ext cx="4163081" cy="610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21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F8F39F94-EEAC-F747-BE4D-90A1525557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8012" b="81536"/>
          <a:stretch/>
        </p:blipFill>
        <p:spPr>
          <a:xfrm>
            <a:off x="228600" y="507441"/>
            <a:ext cx="3900055" cy="867942"/>
          </a:xfrm>
          <a:prstGeom prst="rect">
            <a:avLst/>
          </a:prstGeom>
        </p:spPr>
      </p:pic>
      <p:pic>
        <p:nvPicPr>
          <p:cNvPr id="12" name="Picture 2" descr="Classroom Cartoon clipart - Student, Teamwork, Communication ...">
            <a:extLst>
              <a:ext uri="{FF2B5EF4-FFF2-40B4-BE49-F238E27FC236}">
                <a16:creationId xmlns:a16="http://schemas.microsoft.com/office/drawing/2014/main" id="{FADE7E63-426B-ECB8-A1D1-ED2E42801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995" y="248905"/>
            <a:ext cx="1833105" cy="138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lientmoji">
            <a:extLst>
              <a:ext uri="{FF2B5EF4-FFF2-40B4-BE49-F238E27FC236}">
                <a16:creationId xmlns:a16="http://schemas.microsoft.com/office/drawing/2014/main" id="{76172A2C-2BBB-448E-280B-C45B802CC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519" y="1010689"/>
            <a:ext cx="2389412" cy="238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ربع نص 13">
            <a:hlinkClick r:id="rId8" action="ppaction://hlinksldjump"/>
            <a:extLst>
              <a:ext uri="{FF2B5EF4-FFF2-40B4-BE49-F238E27FC236}">
                <a16:creationId xmlns:a16="http://schemas.microsoft.com/office/drawing/2014/main" id="{0CA10267-9770-BA78-2BF9-81CB94703B4A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5" name="مربع نص 14">
            <a:hlinkClick r:id="rId9" action="ppaction://hlinksldjump"/>
            <a:extLst>
              <a:ext uri="{FF2B5EF4-FFF2-40B4-BE49-F238E27FC236}">
                <a16:creationId xmlns:a16="http://schemas.microsoft.com/office/drawing/2014/main" id="{C81DCE74-B8BA-C298-FDA5-249C7F3DC212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16" name="مربع نص 15">
            <a:hlinkClick r:id="rId10" action="ppaction://hlinksldjump"/>
            <a:extLst>
              <a:ext uri="{FF2B5EF4-FFF2-40B4-BE49-F238E27FC236}">
                <a16:creationId xmlns:a16="http://schemas.microsoft.com/office/drawing/2014/main" id="{64651BA1-3045-7666-EBFF-C61BF8758E28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17" name="مربع نص 16">
            <a:hlinkClick r:id="rId11" action="ppaction://hlinksldjump"/>
            <a:extLst>
              <a:ext uri="{FF2B5EF4-FFF2-40B4-BE49-F238E27FC236}">
                <a16:creationId xmlns:a16="http://schemas.microsoft.com/office/drawing/2014/main" id="{223DF431-1A11-A7E5-174C-F22AE413A505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sp>
        <p:nvSpPr>
          <p:cNvPr id="18" name="مربع نص 17">
            <a:hlinkClick r:id="rId12" action="ppaction://hlinksldjump"/>
            <a:extLst>
              <a:ext uri="{FF2B5EF4-FFF2-40B4-BE49-F238E27FC236}">
                <a16:creationId xmlns:a16="http://schemas.microsoft.com/office/drawing/2014/main" id="{B7A3AA15-F458-7A28-5624-62F280674C7D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852A4ED-A0B0-672D-F084-BD5EB1DA77C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161" t="75006" r="64151"/>
          <a:stretch/>
        </p:blipFill>
        <p:spPr>
          <a:xfrm>
            <a:off x="2169600" y="2118929"/>
            <a:ext cx="3619500" cy="1614506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E4D4A8C8-6FC2-AE6D-7471-C4D36AA73AD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6466" t="82596" r="10478"/>
          <a:stretch/>
        </p:blipFill>
        <p:spPr>
          <a:xfrm>
            <a:off x="2178627" y="3955618"/>
            <a:ext cx="6468673" cy="1124216"/>
          </a:xfrm>
          <a:prstGeom prst="rect">
            <a:avLst/>
          </a:prstGeom>
        </p:spPr>
      </p:pic>
      <p:pic>
        <p:nvPicPr>
          <p:cNvPr id="2" name="u7 pair">
            <a:hlinkClick r:id="" action="ppaction://media"/>
            <a:extLst>
              <a:ext uri="{FF2B5EF4-FFF2-40B4-BE49-F238E27FC236}">
                <a16:creationId xmlns:a16="http://schemas.microsoft.com/office/drawing/2014/main" id="{20DE64E2-FC85-ADCD-32EE-227CCC55C9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119258" y="1633918"/>
            <a:ext cx="1589314" cy="1589314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9D71C13E-0DC5-EFEF-0AC5-6E40BD71E1A1}"/>
              </a:ext>
            </a:extLst>
          </p:cNvPr>
          <p:cNvGrpSpPr/>
          <p:nvPr/>
        </p:nvGrpSpPr>
        <p:grpSpPr>
          <a:xfrm>
            <a:off x="0" y="2158911"/>
            <a:ext cx="2231759" cy="2044030"/>
            <a:chOff x="9746865" y="462199"/>
            <a:chExt cx="2231759" cy="2044030"/>
          </a:xfrm>
        </p:grpSpPr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AA50A011-3C54-2A7E-9611-24F72A14F83C}"/>
                </a:ext>
              </a:extLst>
            </p:cNvPr>
            <p:cNvSpPr/>
            <p:nvPr/>
          </p:nvSpPr>
          <p:spPr>
            <a:xfrm>
              <a:off x="9746865" y="1859898"/>
              <a:ext cx="2231759" cy="646331"/>
            </a:xfrm>
            <a:prstGeom prst="rect">
              <a:avLst/>
            </a:prstGeom>
            <a:solidFill>
              <a:srgbClr val="FF66CC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>
              <a:spAutoFit/>
            </a:bodyPr>
            <a:lstStyle>
              <a:defPPr>
                <a:defRPr lang="ar-SA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r>
                <a:rPr lang="en-US" sz="3600" dirty="0">
                  <a:latin typeface="Papyrus" panose="03070502060502030205" pitchFamily="66" charset="0"/>
                </a:rPr>
                <a:t>Role paly</a:t>
              </a:r>
              <a:endParaRPr lang="ar-SA" sz="3600" dirty="0">
                <a:latin typeface="Papyrus" panose="03070502060502030205" pitchFamily="66" charset="0"/>
              </a:endParaRPr>
            </a:p>
          </p:txBody>
        </p:sp>
        <p:pic>
          <p:nvPicPr>
            <p:cNvPr id="7" name="Picture 2" descr="Download Role Play In The Classroom Clipart Role-playing - Clipart  Classroom Role Play, HD Png Download - vhv">
              <a:extLst>
                <a:ext uri="{FF2B5EF4-FFF2-40B4-BE49-F238E27FC236}">
                  <a16:creationId xmlns:a16="http://schemas.microsoft.com/office/drawing/2014/main" id="{143E5479-C684-9D90-73EA-B1E3CFD8EB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1085" y="462199"/>
              <a:ext cx="1890152" cy="1397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2" descr="Saudi Arabia Anim Flag | 3D Animated Clipart for PowerPoint -  PresenterMedia.com">
            <a:extLst>
              <a:ext uri="{FF2B5EF4-FFF2-40B4-BE49-F238E27FC236}">
                <a16:creationId xmlns:a16="http://schemas.microsoft.com/office/drawing/2014/main" id="{36DF99CD-B6B0-E332-4B1B-300EC6CCD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332" y="-174000"/>
            <a:ext cx="2009490" cy="200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CA983194-560D-D48E-DA76-858712A74F1C}"/>
              </a:ext>
            </a:extLst>
          </p:cNvPr>
          <p:cNvSpPr txBox="1"/>
          <p:nvPr/>
        </p:nvSpPr>
        <p:spPr>
          <a:xfrm>
            <a:off x="5893526" y="371045"/>
            <a:ext cx="3561806" cy="919401"/>
          </a:xfrm>
          <a:prstGeom prst="wedgeRoundRectCallout">
            <a:avLst>
              <a:gd name="adj1" fmla="val 64035"/>
              <a:gd name="adj2" fmla="val -57295"/>
              <a:gd name="adj3" fmla="val 16667"/>
            </a:avLst>
          </a:prstGeom>
          <a:solidFill>
            <a:srgbClr val="508937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What is the city of the future in KSA?</a:t>
            </a:r>
          </a:p>
        </p:txBody>
      </p:sp>
    </p:spTree>
    <p:extLst>
      <p:ext uri="{BB962C8B-B14F-4D97-AF65-F5344CB8AC3E}">
        <p14:creationId xmlns:p14="http://schemas.microsoft.com/office/powerpoint/2010/main" val="180931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0D5B3BE-D956-C82E-2AEE-AB2C84006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89" y="-58264"/>
            <a:ext cx="10058400" cy="1371600"/>
          </a:xfrm>
        </p:spPr>
        <p:txBody>
          <a:bodyPr/>
          <a:lstStyle/>
          <a:p>
            <a:r>
              <a:rPr lang="en-US" dirty="0"/>
              <a:t>Write in your notebook</a:t>
            </a:r>
            <a:endParaRPr lang="ar-SA" dirty="0"/>
          </a:p>
        </p:txBody>
      </p:sp>
      <p:pic>
        <p:nvPicPr>
          <p:cNvPr id="4" name="Picture 6" descr="Clientmoji">
            <a:extLst>
              <a:ext uri="{FF2B5EF4-FFF2-40B4-BE49-F238E27FC236}">
                <a16:creationId xmlns:a16="http://schemas.microsoft.com/office/drawing/2014/main" id="{183DFCD1-14E3-F921-CC00-F8C2A30BD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986" y="1712432"/>
            <a:ext cx="3866427" cy="386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3F9FFBC8-96B3-841E-695F-FF6614A281D3}"/>
              </a:ext>
            </a:extLst>
          </p:cNvPr>
          <p:cNvSpPr/>
          <p:nvPr/>
        </p:nvSpPr>
        <p:spPr>
          <a:xfrm rot="21258162">
            <a:off x="8245804" y="5348027"/>
            <a:ext cx="3318345" cy="461665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Make a question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43DA2A7D-8149-B318-1BAC-D72C67216754}"/>
              </a:ext>
            </a:extLst>
          </p:cNvPr>
          <p:cNvSpPr/>
          <p:nvPr/>
        </p:nvSpPr>
        <p:spPr>
          <a:xfrm>
            <a:off x="3043215" y="1279141"/>
            <a:ext cx="6637380" cy="461665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Like final test </a:t>
            </a:r>
            <a:r>
              <a:rPr lang="ar-SA" sz="2400" b="1" dirty="0"/>
              <a:t>أسئلة للاختبار النهائي</a:t>
            </a:r>
            <a:endParaRPr lang="en-US" sz="2400" b="1" dirty="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054D6975-C00E-2F51-7AED-F696BF178624}"/>
              </a:ext>
            </a:extLst>
          </p:cNvPr>
          <p:cNvSpPr/>
          <p:nvPr/>
        </p:nvSpPr>
        <p:spPr>
          <a:xfrm>
            <a:off x="748089" y="2536065"/>
            <a:ext cx="5548677" cy="150810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4400" b="1" dirty="0">
                <a:solidFill>
                  <a:schemeClr val="bg1">
                    <a:lumMod val="50000"/>
                  </a:schemeClr>
                </a:solidFill>
              </a:rPr>
              <a:t>Choose:</a:t>
            </a:r>
          </a:p>
          <a:p>
            <a:pPr algn="l" rtl="0"/>
            <a:r>
              <a:rPr lang="en-US" sz="2400" b="1" dirty="0" err="1"/>
              <a:t>Mmmmmmm</a:t>
            </a:r>
            <a:r>
              <a:rPr lang="en-US" sz="2400" b="1" dirty="0"/>
              <a:t> ………. </a:t>
            </a:r>
            <a:r>
              <a:rPr lang="en-US" sz="2400" b="1" dirty="0" err="1"/>
              <a:t>mmmmmmm</a:t>
            </a:r>
            <a:endParaRPr lang="en-US" sz="2400" b="1" dirty="0"/>
          </a:p>
          <a:p>
            <a:pPr algn="l" rtl="0"/>
            <a:r>
              <a:rPr lang="en-US" sz="2400" b="1" dirty="0"/>
              <a:t>( </a:t>
            </a:r>
            <a:r>
              <a:rPr lang="en-US" sz="2400" b="1" dirty="0" err="1"/>
              <a:t>ssss</a:t>
            </a:r>
            <a:r>
              <a:rPr lang="en-US" sz="2400" b="1" dirty="0"/>
              <a:t> – </a:t>
            </a:r>
            <a:r>
              <a:rPr lang="en-US" sz="2400" b="1" dirty="0" err="1"/>
              <a:t>ssss</a:t>
            </a:r>
            <a:r>
              <a:rPr lang="en-US" sz="2400" b="1" dirty="0"/>
              <a:t> – </a:t>
            </a:r>
            <a:r>
              <a:rPr lang="en-US" sz="2400" b="1" dirty="0" err="1"/>
              <a:t>sssss</a:t>
            </a:r>
            <a:r>
              <a:rPr lang="en-US" sz="24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86093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Spiral Notebook Stock Photos And Images - 123RF">
            <a:extLst>
              <a:ext uri="{FF2B5EF4-FFF2-40B4-BE49-F238E27FC236}">
                <a16:creationId xmlns:a16="http://schemas.microsoft.com/office/drawing/2014/main" id="{6E3031AB-E71C-127C-15CE-9AC555026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303" y="-224083"/>
            <a:ext cx="6535613" cy="653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605AA79-523F-1F9B-521F-B33C802BB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98152">
            <a:off x="5653409" y="1580420"/>
            <a:ext cx="1769950" cy="647375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D303B224-CBB0-9184-B3E2-B4953AF2BB3F}"/>
              </a:ext>
            </a:extLst>
          </p:cNvPr>
          <p:cNvSpPr/>
          <p:nvPr/>
        </p:nvSpPr>
        <p:spPr>
          <a:xfrm>
            <a:off x="2340799" y="1573662"/>
            <a:ext cx="2344783" cy="27392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dirty="0"/>
              <a:t>page </a:t>
            </a:r>
            <a:r>
              <a:rPr lang="en-US" sz="4000" b="1" dirty="0">
                <a:solidFill>
                  <a:srgbClr val="C00000"/>
                </a:solidFill>
              </a:rPr>
              <a:t>213</a:t>
            </a:r>
            <a:r>
              <a:rPr lang="en-US" sz="3200" dirty="0"/>
              <a:t>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Ex(</a:t>
            </a:r>
            <a:r>
              <a:rPr lang="en-US" sz="3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A-B</a:t>
            </a:r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endParaRPr lang="en-US" sz="4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 rtl="0"/>
            <a:r>
              <a:rPr lang="en-US" sz="3200" dirty="0"/>
              <a:t>for practice new words</a:t>
            </a:r>
          </a:p>
        </p:txBody>
      </p:sp>
      <p:pic>
        <p:nvPicPr>
          <p:cNvPr id="6" name="Picture 6" descr="Effective Note Taking | Stephanie's Portfolio">
            <a:extLst>
              <a:ext uri="{FF2B5EF4-FFF2-40B4-BE49-F238E27FC236}">
                <a16:creationId xmlns:a16="http://schemas.microsoft.com/office/drawing/2014/main" id="{BAC7966F-B074-434F-DED9-BBAB6E527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8167" y="4841976"/>
            <a:ext cx="1842632" cy="177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Homework Cliparts, Download Free Clip Art, Free Clip Art on ...">
            <a:extLst>
              <a:ext uri="{FF2B5EF4-FFF2-40B4-BE49-F238E27FC236}">
                <a16:creationId xmlns:a16="http://schemas.microsoft.com/office/drawing/2014/main" id="{2112E952-6FF0-FE60-FC3D-2D6465F30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44" y="169715"/>
            <a:ext cx="6163204" cy="122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BD1973D-7FC3-7901-182A-D35CC8AF70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5507" y="638880"/>
            <a:ext cx="3936198" cy="2484974"/>
          </a:xfrm>
          <a:prstGeom prst="rect">
            <a:avLst/>
          </a:prstGeom>
        </p:spPr>
      </p:pic>
      <p:sp>
        <p:nvSpPr>
          <p:cNvPr id="9" name="مربع نص 8">
            <a:hlinkClick r:id="rId8" action="ppaction://hlinksldjump"/>
            <a:extLst>
              <a:ext uri="{FF2B5EF4-FFF2-40B4-BE49-F238E27FC236}">
                <a16:creationId xmlns:a16="http://schemas.microsoft.com/office/drawing/2014/main" id="{4DFF2FC7-0FE9-117C-15B4-4A22CCBB1BCD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0" name="مربع نص 9">
            <a:hlinkClick r:id="rId9" action="ppaction://hlinksldjump"/>
            <a:extLst>
              <a:ext uri="{FF2B5EF4-FFF2-40B4-BE49-F238E27FC236}">
                <a16:creationId xmlns:a16="http://schemas.microsoft.com/office/drawing/2014/main" id="{83BD7FCE-8667-7F69-AFF8-C0848E148732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11" name="مربع نص 10">
            <a:hlinkClick r:id="rId10" action="ppaction://hlinksldjump"/>
            <a:extLst>
              <a:ext uri="{FF2B5EF4-FFF2-40B4-BE49-F238E27FC236}">
                <a16:creationId xmlns:a16="http://schemas.microsoft.com/office/drawing/2014/main" id="{3CD3B683-DE88-AE4D-FA63-405A5BC0DF63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12" name="مربع نص 11">
            <a:hlinkClick r:id="rId11" action="ppaction://hlinksldjump"/>
            <a:extLst>
              <a:ext uri="{FF2B5EF4-FFF2-40B4-BE49-F238E27FC236}">
                <a16:creationId xmlns:a16="http://schemas.microsoft.com/office/drawing/2014/main" id="{A0B967ED-F722-0FA5-AA37-0ADA1BFAC622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sp>
        <p:nvSpPr>
          <p:cNvPr id="13" name="مربع نص 12">
            <a:hlinkClick r:id="rId12" action="ppaction://hlinksldjump"/>
            <a:extLst>
              <a:ext uri="{FF2B5EF4-FFF2-40B4-BE49-F238E27FC236}">
                <a16:creationId xmlns:a16="http://schemas.microsoft.com/office/drawing/2014/main" id="{5F9B276B-1E3B-95CA-2B3C-D5C962A8617A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527404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316483CB-5212-33C0-47AE-32131830C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33" y="485364"/>
            <a:ext cx="9371573" cy="4716313"/>
          </a:xfrm>
          <a:prstGeom prst="rect">
            <a:avLst/>
          </a:prstGeom>
        </p:spPr>
      </p:pic>
      <p:pic>
        <p:nvPicPr>
          <p:cNvPr id="4" name="Picture 2" descr="مشاهدة صورة المصدر">
            <a:extLst>
              <a:ext uri="{FF2B5EF4-FFF2-40B4-BE49-F238E27FC236}">
                <a16:creationId xmlns:a16="http://schemas.microsoft.com/office/drawing/2014/main" id="{0D59A2E5-7F04-AC44-9E40-7D693F592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154DCF61-0B88-0485-B924-4723A523357B}"/>
              </a:ext>
            </a:extLst>
          </p:cNvPr>
          <p:cNvSpPr/>
          <p:nvPr/>
        </p:nvSpPr>
        <p:spPr>
          <a:xfrm>
            <a:off x="9325041" y="85486"/>
            <a:ext cx="2911995" cy="12467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p.213</a:t>
            </a:r>
            <a:endParaRPr lang="ar-SA" sz="480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2" name="مربع نص 21">
            <a:hlinkClick r:id="rId4" action="ppaction://hlinksldjump"/>
            <a:extLst>
              <a:ext uri="{FF2B5EF4-FFF2-40B4-BE49-F238E27FC236}">
                <a16:creationId xmlns:a16="http://schemas.microsoft.com/office/drawing/2014/main" id="{3074DD60-DBF8-B5AF-5BBF-320D740982DA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23" name="مربع نص 22">
            <a:hlinkClick r:id="rId5" action="ppaction://hlinksldjump"/>
            <a:extLst>
              <a:ext uri="{FF2B5EF4-FFF2-40B4-BE49-F238E27FC236}">
                <a16:creationId xmlns:a16="http://schemas.microsoft.com/office/drawing/2014/main" id="{B37CAE51-7CB5-C673-7819-91892DCFC8AA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24" name="مربع نص 23">
            <a:hlinkClick r:id="rId6" action="ppaction://hlinksldjump"/>
            <a:extLst>
              <a:ext uri="{FF2B5EF4-FFF2-40B4-BE49-F238E27FC236}">
                <a16:creationId xmlns:a16="http://schemas.microsoft.com/office/drawing/2014/main" id="{C1954478-7EED-05CC-DCA0-77B6A87A5FC7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25" name="مربع نص 24">
            <a:hlinkClick r:id="rId7" action="ppaction://hlinksldjump"/>
            <a:extLst>
              <a:ext uri="{FF2B5EF4-FFF2-40B4-BE49-F238E27FC236}">
                <a16:creationId xmlns:a16="http://schemas.microsoft.com/office/drawing/2014/main" id="{673A80D7-9F51-BC41-145B-F0AC10A04A0E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sp>
        <p:nvSpPr>
          <p:cNvPr id="26" name="مربع نص 25">
            <a:hlinkClick r:id="rId8" action="ppaction://hlinksldjump"/>
            <a:extLst>
              <a:ext uri="{FF2B5EF4-FFF2-40B4-BE49-F238E27FC236}">
                <a16:creationId xmlns:a16="http://schemas.microsoft.com/office/drawing/2014/main" id="{88105336-9781-C4B4-8EED-7D0DB990711F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131A7422-131C-8103-B4CC-B4FBF19068B5}"/>
              </a:ext>
            </a:extLst>
          </p:cNvPr>
          <p:cNvSpPr/>
          <p:nvPr/>
        </p:nvSpPr>
        <p:spPr>
          <a:xfrm>
            <a:off x="2573595" y="1119052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m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1E764EE8-1AE2-0588-2CBE-F2365E757875}"/>
              </a:ext>
            </a:extLst>
          </p:cNvPr>
          <p:cNvSpPr/>
          <p:nvPr/>
        </p:nvSpPr>
        <p:spPr>
          <a:xfrm>
            <a:off x="3211287" y="1119051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a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900DBE84-8F48-E1CC-640F-67207E161BDD}"/>
              </a:ext>
            </a:extLst>
          </p:cNvPr>
          <p:cNvSpPr/>
          <p:nvPr/>
        </p:nvSpPr>
        <p:spPr>
          <a:xfrm>
            <a:off x="3882910" y="1119051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l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F8F32B61-3EBB-9926-4777-D782E004CB05}"/>
              </a:ext>
            </a:extLst>
          </p:cNvPr>
          <p:cNvSpPr/>
          <p:nvPr/>
        </p:nvSpPr>
        <p:spPr>
          <a:xfrm>
            <a:off x="4554533" y="1119051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l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647453B8-1294-DCCA-82B9-D42EF1D3C9FE}"/>
              </a:ext>
            </a:extLst>
          </p:cNvPr>
          <p:cNvSpPr/>
          <p:nvPr/>
        </p:nvSpPr>
        <p:spPr>
          <a:xfrm>
            <a:off x="2573595" y="1656323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p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96448CFA-6DD7-2C30-19C9-6DF268BA09BC}"/>
              </a:ext>
            </a:extLst>
          </p:cNvPr>
          <p:cNvSpPr/>
          <p:nvPr/>
        </p:nvSpPr>
        <p:spPr>
          <a:xfrm>
            <a:off x="3228253" y="1656322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h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A885383F-CD96-82E4-7058-5F291389EBD1}"/>
              </a:ext>
            </a:extLst>
          </p:cNvPr>
          <p:cNvSpPr/>
          <p:nvPr/>
        </p:nvSpPr>
        <p:spPr>
          <a:xfrm>
            <a:off x="3882911" y="1656321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a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756706F9-A961-6C0C-A786-7813188002A6}"/>
              </a:ext>
            </a:extLst>
          </p:cNvPr>
          <p:cNvSpPr/>
          <p:nvPr/>
        </p:nvSpPr>
        <p:spPr>
          <a:xfrm>
            <a:off x="4537569" y="1656320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r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9850C2F5-4717-F49E-963E-8619DA570F88}"/>
              </a:ext>
            </a:extLst>
          </p:cNvPr>
          <p:cNvSpPr/>
          <p:nvPr/>
        </p:nvSpPr>
        <p:spPr>
          <a:xfrm>
            <a:off x="5192227" y="1656319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m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E37F8D5B-F6D0-42F8-8CF1-3782CA1122BA}"/>
              </a:ext>
            </a:extLst>
          </p:cNvPr>
          <p:cNvSpPr/>
          <p:nvPr/>
        </p:nvSpPr>
        <p:spPr>
          <a:xfrm>
            <a:off x="5846885" y="1656318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a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78FFC9AF-BB49-27AC-C87C-47BEB84A68C5}"/>
              </a:ext>
            </a:extLst>
          </p:cNvPr>
          <p:cNvSpPr/>
          <p:nvPr/>
        </p:nvSpPr>
        <p:spPr>
          <a:xfrm>
            <a:off x="6501543" y="1656317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c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56D9653B-23BC-822C-E899-3952E139391B}"/>
              </a:ext>
            </a:extLst>
          </p:cNvPr>
          <p:cNvSpPr/>
          <p:nvPr/>
        </p:nvSpPr>
        <p:spPr>
          <a:xfrm>
            <a:off x="7156201" y="1656316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y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616436FD-C863-3C89-1C46-55E5FA558C30}"/>
              </a:ext>
            </a:extLst>
          </p:cNvPr>
          <p:cNvSpPr/>
          <p:nvPr/>
        </p:nvSpPr>
        <p:spPr>
          <a:xfrm>
            <a:off x="2584993" y="2193593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p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57A1C76E-73DA-5B38-062A-3F37BE7203FC}"/>
              </a:ext>
            </a:extLst>
          </p:cNvPr>
          <p:cNvSpPr/>
          <p:nvPr/>
        </p:nvSpPr>
        <p:spPr>
          <a:xfrm>
            <a:off x="3250918" y="2193591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a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A8D76792-C0CF-505F-534E-A630CCF2CDBB}"/>
              </a:ext>
            </a:extLst>
          </p:cNvPr>
          <p:cNvSpPr/>
          <p:nvPr/>
        </p:nvSpPr>
        <p:spPr>
          <a:xfrm>
            <a:off x="3916843" y="2193589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r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51C64E60-E160-D101-8BAC-3781553AC2B9}"/>
              </a:ext>
            </a:extLst>
          </p:cNvPr>
          <p:cNvSpPr/>
          <p:nvPr/>
        </p:nvSpPr>
        <p:spPr>
          <a:xfrm>
            <a:off x="4582768" y="2193587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k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8AD1398E-B3E0-933E-4387-1AF620518DB3}"/>
              </a:ext>
            </a:extLst>
          </p:cNvPr>
          <p:cNvSpPr/>
          <p:nvPr/>
        </p:nvSpPr>
        <p:spPr>
          <a:xfrm>
            <a:off x="2590561" y="2730863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s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A7E5BCCF-3D75-DFF1-6FD4-38050A53A2F4}"/>
              </a:ext>
            </a:extLst>
          </p:cNvPr>
          <p:cNvSpPr/>
          <p:nvPr/>
        </p:nvSpPr>
        <p:spPr>
          <a:xfrm>
            <a:off x="3231102" y="2718121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u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9977B543-51BB-0FA7-14E6-CFA881E68195}"/>
              </a:ext>
            </a:extLst>
          </p:cNvPr>
          <p:cNvSpPr/>
          <p:nvPr/>
        </p:nvSpPr>
        <p:spPr>
          <a:xfrm>
            <a:off x="3871643" y="2705379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p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518A2620-AAD9-BC28-E276-8FD5E1919E05}"/>
              </a:ext>
            </a:extLst>
          </p:cNvPr>
          <p:cNvSpPr/>
          <p:nvPr/>
        </p:nvSpPr>
        <p:spPr>
          <a:xfrm>
            <a:off x="4512184" y="2692637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e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C394011B-18D4-880B-6E0B-B197AFBA31C5}"/>
              </a:ext>
            </a:extLst>
          </p:cNvPr>
          <p:cNvSpPr/>
          <p:nvPr/>
        </p:nvSpPr>
        <p:spPr>
          <a:xfrm>
            <a:off x="5152725" y="2679895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r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5B90048C-F444-9DF6-02EF-9E87E630B554}"/>
              </a:ext>
            </a:extLst>
          </p:cNvPr>
          <p:cNvSpPr/>
          <p:nvPr/>
        </p:nvSpPr>
        <p:spPr>
          <a:xfrm>
            <a:off x="5793266" y="2667153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m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C63A107E-F0E1-D454-E637-4A4EA065E52D}"/>
              </a:ext>
            </a:extLst>
          </p:cNvPr>
          <p:cNvSpPr/>
          <p:nvPr/>
        </p:nvSpPr>
        <p:spPr>
          <a:xfrm>
            <a:off x="6433807" y="2654411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a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F6EDB8A2-FB63-9E4F-26F5-02CED3EFD2D8}"/>
              </a:ext>
            </a:extLst>
          </p:cNvPr>
          <p:cNvSpPr/>
          <p:nvPr/>
        </p:nvSpPr>
        <p:spPr>
          <a:xfrm>
            <a:off x="7074348" y="2641669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r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FF8592B6-933D-F05C-CA95-BE67989B4AE0}"/>
              </a:ext>
            </a:extLst>
          </p:cNvPr>
          <p:cNvSpPr/>
          <p:nvPr/>
        </p:nvSpPr>
        <p:spPr>
          <a:xfrm>
            <a:off x="7714889" y="2628927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k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11AD80EA-34ED-081A-FDE9-0C72C667D187}"/>
              </a:ext>
            </a:extLst>
          </p:cNvPr>
          <p:cNvSpPr/>
          <p:nvPr/>
        </p:nvSpPr>
        <p:spPr>
          <a:xfrm>
            <a:off x="8355430" y="2616185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e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36" name="مستطيل 35">
            <a:extLst>
              <a:ext uri="{FF2B5EF4-FFF2-40B4-BE49-F238E27FC236}">
                <a16:creationId xmlns:a16="http://schemas.microsoft.com/office/drawing/2014/main" id="{315CD229-F544-BDCE-FC0A-331C06A03526}"/>
              </a:ext>
            </a:extLst>
          </p:cNvPr>
          <p:cNvSpPr/>
          <p:nvPr/>
        </p:nvSpPr>
        <p:spPr>
          <a:xfrm>
            <a:off x="8995971" y="2603443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t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37" name="مستطيل 36">
            <a:extLst>
              <a:ext uri="{FF2B5EF4-FFF2-40B4-BE49-F238E27FC236}">
                <a16:creationId xmlns:a16="http://schemas.microsoft.com/office/drawing/2014/main" id="{1F5F74C3-F12D-F66C-EAC3-89F5638010BF}"/>
              </a:ext>
            </a:extLst>
          </p:cNvPr>
          <p:cNvSpPr/>
          <p:nvPr/>
        </p:nvSpPr>
        <p:spPr>
          <a:xfrm>
            <a:off x="2573594" y="3292636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b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AB197CC2-E121-81BF-9629-5A8184B2D7DC}"/>
              </a:ext>
            </a:extLst>
          </p:cNvPr>
          <p:cNvSpPr/>
          <p:nvPr/>
        </p:nvSpPr>
        <p:spPr>
          <a:xfrm>
            <a:off x="3318036" y="3288000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a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39" name="مستطيل 38">
            <a:extLst>
              <a:ext uri="{FF2B5EF4-FFF2-40B4-BE49-F238E27FC236}">
                <a16:creationId xmlns:a16="http://schemas.microsoft.com/office/drawing/2014/main" id="{545981EF-7432-A1CA-91DF-1AA5BB260360}"/>
              </a:ext>
            </a:extLst>
          </p:cNvPr>
          <p:cNvSpPr/>
          <p:nvPr/>
        </p:nvSpPr>
        <p:spPr>
          <a:xfrm>
            <a:off x="4062478" y="3283364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n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40" name="مستطيل 39">
            <a:extLst>
              <a:ext uri="{FF2B5EF4-FFF2-40B4-BE49-F238E27FC236}">
                <a16:creationId xmlns:a16="http://schemas.microsoft.com/office/drawing/2014/main" id="{13A82634-E551-B0F7-6475-7A7B2364DFC5}"/>
              </a:ext>
            </a:extLst>
          </p:cNvPr>
          <p:cNvSpPr/>
          <p:nvPr/>
        </p:nvSpPr>
        <p:spPr>
          <a:xfrm>
            <a:off x="4806920" y="3278728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>
                <a:solidFill>
                  <a:srgbClr val="C00000"/>
                </a:solidFill>
                <a:latin typeface="MyriadPro-Light"/>
              </a:rPr>
              <a:t>k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41" name="مستطيل 40">
            <a:extLst>
              <a:ext uri="{FF2B5EF4-FFF2-40B4-BE49-F238E27FC236}">
                <a16:creationId xmlns:a16="http://schemas.microsoft.com/office/drawing/2014/main" id="{618F611F-F6D9-DC29-6673-6869E5D82392}"/>
              </a:ext>
            </a:extLst>
          </p:cNvPr>
          <p:cNvSpPr/>
          <p:nvPr/>
        </p:nvSpPr>
        <p:spPr>
          <a:xfrm>
            <a:off x="2613226" y="3829904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r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42" name="مستطيل 41">
            <a:extLst>
              <a:ext uri="{FF2B5EF4-FFF2-40B4-BE49-F238E27FC236}">
                <a16:creationId xmlns:a16="http://schemas.microsoft.com/office/drawing/2014/main" id="{3F1F2A59-13BA-D7EC-9BD3-21FE13D3227D}"/>
              </a:ext>
            </a:extLst>
          </p:cNvPr>
          <p:cNvSpPr/>
          <p:nvPr/>
        </p:nvSpPr>
        <p:spPr>
          <a:xfrm>
            <a:off x="3277418" y="3829904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e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43" name="مستطيل 42">
            <a:extLst>
              <a:ext uri="{FF2B5EF4-FFF2-40B4-BE49-F238E27FC236}">
                <a16:creationId xmlns:a16="http://schemas.microsoft.com/office/drawing/2014/main" id="{467EE575-6C7E-85D4-4419-17235D1CC8B6}"/>
              </a:ext>
            </a:extLst>
          </p:cNvPr>
          <p:cNvSpPr/>
          <p:nvPr/>
        </p:nvSpPr>
        <p:spPr>
          <a:xfrm>
            <a:off x="3941610" y="3829904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s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44" name="مستطيل 43">
            <a:extLst>
              <a:ext uri="{FF2B5EF4-FFF2-40B4-BE49-F238E27FC236}">
                <a16:creationId xmlns:a16="http://schemas.microsoft.com/office/drawing/2014/main" id="{2ACE7B44-E11D-E5ED-51E8-E8B1B70471C5}"/>
              </a:ext>
            </a:extLst>
          </p:cNvPr>
          <p:cNvSpPr/>
          <p:nvPr/>
        </p:nvSpPr>
        <p:spPr>
          <a:xfrm>
            <a:off x="4605802" y="3829904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t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45" name="مستطيل 44">
            <a:extLst>
              <a:ext uri="{FF2B5EF4-FFF2-40B4-BE49-F238E27FC236}">
                <a16:creationId xmlns:a16="http://schemas.microsoft.com/office/drawing/2014/main" id="{46D5C145-4582-669C-0114-BF8C80B2B1BF}"/>
              </a:ext>
            </a:extLst>
          </p:cNvPr>
          <p:cNvSpPr/>
          <p:nvPr/>
        </p:nvSpPr>
        <p:spPr>
          <a:xfrm>
            <a:off x="5269994" y="3829904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a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46" name="مستطيل 45">
            <a:extLst>
              <a:ext uri="{FF2B5EF4-FFF2-40B4-BE49-F238E27FC236}">
                <a16:creationId xmlns:a16="http://schemas.microsoft.com/office/drawing/2014/main" id="{F1D0635D-DA16-C651-CD1F-6D4158EC1AE7}"/>
              </a:ext>
            </a:extLst>
          </p:cNvPr>
          <p:cNvSpPr/>
          <p:nvPr/>
        </p:nvSpPr>
        <p:spPr>
          <a:xfrm>
            <a:off x="5934186" y="3829904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u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47" name="مستطيل 46">
            <a:extLst>
              <a:ext uri="{FF2B5EF4-FFF2-40B4-BE49-F238E27FC236}">
                <a16:creationId xmlns:a16="http://schemas.microsoft.com/office/drawing/2014/main" id="{CFD46C5F-EABE-2447-3E43-A3B0516FABF3}"/>
              </a:ext>
            </a:extLst>
          </p:cNvPr>
          <p:cNvSpPr/>
          <p:nvPr/>
        </p:nvSpPr>
        <p:spPr>
          <a:xfrm>
            <a:off x="6598378" y="3829904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r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48" name="مستطيل 47">
            <a:extLst>
              <a:ext uri="{FF2B5EF4-FFF2-40B4-BE49-F238E27FC236}">
                <a16:creationId xmlns:a16="http://schemas.microsoft.com/office/drawing/2014/main" id="{B297A5CF-827F-4966-F5AC-5DF5FA078E0E}"/>
              </a:ext>
            </a:extLst>
          </p:cNvPr>
          <p:cNvSpPr/>
          <p:nvPr/>
        </p:nvSpPr>
        <p:spPr>
          <a:xfrm>
            <a:off x="7262570" y="3829904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a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49" name="مستطيل 48">
            <a:extLst>
              <a:ext uri="{FF2B5EF4-FFF2-40B4-BE49-F238E27FC236}">
                <a16:creationId xmlns:a16="http://schemas.microsoft.com/office/drawing/2014/main" id="{38E6F859-99F0-3EE0-EA99-A3ED4F8A2113}"/>
              </a:ext>
            </a:extLst>
          </p:cNvPr>
          <p:cNvSpPr/>
          <p:nvPr/>
        </p:nvSpPr>
        <p:spPr>
          <a:xfrm>
            <a:off x="7926762" y="3829904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n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50" name="مستطيل 49">
            <a:extLst>
              <a:ext uri="{FF2B5EF4-FFF2-40B4-BE49-F238E27FC236}">
                <a16:creationId xmlns:a16="http://schemas.microsoft.com/office/drawing/2014/main" id="{C388A0E7-2990-FDC4-C27E-540015D45FBA}"/>
              </a:ext>
            </a:extLst>
          </p:cNvPr>
          <p:cNvSpPr/>
          <p:nvPr/>
        </p:nvSpPr>
        <p:spPr>
          <a:xfrm>
            <a:off x="8590954" y="3829904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t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51" name="مستطيل 50">
            <a:extLst>
              <a:ext uri="{FF2B5EF4-FFF2-40B4-BE49-F238E27FC236}">
                <a16:creationId xmlns:a16="http://schemas.microsoft.com/office/drawing/2014/main" id="{6EEC2D62-9D64-087E-04F9-CC66C2E36E9A}"/>
              </a:ext>
            </a:extLst>
          </p:cNvPr>
          <p:cNvSpPr/>
          <p:nvPr/>
        </p:nvSpPr>
        <p:spPr>
          <a:xfrm>
            <a:off x="2597969" y="4367174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b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52" name="مستطيل 51">
            <a:extLst>
              <a:ext uri="{FF2B5EF4-FFF2-40B4-BE49-F238E27FC236}">
                <a16:creationId xmlns:a16="http://schemas.microsoft.com/office/drawing/2014/main" id="{160662FB-3375-A79C-A3E7-DBD0A52FD38F}"/>
              </a:ext>
            </a:extLst>
          </p:cNvPr>
          <p:cNvSpPr/>
          <p:nvPr/>
        </p:nvSpPr>
        <p:spPr>
          <a:xfrm>
            <a:off x="3285047" y="4386913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o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53" name="مستطيل 52">
            <a:extLst>
              <a:ext uri="{FF2B5EF4-FFF2-40B4-BE49-F238E27FC236}">
                <a16:creationId xmlns:a16="http://schemas.microsoft.com/office/drawing/2014/main" id="{1A2C315D-341E-31A0-1B50-963908BDA1ED}"/>
              </a:ext>
            </a:extLst>
          </p:cNvPr>
          <p:cNvSpPr/>
          <p:nvPr/>
        </p:nvSpPr>
        <p:spPr>
          <a:xfrm>
            <a:off x="3972125" y="4406652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o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54" name="مستطيل 53">
            <a:extLst>
              <a:ext uri="{FF2B5EF4-FFF2-40B4-BE49-F238E27FC236}">
                <a16:creationId xmlns:a16="http://schemas.microsoft.com/office/drawing/2014/main" id="{9E238E85-8BB4-99B7-F4F7-09FCDC3EFEDC}"/>
              </a:ext>
            </a:extLst>
          </p:cNvPr>
          <p:cNvSpPr/>
          <p:nvPr/>
        </p:nvSpPr>
        <p:spPr>
          <a:xfrm>
            <a:off x="4561639" y="4367173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k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55" name="مستطيل 54">
            <a:extLst>
              <a:ext uri="{FF2B5EF4-FFF2-40B4-BE49-F238E27FC236}">
                <a16:creationId xmlns:a16="http://schemas.microsoft.com/office/drawing/2014/main" id="{38F85150-2599-EEBA-58C7-FF9D4F536526}"/>
              </a:ext>
            </a:extLst>
          </p:cNvPr>
          <p:cNvSpPr/>
          <p:nvPr/>
        </p:nvSpPr>
        <p:spPr>
          <a:xfrm>
            <a:off x="5220211" y="4386912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s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56" name="مستطيل 55">
            <a:extLst>
              <a:ext uri="{FF2B5EF4-FFF2-40B4-BE49-F238E27FC236}">
                <a16:creationId xmlns:a16="http://schemas.microsoft.com/office/drawing/2014/main" id="{395332AE-5912-2AA5-FF4E-4DC3287ADC0A}"/>
              </a:ext>
            </a:extLst>
          </p:cNvPr>
          <p:cNvSpPr/>
          <p:nvPr/>
        </p:nvSpPr>
        <p:spPr>
          <a:xfrm>
            <a:off x="5825379" y="4359066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t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57" name="مستطيل 56">
            <a:extLst>
              <a:ext uri="{FF2B5EF4-FFF2-40B4-BE49-F238E27FC236}">
                <a16:creationId xmlns:a16="http://schemas.microsoft.com/office/drawing/2014/main" id="{E75300AB-4CAC-14E6-CE39-834CF0A1835F}"/>
              </a:ext>
            </a:extLst>
          </p:cNvPr>
          <p:cNvSpPr/>
          <p:nvPr/>
        </p:nvSpPr>
        <p:spPr>
          <a:xfrm>
            <a:off x="6372050" y="4359587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o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58" name="مستطيل 57">
            <a:extLst>
              <a:ext uri="{FF2B5EF4-FFF2-40B4-BE49-F238E27FC236}">
                <a16:creationId xmlns:a16="http://schemas.microsoft.com/office/drawing/2014/main" id="{C38452EC-9765-548C-0793-92170C691719}"/>
              </a:ext>
            </a:extLst>
          </p:cNvPr>
          <p:cNvSpPr/>
          <p:nvPr/>
        </p:nvSpPr>
        <p:spPr>
          <a:xfrm>
            <a:off x="7113561" y="4359065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r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59" name="مستطيل 58">
            <a:extLst>
              <a:ext uri="{FF2B5EF4-FFF2-40B4-BE49-F238E27FC236}">
                <a16:creationId xmlns:a16="http://schemas.microsoft.com/office/drawing/2014/main" id="{B8DAFD1C-744D-7DFF-799F-967029FB3E43}"/>
              </a:ext>
            </a:extLst>
          </p:cNvPr>
          <p:cNvSpPr/>
          <p:nvPr/>
        </p:nvSpPr>
        <p:spPr>
          <a:xfrm>
            <a:off x="7751770" y="4346323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e</a:t>
            </a:r>
            <a:endParaRPr lang="ar-SA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00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7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2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2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مشاهدة صورة المصدر">
            <a:extLst>
              <a:ext uri="{FF2B5EF4-FFF2-40B4-BE49-F238E27FC236}">
                <a16:creationId xmlns:a16="http://schemas.microsoft.com/office/drawing/2014/main" id="{0D59A2E5-7F04-AC44-9E40-7D693F592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154DCF61-0B88-0485-B924-4723A523357B}"/>
              </a:ext>
            </a:extLst>
          </p:cNvPr>
          <p:cNvSpPr/>
          <p:nvPr/>
        </p:nvSpPr>
        <p:spPr>
          <a:xfrm>
            <a:off x="8810242" y="995727"/>
            <a:ext cx="2911995" cy="12467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p.213</a:t>
            </a:r>
            <a:endParaRPr lang="ar-SA" sz="480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2" name="مربع نص 21">
            <a:hlinkClick r:id="rId3" action="ppaction://hlinksldjump"/>
            <a:extLst>
              <a:ext uri="{FF2B5EF4-FFF2-40B4-BE49-F238E27FC236}">
                <a16:creationId xmlns:a16="http://schemas.microsoft.com/office/drawing/2014/main" id="{3074DD60-DBF8-B5AF-5BBF-320D740982DA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23" name="مربع نص 22">
            <a:hlinkClick r:id="rId4" action="ppaction://hlinksldjump"/>
            <a:extLst>
              <a:ext uri="{FF2B5EF4-FFF2-40B4-BE49-F238E27FC236}">
                <a16:creationId xmlns:a16="http://schemas.microsoft.com/office/drawing/2014/main" id="{B37CAE51-7CB5-C673-7819-91892DCFC8AA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24" name="مربع نص 23">
            <a:hlinkClick r:id="rId5" action="ppaction://hlinksldjump"/>
            <a:extLst>
              <a:ext uri="{FF2B5EF4-FFF2-40B4-BE49-F238E27FC236}">
                <a16:creationId xmlns:a16="http://schemas.microsoft.com/office/drawing/2014/main" id="{C1954478-7EED-05CC-DCA0-77B6A87A5FC7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25" name="مربع نص 24">
            <a:hlinkClick r:id="rId6" action="ppaction://hlinksldjump"/>
            <a:extLst>
              <a:ext uri="{FF2B5EF4-FFF2-40B4-BE49-F238E27FC236}">
                <a16:creationId xmlns:a16="http://schemas.microsoft.com/office/drawing/2014/main" id="{673A80D7-9F51-BC41-145B-F0AC10A04A0E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sp>
        <p:nvSpPr>
          <p:cNvPr id="26" name="مربع نص 25">
            <a:hlinkClick r:id="rId7" action="ppaction://hlinksldjump"/>
            <a:extLst>
              <a:ext uri="{FF2B5EF4-FFF2-40B4-BE49-F238E27FC236}">
                <a16:creationId xmlns:a16="http://schemas.microsoft.com/office/drawing/2014/main" id="{88105336-9781-C4B4-8EED-7D0DB990711F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3506F0D9-AED3-F477-9557-A2C3DC9C61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118" y="257597"/>
            <a:ext cx="8690258" cy="6462791"/>
          </a:xfrm>
          <a:prstGeom prst="rect">
            <a:avLst/>
          </a:prstGeom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BFE693D0-FCF1-9B7F-5ED7-7F7D2EC4795B}"/>
              </a:ext>
            </a:extLst>
          </p:cNvPr>
          <p:cNvSpPr/>
          <p:nvPr/>
        </p:nvSpPr>
        <p:spPr>
          <a:xfrm>
            <a:off x="980855" y="3908924"/>
            <a:ext cx="8418959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Yes, there’s one across from the post office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F5504EF0-879A-A142-9D9E-19E9599171BB}"/>
              </a:ext>
            </a:extLst>
          </p:cNvPr>
          <p:cNvSpPr/>
          <p:nvPr/>
        </p:nvSpPr>
        <p:spPr>
          <a:xfrm>
            <a:off x="930422" y="4507638"/>
            <a:ext cx="8418959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And where is the post office?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02EFF371-A3BB-6665-60F7-D4E7CDF3D562}"/>
              </a:ext>
            </a:extLst>
          </p:cNvPr>
          <p:cNvSpPr/>
          <p:nvPr/>
        </p:nvSpPr>
        <p:spPr>
          <a:xfrm>
            <a:off x="878745" y="5015299"/>
            <a:ext cx="8418959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Go to the corner, and turn right.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69316C96-E299-178D-9BFD-323E0273A953}"/>
              </a:ext>
            </a:extLst>
          </p:cNvPr>
          <p:cNvSpPr/>
          <p:nvPr/>
        </p:nvSpPr>
        <p:spPr>
          <a:xfrm>
            <a:off x="827068" y="5522960"/>
            <a:ext cx="8418959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Thank you 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7CEC6299-1DAF-48B5-05E3-C93AF9442FAC}"/>
              </a:ext>
            </a:extLst>
          </p:cNvPr>
          <p:cNvSpPr/>
          <p:nvPr/>
        </p:nvSpPr>
        <p:spPr>
          <a:xfrm>
            <a:off x="1921329" y="6030621"/>
            <a:ext cx="7273021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You’re welcome</a:t>
            </a:r>
            <a:endParaRPr lang="ar-SA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5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6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4E56252-7EFF-AB17-9D74-53B37B3A203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71" y="214185"/>
            <a:ext cx="5192218" cy="2414618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صورة الشريحة 8">
                <a:extLst>
                  <a:ext uri="{FF2B5EF4-FFF2-40B4-BE49-F238E27FC236}">
                    <a16:creationId xmlns:a16="http://schemas.microsoft.com/office/drawing/2014/main" id="{A6FEB7A0-B3C0-BA1F-02D5-ACD499EDAD9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23550093"/>
                  </p:ext>
                </p:extLst>
              </p:nvPr>
            </p:nvGraphicFramePr>
            <p:xfrm>
              <a:off x="8630928" y="564244"/>
              <a:ext cx="3048000" cy="1714500"/>
            </p:xfrm>
            <a:graphic>
              <a:graphicData uri="http://schemas.microsoft.com/office/powerpoint/2016/slidezoom">
                <pslz:sldZm>
                  <pslz:sldZmObj sldId="262" cId="61801707">
                    <pslz:zmPr id="{5E5C0D69-816A-40BE-A450-E3893F38A60B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صورة الشريحة 8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A6FEB7A0-B3C0-BA1F-02D5-ACD499EDAD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30928" y="564244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0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2AC1E84E-4BE8-0D3C-B1F3-29A922D27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05" y="2515208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D4C541E6-E76D-11A1-086F-F1C145740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62" y="3490600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DEE139FA-DE66-9AFF-DC3B-F39DADCA1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49" y="4503729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D4184CD6-5EA8-0061-4C92-96456055E525}"/>
              </a:ext>
            </a:extLst>
          </p:cNvPr>
          <p:cNvSpPr/>
          <p:nvPr/>
        </p:nvSpPr>
        <p:spPr>
          <a:xfrm>
            <a:off x="1417275" y="2798047"/>
            <a:ext cx="8033350" cy="52322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 </a:t>
            </a:r>
            <a:r>
              <a:rPr lang="en-US" sz="2800" b="1" dirty="0"/>
              <a:t>name places in a city</a:t>
            </a:r>
            <a:endParaRPr lang="en-US" sz="4400" b="1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B28327CE-4788-2DB2-3ACB-00B7E505ACE6}"/>
              </a:ext>
            </a:extLst>
          </p:cNvPr>
          <p:cNvSpPr/>
          <p:nvPr/>
        </p:nvSpPr>
        <p:spPr>
          <a:xfrm>
            <a:off x="1417275" y="3733436"/>
            <a:ext cx="8033350" cy="52322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 </a:t>
            </a:r>
            <a:r>
              <a:rPr lang="en-US" sz="2800" b="1" dirty="0"/>
              <a:t>ask about places</a:t>
            </a:r>
            <a:endParaRPr lang="en-US" sz="4400" b="1" dirty="0"/>
          </a:p>
        </p:txBody>
      </p:sp>
      <p:sp>
        <p:nvSpPr>
          <p:cNvPr id="18" name="مربع نص 17">
            <a:hlinkClick r:id="rId8" action="ppaction://hlinksldjump"/>
            <a:extLst>
              <a:ext uri="{FF2B5EF4-FFF2-40B4-BE49-F238E27FC236}">
                <a16:creationId xmlns:a16="http://schemas.microsoft.com/office/drawing/2014/main" id="{4FD966EC-BF71-FFCF-8C6E-1E96E5DBD052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9" name="مربع نص 18">
            <a:hlinkClick r:id="rId9" action="ppaction://hlinksldjump"/>
            <a:extLst>
              <a:ext uri="{FF2B5EF4-FFF2-40B4-BE49-F238E27FC236}">
                <a16:creationId xmlns:a16="http://schemas.microsoft.com/office/drawing/2014/main" id="{4EAE6B13-A65F-E63B-B622-4667FD536D4E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20" name="مربع نص 19">
            <a:hlinkClick r:id="rId10" action="ppaction://hlinksldjump"/>
            <a:extLst>
              <a:ext uri="{FF2B5EF4-FFF2-40B4-BE49-F238E27FC236}">
                <a16:creationId xmlns:a16="http://schemas.microsoft.com/office/drawing/2014/main" id="{73B77939-040B-26A5-D559-74766950D357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21" name="مربع نص 20">
            <a:hlinkClick r:id="rId11" action="ppaction://hlinksldjump"/>
            <a:extLst>
              <a:ext uri="{FF2B5EF4-FFF2-40B4-BE49-F238E27FC236}">
                <a16:creationId xmlns:a16="http://schemas.microsoft.com/office/drawing/2014/main" id="{96B8CA41-1CEE-7640-E1A2-F3E9C125C3F6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sp>
        <p:nvSpPr>
          <p:cNvPr id="22" name="مربع نص 21">
            <a:hlinkClick r:id="rId12" action="ppaction://hlinksldjump"/>
            <a:extLst>
              <a:ext uri="{FF2B5EF4-FFF2-40B4-BE49-F238E27FC236}">
                <a16:creationId xmlns:a16="http://schemas.microsoft.com/office/drawing/2014/main" id="{570B8600-8555-C49C-D054-9865E0A51B1B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50DB3E58-138A-8880-F3EB-46CACD45B207}"/>
              </a:ext>
            </a:extLst>
          </p:cNvPr>
          <p:cNvSpPr/>
          <p:nvPr/>
        </p:nvSpPr>
        <p:spPr>
          <a:xfrm>
            <a:off x="1436274" y="4682826"/>
            <a:ext cx="8033350" cy="52322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 </a:t>
            </a:r>
            <a:r>
              <a:rPr lang="en-US" sz="2800" b="1" dirty="0"/>
              <a:t>describe locations</a:t>
            </a:r>
            <a:endParaRPr lang="en-US" sz="4400" b="1" dirty="0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22D143EC-326B-4E92-DB98-FC753AC136DA}"/>
              </a:ext>
            </a:extLst>
          </p:cNvPr>
          <p:cNvSpPr/>
          <p:nvPr/>
        </p:nvSpPr>
        <p:spPr>
          <a:xfrm>
            <a:off x="1455273" y="5632216"/>
            <a:ext cx="8033350" cy="52322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Ask &amp; answer about places</a:t>
            </a:r>
            <a:endParaRPr lang="en-US" sz="4400" b="1" dirty="0"/>
          </a:p>
        </p:txBody>
      </p:sp>
      <p:pic>
        <p:nvPicPr>
          <p:cNvPr id="4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FE715CC2-D4DD-53DD-4585-089C3D51C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44" y="5467729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47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ar-S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C7A5393-9F7B-745E-B7B1-DE2947E13C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818" b="86119"/>
          <a:stretch/>
        </p:blipFill>
        <p:spPr>
          <a:xfrm>
            <a:off x="517593" y="1012849"/>
            <a:ext cx="3914569" cy="90903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5E9A3DF-F51B-E342-3491-3C96FCAE6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926" y="96258"/>
            <a:ext cx="6523998" cy="652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1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DC3678B8-3023-451D-2843-BCDBFDFDDF8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863" y="156707"/>
            <a:ext cx="3382261" cy="1491390"/>
          </a:xfrm>
          <a:prstGeom prst="rect">
            <a:avLst/>
          </a:prstGeom>
        </p:spPr>
      </p:pic>
      <p:pic>
        <p:nvPicPr>
          <p:cNvPr id="3" name="Picture 4" descr="I Did This As My Warm Up Doodle Today Clipart (#2938082) - PinClipart">
            <a:extLst>
              <a:ext uri="{FF2B5EF4-FFF2-40B4-BE49-F238E27FC236}">
                <a16:creationId xmlns:a16="http://schemas.microsoft.com/office/drawing/2014/main" id="{1F4CA6BE-B253-12B9-0A09-227AF2D9C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08" y="1495513"/>
            <a:ext cx="1580997" cy="174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hlinkClick r:id="rId5" action="ppaction://hlinksldjump"/>
            <a:extLst>
              <a:ext uri="{FF2B5EF4-FFF2-40B4-BE49-F238E27FC236}">
                <a16:creationId xmlns:a16="http://schemas.microsoft.com/office/drawing/2014/main" id="{9C59CE67-2A57-8409-427E-B968A37BC28D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0" name="مربع نص 9">
            <a:hlinkClick r:id="rId6" action="ppaction://hlinksldjump"/>
            <a:extLst>
              <a:ext uri="{FF2B5EF4-FFF2-40B4-BE49-F238E27FC236}">
                <a16:creationId xmlns:a16="http://schemas.microsoft.com/office/drawing/2014/main" id="{B9395224-88E0-D9BE-379C-3E74C5A3D7A0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11" name="مربع نص 10">
            <a:hlinkClick r:id="rId7" action="ppaction://hlinksldjump"/>
            <a:extLst>
              <a:ext uri="{FF2B5EF4-FFF2-40B4-BE49-F238E27FC236}">
                <a16:creationId xmlns:a16="http://schemas.microsoft.com/office/drawing/2014/main" id="{2FB6AA82-37C3-FB82-A6A7-60926903F31B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12" name="مربع نص 11">
            <a:hlinkClick r:id="rId8" action="ppaction://hlinksldjump"/>
            <a:extLst>
              <a:ext uri="{FF2B5EF4-FFF2-40B4-BE49-F238E27FC236}">
                <a16:creationId xmlns:a16="http://schemas.microsoft.com/office/drawing/2014/main" id="{CB370098-2104-931E-D0DB-C0CD531E4648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sp>
        <p:nvSpPr>
          <p:cNvPr id="13" name="مربع نص 12">
            <a:hlinkClick r:id="rId9" action="ppaction://hlinksldjump"/>
            <a:extLst>
              <a:ext uri="{FF2B5EF4-FFF2-40B4-BE49-F238E27FC236}">
                <a16:creationId xmlns:a16="http://schemas.microsoft.com/office/drawing/2014/main" id="{F1C02C0B-F673-BED6-9355-6CD9414F41C2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pic>
        <p:nvPicPr>
          <p:cNvPr id="8" name="Picture 6" descr="Clientmoji">
            <a:extLst>
              <a:ext uri="{FF2B5EF4-FFF2-40B4-BE49-F238E27FC236}">
                <a16:creationId xmlns:a16="http://schemas.microsoft.com/office/drawing/2014/main" id="{74478893-55A4-365F-B438-6E369CC1E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97" y="-62795"/>
            <a:ext cx="1619911" cy="161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8AE8E53B-8545-C048-8BF5-3B59D07AD52F}"/>
              </a:ext>
            </a:extLst>
          </p:cNvPr>
          <p:cNvSpPr/>
          <p:nvPr/>
        </p:nvSpPr>
        <p:spPr>
          <a:xfrm>
            <a:off x="7064829" y="325472"/>
            <a:ext cx="3663042" cy="461665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Where is our school ?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7B15E1B4-38B3-0B0E-CECC-E70F69F8C96C}"/>
              </a:ext>
            </a:extLst>
          </p:cNvPr>
          <p:cNvSpPr txBox="1"/>
          <p:nvPr/>
        </p:nvSpPr>
        <p:spPr>
          <a:xfrm>
            <a:off x="343802" y="4674709"/>
            <a:ext cx="30326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Is there a park near here? </a:t>
            </a:r>
          </a:p>
          <a:p>
            <a:r>
              <a:rPr lang="en-US" dirty="0"/>
              <a:t>Are there any good </a:t>
            </a:r>
          </a:p>
          <a:p>
            <a:r>
              <a:rPr lang="en-US" dirty="0"/>
              <a:t>restaurants in the </a:t>
            </a:r>
          </a:p>
          <a:p>
            <a:r>
              <a:rPr lang="en-US" dirty="0"/>
              <a:t>neighborhood?</a:t>
            </a:r>
            <a:endParaRPr lang="ar-SA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D4AC24CD-19AD-3D55-C7FB-49CCA7AAD90B}"/>
              </a:ext>
            </a:extLst>
          </p:cNvPr>
          <p:cNvSpPr txBox="1"/>
          <p:nvPr/>
        </p:nvSpPr>
        <p:spPr>
          <a:xfrm>
            <a:off x="173014" y="3408683"/>
            <a:ext cx="3575957" cy="646331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neighborhood</a:t>
            </a:r>
            <a:endParaRPr lang="ar-SA" b="1" dirty="0">
              <a:solidFill>
                <a:srgbClr val="FF0000"/>
              </a:solidFill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22B35704-303E-DDA4-3280-98251DF3DC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98276" y="854530"/>
            <a:ext cx="6720065" cy="5734394"/>
          </a:xfrm>
          <a:prstGeom prst="rect">
            <a:avLst/>
          </a:prstGeom>
        </p:spPr>
      </p:pic>
      <p:pic>
        <p:nvPicPr>
          <p:cNvPr id="4" name="Picture 2" descr="Share Ideas Stock Illustrations – 3,536 Share Ideas Stock ...">
            <a:extLst>
              <a:ext uri="{FF2B5EF4-FFF2-40B4-BE49-F238E27FC236}">
                <a16:creationId xmlns:a16="http://schemas.microsoft.com/office/drawing/2014/main" id="{47AD1CD3-5F3C-8819-1011-3B2B3E71D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1755" y="1762428"/>
            <a:ext cx="2049794" cy="119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116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FBC33E3-8354-3F82-CC48-0D912C7905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359" y="306394"/>
            <a:ext cx="5134307" cy="736982"/>
          </a:xfrm>
          <a:prstGeom prst="rect">
            <a:avLst/>
          </a:prstGeom>
        </p:spPr>
      </p:pic>
      <p:sp>
        <p:nvSpPr>
          <p:cNvPr id="8" name="مربع نص 7">
            <a:hlinkClick r:id="rId6" action="ppaction://hlinksldjump"/>
            <a:extLst>
              <a:ext uri="{FF2B5EF4-FFF2-40B4-BE49-F238E27FC236}">
                <a16:creationId xmlns:a16="http://schemas.microsoft.com/office/drawing/2014/main" id="{33E76243-0050-30AB-D2DB-8BA1E5B18DCD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9" name="مربع نص 8">
            <a:hlinkClick r:id="rId7" action="ppaction://hlinksldjump"/>
            <a:extLst>
              <a:ext uri="{FF2B5EF4-FFF2-40B4-BE49-F238E27FC236}">
                <a16:creationId xmlns:a16="http://schemas.microsoft.com/office/drawing/2014/main" id="{5B43FE47-227C-EE73-5767-AA51ADD86CDD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10" name="مربع نص 9">
            <a:hlinkClick r:id="rId8" action="ppaction://hlinksldjump"/>
            <a:extLst>
              <a:ext uri="{FF2B5EF4-FFF2-40B4-BE49-F238E27FC236}">
                <a16:creationId xmlns:a16="http://schemas.microsoft.com/office/drawing/2014/main" id="{688F7F41-2095-3E7E-80E0-B0CE05326CFE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11" name="مربع نص 10">
            <a:hlinkClick r:id="rId9" action="ppaction://hlinksldjump"/>
            <a:extLst>
              <a:ext uri="{FF2B5EF4-FFF2-40B4-BE49-F238E27FC236}">
                <a16:creationId xmlns:a16="http://schemas.microsoft.com/office/drawing/2014/main" id="{A333F799-231E-76F4-1B1D-AA9CDCDF8E76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sp>
        <p:nvSpPr>
          <p:cNvPr id="12" name="مربع نص 11">
            <a:hlinkClick r:id="rId10" action="ppaction://hlinksldjump"/>
            <a:extLst>
              <a:ext uri="{FF2B5EF4-FFF2-40B4-BE49-F238E27FC236}">
                <a16:creationId xmlns:a16="http://schemas.microsoft.com/office/drawing/2014/main" id="{62B507E4-572A-E3DD-CCCF-2A61202011E3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54789F3E-ED46-A184-662E-607342609EC6}"/>
              </a:ext>
            </a:extLst>
          </p:cNvPr>
          <p:cNvSpPr/>
          <p:nvPr/>
        </p:nvSpPr>
        <p:spPr>
          <a:xfrm>
            <a:off x="10440820" y="351667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56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76AED44-9406-8807-8F04-0ABF930F87C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5476"/>
          <a:stretch/>
        </p:blipFill>
        <p:spPr>
          <a:xfrm>
            <a:off x="608347" y="1043376"/>
            <a:ext cx="8755509" cy="579664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7CD4DEC-487A-4E53-DC00-1016E86C711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5168" t="1587" r="12369" b="52008"/>
          <a:stretch/>
        </p:blipFill>
        <p:spPr>
          <a:xfrm>
            <a:off x="6302828" y="87085"/>
            <a:ext cx="1966685" cy="3182531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C0F013DE-489E-F9F6-B13F-20FE4403F660}"/>
              </a:ext>
            </a:extLst>
          </p:cNvPr>
          <p:cNvSpPr txBox="1"/>
          <p:nvPr/>
        </p:nvSpPr>
        <p:spPr>
          <a:xfrm>
            <a:off x="745671" y="5901328"/>
            <a:ext cx="5557157" cy="919401"/>
          </a:xfrm>
          <a:prstGeom prst="wedgeRoundRectCallout">
            <a:avLst>
              <a:gd name="adj1" fmla="val 31843"/>
              <a:gd name="adj2" fmla="val -108631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What’s near the post office?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What’s next to the subway station?</a:t>
            </a:r>
            <a:endParaRPr lang="ar-SA" sz="2400" b="1" dirty="0">
              <a:solidFill>
                <a:schemeClr val="bg1"/>
              </a:solidFill>
            </a:endParaRPr>
          </a:p>
        </p:txBody>
      </p:sp>
      <p:pic>
        <p:nvPicPr>
          <p:cNvPr id="2" name="u7 listen discuss">
            <a:hlinkClick r:id="" action="ppaction://media"/>
            <a:extLst>
              <a:ext uri="{FF2B5EF4-FFF2-40B4-BE49-F238E27FC236}">
                <a16:creationId xmlns:a16="http://schemas.microsoft.com/office/drawing/2014/main" id="{252A173F-73B1-CA20-DF8B-B8BD2F0AF4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776.18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648808" y="1255704"/>
            <a:ext cx="1752600" cy="1752600"/>
          </a:xfrm>
          <a:prstGeom prst="rect">
            <a:avLst/>
          </a:prstGeom>
        </p:spPr>
      </p:pic>
      <p:pic>
        <p:nvPicPr>
          <p:cNvPr id="7" name="u7 listen discuss">
            <a:hlinkClick r:id="" action="ppaction://media"/>
            <a:extLst>
              <a:ext uri="{FF2B5EF4-FFF2-40B4-BE49-F238E27FC236}">
                <a16:creationId xmlns:a16="http://schemas.microsoft.com/office/drawing/2014/main" id="{D0AACCD5-93A2-73D0-5178-4FB9C5F5D5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7650" end="65048.18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20695" y="203890"/>
            <a:ext cx="991978" cy="99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11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3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FBC33E3-8354-3F82-CC48-0D912C7905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884" y="361149"/>
            <a:ext cx="5973009" cy="857370"/>
          </a:xfrm>
          <a:prstGeom prst="rect">
            <a:avLst/>
          </a:prstGeom>
        </p:spPr>
      </p:pic>
      <p:sp>
        <p:nvSpPr>
          <p:cNvPr id="9" name="مربع نص 8">
            <a:hlinkClick r:id="rId6" action="ppaction://hlinksldjump"/>
            <a:extLst>
              <a:ext uri="{FF2B5EF4-FFF2-40B4-BE49-F238E27FC236}">
                <a16:creationId xmlns:a16="http://schemas.microsoft.com/office/drawing/2014/main" id="{1A228F7B-6ABA-5822-877D-4059E54ABC99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0" name="مربع نص 9">
            <a:hlinkClick r:id="rId7" action="ppaction://hlinksldjump"/>
            <a:extLst>
              <a:ext uri="{FF2B5EF4-FFF2-40B4-BE49-F238E27FC236}">
                <a16:creationId xmlns:a16="http://schemas.microsoft.com/office/drawing/2014/main" id="{A476CBF1-CFC4-0928-8732-2D57C26DAAA0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11" name="مربع نص 10">
            <a:hlinkClick r:id="rId8" action="ppaction://hlinksldjump"/>
            <a:extLst>
              <a:ext uri="{FF2B5EF4-FFF2-40B4-BE49-F238E27FC236}">
                <a16:creationId xmlns:a16="http://schemas.microsoft.com/office/drawing/2014/main" id="{36D879F6-531E-CA6A-40B1-5E937320AD83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12" name="مربع نص 11">
            <a:hlinkClick r:id="rId9" action="ppaction://hlinksldjump"/>
            <a:extLst>
              <a:ext uri="{FF2B5EF4-FFF2-40B4-BE49-F238E27FC236}">
                <a16:creationId xmlns:a16="http://schemas.microsoft.com/office/drawing/2014/main" id="{C5522147-DFFF-2349-14BB-89A81F40CF4E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sp>
        <p:nvSpPr>
          <p:cNvPr id="13" name="مربع نص 12">
            <a:hlinkClick r:id="rId10" action="ppaction://hlinksldjump"/>
            <a:extLst>
              <a:ext uri="{FF2B5EF4-FFF2-40B4-BE49-F238E27FC236}">
                <a16:creationId xmlns:a16="http://schemas.microsoft.com/office/drawing/2014/main" id="{792DB858-0DA7-AA7B-309D-17BA724F338B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02914D95-6535-B970-8491-6F1278178F01}"/>
              </a:ext>
            </a:extLst>
          </p:cNvPr>
          <p:cNvSpPr/>
          <p:nvPr/>
        </p:nvSpPr>
        <p:spPr>
          <a:xfrm>
            <a:off x="10440820" y="361149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56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D0386653-1E7F-1FB5-CCF7-4065DE38B9A5}"/>
              </a:ext>
            </a:extLst>
          </p:cNvPr>
          <p:cNvSpPr txBox="1"/>
          <p:nvPr/>
        </p:nvSpPr>
        <p:spPr>
          <a:xfrm>
            <a:off x="6246441" y="394319"/>
            <a:ext cx="3987549" cy="783193"/>
          </a:xfrm>
          <a:prstGeom prst="wedgeRoundRectCallout">
            <a:avLst>
              <a:gd name="adj1" fmla="val -103524"/>
              <a:gd name="adj2" fmla="val 133635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Do the young men live in the same apartment building?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8DFC0009-6F87-305F-B68A-E36B767F6AB7}"/>
              </a:ext>
            </a:extLst>
          </p:cNvPr>
          <p:cNvSpPr txBox="1"/>
          <p:nvPr/>
        </p:nvSpPr>
        <p:spPr>
          <a:xfrm>
            <a:off x="9328934" y="2551150"/>
            <a:ext cx="2683452" cy="783193"/>
          </a:xfrm>
          <a:prstGeom prst="wedgeRoundRectCallout">
            <a:avLst>
              <a:gd name="adj1" fmla="val -82323"/>
              <a:gd name="adj2" fmla="val 144716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Does the boy like the neighborhood?</a:t>
            </a:r>
            <a:endParaRPr lang="ar-SA" sz="1600" b="1" dirty="0">
              <a:solidFill>
                <a:schemeClr val="bg1"/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0B88DE4-1FCD-782D-F149-0957FCB7FB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2895" y="1664806"/>
            <a:ext cx="9002486" cy="5055583"/>
          </a:xfrm>
          <a:prstGeom prst="rect">
            <a:avLst/>
          </a:prstGeom>
        </p:spPr>
      </p:pic>
      <p:pic>
        <p:nvPicPr>
          <p:cNvPr id="2" name="u7 listen discuss">
            <a:hlinkClick r:id="" action="ppaction://media"/>
            <a:extLst>
              <a:ext uri="{FF2B5EF4-FFF2-40B4-BE49-F238E27FC236}">
                <a16:creationId xmlns:a16="http://schemas.microsoft.com/office/drawing/2014/main" id="{F7CDA225-4D1E-5EBC-ACEA-E69E85FB176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016" end="0.18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166319" y="773436"/>
            <a:ext cx="1295446" cy="1295446"/>
          </a:xfrm>
          <a:prstGeom prst="rect">
            <a:avLst/>
          </a:prstGeom>
        </p:spPr>
      </p:pic>
      <p:pic>
        <p:nvPicPr>
          <p:cNvPr id="6" name="u7 listen discuss">
            <a:hlinkClick r:id="" action="ppaction://media"/>
            <a:extLst>
              <a:ext uri="{FF2B5EF4-FFF2-40B4-BE49-F238E27FC236}">
                <a16:creationId xmlns:a16="http://schemas.microsoft.com/office/drawing/2014/main" id="{15E77C61-46BB-750B-4F61-85C90D4B3AA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929" end="51908.18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09021" y="1216608"/>
            <a:ext cx="1295446" cy="129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FBC33E3-8354-3F82-CC48-0D912C7905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884" y="361149"/>
            <a:ext cx="5973009" cy="857370"/>
          </a:xfrm>
          <a:prstGeom prst="rect">
            <a:avLst/>
          </a:prstGeom>
        </p:spPr>
      </p:pic>
      <p:sp>
        <p:nvSpPr>
          <p:cNvPr id="9" name="مربع نص 8">
            <a:hlinkClick r:id="rId6" action="ppaction://hlinksldjump"/>
            <a:extLst>
              <a:ext uri="{FF2B5EF4-FFF2-40B4-BE49-F238E27FC236}">
                <a16:creationId xmlns:a16="http://schemas.microsoft.com/office/drawing/2014/main" id="{EC91F3BF-BAB8-5F3A-FC19-BB54F6D77689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0" name="مربع نص 9">
            <a:hlinkClick r:id="rId7" action="ppaction://hlinksldjump"/>
            <a:extLst>
              <a:ext uri="{FF2B5EF4-FFF2-40B4-BE49-F238E27FC236}">
                <a16:creationId xmlns:a16="http://schemas.microsoft.com/office/drawing/2014/main" id="{923B5605-940D-4A28-596A-B57B17BB5CEA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11" name="مربع نص 10">
            <a:hlinkClick r:id="rId8" action="ppaction://hlinksldjump"/>
            <a:extLst>
              <a:ext uri="{FF2B5EF4-FFF2-40B4-BE49-F238E27FC236}">
                <a16:creationId xmlns:a16="http://schemas.microsoft.com/office/drawing/2014/main" id="{74E360BC-090C-688A-F645-FC562764505B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12" name="مربع نص 11">
            <a:hlinkClick r:id="rId9" action="ppaction://hlinksldjump"/>
            <a:extLst>
              <a:ext uri="{FF2B5EF4-FFF2-40B4-BE49-F238E27FC236}">
                <a16:creationId xmlns:a16="http://schemas.microsoft.com/office/drawing/2014/main" id="{07CACBCA-67FF-F98B-1B0B-95B69857A982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sp>
        <p:nvSpPr>
          <p:cNvPr id="13" name="مربع نص 12">
            <a:hlinkClick r:id="rId10" action="ppaction://hlinksldjump"/>
            <a:extLst>
              <a:ext uri="{FF2B5EF4-FFF2-40B4-BE49-F238E27FC236}">
                <a16:creationId xmlns:a16="http://schemas.microsoft.com/office/drawing/2014/main" id="{05C1B5F3-81BC-2895-6AC9-C0DBC4DAB5EC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48451021-DCA1-8A2A-1EFF-432B2D3D1EE1}"/>
              </a:ext>
            </a:extLst>
          </p:cNvPr>
          <p:cNvSpPr/>
          <p:nvPr/>
        </p:nvSpPr>
        <p:spPr>
          <a:xfrm>
            <a:off x="10440820" y="207526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57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9D47C302-D0C5-2A29-37E7-4EC9195BFD18}"/>
              </a:ext>
            </a:extLst>
          </p:cNvPr>
          <p:cNvSpPr txBox="1"/>
          <p:nvPr/>
        </p:nvSpPr>
        <p:spPr>
          <a:xfrm>
            <a:off x="9159749" y="1615275"/>
            <a:ext cx="2562142" cy="1736646"/>
          </a:xfrm>
          <a:prstGeom prst="wedgeRoundRectCallout">
            <a:avLst>
              <a:gd name="adj1" fmla="val -62378"/>
              <a:gd name="adj2" fmla="val 59421"/>
              <a:gd name="adj3" fmla="val 16667"/>
            </a:avLst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St. = Street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Ave. = Avenue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E. = East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W. = West </a:t>
            </a:r>
            <a:endParaRPr lang="ar-SA" b="1" dirty="0">
              <a:solidFill>
                <a:schemeClr val="bg1"/>
              </a:solidFill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CB7AA4F5-D231-CDF3-DB97-83730C1062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190" y="1461067"/>
            <a:ext cx="8014695" cy="4852647"/>
          </a:xfrm>
          <a:prstGeom prst="rect">
            <a:avLst/>
          </a:prstGeom>
        </p:spPr>
      </p:pic>
      <p:pic>
        <p:nvPicPr>
          <p:cNvPr id="2" name="u7 listen discuss">
            <a:hlinkClick r:id="" action="ppaction://media"/>
            <a:extLst>
              <a:ext uri="{FF2B5EF4-FFF2-40B4-BE49-F238E27FC236}">
                <a16:creationId xmlns:a16="http://schemas.microsoft.com/office/drawing/2014/main" id="{0F4FF8AE-A87C-B6C8-9E74-6E1B5A2B287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450" end="27209.18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947096" y="361149"/>
            <a:ext cx="1295446" cy="1295446"/>
          </a:xfrm>
          <a:prstGeom prst="rect">
            <a:avLst/>
          </a:prstGeom>
        </p:spPr>
      </p:pic>
      <p:pic>
        <p:nvPicPr>
          <p:cNvPr id="4" name="u7 listen discuss">
            <a:hlinkClick r:id="" action="ppaction://media"/>
            <a:extLst>
              <a:ext uri="{FF2B5EF4-FFF2-40B4-BE49-F238E27FC236}">
                <a16:creationId xmlns:a16="http://schemas.microsoft.com/office/drawing/2014/main" id="{17F8FCDF-3714-3E7A-80FA-255FE63C6B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946" end="77715.18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379186" y="263177"/>
            <a:ext cx="1295446" cy="129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5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2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53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A344610D-56E8-40E3-BD92-6037DA8C602A}"/>
              </a:ext>
            </a:extLst>
          </p:cNvPr>
          <p:cNvSpPr/>
          <p:nvPr/>
        </p:nvSpPr>
        <p:spPr>
          <a:xfrm>
            <a:off x="6998325" y="397366"/>
            <a:ext cx="4670854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6" name="مربع نص 6">
            <a:extLst>
              <a:ext uri="{FF2B5EF4-FFF2-40B4-BE49-F238E27FC236}">
                <a16:creationId xmlns:a16="http://schemas.microsoft.com/office/drawing/2014/main" id="{8B4F2E3C-2F66-4EDA-82F2-96B46B7A45AB}"/>
              </a:ext>
            </a:extLst>
          </p:cNvPr>
          <p:cNvSpPr txBox="1"/>
          <p:nvPr/>
        </p:nvSpPr>
        <p:spPr>
          <a:xfrm>
            <a:off x="7190014" y="660475"/>
            <a:ext cx="391195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>
                <a:solidFill>
                  <a:schemeClr val="accent3">
                    <a:lumMod val="20000"/>
                    <a:lumOff val="80000"/>
                  </a:schemeClr>
                </a:solidFill>
                <a:latin typeface="Forte" panose="03060902040502070203" pitchFamily="66" charset="0"/>
              </a:rPr>
              <a:t>New Words</a:t>
            </a:r>
            <a:endParaRPr lang="ar-SA" sz="6000" dirty="0">
              <a:solidFill>
                <a:schemeClr val="accent3">
                  <a:lumMod val="20000"/>
                  <a:lumOff val="80000"/>
                </a:schemeClr>
              </a:solidFill>
              <a:latin typeface="Forte" panose="03060902040502070203" pitchFamily="66" charset="0"/>
            </a:endParaRPr>
          </a:p>
        </p:txBody>
      </p:sp>
      <p:pic>
        <p:nvPicPr>
          <p:cNvPr id="7" name="Picture 4" descr="Free Reading Words Cliparts, Download Free Reading Words Cliparts png  images, Free ClipArts on Clipart Library">
            <a:extLst>
              <a:ext uri="{FF2B5EF4-FFF2-40B4-BE49-F238E27FC236}">
                <a16:creationId xmlns:a16="http://schemas.microsoft.com/office/drawing/2014/main" id="{8F8AB4C1-703B-4BFD-A007-D745BF4E6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705" y="1676138"/>
            <a:ext cx="2643606" cy="302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95A998CC-A4E1-413F-A131-9021BDB07DBD}"/>
              </a:ext>
            </a:extLst>
          </p:cNvPr>
          <p:cNvSpPr/>
          <p:nvPr/>
        </p:nvSpPr>
        <p:spPr>
          <a:xfrm>
            <a:off x="195943" y="412927"/>
            <a:ext cx="6802383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C280D02-D5A8-4C5B-937F-77BEB37362E1}"/>
              </a:ext>
            </a:extLst>
          </p:cNvPr>
          <p:cNvSpPr/>
          <p:nvPr/>
        </p:nvSpPr>
        <p:spPr>
          <a:xfrm>
            <a:off x="552859" y="669322"/>
            <a:ext cx="6445467" cy="55838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pic>
        <p:nvPicPr>
          <p:cNvPr id="8" name="Picture 2" descr="مكتئبون شائك شجاع سكرابز سلك دفتر - losososcreek.com">
            <a:extLst>
              <a:ext uri="{FF2B5EF4-FFF2-40B4-BE49-F238E27FC236}">
                <a16:creationId xmlns:a16="http://schemas.microsoft.com/office/drawing/2014/main" id="{06D58729-7588-44B4-8300-3A76DD8AB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563" y="881706"/>
            <a:ext cx="577870" cy="517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مربع نص 33">
            <a:extLst>
              <a:ext uri="{FF2B5EF4-FFF2-40B4-BE49-F238E27FC236}">
                <a16:creationId xmlns:a16="http://schemas.microsoft.com/office/drawing/2014/main" id="{566BC6D2-1D79-40C4-82D0-3FB2600FACDE}"/>
              </a:ext>
            </a:extLst>
          </p:cNvPr>
          <p:cNvSpPr txBox="1"/>
          <p:nvPr/>
        </p:nvSpPr>
        <p:spPr>
          <a:xfrm>
            <a:off x="800100" y="809185"/>
            <a:ext cx="3034259" cy="639604"/>
          </a:xfrm>
          <a:prstGeom prst="horizontalScroll">
            <a:avLst>
              <a:gd name="adj" fmla="val 9350"/>
            </a:avLst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neighborhood  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3" name="Picture 6" descr="Bitmoji Image">
            <a:extLst>
              <a:ext uri="{FF2B5EF4-FFF2-40B4-BE49-F238E27FC236}">
                <a16:creationId xmlns:a16="http://schemas.microsoft.com/office/drawing/2014/main" id="{6675725C-BF4B-031D-DBB4-E84F1DBF7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2853" y="4791905"/>
            <a:ext cx="1981263" cy="198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27A34A09-9ACB-74EA-9598-27F973C3E834}"/>
              </a:ext>
            </a:extLst>
          </p:cNvPr>
          <p:cNvSpPr txBox="1"/>
          <p:nvPr/>
        </p:nvSpPr>
        <p:spPr>
          <a:xfrm>
            <a:off x="1471215" y="2516513"/>
            <a:ext cx="1579294" cy="578882"/>
          </a:xfrm>
          <a:prstGeom prst="wedgeRoundRectCallout">
            <a:avLst>
              <a:gd name="adj1" fmla="val 71551"/>
              <a:gd name="adj2" fmla="val 20475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park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857155A9-5426-6C0F-B116-342CF74573F9}"/>
              </a:ext>
            </a:extLst>
          </p:cNvPr>
          <p:cNvSpPr txBox="1"/>
          <p:nvPr/>
        </p:nvSpPr>
        <p:spPr>
          <a:xfrm>
            <a:off x="1103939" y="3153518"/>
            <a:ext cx="2788348" cy="578882"/>
          </a:xfrm>
          <a:prstGeom prst="wedgeRoundRectCallout">
            <a:avLst>
              <a:gd name="adj1" fmla="val 73613"/>
              <a:gd name="adj2" fmla="val -5282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supermarket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CB03C4BE-BB2F-EA02-2D32-B08552544C18}"/>
              </a:ext>
            </a:extLst>
          </p:cNvPr>
          <p:cNvSpPr txBox="1"/>
          <p:nvPr/>
        </p:nvSpPr>
        <p:spPr>
          <a:xfrm>
            <a:off x="3847452" y="928932"/>
            <a:ext cx="28911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places in same area</a:t>
            </a:r>
            <a:endParaRPr lang="ar-SA" sz="2000" b="1" dirty="0"/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114EBD44-4FFC-A73F-AA28-9FF4ECF80884}"/>
              </a:ext>
            </a:extLst>
          </p:cNvPr>
          <p:cNvSpPr txBox="1"/>
          <p:nvPr/>
        </p:nvSpPr>
        <p:spPr>
          <a:xfrm>
            <a:off x="1826986" y="5569402"/>
            <a:ext cx="2407870" cy="578882"/>
          </a:xfrm>
          <a:prstGeom prst="wedgeRoundRectCallout">
            <a:avLst>
              <a:gd name="adj1" fmla="val 63048"/>
              <a:gd name="adj2" fmla="val 1831"/>
              <a:gd name="adj3" fmla="val 16667"/>
            </a:avLst>
          </a:prstGeom>
          <a:solidFill>
            <a:srgbClr val="508937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pharmacy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2B9984F3-9C14-1315-AF64-A846CD02A569}"/>
              </a:ext>
            </a:extLst>
          </p:cNvPr>
          <p:cNvSpPr txBox="1"/>
          <p:nvPr/>
        </p:nvSpPr>
        <p:spPr>
          <a:xfrm>
            <a:off x="1415530" y="3827476"/>
            <a:ext cx="2173932" cy="578882"/>
          </a:xfrm>
          <a:prstGeom prst="wedgeRoundRectCallout">
            <a:avLst>
              <a:gd name="adj1" fmla="val 61705"/>
              <a:gd name="adj2" fmla="val -170"/>
              <a:gd name="adj3" fmla="val 16667"/>
            </a:avLst>
          </a:prstGeom>
          <a:solidFill>
            <a:srgbClr val="B09DBA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restaurant</a:t>
            </a:r>
            <a:endParaRPr lang="ar-SA" sz="2000" b="1" dirty="0">
              <a:solidFill>
                <a:schemeClr val="bg1"/>
              </a:solidFill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E49022FF-287E-BEAE-DA2B-D14465F033D6}"/>
              </a:ext>
            </a:extLst>
          </p:cNvPr>
          <p:cNvSpPr txBox="1"/>
          <p:nvPr/>
        </p:nvSpPr>
        <p:spPr>
          <a:xfrm>
            <a:off x="914417" y="1866122"/>
            <a:ext cx="2350111" cy="578882"/>
          </a:xfrm>
          <a:prstGeom prst="wedgeRoundRectCallout">
            <a:avLst>
              <a:gd name="adj1" fmla="val 67384"/>
              <a:gd name="adj2" fmla="val 21456"/>
              <a:gd name="adj3" fmla="val 16667"/>
            </a:avLst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bookstore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B9B9EC49-5721-4D39-8EF0-4519A991C287}"/>
              </a:ext>
            </a:extLst>
          </p:cNvPr>
          <p:cNvSpPr txBox="1"/>
          <p:nvPr/>
        </p:nvSpPr>
        <p:spPr>
          <a:xfrm>
            <a:off x="2260862" y="4596511"/>
            <a:ext cx="1942505" cy="578882"/>
          </a:xfrm>
          <a:prstGeom prst="wedgeRoundRectCallout">
            <a:avLst>
              <a:gd name="adj1" fmla="val -60598"/>
              <a:gd name="adj2" fmla="val 52604"/>
              <a:gd name="adj3" fmla="val 16667"/>
            </a:avLst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building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584BAB53-FF8A-D1C7-4283-7CCBA8B7778F}"/>
              </a:ext>
            </a:extLst>
          </p:cNvPr>
          <p:cNvSpPr txBox="1"/>
          <p:nvPr/>
        </p:nvSpPr>
        <p:spPr>
          <a:xfrm>
            <a:off x="7423235" y="5552308"/>
            <a:ext cx="1690370" cy="578882"/>
          </a:xfrm>
          <a:prstGeom prst="wedgeRoundRectCallout">
            <a:avLst>
              <a:gd name="adj1" fmla="val 67384"/>
              <a:gd name="adj2" fmla="val 21456"/>
              <a:gd name="adj3" fmla="val 16667"/>
            </a:avLst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turn left 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B2DD0F1-6CF8-0B0B-BBE8-6D7939C793FC}"/>
              </a:ext>
            </a:extLst>
          </p:cNvPr>
          <p:cNvSpPr txBox="1"/>
          <p:nvPr/>
        </p:nvSpPr>
        <p:spPr>
          <a:xfrm>
            <a:off x="9845126" y="5713065"/>
            <a:ext cx="1690370" cy="578882"/>
          </a:xfrm>
          <a:prstGeom prst="wedgeRoundRectCallout">
            <a:avLst>
              <a:gd name="adj1" fmla="val -62981"/>
              <a:gd name="adj2" fmla="val -16808"/>
              <a:gd name="adj3" fmla="val 16667"/>
            </a:avLst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.......... 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DF8CE685-BB7C-02BC-A7D1-6C087697F24A}"/>
              </a:ext>
            </a:extLst>
          </p:cNvPr>
          <p:cNvSpPr/>
          <p:nvPr/>
        </p:nvSpPr>
        <p:spPr>
          <a:xfrm>
            <a:off x="9179443" y="5386332"/>
            <a:ext cx="5998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#</a:t>
            </a:r>
            <a:endParaRPr lang="ar-S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6" name="Picture 2" descr="‪Architecture and Buildings Clipart-city apartment building‬‏">
            <a:extLst>
              <a:ext uri="{FF2B5EF4-FFF2-40B4-BE49-F238E27FC236}">
                <a16:creationId xmlns:a16="http://schemas.microsoft.com/office/drawing/2014/main" id="{23F262D5-4EDB-F125-28DE-50EC3D33B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07" y="4522605"/>
            <a:ext cx="1117766" cy="104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harmacy clipart png images | PNGEgg">
            <a:extLst>
              <a:ext uri="{FF2B5EF4-FFF2-40B4-BE49-F238E27FC236}">
                <a16:creationId xmlns:a16="http://schemas.microsoft.com/office/drawing/2014/main" id="{6C47F9FA-37E2-F8BD-A299-F04B67D84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093" y="5154013"/>
            <a:ext cx="1364126" cy="101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eighborhood-clip-art-99949 - City of Kennesaw">
            <a:extLst>
              <a:ext uri="{FF2B5EF4-FFF2-40B4-BE49-F238E27FC236}">
                <a16:creationId xmlns:a16="http://schemas.microsoft.com/office/drawing/2014/main" id="{90CF733F-2C58-C60B-9D9F-01D1BBDD4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702" y="1231638"/>
            <a:ext cx="2093657" cy="156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05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573566A5-EDB4-F4C6-DD7E-AA23819951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348" t="11072" r="806" b="47975"/>
          <a:stretch/>
        </p:blipFill>
        <p:spPr>
          <a:xfrm>
            <a:off x="669471" y="3731268"/>
            <a:ext cx="6808622" cy="264542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4DBDFA0-C0FF-8EF3-B055-0924B005DE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81" r="57991" b="46966"/>
          <a:stretch/>
        </p:blipFill>
        <p:spPr>
          <a:xfrm>
            <a:off x="283029" y="366212"/>
            <a:ext cx="5121729" cy="3291388"/>
          </a:xfrm>
          <a:prstGeom prst="rect">
            <a:avLst/>
          </a:prstGeom>
        </p:spPr>
      </p:pic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2" name="صورة الشريحة 11">
                <a:extLst>
                  <a:ext uri="{FF2B5EF4-FFF2-40B4-BE49-F238E27FC236}">
                    <a16:creationId xmlns:a16="http://schemas.microsoft.com/office/drawing/2014/main" id="{C15B5E7E-5C51-6F2A-42B9-93848C3D2C1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07597835"/>
                  </p:ext>
                </p:extLst>
              </p:nvPr>
            </p:nvGraphicFramePr>
            <p:xfrm>
              <a:off x="7653968" y="274597"/>
              <a:ext cx="2146172" cy="1207222"/>
            </p:xfrm>
            <a:graphic>
              <a:graphicData uri="http://schemas.microsoft.com/office/powerpoint/2016/slidezoom">
                <pslz:sldZm>
                  <pslz:sldZmObj sldId="259" cId="1581118698">
                    <pslz:zmPr id="{1F8BCCD8-F395-479B-8CDF-CAD5226B35E7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46172" cy="120722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2" name="صورة الشريحة 11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C15B5E7E-5C51-6F2A-42B9-93848C3D2C1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53968" y="274597"/>
                <a:ext cx="2146172" cy="120722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17" name="مربع نص 16">
            <a:hlinkClick r:id="rId7" action="ppaction://hlinksldjump"/>
            <a:extLst>
              <a:ext uri="{FF2B5EF4-FFF2-40B4-BE49-F238E27FC236}">
                <a16:creationId xmlns:a16="http://schemas.microsoft.com/office/drawing/2014/main" id="{65056D94-17BC-5E67-2107-0B8243C8380E}"/>
              </a:ext>
            </a:extLst>
          </p:cNvPr>
          <p:cNvSpPr txBox="1"/>
          <p:nvPr/>
        </p:nvSpPr>
        <p:spPr>
          <a:xfrm rot="21326640">
            <a:off x="10671650" y="3788997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8" name="مربع نص 17">
            <a:hlinkClick r:id="rId5" action="ppaction://hlinksldjump"/>
            <a:extLst>
              <a:ext uri="{FF2B5EF4-FFF2-40B4-BE49-F238E27FC236}">
                <a16:creationId xmlns:a16="http://schemas.microsoft.com/office/drawing/2014/main" id="{D3EF7A3F-84C0-9F2D-1797-06F723F3514A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19" name="مربع نص 18">
            <a:hlinkClick r:id="rId8" action="ppaction://hlinksldjump"/>
            <a:extLst>
              <a:ext uri="{FF2B5EF4-FFF2-40B4-BE49-F238E27FC236}">
                <a16:creationId xmlns:a16="http://schemas.microsoft.com/office/drawing/2014/main" id="{6DFCB7CD-DFDF-3270-765F-48BBE559310D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20" name="مربع نص 19">
            <a:hlinkClick r:id="rId9" action="ppaction://hlinksldjump"/>
            <a:extLst>
              <a:ext uri="{FF2B5EF4-FFF2-40B4-BE49-F238E27FC236}">
                <a16:creationId xmlns:a16="http://schemas.microsoft.com/office/drawing/2014/main" id="{801B121E-0D6B-FD24-9C0B-CB9421113267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sp>
        <p:nvSpPr>
          <p:cNvPr id="21" name="مربع نص 20">
            <a:hlinkClick r:id="rId10" action="ppaction://hlinksldjump"/>
            <a:extLst>
              <a:ext uri="{FF2B5EF4-FFF2-40B4-BE49-F238E27FC236}">
                <a16:creationId xmlns:a16="http://schemas.microsoft.com/office/drawing/2014/main" id="{9594D156-4B0F-C020-B464-995FE19C742F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BD01A7F7-BCC0-45BD-AF2D-DAD71EF6330A}"/>
              </a:ext>
            </a:extLst>
          </p:cNvPr>
          <p:cNvSpPr/>
          <p:nvPr/>
        </p:nvSpPr>
        <p:spPr>
          <a:xfrm>
            <a:off x="5344035" y="1380906"/>
            <a:ext cx="20874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restaurant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DF93B443-605F-4161-4B12-EDC942997F63}"/>
              </a:ext>
            </a:extLst>
          </p:cNvPr>
          <p:cNvGrpSpPr/>
          <p:nvPr/>
        </p:nvGrpSpPr>
        <p:grpSpPr>
          <a:xfrm>
            <a:off x="8623889" y="1756405"/>
            <a:ext cx="3336194" cy="1425427"/>
            <a:chOff x="8020382" y="1272326"/>
            <a:chExt cx="3826108" cy="1656828"/>
          </a:xfrm>
        </p:grpSpPr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67BC0FBB-97B1-5378-7F34-A1EDC4440B82}"/>
                </a:ext>
              </a:extLst>
            </p:cNvPr>
            <p:cNvSpPr/>
            <p:nvPr/>
          </p:nvSpPr>
          <p:spPr>
            <a:xfrm>
              <a:off x="8020382" y="2177899"/>
              <a:ext cx="3631373" cy="751255"/>
            </a:xfrm>
            <a:prstGeom prst="rect">
              <a:avLst/>
            </a:prstGeom>
            <a:solidFill>
              <a:srgbClr val="FF66CC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>
              <a:spAutoFit/>
            </a:bodyPr>
            <a:lstStyle>
              <a:defPPr>
                <a:defRPr lang="ar-SA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r>
                <a:rPr lang="en-US" sz="3600" dirty="0">
                  <a:latin typeface="Papyrus" panose="03070502060502030205" pitchFamily="66" charset="0"/>
                </a:rPr>
                <a:t> </a:t>
              </a:r>
              <a:r>
                <a:rPr lang="en-US" sz="3200" dirty="0">
                  <a:latin typeface="Papyrus" panose="03070502060502030205" pitchFamily="66" charset="0"/>
                </a:rPr>
                <a:t>Think pair share</a:t>
              </a:r>
              <a:endParaRPr lang="ar-SA" sz="3600" dirty="0">
                <a:latin typeface="Papyrus" panose="03070502060502030205" pitchFamily="66" charset="0"/>
              </a:endParaRPr>
            </a:p>
          </p:txBody>
        </p:sp>
        <p:sp>
          <p:nvSpPr>
            <p:cNvPr id="10" name="سهم: لليمين 9">
              <a:extLst>
                <a:ext uri="{FF2B5EF4-FFF2-40B4-BE49-F238E27FC236}">
                  <a16:creationId xmlns:a16="http://schemas.microsoft.com/office/drawing/2014/main" id="{AC0099B7-1FED-0F22-C20A-255368A50135}"/>
                </a:ext>
              </a:extLst>
            </p:cNvPr>
            <p:cNvSpPr/>
            <p:nvPr/>
          </p:nvSpPr>
          <p:spPr>
            <a:xfrm>
              <a:off x="9032233" y="1691914"/>
              <a:ext cx="256425" cy="2080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5" name="سهم: لليمين 14">
              <a:extLst>
                <a:ext uri="{FF2B5EF4-FFF2-40B4-BE49-F238E27FC236}">
                  <a16:creationId xmlns:a16="http://schemas.microsoft.com/office/drawing/2014/main" id="{63BB9C81-9B7D-2B85-6FA5-91EBBCDDDF0C}"/>
                </a:ext>
              </a:extLst>
            </p:cNvPr>
            <p:cNvSpPr/>
            <p:nvPr/>
          </p:nvSpPr>
          <p:spPr>
            <a:xfrm>
              <a:off x="10268683" y="1658672"/>
              <a:ext cx="256425" cy="2080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CBC08876-C0F7-FEEB-2FD2-BC791D589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288195" y="1413577"/>
              <a:ext cx="744039" cy="693108"/>
            </a:xfrm>
            <a:prstGeom prst="rect">
              <a:avLst/>
            </a:prstGeom>
          </p:spPr>
        </p:pic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66EC67A4-0E35-E7BB-D583-69941DC19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8659" y="1272326"/>
              <a:ext cx="1015127" cy="919856"/>
            </a:xfrm>
            <a:prstGeom prst="rect">
              <a:avLst/>
            </a:prstGeom>
          </p:spPr>
        </p:pic>
        <p:pic>
          <p:nvPicPr>
            <p:cNvPr id="25" name="صورة 24">
              <a:extLst>
                <a:ext uri="{FF2B5EF4-FFF2-40B4-BE49-F238E27FC236}">
                  <a16:creationId xmlns:a16="http://schemas.microsoft.com/office/drawing/2014/main" id="{2EEF7980-C224-68A8-ACE2-13C3A0DDC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473616" y="1503996"/>
              <a:ext cx="1372874" cy="461665"/>
            </a:xfrm>
            <a:prstGeom prst="rect">
              <a:avLst/>
            </a:prstGeom>
          </p:spPr>
        </p:pic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0A6F17F7-6CFB-1C0E-29E6-85F706CD49CB}"/>
              </a:ext>
            </a:extLst>
          </p:cNvPr>
          <p:cNvSpPr/>
          <p:nvPr/>
        </p:nvSpPr>
        <p:spPr>
          <a:xfrm>
            <a:off x="5344035" y="1875844"/>
            <a:ext cx="178125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park</a:t>
            </a:r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ar-SA" sz="32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4542EF32-FCA4-F81E-5CFA-C1D3CFFE897B}"/>
              </a:ext>
            </a:extLst>
          </p:cNvPr>
          <p:cNvSpPr/>
          <p:nvPr/>
        </p:nvSpPr>
        <p:spPr>
          <a:xfrm>
            <a:off x="5366020" y="2120290"/>
            <a:ext cx="105349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mall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725A7D48-5F65-C996-E3EB-F8495562C214}"/>
              </a:ext>
            </a:extLst>
          </p:cNvPr>
          <p:cNvSpPr/>
          <p:nvPr/>
        </p:nvSpPr>
        <p:spPr>
          <a:xfrm>
            <a:off x="5344035" y="2644808"/>
            <a:ext cx="230383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Health club</a:t>
            </a:r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ar-SA" sz="32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C67816C-B22E-5FBD-144F-D3B6D2D8AA4D}"/>
              </a:ext>
            </a:extLst>
          </p:cNvPr>
          <p:cNvSpPr/>
          <p:nvPr/>
        </p:nvSpPr>
        <p:spPr>
          <a:xfrm>
            <a:off x="5359444" y="3072622"/>
            <a:ext cx="177163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bookstore</a:t>
            </a:r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ar-SA" sz="28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E57F6E84-E0A4-8C0F-46A2-18BBC5E28328}"/>
              </a:ext>
            </a:extLst>
          </p:cNvPr>
          <p:cNvSpPr/>
          <p:nvPr/>
        </p:nvSpPr>
        <p:spPr>
          <a:xfrm>
            <a:off x="1196775" y="4026743"/>
            <a:ext cx="76976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852B0277-9EC2-1560-B3A1-F6E84B0D9CBC}"/>
              </a:ext>
            </a:extLst>
          </p:cNvPr>
          <p:cNvSpPr/>
          <p:nvPr/>
        </p:nvSpPr>
        <p:spPr>
          <a:xfrm>
            <a:off x="1177220" y="4468866"/>
            <a:ext cx="9108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AE412F9D-B0EC-7A80-4A39-4B66FA0C125E}"/>
              </a:ext>
            </a:extLst>
          </p:cNvPr>
          <p:cNvSpPr/>
          <p:nvPr/>
        </p:nvSpPr>
        <p:spPr>
          <a:xfrm>
            <a:off x="1196775" y="5115197"/>
            <a:ext cx="9108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5CB6E815-9E45-DDAB-4506-601A261175F4}"/>
              </a:ext>
            </a:extLst>
          </p:cNvPr>
          <p:cNvSpPr/>
          <p:nvPr/>
        </p:nvSpPr>
        <p:spPr>
          <a:xfrm>
            <a:off x="1196775" y="5583327"/>
            <a:ext cx="9108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28" name="صورة الشريحة 27">
                <a:extLst>
                  <a:ext uri="{FF2B5EF4-FFF2-40B4-BE49-F238E27FC236}">
                    <a16:creationId xmlns:a16="http://schemas.microsoft.com/office/drawing/2014/main" id="{BB9F8F30-B3DD-0848-DE17-284E2BEE299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32838924"/>
                  </p:ext>
                </p:extLst>
              </p:nvPr>
            </p:nvGraphicFramePr>
            <p:xfrm>
              <a:off x="9849517" y="385148"/>
              <a:ext cx="2199833" cy="1237406"/>
            </p:xfrm>
            <a:graphic>
              <a:graphicData uri="http://schemas.microsoft.com/office/powerpoint/2016/slidezoom">
                <pslz:sldZm>
                  <pslz:sldZmObj sldId="598" cId="3662756125">
                    <pslz:zmPr id="{22611458-9F32-469D-87C2-1F8181CD0ABC}" returnToParent="0" transitionDur="1000">
                      <p166:blipFill xmlns:p166="http://schemas.microsoft.com/office/powerpoint/2016/6/main">
                        <a:blip r:embed="rId1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99833" cy="123740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28" name="صورة الشريحة 27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BB9F8F30-B3DD-0848-DE17-284E2BEE299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849517" y="385148"/>
                <a:ext cx="2199833" cy="123740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9656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4" grpId="0"/>
      <p:bldP spid="9" grpId="0"/>
      <p:bldP spid="11" grpId="0"/>
      <p:bldP spid="14" grpId="0"/>
      <p:bldP spid="16" grpId="0"/>
      <p:bldP spid="22" grpId="0"/>
      <p:bldP spid="2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فقاعات">
  <a:themeElements>
    <a:clrScheme name="مخصص 3">
      <a:dk1>
        <a:srgbClr val="376346"/>
      </a:dk1>
      <a:lt1>
        <a:sysClr val="window" lastClr="FFFFFF"/>
      </a:lt1>
      <a:dk2>
        <a:srgbClr val="376346"/>
      </a:dk2>
      <a:lt2>
        <a:srgbClr val="D8F5DA"/>
      </a:lt2>
      <a:accent1>
        <a:srgbClr val="69A1AB"/>
      </a:accent1>
      <a:accent2>
        <a:srgbClr val="F2C418"/>
      </a:accent2>
      <a:accent3>
        <a:srgbClr val="87492C"/>
      </a:accent3>
      <a:accent4>
        <a:srgbClr val="4A845E"/>
      </a:accent4>
      <a:accent5>
        <a:srgbClr val="DC9528"/>
      </a:accent5>
      <a:accent6>
        <a:srgbClr val="9A5D78"/>
      </a:accent6>
      <a:hlink>
        <a:srgbClr val="77A1AB"/>
      </a:hlink>
      <a:folHlink>
        <a:srgbClr val="9A5D78"/>
      </a:folHlink>
    </a:clrScheme>
    <a:fontScheme name="فقاعات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فقاعات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فقاعات</Template>
  <TotalTime>0</TotalTime>
  <Words>381</Words>
  <Application>Microsoft Office PowerPoint</Application>
  <PresentationFormat>شاشة عريضة</PresentationFormat>
  <Paragraphs>172</Paragraphs>
  <Slides>15</Slides>
  <Notes>0</Notes>
  <HiddenSlides>1</HiddenSlides>
  <MMClips>8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15</vt:i4>
      </vt:variant>
    </vt:vector>
  </HeadingPairs>
  <TitlesOfParts>
    <vt:vector size="23" baseType="lpstr">
      <vt:lpstr>Arial</vt:lpstr>
      <vt:lpstr>Century Gothic</vt:lpstr>
      <vt:lpstr>Forte</vt:lpstr>
      <vt:lpstr>Garamond</vt:lpstr>
      <vt:lpstr>Goudy Old Style</vt:lpstr>
      <vt:lpstr>MyriadPro-Light</vt:lpstr>
      <vt:lpstr>Papyrus</vt:lpstr>
      <vt:lpstr>فقاعات</vt:lpstr>
      <vt:lpstr>1 Listen &amp; discuss 2 pair work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Lets play</vt:lpstr>
      <vt:lpstr>عرض تقديمي في PowerPoint</vt:lpstr>
      <vt:lpstr>Write in your notebook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 Listen &amp; discuss 2 pair work</dc:title>
  <dc:creator>Dalal Otaibi</dc:creator>
  <cp:lastModifiedBy>Dalal Otaibi</cp:lastModifiedBy>
  <cp:revision>40</cp:revision>
  <dcterms:created xsi:type="dcterms:W3CDTF">2022-08-28T18:22:39Z</dcterms:created>
  <dcterms:modified xsi:type="dcterms:W3CDTF">2023-12-05T16:23:11Z</dcterms:modified>
</cp:coreProperties>
</file>