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380" r:id="rId3"/>
    <p:sldId id="360" r:id="rId4"/>
    <p:sldId id="377" r:id="rId5"/>
    <p:sldId id="342" r:id="rId6"/>
    <p:sldId id="381" r:id="rId7"/>
    <p:sldId id="382" r:id="rId8"/>
    <p:sldId id="383" r:id="rId9"/>
    <p:sldId id="384" r:id="rId10"/>
    <p:sldId id="385" r:id="rId11"/>
    <p:sldId id="386" r:id="rId12"/>
    <p:sldId id="393" r:id="rId13"/>
    <p:sldId id="388" r:id="rId14"/>
    <p:sldId id="392" r:id="rId15"/>
    <p:sldId id="394" r:id="rId16"/>
    <p:sldId id="376" r:id="rId17"/>
    <p:sldId id="395" r:id="rId18"/>
    <p:sldId id="389" r:id="rId19"/>
    <p:sldId id="3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60"/>
          </p14:sldIdLst>
        </p14:section>
        <p14:section name="مقطع بدون عنوان" id="{BE5D9DDB-6831-4100-AC81-907BD01FFBB5}">
          <p14:sldIdLst>
            <p14:sldId id="377"/>
            <p14:sldId id="342"/>
            <p14:sldId id="381"/>
            <p14:sldId id="382"/>
            <p14:sldId id="383"/>
            <p14:sldId id="384"/>
            <p14:sldId id="385"/>
            <p14:sldId id="386"/>
            <p14:sldId id="393"/>
            <p14:sldId id="388"/>
            <p14:sldId id="392"/>
            <p14:sldId id="394"/>
            <p14:sldId id="376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83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4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95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1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2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00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45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35.gif"/><Relationship Id="rId5" Type="http://schemas.openxmlformats.org/officeDocument/2006/relationships/slide" Target="slide19.xml"/><Relationship Id="rId4" Type="http://schemas.openxmlformats.org/officeDocument/2006/relationships/slide" Target="slide18.xml"/><Relationship Id="rId9" Type="http://schemas.openxmlformats.org/officeDocument/2006/relationships/image" Target="file:///C:\Program%20Files\Inknoe%20ClassPoint\Images\multiple_choice_without%20result_defaul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5.gif"/><Relationship Id="rId5" Type="http://schemas.openxmlformats.org/officeDocument/2006/relationships/slide" Target="slide19.xml"/><Relationship Id="rId4" Type="http://schemas.openxmlformats.org/officeDocument/2006/relationships/slide" Target="slide18.xml"/><Relationship Id="rId9" Type="http://schemas.openxmlformats.org/officeDocument/2006/relationships/image" Target="file:///C:\Program%20Files\Inknoe%20ClassPoint\Images\multiple_choice_without%20result_default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5.gif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T.</a:t>
            </a:r>
          </a:p>
          <a:p>
            <a:r>
              <a:rPr lang="en-US" dirty="0"/>
              <a:t>MOHAMAD</a:t>
            </a:r>
          </a:p>
          <a:p>
            <a:r>
              <a:rPr lang="en-US" dirty="0"/>
              <a:t>ZAID</a:t>
            </a:r>
            <a:endParaRPr lang="ar-SA" dirty="0"/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58846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432430" y="164610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housewife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449753" y="168928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businessman</a:t>
            </a:r>
          </a:p>
        </p:txBody>
      </p:sp>
      <p:pic>
        <p:nvPicPr>
          <p:cNvPr id="3074" name="Picture 2" descr="Pin by Vincent Kibe on My Saves in 2021 | Business man, Business cartoons, 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9" y="2571262"/>
            <a:ext cx="4581402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4.6816" end="17168.98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3131" y="1736743"/>
            <a:ext cx="609600" cy="609600"/>
          </a:xfrm>
          <a:prstGeom prst="rect">
            <a:avLst/>
          </a:prstGeom>
        </p:spPr>
      </p:pic>
      <p:pic>
        <p:nvPicPr>
          <p:cNvPr id="3076" name="Picture 4" descr="Cleaning transparent transparente GIF - Find on GIF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46" y="2484036"/>
            <a:ext cx="4806462" cy="354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1.5904" end="26113.31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6861" y="1710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w ley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500923"/>
            <a:ext cx="4822091" cy="3610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449753" y="168928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lawyer</a:t>
            </a:r>
          </a:p>
        </p:txBody>
      </p:sp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5.7072" end="19944.81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953" y="1710081"/>
            <a:ext cx="609600" cy="609600"/>
          </a:xfrm>
          <a:prstGeom prst="rect">
            <a:avLst/>
          </a:prstGeom>
        </p:spPr>
      </p:pic>
      <p:pic>
        <p:nvPicPr>
          <p:cNvPr id="5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pic>
        <p:nvPicPr>
          <p:cNvPr id="8196" name="Picture 4" descr="Doctor Cartoon Gif - Polish your personal project or design with these  doctor cartoon. - pic-shenaniga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54" y="2667150"/>
            <a:ext cx="4978400" cy="3444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058123" y="1799854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doctor</a:t>
            </a:r>
          </a:p>
        </p:txBody>
      </p:sp>
      <p:pic>
        <p:nvPicPr>
          <p:cNvPr id="4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99.7632" end="4317.94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9046" y="1730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449753" y="168928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firefighter</a:t>
            </a:r>
          </a:p>
        </p:txBody>
      </p:sp>
      <p:pic>
        <p:nvPicPr>
          <p:cNvPr id="5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pic>
        <p:nvPicPr>
          <p:cNvPr id="12290" name="Picture 2" descr="Emergencia gif 3 » GIF Images Downlo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" y="2340481"/>
            <a:ext cx="4355415" cy="37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.4904" end="29608.7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3131" y="1730881"/>
            <a:ext cx="609600" cy="609600"/>
          </a:xfrm>
          <a:prstGeom prst="rect">
            <a:avLst/>
          </a:prstGeom>
        </p:spPr>
      </p:pic>
      <p:pic>
        <p:nvPicPr>
          <p:cNvPr id="12292" name="Picture 4" descr="By mark GIF on GIFER - by Dajor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035681"/>
            <a:ext cx="4486031" cy="37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F0000"/>
                </a:solidFill>
                <a:latin typeface="Kristen ITC" panose="03050502040202030202" pitchFamily="66" charset="0"/>
              </a:rPr>
              <a:t>What does he do 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5323" y="2735383"/>
            <a:ext cx="217267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architect</a:t>
            </a:r>
          </a:p>
        </p:txBody>
      </p:sp>
      <p:sp>
        <p:nvSpPr>
          <p:cNvPr id="4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229" y="3372338"/>
            <a:ext cx="2316771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doctor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sp>
        <p:nvSpPr>
          <p:cNvPr id="5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228" y="3985845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astronaut</a:t>
            </a:r>
          </a:p>
        </p:txBody>
      </p:sp>
      <p:pic>
        <p:nvPicPr>
          <p:cNvPr id="10242" name="Picture 2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13" y="-21939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3" y="-20415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pace suit png - Astronaut - Transparent Background Astronaut Png |  #4621276 - Vip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70" y="2032000"/>
            <a:ext cx="4040554" cy="362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F936EF00-8F36-4CCC-B96C-53C486E3EC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54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F0000"/>
                </a:solidFill>
                <a:latin typeface="Kristen ITC" panose="03050502040202030202" pitchFamily="66" charset="0"/>
              </a:rPr>
              <a:t>What does he do 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229" y="2735381"/>
            <a:ext cx="217267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architect</a:t>
            </a:r>
          </a:p>
        </p:txBody>
      </p:sp>
      <p:sp>
        <p:nvSpPr>
          <p:cNvPr id="4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229" y="3372338"/>
            <a:ext cx="2488709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firefighter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sp>
        <p:nvSpPr>
          <p:cNvPr id="5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458" y="2044332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lawyer</a:t>
            </a:r>
          </a:p>
        </p:txBody>
      </p:sp>
      <p:pic>
        <p:nvPicPr>
          <p:cNvPr id="10242" name="Picture 2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13" y="-21939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3" y="-20415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محامي في المدينة | مؤسسة أنت الأول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77" y="2044332"/>
            <a:ext cx="3913189" cy="38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F936EF00-8F36-4CCC-B96C-53C486E3EC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54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F0000"/>
                </a:solidFill>
                <a:latin typeface="Kristen ITC" panose="03050502040202030202" pitchFamily="66" charset="0"/>
              </a:rPr>
              <a:t>Is he a diver 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475" y="3506905"/>
            <a:ext cx="24965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No, he isn’t </a:t>
            </a:r>
          </a:p>
        </p:txBody>
      </p:sp>
      <p:sp>
        <p:nvSpPr>
          <p:cNvPr id="5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458" y="2239717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Yes,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 he is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pic>
        <p:nvPicPr>
          <p:cNvPr id="10242" name="Picture 2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13" y="-21939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3" y="-20415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iver Images, Stock Photos &amp;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83" y="1885217"/>
            <a:ext cx="4371975" cy="359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167" y="3374044"/>
            <a:ext cx="1863306" cy="77152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Inter" pitchFamily="34" charset="0"/>
                <a:ea typeface="Inter" pitchFamily="34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lang="en-US" altLang="en-US" sz="2400" b="1" dirty="0">
                <a:solidFill>
                  <a:srgbClr val="002060"/>
                </a:solidFill>
                <a:latin typeface="Inter" pitchFamily="34" charset="0"/>
                <a:ea typeface="Inter" pitchFamily="34" charset="0"/>
              </a:rPr>
              <a:t>teacher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92" y="4375018"/>
            <a:ext cx="2087592" cy="7715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rgbClr val="FF0000"/>
                </a:solidFill>
                <a:latin typeface="Kristen ITC" panose="03050502040202030202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>
                <a:latin typeface="Inter" pitchFamily="34" charset="0"/>
                <a:ea typeface="Inter" pitchFamily="34" charset="0"/>
              </a:rPr>
              <a:t>2</a:t>
            </a:r>
            <a:r>
              <a:rPr lang="en-US" altLang="en-US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.</a:t>
            </a:r>
            <a:r>
              <a:rPr lang="en-US" altLang="en-US" sz="2400" b="1" dirty="0">
                <a:solidFill>
                  <a:srgbClr val="002060"/>
                </a:solidFill>
                <a:latin typeface="Inter" pitchFamily="34" charset="0"/>
                <a:ea typeface="Inter" pitchFamily="34" charset="0"/>
              </a:rPr>
              <a:t>engineer</a:t>
            </a:r>
            <a:endParaRPr lang="en-US" altLang="en-US" b="1" dirty="0">
              <a:solidFill>
                <a:srgbClr val="002060"/>
              </a:solidFill>
              <a:latin typeface="Inter" pitchFamily="34" charset="0"/>
              <a:ea typeface="Inter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638" y="5272187"/>
            <a:ext cx="1688640" cy="77152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Inter" pitchFamily="34" charset="0"/>
                <a:ea typeface="Inter" pitchFamily="34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Inter" pitchFamily="34" charset="0"/>
                <a:ea typeface="Inter" pitchFamily="34" charset="0"/>
              </a:rPr>
              <a:t>nurse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98" y="637201"/>
            <a:ext cx="1808894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10099983" y="1961662"/>
            <a:ext cx="570524" cy="256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  <a:endParaRPr lang="ar-SA" b="1" dirty="0">
              <a:solidFill>
                <a:srgbClr val="00206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637201"/>
            <a:ext cx="193125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7768492" y="1961662"/>
            <a:ext cx="590553" cy="256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  <a:endParaRPr lang="ar-SA" b="1" dirty="0">
              <a:solidFill>
                <a:srgbClr val="002060"/>
              </a:solidFill>
            </a:endParaRPr>
          </a:p>
        </p:txBody>
      </p:sp>
      <p:pic>
        <p:nvPicPr>
          <p:cNvPr id="14342" name="Picture 6" descr="Young pretty nurse providing information, guidance. Cartoon nurse.  Hospital. Stock Vector Image by ©norwayblue #126919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51" y="663088"/>
            <a:ext cx="1931255" cy="155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مستدير الزوايا 11"/>
          <p:cNvSpPr/>
          <p:nvPr/>
        </p:nvSpPr>
        <p:spPr>
          <a:xfrm>
            <a:off x="5096121" y="1957755"/>
            <a:ext cx="590553" cy="256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  <a:endParaRPr lang="ar-S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28152 1.85185E-6 C 0.40769 1.85185E-6 0.56316 -0.03519 0.56316 -0.06343 L 0.56316 -0.12685 " pathEditMode="relative" rAng="0" ptsTypes="AAAA">
                                      <p:cBhvr>
                                        <p:cTn id="10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51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53379 L -0.00104 -0.53379 C 0.05495 -0.53379 0.12396 -0.46481 0.12396 -0.40879 L 0.12396 -0.28379 " pathEditMode="relative" rAng="0" ptsTypes="AAAA">
                                      <p:cBhvr>
                                        <p:cTn id="10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2 0.00278 L -0.40013 -0.3963 L -0.40013 -0.39606 L -0.39245 -0.40741 " pathEditMode="relative" rAng="0" ptsTypes="AAAA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DEC  2021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</a:t>
            </a:r>
            <a:r>
              <a:rPr lang="en-US" sz="36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can 3</a:t>
            </a:r>
            <a:endParaRPr lang="ar-SA" sz="36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6 jobs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1 Finding Out Time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,074 Are You Ready Stock Vector Illustration and Royalty Free Are You  Ready Clipart">
            <a:extLst>
              <a:ext uri="{FF2B5EF4-FFF2-40B4-BE49-F238E27FC236}">
                <a16:creationId xmlns:a16="http://schemas.microsoft.com/office/drawing/2014/main" id="{06C91370-F2FA-408F-ABE9-A41B0972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50" y="1128867"/>
            <a:ext cx="3809268" cy="39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65395" y="2472393"/>
            <a:ext cx="25297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42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99" y="3356247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07" y="1680307"/>
            <a:ext cx="2211755" cy="3173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المهن-باللغة-الانجليزية-Jobs-in-Englis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6.9472" end="600466.85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185" y="4984261"/>
            <a:ext cx="609600" cy="609600"/>
          </a:xfrm>
          <a:prstGeom prst="rect">
            <a:avLst/>
          </a:prstGeom>
        </p:spPr>
      </p:pic>
      <p:pic>
        <p:nvPicPr>
          <p:cNvPr id="2063" name="Picture 15" descr="Professions Week People | Animation design, Professions, Animated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20" y="898769"/>
            <a:ext cx="6738449" cy="53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354539" y="1623272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noProof="0" dirty="0">
                <a:solidFill>
                  <a:srgbClr val="00B050"/>
                </a:solidFill>
                <a:latin typeface="Kristen ITC" panose="03050502040202030202" pitchFamily="66" charset="0"/>
              </a:rPr>
              <a:t>astronaut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7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51.0408" end="27963.86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0215" y="1646101"/>
            <a:ext cx="609600" cy="60960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041661" y="154121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noProof="0" dirty="0">
                <a:solidFill>
                  <a:srgbClr val="00B050"/>
                </a:solidFill>
                <a:latin typeface="Kristen ITC" panose="03050502040202030202" pitchFamily="66" charset="0"/>
              </a:rPr>
              <a:t>reporter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69.4816" end="13159.46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9385" y="1582811"/>
            <a:ext cx="609600" cy="609600"/>
          </a:xfrm>
          <a:prstGeom prst="rect">
            <a:avLst/>
          </a:prstGeom>
        </p:spPr>
      </p:pic>
      <p:pic>
        <p:nvPicPr>
          <p:cNvPr id="1031" name="Picture 7" descr="1 Astronaut Gifs - Gif Abys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3" y="2412008"/>
            <a:ext cx="4652073" cy="374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ic Flip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5" y="2412008"/>
            <a:ext cx="4572000" cy="3676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090923" y="1529684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pilot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522080" y="154121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architect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7170" name="Picture 2" descr="Architect by Kat Cassidy on Dribbb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2" y="2563446"/>
            <a:ext cx="4533832" cy="358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36.3904" end="21898.17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7354" y="1710081"/>
            <a:ext cx="609600" cy="609600"/>
          </a:xfrm>
          <a:prstGeom prst="rect">
            <a:avLst/>
          </a:prstGeom>
        </p:spPr>
      </p:pic>
      <p:pic>
        <p:nvPicPr>
          <p:cNvPr id="7172" name="Picture 4" descr="Little &amp;quot;Red Baron&amp;quot; flying through the clouds. by Standby Team on Dribbbl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92" y="2563446"/>
            <a:ext cx="4842462" cy="358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56.5376" end="9149.93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6123" y="1646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041661" y="154121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engineer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522080" y="160450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nurse</a:t>
            </a:r>
          </a:p>
        </p:txBody>
      </p:sp>
      <p:pic>
        <p:nvPicPr>
          <p:cNvPr id="6146" name="Picture 2" descr="What is he/she?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6" y="2504470"/>
            <a:ext cx="4697045" cy="359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04.2816" end="7813.43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3131" y="1638254"/>
            <a:ext cx="609600" cy="609600"/>
          </a:xfrm>
          <a:prstGeom prst="rect">
            <a:avLst/>
          </a:prstGeom>
        </p:spPr>
      </p:pic>
      <p:pic>
        <p:nvPicPr>
          <p:cNvPr id="6148" name="Picture 4" descr="Engineer GIF - Find on GIF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55" y="2504469"/>
            <a:ext cx="4642338" cy="3591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68.9904" end="24057.14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8708" y="1646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127631" y="164610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diver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449753" y="168928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cook</a:t>
            </a:r>
          </a:p>
        </p:txBody>
      </p:sp>
      <p:pic>
        <p:nvPicPr>
          <p:cNvPr id="5122" name="Picture 2" descr="Pin on ✦ GIFs ✦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9" y="2500923"/>
            <a:ext cx="4704860" cy="350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60.448" end="6065.68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331" y="1730881"/>
            <a:ext cx="609600" cy="609600"/>
          </a:xfrm>
          <a:prstGeom prst="rect">
            <a:avLst/>
          </a:prstGeom>
        </p:spPr>
      </p:pic>
      <p:pic>
        <p:nvPicPr>
          <p:cNvPr id="5124" name="Picture 4" descr="Scuba Diver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013" y="-164623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cuba Diver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13" y="-149383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Blue Pantheon on Behanc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54" y="2500923"/>
            <a:ext cx="4847860" cy="362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11.6064" end="11514.53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0892" y="178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8AA00DF-5623-4CA0-BFC0-7E3C4650D246}"/>
              </a:ext>
            </a:extLst>
          </p:cNvPr>
          <p:cNvSpPr txBox="1">
            <a:spLocks/>
          </p:cNvSpPr>
          <p:nvPr/>
        </p:nvSpPr>
        <p:spPr>
          <a:xfrm>
            <a:off x="1181459" y="505717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4" name="Picture 6" descr="Head Phones GIFs - Get the best GIF on GIPHY">
            <a:extLst>
              <a:ext uri="{FF2B5EF4-FFF2-40B4-BE49-F238E27FC236}">
                <a16:creationId xmlns:a16="http://schemas.microsoft.com/office/drawing/2014/main" id="{1B5B6951-9925-49DC-8748-63CC1039D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" y="653157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7463691" y="154121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Computer technician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1449753" y="1689281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teacher</a:t>
            </a:r>
          </a:p>
        </p:txBody>
      </p:sp>
      <p:pic>
        <p:nvPicPr>
          <p:cNvPr id="4098" name="Picture 2" descr="Education School Animated Clipart: math-at-board-teacher-animated-clipart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6" y="2649415"/>
            <a:ext cx="4776423" cy="332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.708" end="32384.62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459" y="1730881"/>
            <a:ext cx="609600" cy="609600"/>
          </a:xfrm>
          <a:prstGeom prst="rect">
            <a:avLst/>
          </a:prstGeom>
        </p:spPr>
      </p:pic>
      <p:pic>
        <p:nvPicPr>
          <p:cNvPr id="4100" name="Picture 4" descr="frustrated software engineer quotes - Clip Art Librar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38" y="2649414"/>
            <a:ext cx="4759570" cy="3493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 Can 5 (2020) WB_CD 3_4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3.656" end="14804.39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3754" y="1710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5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false,&quot;HasMinimizeMode&quot;:false,&quot;TimerValue&quot;:&quot;01:00&quot;,&quot;HasAutoStart&quot;:fals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false,&quot;HasMinimizeMode&quot;:false,&quot;TimerValue&quot;:&quot;01:00&quot;,&quot;HasAutoStart&quot;:fals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</TotalTime>
  <Words>126</Words>
  <Application>Microsoft Office PowerPoint</Application>
  <PresentationFormat>شاشة عريضة</PresentationFormat>
  <Paragraphs>55</Paragraphs>
  <Slides>19</Slides>
  <Notes>14</Notes>
  <HiddenSlides>2</HiddenSlides>
  <MMClips>16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Anonymous Pro</vt:lpstr>
      <vt:lpstr>Arial</vt:lpstr>
      <vt:lpstr>Calibri</vt:lpstr>
      <vt:lpstr>Comic Sans MS</vt:lpstr>
      <vt:lpstr>Coming Soon</vt:lpstr>
      <vt:lpstr>Concert One</vt:lpstr>
      <vt:lpstr>Inter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43</cp:revision>
  <dcterms:created xsi:type="dcterms:W3CDTF">2021-12-11T08:16:24Z</dcterms:created>
  <dcterms:modified xsi:type="dcterms:W3CDTF">2023-12-05T15:04:04Z</dcterms:modified>
</cp:coreProperties>
</file>