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57" r:id="rId4"/>
    <p:sldId id="281" r:id="rId5"/>
    <p:sldId id="259" r:id="rId6"/>
    <p:sldId id="260" r:id="rId7"/>
    <p:sldId id="261" r:id="rId8"/>
    <p:sldId id="258" r:id="rId9"/>
    <p:sldId id="263" r:id="rId10"/>
    <p:sldId id="264" r:id="rId11"/>
    <p:sldId id="265" r:id="rId12"/>
    <p:sldId id="282" r:id="rId13"/>
    <p:sldId id="266" r:id="rId14"/>
    <p:sldId id="267" r:id="rId15"/>
    <p:sldId id="276" r:id="rId16"/>
    <p:sldId id="277" r:id="rId17"/>
    <p:sldId id="278" r:id="rId18"/>
    <p:sldId id="275" r:id="rId19"/>
    <p:sldId id="268" r:id="rId20"/>
    <p:sldId id="270" r:id="rId21"/>
    <p:sldId id="269" r:id="rId22"/>
    <p:sldId id="271" r:id="rId23"/>
    <p:sldId id="280" r:id="rId24"/>
    <p:sldId id="279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72630-C585-BE36-C00D-2C9B38E76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0873DBC-AB20-7FD3-4250-412BB8581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B2294D-EEDD-B9E7-FECC-564F03EA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42C058-CD4E-185F-44CC-E3CD3468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BB77E4-278D-FB09-4499-909B7453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44FD47-0EAE-FFED-8B43-2A15ED76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C76411-470C-DCEE-138F-9319D2F51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26BAA0-1AB5-37E5-A16D-04B128E7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C34BE1-E115-4C9B-2C30-93589163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C6170D-FE23-4EF1-0071-8A4F728E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95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EE38D9B-82F9-5950-DDCE-14253FA4F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21E709-E503-2EF6-117D-4F9A869E5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6072D-2D17-6C0D-2B56-D051202B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26A995-60D5-69E1-9FE5-C162AA89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8FA506-36C9-5FEA-12A2-37508A1E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29E81B-FFE3-17BD-8055-7E4D54AC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CF727F-D1B6-A951-A0A0-DAF67333E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4B1A21-ADDD-3908-95FE-A3F4C643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E3FE8E-559E-243E-9831-BCD01D4B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B68DD9-324B-B8D9-F988-13BDFCBD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658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4A729C-1295-172A-FC08-12C05C24D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739AC8D-B058-5308-2F9F-4C002B587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8FEFBA-B420-6065-4A10-1FCA5974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9D9035-D6BF-920D-1C4E-907D95D9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AB819-8A39-B1C6-F69F-141A587F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9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8DCF38-C2C5-7423-277C-1827009A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2EE973-C53F-6D30-BF9F-588E41DC2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DF02EB-9C56-56DD-AF96-39399B64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9B5D58-C88A-8ABA-B16B-C49EE762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4F2859-2BD5-EF1C-723F-BC46867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834542-38FA-5F61-A4C6-49028BC1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48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2F9EBF-BC5D-4931-CBE5-B34C4E51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DCC824-2D89-CD9D-0483-68FAC560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6F9F177-1BD1-034D-BA21-13EDF8D2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31D4755-6642-4727-0421-985013598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9EBAAFD-2F47-0B77-7AAD-FBC43D06A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C651B6C-A7A1-ED9F-EECF-5114FDB0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24225-F37C-219B-7043-9B820BB8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AA18D22-8387-A0AA-36B1-1123D739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72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9E516D-EA59-413C-BDF6-6C1AF2B9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2492CA-0AAA-CD18-6BAC-5BFC9790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D970BF-0496-F6D4-154D-593BDAF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E2A9485-6094-C33C-39A3-B9991BBC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0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256BAED-0796-3DC0-47A0-0A25E490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CB3863-53BB-639E-F294-9657B446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B97E175-6255-2630-1127-3EB0A446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14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CDB365-02E7-5FEE-50F4-521680B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8A323F-D8F5-2AA9-E3C4-92780F870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C88F5E-398D-10E7-3BC0-3857AE0D7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1F081E-F43D-EEBF-EFE1-BC576493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BC5B95-6612-6E2F-3390-F0354350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9C61E8-05B4-716F-FBF3-616C04C5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1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494BF2-0666-218C-1A0B-3DE68036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F45E29D-652B-998E-E90C-797B31D8C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D47CBD-95B8-D091-BE94-6B42134E3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4045BBB-634C-324A-C32A-F3508654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BD346A-730A-DAEC-D332-E83B41D9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D50A79-0810-8654-0186-9663EF69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82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8D11837-F3A0-E3BF-E148-7F737A26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BEB123-D2C4-9E7C-962E-D2D20689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53E0BD-C761-9AF6-B96D-DF286FC21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550CB-8232-4C2A-A0FD-34BDA8155891}" type="datetimeFigureOut">
              <a:rPr lang="ar-SA" smtClean="0"/>
              <a:t>02/06/44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EC389E-38BC-F641-C1C9-BA76BB21A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19379-1108-4C20-F053-96D6F1D4C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8AF9-3A94-4F3F-8946-9D0967F8946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29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4.xml"/><Relationship Id="rId18" Type="http://schemas.openxmlformats.org/officeDocument/2006/relationships/image" Target="../media/image7.png"/><Relationship Id="rId26" Type="http://schemas.openxmlformats.org/officeDocument/2006/relationships/slide" Target="slide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5.xml"/><Relationship Id="rId7" Type="http://schemas.openxmlformats.org/officeDocument/2006/relationships/image" Target="../media/image41.png"/><Relationship Id="rId12" Type="http://schemas.openxmlformats.org/officeDocument/2006/relationships/image" Target="../media/image5.png"/><Relationship Id="rId17" Type="http://schemas.openxmlformats.org/officeDocument/2006/relationships/slide" Target="slide20.xml"/><Relationship Id="rId25" Type="http://schemas.openxmlformats.org/officeDocument/2006/relationships/slide" Target="slide18.xml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11" Type="http://schemas.openxmlformats.org/officeDocument/2006/relationships/slide" Target="slide8.xml"/><Relationship Id="rId24" Type="http://schemas.openxmlformats.org/officeDocument/2006/relationships/image" Target="../media/image10.png"/><Relationship Id="rId5" Type="http://schemas.openxmlformats.org/officeDocument/2006/relationships/image" Target="../media/image39.png"/><Relationship Id="rId15" Type="http://schemas.openxmlformats.org/officeDocument/2006/relationships/slide" Target="slide19.xml"/><Relationship Id="rId23" Type="http://schemas.openxmlformats.org/officeDocument/2006/relationships/slide" Target="slide12.xml"/><Relationship Id="rId10" Type="http://schemas.openxmlformats.org/officeDocument/2006/relationships/image" Target="../media/image11.png"/><Relationship Id="rId19" Type="http://schemas.openxmlformats.org/officeDocument/2006/relationships/slide" Target="slide7.xml"/><Relationship Id="rId4" Type="http://schemas.openxmlformats.org/officeDocument/2006/relationships/image" Target="../media/image4.png"/><Relationship Id="rId9" Type="http://schemas.openxmlformats.org/officeDocument/2006/relationships/image" Target="../media/image42.png"/><Relationship Id="rId14" Type="http://schemas.openxmlformats.org/officeDocument/2006/relationships/image" Target="../media/image3.png"/><Relationship Id="rId22" Type="http://schemas.openxmlformats.org/officeDocument/2006/relationships/image" Target="../media/image9.png"/><Relationship Id="rId27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3" Type="http://schemas.openxmlformats.org/officeDocument/2006/relationships/image" Target="../media/image43.png"/><Relationship Id="rId21" Type="http://schemas.openxmlformats.org/officeDocument/2006/relationships/slide" Target="slide2.xml"/><Relationship Id="rId7" Type="http://schemas.openxmlformats.org/officeDocument/2006/relationships/slide" Target="slide4.xml"/><Relationship Id="rId12" Type="http://schemas.openxmlformats.org/officeDocument/2006/relationships/image" Target="../media/image7.png"/><Relationship Id="rId17" Type="http://schemas.openxmlformats.org/officeDocument/2006/relationships/slide" Target="slide12.xml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5.xml"/><Relationship Id="rId10" Type="http://schemas.openxmlformats.org/officeDocument/2006/relationships/image" Target="../media/image6.png"/><Relationship Id="rId19" Type="http://schemas.openxmlformats.org/officeDocument/2006/relationships/slide" Target="slide18.xml"/><Relationship Id="rId4" Type="http://schemas.openxmlformats.org/officeDocument/2006/relationships/image" Target="../media/image39.png"/><Relationship Id="rId9" Type="http://schemas.openxmlformats.org/officeDocument/2006/relationships/slide" Target="slide19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8.png"/><Relationship Id="rId18" Type="http://schemas.openxmlformats.org/officeDocument/2006/relationships/slide" Target="slide18.xml"/><Relationship Id="rId3" Type="http://schemas.openxmlformats.org/officeDocument/2006/relationships/image" Target="../media/image44.gif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slide" Target="slide7.xml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slide" Target="slide12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slide" Target="slide20.xml"/><Relationship Id="rId19" Type="http://schemas.openxmlformats.org/officeDocument/2006/relationships/image" Target="../media/image11.png"/><Relationship Id="rId4" Type="http://schemas.openxmlformats.org/officeDocument/2006/relationships/slide" Target="slide8.xml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3" Type="http://schemas.openxmlformats.org/officeDocument/2006/relationships/image" Target="../media/image45.png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" Type="http://schemas.openxmlformats.org/officeDocument/2006/relationships/image" Target="../media/image4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5" Type="http://schemas.openxmlformats.org/officeDocument/2006/relationships/image" Target="../media/image47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54.gif"/><Relationship Id="rId3" Type="http://schemas.openxmlformats.org/officeDocument/2006/relationships/image" Target="../media/image49.png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image" Target="../media/image53.gif"/><Relationship Id="rId2" Type="http://schemas.openxmlformats.org/officeDocument/2006/relationships/image" Target="../media/image4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5" Type="http://schemas.openxmlformats.org/officeDocument/2006/relationships/image" Target="../media/image51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4" Type="http://schemas.openxmlformats.org/officeDocument/2006/relationships/image" Target="../media/image50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54.gif"/><Relationship Id="rId3" Type="http://schemas.openxmlformats.org/officeDocument/2006/relationships/image" Target="../media/image55.png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image" Target="../media/image53.gif"/><Relationship Id="rId2" Type="http://schemas.openxmlformats.org/officeDocument/2006/relationships/image" Target="../media/image4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5" Type="http://schemas.openxmlformats.org/officeDocument/2006/relationships/image" Target="../media/image51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4" Type="http://schemas.openxmlformats.org/officeDocument/2006/relationships/image" Target="../media/image50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54.gif"/><Relationship Id="rId3" Type="http://schemas.openxmlformats.org/officeDocument/2006/relationships/image" Target="../media/image56.png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image" Target="../media/image53.gif"/><Relationship Id="rId2" Type="http://schemas.openxmlformats.org/officeDocument/2006/relationships/image" Target="../media/image4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5" Type="http://schemas.openxmlformats.org/officeDocument/2006/relationships/image" Target="../media/image51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4" Type="http://schemas.openxmlformats.org/officeDocument/2006/relationships/image" Target="../media/image50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54.gif"/><Relationship Id="rId3" Type="http://schemas.openxmlformats.org/officeDocument/2006/relationships/image" Target="../media/image57.png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image" Target="../media/image53.gif"/><Relationship Id="rId2" Type="http://schemas.openxmlformats.org/officeDocument/2006/relationships/image" Target="../media/image4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5" Type="http://schemas.openxmlformats.org/officeDocument/2006/relationships/image" Target="../media/image51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4" Type="http://schemas.openxmlformats.org/officeDocument/2006/relationships/image" Target="../media/image50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" Type="http://schemas.openxmlformats.org/officeDocument/2006/relationships/video" Target="../media/media6.mp4"/><Relationship Id="rId16" Type="http://schemas.openxmlformats.org/officeDocument/2006/relationships/slide" Target="slide5.xml"/><Relationship Id="rId20" Type="http://schemas.openxmlformats.org/officeDocument/2006/relationships/slide" Target="slide18.xml"/><Relationship Id="rId1" Type="http://schemas.microsoft.com/office/2007/relationships/media" Target="../media/media6.mp4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slide" Target="slide19.xml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3" Type="http://schemas.openxmlformats.org/officeDocument/2006/relationships/image" Target="../media/image59.png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slide" Target="slide5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image" Target="../media/image61.jp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slide" Target="slide19.xml"/><Relationship Id="rId19" Type="http://schemas.openxmlformats.org/officeDocument/2006/relationships/image" Target="../media/image10.png"/><Relationship Id="rId4" Type="http://schemas.openxmlformats.org/officeDocument/2006/relationships/image" Target="../media/image60.jpeg"/><Relationship Id="rId9" Type="http://schemas.openxmlformats.org/officeDocument/2006/relationships/image" Target="../media/image3.pn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8.png"/><Relationship Id="rId18" Type="http://schemas.openxmlformats.org/officeDocument/2006/relationships/slide" Target="slide18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slide" Target="slide7.xml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slide" Target="slide12.xml"/><Relationship Id="rId20" Type="http://schemas.openxmlformats.org/officeDocument/2006/relationships/slide" Target="slide2.xml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slide" Target="slide8.xml"/><Relationship Id="rId15" Type="http://schemas.openxmlformats.org/officeDocument/2006/relationships/image" Target="../media/image9.png"/><Relationship Id="rId10" Type="http://schemas.openxmlformats.org/officeDocument/2006/relationships/slide" Target="slide20.xml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slide" Target="slide5.xml"/><Relationship Id="rId2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8.png"/><Relationship Id="rId18" Type="http://schemas.openxmlformats.org/officeDocument/2006/relationships/slide" Target="slide18.xml"/><Relationship Id="rId26" Type="http://schemas.openxmlformats.org/officeDocument/2006/relationships/slide" Target="slide23.xml"/><Relationship Id="rId3" Type="http://schemas.openxmlformats.org/officeDocument/2006/relationships/image" Target="../media/image62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slide" Target="slide7.xml"/><Relationship Id="rId17" Type="http://schemas.openxmlformats.org/officeDocument/2006/relationships/image" Target="../media/image10.png"/><Relationship Id="rId25" Type="http://schemas.openxmlformats.org/officeDocument/2006/relationships/image" Target="../media/image64.jpg"/><Relationship Id="rId2" Type="http://schemas.openxmlformats.org/officeDocument/2006/relationships/image" Target="../media/image4.png"/><Relationship Id="rId16" Type="http://schemas.openxmlformats.org/officeDocument/2006/relationships/slide" Target="slide12.xml"/><Relationship Id="rId20" Type="http://schemas.openxmlformats.org/officeDocument/2006/relationships/slide" Target="slide2.xml"/><Relationship Id="rId29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24" Type="http://schemas.openxmlformats.org/officeDocument/2006/relationships/slide" Target="slide22.xml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63.jpg"/><Relationship Id="rId28" Type="http://schemas.openxmlformats.org/officeDocument/2006/relationships/slide" Target="slide24.xml"/><Relationship Id="rId10" Type="http://schemas.openxmlformats.org/officeDocument/2006/relationships/slide" Target="slide20.xml"/><Relationship Id="rId19" Type="http://schemas.openxmlformats.org/officeDocument/2006/relationships/image" Target="../media/image11.png"/><Relationship Id="rId4" Type="http://schemas.openxmlformats.org/officeDocument/2006/relationships/slide" Target="slide8.xml"/><Relationship Id="rId9" Type="http://schemas.openxmlformats.org/officeDocument/2006/relationships/image" Target="../media/image6.png"/><Relationship Id="rId14" Type="http://schemas.openxmlformats.org/officeDocument/2006/relationships/slide" Target="slide5.xml"/><Relationship Id="rId22" Type="http://schemas.openxmlformats.org/officeDocument/2006/relationships/slide" Target="slide21.xml"/><Relationship Id="rId27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66.jpg"/><Relationship Id="rId3" Type="http://schemas.openxmlformats.org/officeDocument/2006/relationships/image" Target="../media/image67.png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65.jpg"/><Relationship Id="rId5" Type="http://schemas.openxmlformats.org/officeDocument/2006/relationships/image" Target="../media/image16.gif"/><Relationship Id="rId15" Type="http://schemas.openxmlformats.org/officeDocument/2006/relationships/image" Target="../media/image3.png"/><Relationship Id="rId10" Type="http://schemas.openxmlformats.org/officeDocument/2006/relationships/slide" Target="slide23.xml"/><Relationship Id="rId4" Type="http://schemas.openxmlformats.org/officeDocument/2006/relationships/image" Target="../media/image68.png"/><Relationship Id="rId9" Type="http://schemas.openxmlformats.org/officeDocument/2006/relationships/image" Target="../media/image64.jpg"/><Relationship Id="rId1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63.jpg"/><Relationship Id="rId3" Type="http://schemas.openxmlformats.org/officeDocument/2006/relationships/slideLayout" Target="../slideLayouts/slideLayout1.xml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slide" Target="slide21.xml"/><Relationship Id="rId2" Type="http://schemas.openxmlformats.org/officeDocument/2006/relationships/audio" Target="../media/media7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slide" Target="slide23.xml"/><Relationship Id="rId1" Type="http://schemas.microsoft.com/office/2007/relationships/media" Target="../media/media7.mp3"/><Relationship Id="rId6" Type="http://schemas.openxmlformats.org/officeDocument/2006/relationships/image" Target="../media/image70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32" Type="http://schemas.openxmlformats.org/officeDocument/2006/relationships/image" Target="../media/image66.jpg"/><Relationship Id="rId5" Type="http://schemas.openxmlformats.org/officeDocument/2006/relationships/image" Target="../media/image69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28" Type="http://schemas.openxmlformats.org/officeDocument/2006/relationships/image" Target="../media/image64.jpg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slide" Target="slide22.xml"/><Relationship Id="rId30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0.xml"/><Relationship Id="rId18" Type="http://schemas.openxmlformats.org/officeDocument/2006/relationships/image" Target="../media/image9.png"/><Relationship Id="rId26" Type="http://schemas.openxmlformats.org/officeDocument/2006/relationships/image" Target="../media/image63.jpg"/><Relationship Id="rId3" Type="http://schemas.openxmlformats.org/officeDocument/2006/relationships/slideLayout" Target="../slideLayouts/slideLayout1.xml"/><Relationship Id="rId21" Type="http://schemas.openxmlformats.org/officeDocument/2006/relationships/slide" Target="slide18.xml"/><Relationship Id="rId7" Type="http://schemas.openxmlformats.org/officeDocument/2006/relationships/slide" Target="slide8.xml"/><Relationship Id="rId12" Type="http://schemas.openxmlformats.org/officeDocument/2006/relationships/image" Target="../media/image6.png"/><Relationship Id="rId17" Type="http://schemas.openxmlformats.org/officeDocument/2006/relationships/slide" Target="slide5.xml"/><Relationship Id="rId25" Type="http://schemas.openxmlformats.org/officeDocument/2006/relationships/slide" Target="slide21.xml"/><Relationship Id="rId2" Type="http://schemas.openxmlformats.org/officeDocument/2006/relationships/audio" Target="../media/media8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slide" Target="slide23.xml"/><Relationship Id="rId1" Type="http://schemas.microsoft.com/office/2007/relationships/media" Target="../media/media8.mp3"/><Relationship Id="rId6" Type="http://schemas.openxmlformats.org/officeDocument/2006/relationships/image" Target="../media/image70.png"/><Relationship Id="rId11" Type="http://schemas.openxmlformats.org/officeDocument/2006/relationships/slide" Target="slide19.xml"/><Relationship Id="rId24" Type="http://schemas.openxmlformats.org/officeDocument/2006/relationships/image" Target="../media/image12.png"/><Relationship Id="rId32" Type="http://schemas.openxmlformats.org/officeDocument/2006/relationships/image" Target="../media/image66.jpg"/><Relationship Id="rId5" Type="http://schemas.openxmlformats.org/officeDocument/2006/relationships/image" Target="../media/image71.png"/><Relationship Id="rId15" Type="http://schemas.openxmlformats.org/officeDocument/2006/relationships/slide" Target="slide7.xml"/><Relationship Id="rId23" Type="http://schemas.openxmlformats.org/officeDocument/2006/relationships/slide" Target="slide2.xml"/><Relationship Id="rId28" Type="http://schemas.openxmlformats.org/officeDocument/2006/relationships/image" Target="../media/image64.jpg"/><Relationship Id="rId10" Type="http://schemas.openxmlformats.org/officeDocument/2006/relationships/image" Target="../media/image3.png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slide" Target="slide22.xml"/><Relationship Id="rId30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8.png"/><Relationship Id="rId18" Type="http://schemas.openxmlformats.org/officeDocument/2006/relationships/slide" Target="slide18.xml"/><Relationship Id="rId26" Type="http://schemas.openxmlformats.org/officeDocument/2006/relationships/slide" Target="slide23.xml"/><Relationship Id="rId3" Type="http://schemas.openxmlformats.org/officeDocument/2006/relationships/image" Target="../media/image72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slide" Target="slide7.xml"/><Relationship Id="rId17" Type="http://schemas.openxmlformats.org/officeDocument/2006/relationships/image" Target="../media/image10.png"/><Relationship Id="rId25" Type="http://schemas.openxmlformats.org/officeDocument/2006/relationships/image" Target="../media/image64.jpg"/><Relationship Id="rId2" Type="http://schemas.openxmlformats.org/officeDocument/2006/relationships/image" Target="../media/image4.png"/><Relationship Id="rId16" Type="http://schemas.openxmlformats.org/officeDocument/2006/relationships/slide" Target="slide12.xml"/><Relationship Id="rId20" Type="http://schemas.openxmlformats.org/officeDocument/2006/relationships/slide" Target="slide2.xml"/><Relationship Id="rId29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24" Type="http://schemas.openxmlformats.org/officeDocument/2006/relationships/slide" Target="slide22.xml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63.jpg"/><Relationship Id="rId28" Type="http://schemas.openxmlformats.org/officeDocument/2006/relationships/slide" Target="slide24.xml"/><Relationship Id="rId10" Type="http://schemas.openxmlformats.org/officeDocument/2006/relationships/slide" Target="slide20.xml"/><Relationship Id="rId19" Type="http://schemas.openxmlformats.org/officeDocument/2006/relationships/image" Target="../media/image11.png"/><Relationship Id="rId4" Type="http://schemas.openxmlformats.org/officeDocument/2006/relationships/slide" Target="slide8.xml"/><Relationship Id="rId9" Type="http://schemas.openxmlformats.org/officeDocument/2006/relationships/image" Target="../media/image6.png"/><Relationship Id="rId14" Type="http://schemas.openxmlformats.org/officeDocument/2006/relationships/slide" Target="slide5.xml"/><Relationship Id="rId22" Type="http://schemas.openxmlformats.org/officeDocument/2006/relationships/slide" Target="slide21.xml"/><Relationship Id="rId27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openxmlformats.org/officeDocument/2006/relationships/image" Target="../media/image11.png"/><Relationship Id="rId26" Type="http://schemas.openxmlformats.org/officeDocument/2006/relationships/image" Target="../media/image22.png"/><Relationship Id="rId3" Type="http://schemas.openxmlformats.org/officeDocument/2006/relationships/slide" Target="slide8.xml"/><Relationship Id="rId21" Type="http://schemas.openxmlformats.org/officeDocument/2006/relationships/image" Target="../media/image17.jpg"/><Relationship Id="rId7" Type="http://schemas.openxmlformats.org/officeDocument/2006/relationships/slide" Target="slide19.xml"/><Relationship Id="rId12" Type="http://schemas.openxmlformats.org/officeDocument/2006/relationships/image" Target="../media/image8.png"/><Relationship Id="rId17" Type="http://schemas.openxmlformats.org/officeDocument/2006/relationships/slide" Target="slide18.xml"/><Relationship Id="rId25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24" Type="http://schemas.openxmlformats.org/officeDocument/2006/relationships/image" Target="../media/image20.png"/><Relationship Id="rId5" Type="http://schemas.openxmlformats.org/officeDocument/2006/relationships/slide" Target="slide4.xml"/><Relationship Id="rId15" Type="http://schemas.openxmlformats.org/officeDocument/2006/relationships/slide" Target="slide12.xml"/><Relationship Id="rId23" Type="http://schemas.openxmlformats.org/officeDocument/2006/relationships/image" Target="../media/image19.jpg"/><Relationship Id="rId28" Type="http://schemas.openxmlformats.org/officeDocument/2006/relationships/image" Target="../media/image16.gif"/><Relationship Id="rId10" Type="http://schemas.openxmlformats.org/officeDocument/2006/relationships/image" Target="../media/image7.png"/><Relationship Id="rId19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slide" Target="slide20.xml"/><Relationship Id="rId14" Type="http://schemas.openxmlformats.org/officeDocument/2006/relationships/image" Target="../media/image9.png"/><Relationship Id="rId22" Type="http://schemas.openxmlformats.org/officeDocument/2006/relationships/image" Target="../media/image18.png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gif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audio" Target="../media/audio2.mp3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microsoft.com/office/2007/relationships/hdphoto" Target="../media/hdphoto3.wdp"/><Relationship Id="rId5" Type="http://schemas.openxmlformats.org/officeDocument/2006/relationships/image" Target="../media/image28.jpg"/><Relationship Id="rId1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" Type="http://schemas.microsoft.com/office/2007/relationships/media" Target="../media/media3.mp4"/><Relationship Id="rId16" Type="http://schemas.openxmlformats.org/officeDocument/2006/relationships/slide" Target="slide5.xml"/><Relationship Id="rId20" Type="http://schemas.openxmlformats.org/officeDocument/2006/relationships/slide" Target="slide18.xml"/><Relationship Id="rId1" Type="http://schemas.openxmlformats.org/officeDocument/2006/relationships/video" Target="NULL" TargetMode="Externa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image" Target="../media/image34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slide" Target="slide19.xml"/><Relationship Id="rId19" Type="http://schemas.openxmlformats.org/officeDocument/2006/relationships/image" Target="../media/image10.png"/><Relationship Id="rId4" Type="http://schemas.openxmlformats.org/officeDocument/2006/relationships/image" Target="../media/image33.png"/><Relationship Id="rId9" Type="http://schemas.openxmlformats.org/officeDocument/2006/relationships/image" Target="../media/image3.pn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5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openxmlformats.org/officeDocument/2006/relationships/slide" Target="slide5.xml"/><Relationship Id="rId20" Type="http://schemas.openxmlformats.org/officeDocument/2006/relationships/slide" Target="slide18.xml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24" Type="http://schemas.openxmlformats.org/officeDocument/2006/relationships/slide" Target="slide19.xml"/><Relationship Id="rId5" Type="http://schemas.openxmlformats.org/officeDocument/2006/relationships/image" Target="../media/image35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slide" Target="slide4.xml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3" Type="http://schemas.openxmlformats.org/officeDocument/2006/relationships/image" Target="../media/image35.png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slide" Target="slide5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slide" Target="slide19.xml"/><Relationship Id="rId19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3.pn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5C79B0-81B6-3D3C-D930-849DD279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71801"/>
            <a:ext cx="6065190" cy="358450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55C98B5-0DD6-B933-FECC-7F8DC2643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6" y="191239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43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1980D39-2342-C6B9-D093-E77904856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073" y="-34729"/>
            <a:ext cx="3158836" cy="162455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616873B-F7BA-8FA3-AAF0-9739F0638491}"/>
              </a:ext>
            </a:extLst>
          </p:cNvPr>
          <p:cNvSpPr txBox="1"/>
          <p:nvPr/>
        </p:nvSpPr>
        <p:spPr>
          <a:xfrm>
            <a:off x="125010" y="1964722"/>
            <a:ext cx="269399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“ Good Morning ! ” chant 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 defTabSz="457200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and chant</a:t>
            </a:r>
            <a:endParaRPr lang="ar-SA" sz="24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54638DB6-8676-89F5-E46E-078C22420F4E}"/>
              </a:ext>
            </a:extLst>
          </p:cNvPr>
          <p:cNvSpPr/>
          <p:nvPr/>
        </p:nvSpPr>
        <p:spPr>
          <a:xfrm>
            <a:off x="1134908" y="1344772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6E23CD4-6BCC-02EB-4999-D5320D32F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04" y="175285"/>
            <a:ext cx="7633506" cy="6406203"/>
          </a:xfrm>
          <a:prstGeom prst="rect">
            <a:avLst/>
          </a:prstGeom>
        </p:spPr>
      </p:pic>
      <p:pic>
        <p:nvPicPr>
          <p:cNvPr id="7" name="We Can 3 (2020) SB_CD 1_49">
            <a:hlinkClick r:id="" action="ppaction://media"/>
            <a:extLst>
              <a:ext uri="{FF2B5EF4-FFF2-40B4-BE49-F238E27FC236}">
                <a16:creationId xmlns:a16="http://schemas.microsoft.com/office/drawing/2014/main" id="{8E677332-7970-74FF-9FB8-E8C58168F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1601" y="3429000"/>
            <a:ext cx="674202" cy="699306"/>
          </a:xfrm>
          <a:prstGeom prst="rect">
            <a:avLst/>
          </a:prstGeom>
        </p:spPr>
      </p:pic>
      <p:pic>
        <p:nvPicPr>
          <p:cNvPr id="8" name="video_2021-12-20_11-17-09">
            <a:hlinkClick r:id="" action="ppaction://media"/>
            <a:extLst>
              <a:ext uri="{FF2B5EF4-FFF2-40B4-BE49-F238E27FC236}">
                <a16:creationId xmlns:a16="http://schemas.microsoft.com/office/drawing/2014/main" id="{D2D3D34C-A99B-6911-8ECF-8FA000FAD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55" y="5274456"/>
            <a:ext cx="2562093" cy="130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79BE4FF-586E-6A60-EB7F-9ABA498E5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1" y="4453880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1" action="ppaction://hlinksldjump"/>
            <a:extLst>
              <a:ext uri="{FF2B5EF4-FFF2-40B4-BE49-F238E27FC236}">
                <a16:creationId xmlns:a16="http://schemas.microsoft.com/office/drawing/2014/main" id="{49313970-BE56-A4F1-DDB1-7371A462DD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66D795BA-AE3E-6EAC-D7F0-35EE1011B9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5" action="ppaction://hlinksldjump"/>
            <a:extLst>
              <a:ext uri="{FF2B5EF4-FFF2-40B4-BE49-F238E27FC236}">
                <a16:creationId xmlns:a16="http://schemas.microsoft.com/office/drawing/2014/main" id="{4D4D52F8-DCAD-A579-62BE-3F8C214F2F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7" action="ppaction://hlinksldjump"/>
            <a:extLst>
              <a:ext uri="{FF2B5EF4-FFF2-40B4-BE49-F238E27FC236}">
                <a16:creationId xmlns:a16="http://schemas.microsoft.com/office/drawing/2014/main" id="{DAD0FD0D-E51D-8B0B-55BC-3E9BD2F478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 descr="صورة تحتوي على نص&#10;&#10;تم إنشاء الوصف تلقائياً">
            <a:hlinkClick r:id="rId19" action="ppaction://hlinksldjump"/>
            <a:extLst>
              <a:ext uri="{FF2B5EF4-FFF2-40B4-BE49-F238E27FC236}">
                <a16:creationId xmlns:a16="http://schemas.microsoft.com/office/drawing/2014/main" id="{554112F1-B44B-1E34-B8AC-2B04836CA6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 descr="صورة تحتوي على نص, علامة, برتقالي, داكن&#10;&#10;تم إنشاء الوصف تلقائياً">
            <a:hlinkClick r:id="rId21" action="ppaction://hlinksldjump"/>
            <a:extLst>
              <a:ext uri="{FF2B5EF4-FFF2-40B4-BE49-F238E27FC236}">
                <a16:creationId xmlns:a16="http://schemas.microsoft.com/office/drawing/2014/main" id="{D56A84B0-8070-5B2E-BFDE-D46B4DF79E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23" action="ppaction://hlinksldjump"/>
            <a:extLst>
              <a:ext uri="{FF2B5EF4-FFF2-40B4-BE49-F238E27FC236}">
                <a16:creationId xmlns:a16="http://schemas.microsoft.com/office/drawing/2014/main" id="{939059DC-D5D5-6A9E-DBDA-618150D4C6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rId25" action="ppaction://hlinksldjump"/>
            <a:extLst>
              <a:ext uri="{FF2B5EF4-FFF2-40B4-BE49-F238E27FC236}">
                <a16:creationId xmlns:a16="http://schemas.microsoft.com/office/drawing/2014/main" id="{952EE838-6711-F9F4-881E-328239EC0B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hlinkClick r:id="rId26" action="ppaction://hlinksldjump"/>
            <a:extLst>
              <a:ext uri="{FF2B5EF4-FFF2-40B4-BE49-F238E27FC236}">
                <a16:creationId xmlns:a16="http://schemas.microsoft.com/office/drawing/2014/main" id="{ED76F7BA-8D07-211A-E29B-A2D6C05DC7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6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309D77D-F2AA-122F-8320-F40D0BEC4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8" y="1873137"/>
            <a:ext cx="9583343" cy="419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926B0D-A96C-FD37-19F5-36243E3AA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5558" y="124293"/>
            <a:ext cx="4777193" cy="162455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8B1140B-C413-D4A6-3FEB-5617CDE4D856}"/>
              </a:ext>
            </a:extLst>
          </p:cNvPr>
          <p:cNvSpPr txBox="1"/>
          <p:nvPr/>
        </p:nvSpPr>
        <p:spPr>
          <a:xfrm>
            <a:off x="3050982" y="3167390"/>
            <a:ext cx="25794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Good morning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BA2E92C-4B73-D440-4EBC-363785489E51}"/>
              </a:ext>
            </a:extLst>
          </p:cNvPr>
          <p:cNvSpPr txBox="1"/>
          <p:nvPr/>
        </p:nvSpPr>
        <p:spPr>
          <a:xfrm>
            <a:off x="7488790" y="3183311"/>
            <a:ext cx="25794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Good evening 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3C419AE-7FF2-EC91-0211-23909BC5C3A8}"/>
              </a:ext>
            </a:extLst>
          </p:cNvPr>
          <p:cNvSpPr txBox="1"/>
          <p:nvPr/>
        </p:nvSpPr>
        <p:spPr>
          <a:xfrm>
            <a:off x="2875832" y="4357022"/>
            <a:ext cx="28091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Good afternoon 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1EA43EC-A739-23FC-DFFF-EAD98E8A0CAE}"/>
              </a:ext>
            </a:extLst>
          </p:cNvPr>
          <p:cNvSpPr txBox="1"/>
          <p:nvPr/>
        </p:nvSpPr>
        <p:spPr>
          <a:xfrm>
            <a:off x="7652566" y="4357023"/>
            <a:ext cx="22495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Good night  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hlinkClick r:id="rId5" action="ppaction://hlinksldjump"/>
            <a:extLst>
              <a:ext uri="{FF2B5EF4-FFF2-40B4-BE49-F238E27FC236}">
                <a16:creationId xmlns:a16="http://schemas.microsoft.com/office/drawing/2014/main" id="{4CF37712-88B8-08AE-E0E1-06EEDDD45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7" action="ppaction://hlinksldjump"/>
            <a:extLst>
              <a:ext uri="{FF2B5EF4-FFF2-40B4-BE49-F238E27FC236}">
                <a16:creationId xmlns:a16="http://schemas.microsoft.com/office/drawing/2014/main" id="{DA3A4307-F53C-6C82-74E4-4C12B14B8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9" action="ppaction://hlinksldjump"/>
            <a:extLst>
              <a:ext uri="{FF2B5EF4-FFF2-40B4-BE49-F238E27FC236}">
                <a16:creationId xmlns:a16="http://schemas.microsoft.com/office/drawing/2014/main" id="{A58A73F9-C615-8A57-A6A3-A1C16A21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hlinkClick r:id="rId11" action="ppaction://hlinksldjump"/>
            <a:extLst>
              <a:ext uri="{FF2B5EF4-FFF2-40B4-BE49-F238E27FC236}">
                <a16:creationId xmlns:a16="http://schemas.microsoft.com/office/drawing/2014/main" id="{03017199-CCB8-93E7-5B01-AAE6A9483C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id="{7371AE6F-B551-E25E-EDA0-C3A22C870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 descr="صورة تحتوي على نص, علامة, برتقالي, داكن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98E1FB22-98BF-1A7C-25C6-337CA80AAF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17" action="ppaction://hlinksldjump"/>
            <a:extLst>
              <a:ext uri="{FF2B5EF4-FFF2-40B4-BE49-F238E27FC236}">
                <a16:creationId xmlns:a16="http://schemas.microsoft.com/office/drawing/2014/main" id="{96A95078-F1ED-A5F1-02D6-58FC03DD7E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19" action="ppaction://hlinksldjump"/>
            <a:extLst>
              <a:ext uri="{FF2B5EF4-FFF2-40B4-BE49-F238E27FC236}">
                <a16:creationId xmlns:a16="http://schemas.microsoft.com/office/drawing/2014/main" id="{91BF3DAB-AC3C-4152-1FCA-B0D68907D7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rId21" action="ppaction://hlinksldjump"/>
            <a:extLst>
              <a:ext uri="{FF2B5EF4-FFF2-40B4-BE49-F238E27FC236}">
                <a16:creationId xmlns:a16="http://schemas.microsoft.com/office/drawing/2014/main" id="{0FE0E16D-7192-E68C-466C-35164B3F66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06ED3A-4759-57DC-C3ED-5EBEACE84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54" y="1076109"/>
            <a:ext cx="7550727" cy="4705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id="{F224F4AF-A228-29ED-CEBE-2F9D0D21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6" action="ppaction://hlinksldjump"/>
            <a:extLst>
              <a:ext uri="{FF2B5EF4-FFF2-40B4-BE49-F238E27FC236}">
                <a16:creationId xmlns:a16="http://schemas.microsoft.com/office/drawing/2014/main" id="{65BA59FC-E4FF-F24E-297D-808FED42C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8" action="ppaction://hlinksldjump"/>
            <a:extLst>
              <a:ext uri="{FF2B5EF4-FFF2-40B4-BE49-F238E27FC236}">
                <a16:creationId xmlns:a16="http://schemas.microsoft.com/office/drawing/2014/main" id="{C2FC3808-CD78-9EEB-CCB1-CD9E7E8F2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0" action="ppaction://hlinksldjump"/>
            <a:extLst>
              <a:ext uri="{FF2B5EF4-FFF2-40B4-BE49-F238E27FC236}">
                <a16:creationId xmlns:a16="http://schemas.microsoft.com/office/drawing/2014/main" id="{934EF9F4-DA9F-9D2C-030C-6D8F618BA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نص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26E966C1-B24E-66E2-D4BB-956F2A7BB2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EFAA9A23-38F0-AEDC-827A-0B10EF38C9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6" action="ppaction://hlinksldjump"/>
            <a:extLst>
              <a:ext uri="{FF2B5EF4-FFF2-40B4-BE49-F238E27FC236}">
                <a16:creationId xmlns:a16="http://schemas.microsoft.com/office/drawing/2014/main" id="{29236852-5D5B-C8F8-C549-F7F066333F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8" action="ppaction://hlinksldjump"/>
            <a:extLst>
              <a:ext uri="{FF2B5EF4-FFF2-40B4-BE49-F238E27FC236}">
                <a16:creationId xmlns:a16="http://schemas.microsoft.com/office/drawing/2014/main" id="{5BB2F5E2-E368-9ECC-DCE3-70101FACDF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20" action="ppaction://hlinksldjump"/>
            <a:extLst>
              <a:ext uri="{FF2B5EF4-FFF2-40B4-BE49-F238E27FC236}">
                <a16:creationId xmlns:a16="http://schemas.microsoft.com/office/drawing/2014/main" id="{71824CE4-DF64-4DF9-C431-D4E953AF54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68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F9D846C-733E-1AD0-A65C-63883CD0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74" y="4096650"/>
            <a:ext cx="3275895" cy="2559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EA3075-6B26-521A-B845-EEF6D610E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5" y="4070186"/>
            <a:ext cx="3275895" cy="2585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E003ED2-1528-ADD1-AF84-9C00E7D3E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74" y="604220"/>
            <a:ext cx="3275895" cy="2559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99E0E7B-4059-99DF-0FB9-7AFB7F519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85" y="604220"/>
            <a:ext cx="3275895" cy="2585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Google Shape;310;p30">
            <a:extLst>
              <a:ext uri="{FF2B5EF4-FFF2-40B4-BE49-F238E27FC236}">
                <a16:creationId xmlns:a16="http://schemas.microsoft.com/office/drawing/2014/main" id="{AFD3DD02-4564-0988-A331-82F05C9AC0A0}"/>
              </a:ext>
            </a:extLst>
          </p:cNvPr>
          <p:cNvSpPr/>
          <p:nvPr/>
        </p:nvSpPr>
        <p:spPr>
          <a:xfrm>
            <a:off x="4558844" y="303180"/>
            <a:ext cx="1558637" cy="153988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Good morning</a:t>
            </a:r>
            <a:endParaRPr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Google Shape;310;p30">
            <a:extLst>
              <a:ext uri="{FF2B5EF4-FFF2-40B4-BE49-F238E27FC236}">
                <a16:creationId xmlns:a16="http://schemas.microsoft.com/office/drawing/2014/main" id="{0B57A272-1E1D-1DF4-02AD-892A06F23E36}"/>
              </a:ext>
            </a:extLst>
          </p:cNvPr>
          <p:cNvSpPr/>
          <p:nvPr/>
        </p:nvSpPr>
        <p:spPr>
          <a:xfrm>
            <a:off x="4558844" y="1889111"/>
            <a:ext cx="1558637" cy="153988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Good night</a:t>
            </a:r>
            <a:endParaRPr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310;p30">
            <a:extLst>
              <a:ext uri="{FF2B5EF4-FFF2-40B4-BE49-F238E27FC236}">
                <a16:creationId xmlns:a16="http://schemas.microsoft.com/office/drawing/2014/main" id="{AF653BEE-7C33-E0CB-6D31-73A07B88E531}"/>
              </a:ext>
            </a:extLst>
          </p:cNvPr>
          <p:cNvSpPr/>
          <p:nvPr/>
        </p:nvSpPr>
        <p:spPr>
          <a:xfrm>
            <a:off x="4558844" y="3484115"/>
            <a:ext cx="1558637" cy="153988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Good afternoon</a:t>
            </a:r>
            <a:endParaRPr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310;p30">
            <a:extLst>
              <a:ext uri="{FF2B5EF4-FFF2-40B4-BE49-F238E27FC236}">
                <a16:creationId xmlns:a16="http://schemas.microsoft.com/office/drawing/2014/main" id="{F55970E6-1E60-570D-2D7C-8E70BC8F5596}"/>
              </a:ext>
            </a:extLst>
          </p:cNvPr>
          <p:cNvSpPr/>
          <p:nvPr/>
        </p:nvSpPr>
        <p:spPr>
          <a:xfrm>
            <a:off x="4537362" y="5116087"/>
            <a:ext cx="1558637" cy="153988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Good evening</a:t>
            </a:r>
            <a:endParaRPr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310;p30">
            <a:extLst>
              <a:ext uri="{FF2B5EF4-FFF2-40B4-BE49-F238E27FC236}">
                <a16:creationId xmlns:a16="http://schemas.microsoft.com/office/drawing/2014/main" id="{0A29A408-7A86-2B1C-C98D-5CDE0132481A}"/>
              </a:ext>
            </a:extLst>
          </p:cNvPr>
          <p:cNvSpPr/>
          <p:nvPr/>
        </p:nvSpPr>
        <p:spPr>
          <a:xfrm>
            <a:off x="218208" y="402196"/>
            <a:ext cx="644237" cy="61193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</a:t>
            </a:r>
            <a:endParaRPr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Google Shape;310;p30">
            <a:extLst>
              <a:ext uri="{FF2B5EF4-FFF2-40B4-BE49-F238E27FC236}">
                <a16:creationId xmlns:a16="http://schemas.microsoft.com/office/drawing/2014/main" id="{B2924B5B-880D-1F4C-687A-107A0DB864E7}"/>
              </a:ext>
            </a:extLst>
          </p:cNvPr>
          <p:cNvSpPr/>
          <p:nvPr/>
        </p:nvSpPr>
        <p:spPr>
          <a:xfrm>
            <a:off x="218208" y="3874378"/>
            <a:ext cx="644237" cy="61193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</a:t>
            </a:r>
            <a:endParaRPr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310;p30">
            <a:extLst>
              <a:ext uri="{FF2B5EF4-FFF2-40B4-BE49-F238E27FC236}">
                <a16:creationId xmlns:a16="http://schemas.microsoft.com/office/drawing/2014/main" id="{3D291919-A54E-32C8-F92D-D5F8413D5E0E}"/>
              </a:ext>
            </a:extLst>
          </p:cNvPr>
          <p:cNvSpPr/>
          <p:nvPr/>
        </p:nvSpPr>
        <p:spPr>
          <a:xfrm>
            <a:off x="6553555" y="402196"/>
            <a:ext cx="644237" cy="61193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</a:t>
            </a:r>
            <a:endParaRPr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310;p30">
            <a:extLst>
              <a:ext uri="{FF2B5EF4-FFF2-40B4-BE49-F238E27FC236}">
                <a16:creationId xmlns:a16="http://schemas.microsoft.com/office/drawing/2014/main" id="{23B2ECC4-2A76-DB01-BA53-5E7A6E4294B0}"/>
              </a:ext>
            </a:extLst>
          </p:cNvPr>
          <p:cNvSpPr/>
          <p:nvPr/>
        </p:nvSpPr>
        <p:spPr>
          <a:xfrm>
            <a:off x="6675826" y="3874378"/>
            <a:ext cx="644237" cy="61193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</a:t>
            </a:r>
            <a:endParaRPr sz="2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2C5400C6-D81A-BE11-F83C-459A0411902B}"/>
              </a:ext>
            </a:extLst>
          </p:cNvPr>
          <p:cNvCxnSpPr/>
          <p:nvPr/>
        </p:nvCxnSpPr>
        <p:spPr>
          <a:xfrm>
            <a:off x="5891645" y="1603786"/>
            <a:ext cx="1106300" cy="227059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7839A12C-04F7-8459-3B79-6BC7DFA41279}"/>
              </a:ext>
            </a:extLst>
          </p:cNvPr>
          <p:cNvCxnSpPr/>
          <p:nvPr/>
        </p:nvCxnSpPr>
        <p:spPr>
          <a:xfrm flipH="1" flipV="1">
            <a:off x="3726522" y="2230697"/>
            <a:ext cx="908873" cy="54547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3BD4DD74-3C71-F571-A602-DE6460D00C6D}"/>
              </a:ext>
            </a:extLst>
          </p:cNvPr>
          <p:cNvCxnSpPr/>
          <p:nvPr/>
        </p:nvCxnSpPr>
        <p:spPr>
          <a:xfrm flipH="1">
            <a:off x="3725311" y="4561609"/>
            <a:ext cx="833533" cy="46239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D3A73183-7371-AA69-0190-32DD5A51124F}"/>
              </a:ext>
            </a:extLst>
          </p:cNvPr>
          <p:cNvCxnSpPr/>
          <p:nvPr/>
        </p:nvCxnSpPr>
        <p:spPr>
          <a:xfrm flipV="1">
            <a:off x="5891645" y="2534608"/>
            <a:ext cx="893619" cy="291907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صورة 1">
            <a:hlinkClick r:id="rId7" action="ppaction://hlinksldjump"/>
            <a:extLst>
              <a:ext uri="{FF2B5EF4-FFF2-40B4-BE49-F238E27FC236}">
                <a16:creationId xmlns:a16="http://schemas.microsoft.com/office/drawing/2014/main" id="{D633324F-1B6B-B5E9-FC2B-6EBB55C84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9" action="ppaction://hlinksldjump"/>
            <a:extLst>
              <a:ext uri="{FF2B5EF4-FFF2-40B4-BE49-F238E27FC236}">
                <a16:creationId xmlns:a16="http://schemas.microsoft.com/office/drawing/2014/main" id="{D262D270-93AD-0F7D-14F8-E0C7AD1E9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11" action="ppaction://hlinksldjump"/>
            <a:extLst>
              <a:ext uri="{FF2B5EF4-FFF2-40B4-BE49-F238E27FC236}">
                <a16:creationId xmlns:a16="http://schemas.microsoft.com/office/drawing/2014/main" id="{5A9D91BB-EA61-8249-F813-29B8912CB2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3" action="ppaction://hlinksldjump"/>
            <a:extLst>
              <a:ext uri="{FF2B5EF4-FFF2-40B4-BE49-F238E27FC236}">
                <a16:creationId xmlns:a16="http://schemas.microsoft.com/office/drawing/2014/main" id="{B07FFB9A-9A74-E2F6-EF81-E63E5998D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2F078FB7-92F3-2A57-9799-6B10249739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DAA3DD3F-7369-D548-E2A9-E754C5F218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9" action="ppaction://hlinksldjump"/>
            <a:extLst>
              <a:ext uri="{FF2B5EF4-FFF2-40B4-BE49-F238E27FC236}">
                <a16:creationId xmlns:a16="http://schemas.microsoft.com/office/drawing/2014/main" id="{2E3E81A6-3AC3-B402-1E18-CDD25644F8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21" action="ppaction://hlinksldjump"/>
            <a:extLst>
              <a:ext uri="{FF2B5EF4-FFF2-40B4-BE49-F238E27FC236}">
                <a16:creationId xmlns:a16="http://schemas.microsoft.com/office/drawing/2014/main" id="{8A5D15AC-68F2-3A83-7871-EB9C3EAD49A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23" action="ppaction://hlinksldjump"/>
            <a:extLst>
              <a:ext uri="{FF2B5EF4-FFF2-40B4-BE49-F238E27FC236}">
                <a16:creationId xmlns:a16="http://schemas.microsoft.com/office/drawing/2014/main" id="{24ADF014-5893-5748-60C4-DC16F9DA3BE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53"/>
            <a:ext cx="12192000" cy="685800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DF6DBBA-AD66-0E7F-5E63-EE2E9FF0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68" y="528856"/>
            <a:ext cx="5569527" cy="32495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2B5027-490D-4075-5991-2A26467F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15" y="4062253"/>
            <a:ext cx="2193545" cy="2830383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9B6512-E4BD-C73E-9E16-06C987C22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6" y="3951059"/>
            <a:ext cx="2388964" cy="2693805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EDD7040-66C1-A44F-F2E9-D8A40E991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16" y="3882770"/>
            <a:ext cx="2388964" cy="283038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03F9C94-CE48-6EE7-8EEA-3459B1DE286E}"/>
              </a:ext>
            </a:extLst>
          </p:cNvPr>
          <p:cNvSpPr txBox="1"/>
          <p:nvPr/>
        </p:nvSpPr>
        <p:spPr>
          <a:xfrm>
            <a:off x="514228" y="157948"/>
            <a:ext cx="87544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At what time does they read the book?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hlinkClick r:id="rId7" action="ppaction://hlinksldjump"/>
            <a:extLst>
              <a:ext uri="{FF2B5EF4-FFF2-40B4-BE49-F238E27FC236}">
                <a16:creationId xmlns:a16="http://schemas.microsoft.com/office/drawing/2014/main" id="{B4C10324-BC4F-E1B4-3B51-AFA56C630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9" action="ppaction://hlinksldjump"/>
            <a:extLst>
              <a:ext uri="{FF2B5EF4-FFF2-40B4-BE49-F238E27FC236}">
                <a16:creationId xmlns:a16="http://schemas.microsoft.com/office/drawing/2014/main" id="{68D19873-453B-81F7-61C6-11650B42F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11" action="ppaction://hlinksldjump"/>
            <a:extLst>
              <a:ext uri="{FF2B5EF4-FFF2-40B4-BE49-F238E27FC236}">
                <a16:creationId xmlns:a16="http://schemas.microsoft.com/office/drawing/2014/main" id="{6EB76BBE-0D9E-FCF1-2C44-B94088C262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3" action="ppaction://hlinksldjump"/>
            <a:extLst>
              <a:ext uri="{FF2B5EF4-FFF2-40B4-BE49-F238E27FC236}">
                <a16:creationId xmlns:a16="http://schemas.microsoft.com/office/drawing/2014/main" id="{EF7733C1-5CEF-DADB-FB89-911BB4C8BA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250AA20A-E207-61A5-720F-0B798FE707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FA02E3D0-986B-D7C6-979D-E7C16B09D9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9" action="ppaction://hlinksldjump"/>
            <a:extLst>
              <a:ext uri="{FF2B5EF4-FFF2-40B4-BE49-F238E27FC236}">
                <a16:creationId xmlns:a16="http://schemas.microsoft.com/office/drawing/2014/main" id="{D912BD2C-4999-307C-0E6E-889B08115B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21" action="ppaction://hlinksldjump"/>
            <a:extLst>
              <a:ext uri="{FF2B5EF4-FFF2-40B4-BE49-F238E27FC236}">
                <a16:creationId xmlns:a16="http://schemas.microsoft.com/office/drawing/2014/main" id="{C17FBFED-4628-B675-B02A-41E43D29387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23" action="ppaction://hlinksldjump"/>
            <a:extLst>
              <a:ext uri="{FF2B5EF4-FFF2-40B4-BE49-F238E27FC236}">
                <a16:creationId xmlns:a16="http://schemas.microsoft.com/office/drawing/2014/main" id="{18E246D7-77F4-1164-F6F7-8195C48163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19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36C374D1-6A80-3CDB-4B26-86129C018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6" y="3435938"/>
            <a:ext cx="381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81AF4933-5B1B-5770-ECE9-BE22170308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74" y="3503708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97D999B2-A6E7-0C49-801C-F5FE189A93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46" y="3563196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53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F6DBBA-AD66-0E7F-5E63-EE2E9FF0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582" y="612437"/>
            <a:ext cx="3710139" cy="376172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2B5027-490D-4075-5991-2A26467F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15" y="4082462"/>
            <a:ext cx="2193545" cy="2830383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9B6512-E4BD-C73E-9E16-06C987C22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6" y="3951059"/>
            <a:ext cx="2388964" cy="2693805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EDD7040-66C1-A44F-F2E9-D8A40E991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27" y="3951059"/>
            <a:ext cx="2388964" cy="2830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5E39A5C-05E1-6939-4BFE-CAE9CA195C4C}"/>
              </a:ext>
            </a:extLst>
          </p:cNvPr>
          <p:cNvSpPr txBox="1"/>
          <p:nvPr/>
        </p:nvSpPr>
        <p:spPr>
          <a:xfrm>
            <a:off x="758536" y="213136"/>
            <a:ext cx="90504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At what time does she go to the park?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hlinkClick r:id="rId7" action="ppaction://hlinksldjump"/>
            <a:extLst>
              <a:ext uri="{FF2B5EF4-FFF2-40B4-BE49-F238E27FC236}">
                <a16:creationId xmlns:a16="http://schemas.microsoft.com/office/drawing/2014/main" id="{2B9C7A9C-B9B7-5B88-FAB1-F8A4413E18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9" action="ppaction://hlinksldjump"/>
            <a:extLst>
              <a:ext uri="{FF2B5EF4-FFF2-40B4-BE49-F238E27FC236}">
                <a16:creationId xmlns:a16="http://schemas.microsoft.com/office/drawing/2014/main" id="{462F0519-9807-A360-5BA1-1FCFB33CB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1" action="ppaction://hlinksldjump"/>
            <a:extLst>
              <a:ext uri="{FF2B5EF4-FFF2-40B4-BE49-F238E27FC236}">
                <a16:creationId xmlns:a16="http://schemas.microsoft.com/office/drawing/2014/main" id="{3AF8B3C8-955D-9DB5-0B49-755F5E87CB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3" action="ppaction://hlinksldjump"/>
            <a:extLst>
              <a:ext uri="{FF2B5EF4-FFF2-40B4-BE49-F238E27FC236}">
                <a16:creationId xmlns:a16="http://schemas.microsoft.com/office/drawing/2014/main" id="{8A5AFBDB-E339-E6A7-7A59-7DFBA4CB6F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84E28420-25C6-7AAC-1332-53E1AC11A7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0BD35281-B451-4AE0-08B9-7899275A71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9" action="ppaction://hlinksldjump"/>
            <a:extLst>
              <a:ext uri="{FF2B5EF4-FFF2-40B4-BE49-F238E27FC236}">
                <a16:creationId xmlns:a16="http://schemas.microsoft.com/office/drawing/2014/main" id="{33EAB504-AF7F-20E0-0431-65B0085555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C7E263DE-6819-D4EB-3F7B-089984EA69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23" action="ppaction://hlinksldjump"/>
            <a:extLst>
              <a:ext uri="{FF2B5EF4-FFF2-40B4-BE49-F238E27FC236}">
                <a16:creationId xmlns:a16="http://schemas.microsoft.com/office/drawing/2014/main" id="{CB89B65D-062F-E43E-F60F-823DEA781E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17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32DD942A-AC0B-3169-9B6C-AFA619B48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60" y="3611039"/>
            <a:ext cx="381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D5F0CEB7-C1DF-4D3C-8039-A38925417C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74" y="3503708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DB80465A-252D-A2DB-C2AC-1172D7940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8" y="3487473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53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F6DBBA-AD66-0E7F-5E63-EE2E9FF0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049" y="570319"/>
            <a:ext cx="6214097" cy="36845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2B5027-490D-4075-5991-2A26467F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15" y="4082462"/>
            <a:ext cx="2193545" cy="2830383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9B6512-E4BD-C73E-9E16-06C987C22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6" y="3951059"/>
            <a:ext cx="2388964" cy="2693805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EDD7040-66C1-A44F-F2E9-D8A40E991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4" y="3814480"/>
            <a:ext cx="2388964" cy="2830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F9F6B14-3FF0-40C8-BB75-5D5D0276E756}"/>
              </a:ext>
            </a:extLst>
          </p:cNvPr>
          <p:cNvSpPr txBox="1"/>
          <p:nvPr/>
        </p:nvSpPr>
        <p:spPr>
          <a:xfrm>
            <a:off x="541455" y="202661"/>
            <a:ext cx="8121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At what time does he go to school?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hlinkClick r:id="rId7" action="ppaction://hlinksldjump"/>
            <a:extLst>
              <a:ext uri="{FF2B5EF4-FFF2-40B4-BE49-F238E27FC236}">
                <a16:creationId xmlns:a16="http://schemas.microsoft.com/office/drawing/2014/main" id="{D0B34CC8-3B3C-31F3-1AEB-3C7415518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9" action="ppaction://hlinksldjump"/>
            <a:extLst>
              <a:ext uri="{FF2B5EF4-FFF2-40B4-BE49-F238E27FC236}">
                <a16:creationId xmlns:a16="http://schemas.microsoft.com/office/drawing/2014/main" id="{869B3A1A-AFDD-AC94-15A3-D424B79788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1" action="ppaction://hlinksldjump"/>
            <a:extLst>
              <a:ext uri="{FF2B5EF4-FFF2-40B4-BE49-F238E27FC236}">
                <a16:creationId xmlns:a16="http://schemas.microsoft.com/office/drawing/2014/main" id="{ADBE0738-1F74-DA22-B24E-C92D816BFC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3" action="ppaction://hlinksldjump"/>
            <a:extLst>
              <a:ext uri="{FF2B5EF4-FFF2-40B4-BE49-F238E27FC236}">
                <a16:creationId xmlns:a16="http://schemas.microsoft.com/office/drawing/2014/main" id="{9FB053B2-51F0-879B-1F50-ADE5A8918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9AD1FEAE-9A98-F36E-4CEC-A46343C3C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4BA9C932-C9E0-A10E-FE72-E9EABFE925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9" action="ppaction://hlinksldjump"/>
            <a:extLst>
              <a:ext uri="{FF2B5EF4-FFF2-40B4-BE49-F238E27FC236}">
                <a16:creationId xmlns:a16="http://schemas.microsoft.com/office/drawing/2014/main" id="{1DCA4D7C-5D59-EE83-85CC-64873F323F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EE50AB54-8BB6-30FC-ABC2-AD318618C5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23" action="ppaction://hlinksldjump"/>
            <a:extLst>
              <a:ext uri="{FF2B5EF4-FFF2-40B4-BE49-F238E27FC236}">
                <a16:creationId xmlns:a16="http://schemas.microsoft.com/office/drawing/2014/main" id="{E65EED1B-E0E5-822E-5D02-9D29F9E8AF8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17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DF50DF7E-5A06-76EA-EF45-D600B0E9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31" y="3682846"/>
            <a:ext cx="381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3BBABFA4-90DA-3A92-5D23-E28AA36A21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1" y="3370888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4759408C-778B-B15F-5E31-D3764AFAA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46" y="3563196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53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DF6DBBA-AD66-0E7F-5E63-EE2E9FF0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9338" y="567135"/>
            <a:ext cx="3509648" cy="36845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2B5027-490D-4075-5991-2A26467F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15" y="4082462"/>
            <a:ext cx="2193545" cy="2830383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79B6512-E4BD-C73E-9E16-06C987C22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6" y="3951059"/>
            <a:ext cx="2388964" cy="2693805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EDD7040-66C1-A44F-F2E9-D8A40E991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3951059"/>
            <a:ext cx="2388964" cy="283038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EF20083-6AE2-DB82-6F6B-336F8FB053BD}"/>
              </a:ext>
            </a:extLst>
          </p:cNvPr>
          <p:cNvSpPr txBox="1"/>
          <p:nvPr/>
        </p:nvSpPr>
        <p:spPr>
          <a:xfrm>
            <a:off x="207818" y="261033"/>
            <a:ext cx="97362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At what time does he eat the breakfast?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hlinkClick r:id="rId7" action="ppaction://hlinksldjump"/>
            <a:extLst>
              <a:ext uri="{FF2B5EF4-FFF2-40B4-BE49-F238E27FC236}">
                <a16:creationId xmlns:a16="http://schemas.microsoft.com/office/drawing/2014/main" id="{7B6411EA-E6F1-E8F7-AC57-78E44AA4B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9" action="ppaction://hlinksldjump"/>
            <a:extLst>
              <a:ext uri="{FF2B5EF4-FFF2-40B4-BE49-F238E27FC236}">
                <a16:creationId xmlns:a16="http://schemas.microsoft.com/office/drawing/2014/main" id="{61ABE8EF-8A3B-3E95-8048-2D6D8FAC0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1" action="ppaction://hlinksldjump"/>
            <a:extLst>
              <a:ext uri="{FF2B5EF4-FFF2-40B4-BE49-F238E27FC236}">
                <a16:creationId xmlns:a16="http://schemas.microsoft.com/office/drawing/2014/main" id="{64AEAC58-6BD3-FED8-F633-D58D420414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3" action="ppaction://hlinksldjump"/>
            <a:extLst>
              <a:ext uri="{FF2B5EF4-FFF2-40B4-BE49-F238E27FC236}">
                <a16:creationId xmlns:a16="http://schemas.microsoft.com/office/drawing/2014/main" id="{FF612253-BA36-D6CF-12DC-57A095F392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087B1122-C919-839A-C929-2928FDA9E8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58FD6221-6700-8D30-CD41-58130966AB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9" action="ppaction://hlinksldjump"/>
            <a:extLst>
              <a:ext uri="{FF2B5EF4-FFF2-40B4-BE49-F238E27FC236}">
                <a16:creationId xmlns:a16="http://schemas.microsoft.com/office/drawing/2014/main" id="{4BF64DFF-4052-F064-3B26-6DF60C6988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21" action="ppaction://hlinksldjump"/>
            <a:extLst>
              <a:ext uri="{FF2B5EF4-FFF2-40B4-BE49-F238E27FC236}">
                <a16:creationId xmlns:a16="http://schemas.microsoft.com/office/drawing/2014/main" id="{C8C4E029-49BF-6F7C-6DF3-85C125FE1E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23" action="ppaction://hlinksldjump"/>
            <a:extLst>
              <a:ext uri="{FF2B5EF4-FFF2-40B4-BE49-F238E27FC236}">
                <a16:creationId xmlns:a16="http://schemas.microsoft.com/office/drawing/2014/main" id="{9243AEEE-44D3-50D3-3823-BF83EB80CF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17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1595FFCF-4C59-8587-9F1F-82F8FB9C36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79" y="3732131"/>
            <a:ext cx="381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74C13A92-601C-8C23-66D9-724D6A08A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8" y="3463524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BC570443-44E5-6C45-C60E-0807DC176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46" y="3563196"/>
            <a:ext cx="3495582" cy="32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_2021-12-20_11-17-03">
            <a:hlinkClick r:id="" action="ppaction://media"/>
            <a:extLst>
              <a:ext uri="{FF2B5EF4-FFF2-40B4-BE49-F238E27FC236}">
                <a16:creationId xmlns:a16="http://schemas.microsoft.com/office/drawing/2014/main" id="{7B52E247-A095-1E1E-90CD-BC6AC6241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0" y="816263"/>
            <a:ext cx="9255991" cy="4975525"/>
          </a:xfrm>
          <a:prstGeom prst="rect">
            <a:avLst/>
          </a:prstGeom>
        </p:spPr>
      </p:pic>
      <p:pic>
        <p:nvPicPr>
          <p:cNvPr id="3" name="صورة 2">
            <a:hlinkClick r:id="rId6" action="ppaction://hlinksldjump"/>
            <a:extLst>
              <a:ext uri="{FF2B5EF4-FFF2-40B4-BE49-F238E27FC236}">
                <a16:creationId xmlns:a16="http://schemas.microsoft.com/office/drawing/2014/main" id="{9E965638-A369-5092-7EDC-6C7DD7EDF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8" action="ppaction://hlinksldjump"/>
            <a:extLst>
              <a:ext uri="{FF2B5EF4-FFF2-40B4-BE49-F238E27FC236}">
                <a16:creationId xmlns:a16="http://schemas.microsoft.com/office/drawing/2014/main" id="{360D63CC-6A63-CF0F-12D8-22A19AD26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0" action="ppaction://hlinksldjump"/>
            <a:extLst>
              <a:ext uri="{FF2B5EF4-FFF2-40B4-BE49-F238E27FC236}">
                <a16:creationId xmlns:a16="http://schemas.microsoft.com/office/drawing/2014/main" id="{3B51F4DB-9C1E-BD9A-4F5D-533AE79F03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2" action="ppaction://hlinksldjump"/>
            <a:extLst>
              <a:ext uri="{FF2B5EF4-FFF2-40B4-BE49-F238E27FC236}">
                <a16:creationId xmlns:a16="http://schemas.microsoft.com/office/drawing/2014/main" id="{398F27DF-B00A-067B-24B0-29DC63651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نص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0E45D941-5D51-1D57-DB82-CE82FA4083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6" action="ppaction://hlinksldjump"/>
            <a:extLst>
              <a:ext uri="{FF2B5EF4-FFF2-40B4-BE49-F238E27FC236}">
                <a16:creationId xmlns:a16="http://schemas.microsoft.com/office/drawing/2014/main" id="{8D8F8796-358D-007A-7931-C7C815E88F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8" action="ppaction://hlinksldjump"/>
            <a:extLst>
              <a:ext uri="{FF2B5EF4-FFF2-40B4-BE49-F238E27FC236}">
                <a16:creationId xmlns:a16="http://schemas.microsoft.com/office/drawing/2014/main" id="{319FAF1D-07C9-D05E-4FEA-464C667C7D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20" action="ppaction://hlinksldjump"/>
            <a:extLst>
              <a:ext uri="{FF2B5EF4-FFF2-40B4-BE49-F238E27FC236}">
                <a16:creationId xmlns:a16="http://schemas.microsoft.com/office/drawing/2014/main" id="{8980E518-6142-942F-1060-3C708FFCE7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22" action="ppaction://hlinksldjump"/>
            <a:extLst>
              <a:ext uri="{FF2B5EF4-FFF2-40B4-BE49-F238E27FC236}">
                <a16:creationId xmlns:a16="http://schemas.microsoft.com/office/drawing/2014/main" id="{814692E5-D81B-918C-FD43-73A3E12417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782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5BC8BDE-F264-3BFC-5789-09CB86014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0782"/>
            <a:ext cx="3932216" cy="6858000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F91FA4-65D3-1AC2-6872-D4E4FC297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36" y="3148445"/>
            <a:ext cx="605633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140DE26-6FE2-BCE0-4CE1-04151CCBA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68" y="393753"/>
            <a:ext cx="4762500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>
            <a:hlinkClick r:id="rId6" action="ppaction://hlinksldjump"/>
            <a:extLst>
              <a:ext uri="{FF2B5EF4-FFF2-40B4-BE49-F238E27FC236}">
                <a16:creationId xmlns:a16="http://schemas.microsoft.com/office/drawing/2014/main" id="{E5DC3A13-4C63-27DB-8046-4E8B6F2FA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hlinkClick r:id="rId8" action="ppaction://hlinksldjump"/>
            <a:extLst>
              <a:ext uri="{FF2B5EF4-FFF2-40B4-BE49-F238E27FC236}">
                <a16:creationId xmlns:a16="http://schemas.microsoft.com/office/drawing/2014/main" id="{F10E1262-0AD0-AC55-950D-E968919F8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10" action="ppaction://hlinksldjump"/>
            <a:extLst>
              <a:ext uri="{FF2B5EF4-FFF2-40B4-BE49-F238E27FC236}">
                <a16:creationId xmlns:a16="http://schemas.microsoft.com/office/drawing/2014/main" id="{A9D27F04-9F08-7BC6-0F41-B83B469668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12" action="ppaction://hlinksldjump"/>
            <a:extLst>
              <a:ext uri="{FF2B5EF4-FFF2-40B4-BE49-F238E27FC236}">
                <a16:creationId xmlns:a16="http://schemas.microsoft.com/office/drawing/2014/main" id="{43A9A3E1-DAF3-AB1E-9EC8-2386E3A6C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نص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F59B4763-5070-900A-C59B-4F247F9E71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 descr="صورة تحتوي على نص, علامة, برتقالي, داكن&#10;&#10;تم إنشاء الوصف تلقائياً">
            <a:hlinkClick r:id="rId16" action="ppaction://hlinksldjump"/>
            <a:extLst>
              <a:ext uri="{FF2B5EF4-FFF2-40B4-BE49-F238E27FC236}">
                <a16:creationId xmlns:a16="http://schemas.microsoft.com/office/drawing/2014/main" id="{2FEE920B-E8C0-DEB0-1C03-54AF10AAAD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8" action="ppaction://hlinksldjump"/>
            <a:extLst>
              <a:ext uri="{FF2B5EF4-FFF2-40B4-BE49-F238E27FC236}">
                <a16:creationId xmlns:a16="http://schemas.microsoft.com/office/drawing/2014/main" id="{800F2B84-7C05-CDE2-5AAF-920FDEAE4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20" action="ppaction://hlinksldjump"/>
            <a:extLst>
              <a:ext uri="{FF2B5EF4-FFF2-40B4-BE49-F238E27FC236}">
                <a16:creationId xmlns:a16="http://schemas.microsoft.com/office/drawing/2014/main" id="{63155777-3B9E-321A-CB7B-789E88615B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22" action="ppaction://hlinksldjump"/>
            <a:extLst>
              <a:ext uri="{FF2B5EF4-FFF2-40B4-BE49-F238E27FC236}">
                <a16:creationId xmlns:a16="http://schemas.microsoft.com/office/drawing/2014/main" id="{3F8B8221-AFD6-06B9-4694-09D14AFE38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5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صورة 26">
            <a:hlinkClick r:id="rId5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929" y="3180668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8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10" y="4032127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10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 descr="صورة تحتوي على نص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A1E6FC4A-FECD-58AF-CBA1-C947FAF1B4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hlinkClick r:id="rId16" action="ppaction://hlinksldjump"/>
            <a:extLst>
              <a:ext uri="{FF2B5EF4-FFF2-40B4-BE49-F238E27FC236}">
                <a16:creationId xmlns:a16="http://schemas.microsoft.com/office/drawing/2014/main" id="{6F0299CE-8364-720F-A959-D1388083F0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8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20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25BA0840-A0C1-A674-4A72-B9B509822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82074" y="246563"/>
            <a:ext cx="9715500" cy="59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, مجموعة ألعاب&#10;&#10;تم إنشاء الوصف تلقائياً">
            <a:extLst>
              <a:ext uri="{FF2B5EF4-FFF2-40B4-BE49-F238E27FC236}">
                <a16:creationId xmlns:a16="http://schemas.microsoft.com/office/drawing/2014/main" id="{A9716534-FE4D-1186-7D06-D6D618B6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39" y="579198"/>
            <a:ext cx="6473536" cy="4391891"/>
          </a:xfrm>
          <a:prstGeom prst="rect">
            <a:avLst/>
          </a:prstGeom>
        </p:spPr>
      </p:pic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id="{6357608F-429E-144B-73AA-75FCC2818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6B354988-AC2F-59E6-9B26-4EC0E8AD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hlinkClick r:id="rId8" action="ppaction://hlinksldjump"/>
            <a:extLst>
              <a:ext uri="{FF2B5EF4-FFF2-40B4-BE49-F238E27FC236}">
                <a16:creationId xmlns:a16="http://schemas.microsoft.com/office/drawing/2014/main" id="{C1E60A78-F3F5-8963-34E7-7425DCD8D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0" action="ppaction://hlinksldjump"/>
            <a:extLst>
              <a:ext uri="{FF2B5EF4-FFF2-40B4-BE49-F238E27FC236}">
                <a16:creationId xmlns:a16="http://schemas.microsoft.com/office/drawing/2014/main" id="{6C083F1E-B604-6D45-A7F5-4E7BB388F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 descr="صورة تحتوي على نص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1C33B385-74FB-FFDA-ADDD-3CFFA5A67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, علامة, برتقالي, داكن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43D41085-1AA0-A37C-CC70-BCA57DE56F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6" action="ppaction://hlinksldjump"/>
            <a:extLst>
              <a:ext uri="{FF2B5EF4-FFF2-40B4-BE49-F238E27FC236}">
                <a16:creationId xmlns:a16="http://schemas.microsoft.com/office/drawing/2014/main" id="{19D5F57C-FEEC-C5D9-7CA2-25C3FD3EF6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8" action="ppaction://hlinksldjump"/>
            <a:extLst>
              <a:ext uri="{FF2B5EF4-FFF2-40B4-BE49-F238E27FC236}">
                <a16:creationId xmlns:a16="http://schemas.microsoft.com/office/drawing/2014/main" id="{4C007784-0CFA-C740-DE41-7DD494BE92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20" action="ppaction://hlinksldjump"/>
            <a:extLst>
              <a:ext uri="{FF2B5EF4-FFF2-40B4-BE49-F238E27FC236}">
                <a16:creationId xmlns:a16="http://schemas.microsoft.com/office/drawing/2014/main" id="{D812F3C1-9C22-248A-904C-79ED2D1ECA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2" name="Picture 53" descr="A picture containing clipar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E14F5B7B-0DD1-20FB-C4E5-96FF629B4CB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3494084" y="5267577"/>
            <a:ext cx="1003943" cy="1029359"/>
          </a:xfrm>
          <a:prstGeom prst="rect">
            <a:avLst/>
          </a:prstGeom>
        </p:spPr>
      </p:pic>
      <p:pic>
        <p:nvPicPr>
          <p:cNvPr id="23" name="Picture 36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06B81EA0-7A35-22D4-E575-A94678B95EF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4826407" y="5293554"/>
            <a:ext cx="825903" cy="1046791"/>
          </a:xfrm>
          <a:prstGeom prst="rect">
            <a:avLst/>
          </a:prstGeom>
        </p:spPr>
      </p:pic>
      <p:pic>
        <p:nvPicPr>
          <p:cNvPr id="24" name="Picture 36" descr="A picture containing clipar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2F08F3EF-37E4-D8F1-3A1C-EF19E1C77C89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5996933" y="5265959"/>
            <a:ext cx="918751" cy="1046791"/>
          </a:xfrm>
          <a:prstGeom prst="rect">
            <a:avLst/>
          </a:prstGeom>
        </p:spPr>
      </p:pic>
      <p:pic>
        <p:nvPicPr>
          <p:cNvPr id="25" name="Picture 36" descr="A picture containing text, clipart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ABE1BF7B-B663-2247-D08D-A24FEC88145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260307" y="5249443"/>
            <a:ext cx="918751" cy="10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EF69C9-4507-4CA2-E7FE-0D18C08E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07" y="0"/>
            <a:ext cx="4963218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34362E-9E46-A347-48C1-6A61AB705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93" y="0"/>
            <a:ext cx="4963218" cy="68580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991F994-53D6-A0A1-6472-E0B92E4F0606}"/>
              </a:ext>
            </a:extLst>
          </p:cNvPr>
          <p:cNvSpPr txBox="1"/>
          <p:nvPr/>
        </p:nvSpPr>
        <p:spPr>
          <a:xfrm>
            <a:off x="257114" y="175757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59</a:t>
            </a:r>
          </a:p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60</a:t>
            </a:r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620F2E6-40BF-4626-4C62-A1BFF9B9E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2748395"/>
            <a:ext cx="1984664" cy="1361209"/>
          </a:xfrm>
          <a:prstGeom prst="rect">
            <a:avLst/>
          </a:prstGeom>
        </p:spPr>
      </p:pic>
      <p:pic>
        <p:nvPicPr>
          <p:cNvPr id="14" name="Picture 53" descr="A picture containing clipar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981BDC5B-30EF-12DA-BEB5-5DFCCD681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154285" y="4634345"/>
            <a:ext cx="674172" cy="696236"/>
          </a:xfrm>
          <a:prstGeom prst="rect">
            <a:avLst/>
          </a:prstGeom>
        </p:spPr>
      </p:pic>
      <p:pic>
        <p:nvPicPr>
          <p:cNvPr id="15" name="Picture 36" descr="A picture containing text, clipar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2BC7D981-201A-A1EA-9C0F-82A30CA606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1236897" y="4683774"/>
            <a:ext cx="554614" cy="708027"/>
          </a:xfrm>
          <a:prstGeom prst="rect">
            <a:avLst/>
          </a:prstGeom>
        </p:spPr>
      </p:pic>
      <p:pic>
        <p:nvPicPr>
          <p:cNvPr id="16" name="Picture 36" descr="A picture containing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4134CFF-14DE-3737-8EC4-E6020C70EC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211493" y="5570775"/>
            <a:ext cx="616964" cy="708027"/>
          </a:xfrm>
          <a:prstGeom prst="rect">
            <a:avLst/>
          </a:prstGeom>
        </p:spPr>
      </p:pic>
      <p:pic>
        <p:nvPicPr>
          <p:cNvPr id="17" name="Picture 36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625E96A-A1D7-4CB3-27E7-87AB9C039F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1174547" y="5549162"/>
            <a:ext cx="616964" cy="696236"/>
          </a:xfrm>
          <a:prstGeom prst="rect">
            <a:avLst/>
          </a:prstGeom>
        </p:spPr>
      </p:pic>
      <p:pic>
        <p:nvPicPr>
          <p:cNvPr id="18" name="صورة 17">
            <a:hlinkClick r:id="rId14" action="ppaction://hlinksldjump"/>
            <a:extLst>
              <a:ext uri="{FF2B5EF4-FFF2-40B4-BE49-F238E27FC236}">
                <a16:creationId xmlns:a16="http://schemas.microsoft.com/office/drawing/2014/main" id="{D76A00E8-E2D3-DDC1-FC84-2925D890C2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899" y="59948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419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EDBC9B-A717-0EAB-C9BA-31B81BDE3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244" y="145472"/>
            <a:ext cx="7784425" cy="65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We Can 3 (2020) WB_CD 2_34">
            <a:hlinkClick r:id="" action="ppaction://media"/>
            <a:extLst>
              <a:ext uri="{FF2B5EF4-FFF2-40B4-BE49-F238E27FC236}">
                <a16:creationId xmlns:a16="http://schemas.microsoft.com/office/drawing/2014/main" id="{EED5F68B-561E-969D-FC40-A69C62115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A5A5A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2175607" y="5796606"/>
            <a:ext cx="808856" cy="80885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216128B-E6BD-CE2A-5E56-98F5DD998C98}"/>
              </a:ext>
            </a:extLst>
          </p:cNvPr>
          <p:cNvSpPr txBox="1"/>
          <p:nvPr/>
        </p:nvSpPr>
        <p:spPr>
          <a:xfrm>
            <a:off x="3832326" y="580147"/>
            <a:ext cx="34620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Hello , Hashim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A6802FF-6C8E-C99A-9F91-E0149D782681}"/>
              </a:ext>
            </a:extLst>
          </p:cNvPr>
          <p:cNvSpPr txBox="1"/>
          <p:nvPr/>
        </p:nvSpPr>
        <p:spPr>
          <a:xfrm>
            <a:off x="3960414" y="1276675"/>
            <a:ext cx="474864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Good morning Ali .</a:t>
            </a:r>
          </a:p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Jake ?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49B83F7-F281-F058-4988-A2B780D6D6AB}"/>
              </a:ext>
            </a:extLst>
          </p:cNvPr>
          <p:cNvSpPr txBox="1"/>
          <p:nvPr/>
        </p:nvSpPr>
        <p:spPr>
          <a:xfrm>
            <a:off x="3678380" y="3265866"/>
            <a:ext cx="5715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This is my friend Omar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CE3B6C-1C47-BA9D-EEFA-3FD52CA4BF22}"/>
              </a:ext>
            </a:extLst>
          </p:cNvPr>
          <p:cNvSpPr txBox="1"/>
          <p:nvPr/>
        </p:nvSpPr>
        <p:spPr>
          <a:xfrm>
            <a:off x="3710191" y="4119224"/>
            <a:ext cx="568318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Nice to meet you Omar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36C8A6D-C1DE-7D1E-396B-E148F5B0944D}"/>
              </a:ext>
            </a:extLst>
          </p:cNvPr>
          <p:cNvSpPr txBox="1"/>
          <p:nvPr/>
        </p:nvSpPr>
        <p:spPr>
          <a:xfrm>
            <a:off x="4039681" y="5088720"/>
            <a:ext cx="56131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Nice to meet you too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hlinkClick r:id="rId7" action="ppaction://hlinksldjump"/>
            <a:extLst>
              <a:ext uri="{FF2B5EF4-FFF2-40B4-BE49-F238E27FC236}">
                <a16:creationId xmlns:a16="http://schemas.microsoft.com/office/drawing/2014/main" id="{ED3D4043-24FB-475A-4866-59F475E2B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9" action="ppaction://hlinksldjump"/>
            <a:extLst>
              <a:ext uri="{FF2B5EF4-FFF2-40B4-BE49-F238E27FC236}">
                <a16:creationId xmlns:a16="http://schemas.microsoft.com/office/drawing/2014/main" id="{13177887-8AE6-1C30-B361-CB1B18153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1" action="ppaction://hlinksldjump"/>
            <a:extLst>
              <a:ext uri="{FF2B5EF4-FFF2-40B4-BE49-F238E27FC236}">
                <a16:creationId xmlns:a16="http://schemas.microsoft.com/office/drawing/2014/main" id="{07F40D96-5239-FA9F-BBBF-CF6639D639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3" action="ppaction://hlinksldjump"/>
            <a:extLst>
              <a:ext uri="{FF2B5EF4-FFF2-40B4-BE49-F238E27FC236}">
                <a16:creationId xmlns:a16="http://schemas.microsoft.com/office/drawing/2014/main" id="{D2D9F60D-CEB7-B5E4-3223-8DFBDE92EF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A5EE4BD6-2E15-83AB-E656-40759C12EF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90DD6338-86AD-838E-F60E-9F34FF19C8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19" action="ppaction://hlinksldjump"/>
            <a:extLst>
              <a:ext uri="{FF2B5EF4-FFF2-40B4-BE49-F238E27FC236}">
                <a16:creationId xmlns:a16="http://schemas.microsoft.com/office/drawing/2014/main" id="{00553166-80A4-A23D-0329-547D6557E3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rId21" action="ppaction://hlinksldjump"/>
            <a:extLst>
              <a:ext uri="{FF2B5EF4-FFF2-40B4-BE49-F238E27FC236}">
                <a16:creationId xmlns:a16="http://schemas.microsoft.com/office/drawing/2014/main" id="{9D4597AC-F866-BC55-0141-E81BA36167D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hlinkClick r:id="rId23" action="ppaction://hlinksldjump"/>
            <a:extLst>
              <a:ext uri="{FF2B5EF4-FFF2-40B4-BE49-F238E27FC236}">
                <a16:creationId xmlns:a16="http://schemas.microsoft.com/office/drawing/2014/main" id="{6EE3F7E4-9483-96B3-CB10-F9E32382C8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6" name="Picture 53" descr="A picture containing clipart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DC5DE4DB-BC8D-C9CB-73C4-069C1BD64C6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394182" y="635501"/>
            <a:ext cx="1003943" cy="1029359"/>
          </a:xfrm>
          <a:prstGeom prst="rect">
            <a:avLst/>
          </a:prstGeom>
        </p:spPr>
      </p:pic>
      <p:pic>
        <p:nvPicPr>
          <p:cNvPr id="27" name="Picture 36" descr="A picture containing text, clipart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id="{47327035-77AF-D518-BC28-42A727C6500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511683" y="2300361"/>
            <a:ext cx="825903" cy="1046791"/>
          </a:xfrm>
          <a:prstGeom prst="rect">
            <a:avLst/>
          </a:prstGeom>
        </p:spPr>
      </p:pic>
      <p:pic>
        <p:nvPicPr>
          <p:cNvPr id="28" name="Picture 36" descr="A picture containing clipart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id="{72B7EF14-E85A-C7F3-0FDF-1418B1C789D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436777" y="3908237"/>
            <a:ext cx="918751" cy="1046791"/>
          </a:xfrm>
          <a:prstGeom prst="rect">
            <a:avLst/>
          </a:prstGeom>
        </p:spPr>
      </p:pic>
      <p:pic>
        <p:nvPicPr>
          <p:cNvPr id="29" name="Picture 36" descr="A picture containing text, clipart&#10;&#10;Description automatically generated">
            <a:hlinkClick r:id="rId31" action="ppaction://hlinksldjump"/>
            <a:extLst>
              <a:ext uri="{FF2B5EF4-FFF2-40B4-BE49-F238E27FC236}">
                <a16:creationId xmlns:a16="http://schemas.microsoft.com/office/drawing/2014/main" id="{94535757-6F8D-16A9-60B2-7FD2716DBF50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444499" y="5281926"/>
            <a:ext cx="918751" cy="10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FB92C6-BD18-D860-5624-FCF0E401B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419" y="166254"/>
            <a:ext cx="8570300" cy="652549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DE7FF5A-EA7E-00E1-D05C-4816E1CE6FCB}"/>
              </a:ext>
            </a:extLst>
          </p:cNvPr>
          <p:cNvSpPr txBox="1"/>
          <p:nvPr/>
        </p:nvSpPr>
        <p:spPr>
          <a:xfrm>
            <a:off x="2893787" y="766084"/>
            <a:ext cx="57606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 		  		   Good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1983D55-E4AA-9412-385D-A9D30BFC529D}"/>
              </a:ext>
            </a:extLst>
          </p:cNvPr>
          <p:cNvSpPr txBox="1"/>
          <p:nvPr/>
        </p:nvSpPr>
        <p:spPr>
          <a:xfrm>
            <a:off x="2370138" y="1260988"/>
            <a:ext cx="3888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to you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8D98299-3636-F852-4C71-12B06125F0D1}"/>
              </a:ext>
            </a:extLst>
          </p:cNvPr>
          <p:cNvSpPr txBox="1"/>
          <p:nvPr/>
        </p:nvSpPr>
        <p:spPr>
          <a:xfrm>
            <a:off x="4971538" y="1764449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are you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984A2FC-81FB-F173-61B5-57A30EA33369}"/>
              </a:ext>
            </a:extLst>
          </p:cNvPr>
          <p:cNvSpPr txBox="1"/>
          <p:nvPr/>
        </p:nvSpPr>
        <p:spPr>
          <a:xfrm>
            <a:off x="2865988" y="2303646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so nice to see you 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C14CF44-3A76-5731-29F1-7B5820D03FB3}"/>
              </a:ext>
            </a:extLst>
          </p:cNvPr>
          <p:cNvSpPr txBox="1"/>
          <p:nvPr/>
        </p:nvSpPr>
        <p:spPr>
          <a:xfrm>
            <a:off x="4822917" y="2795315"/>
            <a:ext cx="25922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afternoon 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CBF4754-5EE2-E958-5BD1-EA53554E0843}"/>
              </a:ext>
            </a:extLst>
          </p:cNvPr>
          <p:cNvSpPr txBox="1"/>
          <p:nvPr/>
        </p:nvSpPr>
        <p:spPr>
          <a:xfrm>
            <a:off x="4270144" y="3341542"/>
            <a:ext cx="5544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Good afternoon to you !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E3FCAA-69D2-F223-CF9D-3B5F1BD814AE}"/>
              </a:ext>
            </a:extLst>
          </p:cNvPr>
          <p:cNvSpPr txBox="1"/>
          <p:nvPr/>
        </p:nvSpPr>
        <p:spPr>
          <a:xfrm>
            <a:off x="5588811" y="3880097"/>
            <a:ext cx="22322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homework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6E31D71-A2E7-3329-299B-6807D1DEE93D}"/>
              </a:ext>
            </a:extLst>
          </p:cNvPr>
          <p:cNvSpPr txBox="1"/>
          <p:nvPr/>
        </p:nvSpPr>
        <p:spPr>
          <a:xfrm>
            <a:off x="2893268" y="4331350"/>
            <a:ext cx="22322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evening 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F78A9CD-3368-58FA-81A0-6218221A88BE}"/>
              </a:ext>
            </a:extLst>
          </p:cNvPr>
          <p:cNvSpPr txBox="1"/>
          <p:nvPr/>
        </p:nvSpPr>
        <p:spPr>
          <a:xfrm>
            <a:off x="2461739" y="4881042"/>
            <a:ext cx="48245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Good evening to you !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5152CEE-4C19-41E8-0622-F8A70282652A}"/>
              </a:ext>
            </a:extLst>
          </p:cNvPr>
          <p:cNvSpPr txBox="1"/>
          <p:nvPr/>
        </p:nvSpPr>
        <p:spPr>
          <a:xfrm>
            <a:off x="6386175" y="5876911"/>
            <a:ext cx="23762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Goodnight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We Can 3 (2020) WB_CD 2_35">
            <a:hlinkClick r:id="" action="ppaction://media"/>
            <a:extLst>
              <a:ext uri="{FF2B5EF4-FFF2-40B4-BE49-F238E27FC236}">
                <a16:creationId xmlns:a16="http://schemas.microsoft.com/office/drawing/2014/main" id="{B94FAAC5-C1F5-A9B3-A356-3987AF7D7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1066" y="5757209"/>
            <a:ext cx="736848" cy="736848"/>
          </a:xfrm>
          <a:prstGeom prst="rect">
            <a:avLst/>
          </a:prstGeom>
        </p:spPr>
      </p:pic>
      <p:pic>
        <p:nvPicPr>
          <p:cNvPr id="2" name="صورة 1">
            <a:hlinkClick r:id="rId7" action="ppaction://hlinksldjump"/>
            <a:extLst>
              <a:ext uri="{FF2B5EF4-FFF2-40B4-BE49-F238E27FC236}">
                <a16:creationId xmlns:a16="http://schemas.microsoft.com/office/drawing/2014/main" id="{69031243-914A-50AA-0C98-83CAF18B8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9" action="ppaction://hlinksldjump"/>
            <a:extLst>
              <a:ext uri="{FF2B5EF4-FFF2-40B4-BE49-F238E27FC236}">
                <a16:creationId xmlns:a16="http://schemas.microsoft.com/office/drawing/2014/main" id="{29CC053A-678D-0448-B2DF-0A359103CB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rId11" action="ppaction://hlinksldjump"/>
            <a:extLst>
              <a:ext uri="{FF2B5EF4-FFF2-40B4-BE49-F238E27FC236}">
                <a16:creationId xmlns:a16="http://schemas.microsoft.com/office/drawing/2014/main" id="{95869163-BF56-D7BD-AFEE-D68369087B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hlinkClick r:id="rId13" action="ppaction://hlinksldjump"/>
            <a:extLst>
              <a:ext uri="{FF2B5EF4-FFF2-40B4-BE49-F238E27FC236}">
                <a16:creationId xmlns:a16="http://schemas.microsoft.com/office/drawing/2014/main" id="{6DDD5FC1-BA5A-8D36-1811-14B51AF17F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 descr="صورة تحتوي على نص&#10;&#10;تم إنشاء الوصف تلقائياً">
            <a:hlinkClick r:id="rId15" action="ppaction://hlinksldjump"/>
            <a:extLst>
              <a:ext uri="{FF2B5EF4-FFF2-40B4-BE49-F238E27FC236}">
                <a16:creationId xmlns:a16="http://schemas.microsoft.com/office/drawing/2014/main" id="{BB0A83C0-651C-53D0-7667-9DFCB3E8CA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 descr="صورة تحتوي على نص, علامة, برتقالي, داكن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id="{A84113F8-30D0-31BC-7C4A-87D8A57FDE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hlinkClick r:id="rId19" action="ppaction://hlinksldjump"/>
            <a:extLst>
              <a:ext uri="{FF2B5EF4-FFF2-40B4-BE49-F238E27FC236}">
                <a16:creationId xmlns:a16="http://schemas.microsoft.com/office/drawing/2014/main" id="{155A16CB-8F07-B204-ABA3-D77F6710FD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hlinkClick r:id="rId21" action="ppaction://hlinksldjump"/>
            <a:extLst>
              <a:ext uri="{FF2B5EF4-FFF2-40B4-BE49-F238E27FC236}">
                <a16:creationId xmlns:a16="http://schemas.microsoft.com/office/drawing/2014/main" id="{A67F521E-C0A5-EF70-30A5-81426681AB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hlinkClick r:id="rId23" action="ppaction://hlinksldjump"/>
            <a:extLst>
              <a:ext uri="{FF2B5EF4-FFF2-40B4-BE49-F238E27FC236}">
                <a16:creationId xmlns:a16="http://schemas.microsoft.com/office/drawing/2014/main" id="{47BEE348-A08E-0434-58A8-AA3A573130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4" name="Picture 53" descr="A picture containing clipart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A9937EFF-B031-3B58-0792-5D77FB1A7A4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147908" y="573933"/>
            <a:ext cx="1003943" cy="1029359"/>
          </a:xfrm>
          <a:prstGeom prst="rect">
            <a:avLst/>
          </a:prstGeom>
        </p:spPr>
      </p:pic>
      <p:pic>
        <p:nvPicPr>
          <p:cNvPr id="25" name="Picture 36" descr="A picture containing text, clipart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id="{0F1B13AD-BD6C-5F26-42B4-CF2EBC7BA35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293259" y="1846224"/>
            <a:ext cx="825903" cy="1046791"/>
          </a:xfrm>
          <a:prstGeom prst="rect">
            <a:avLst/>
          </a:prstGeom>
        </p:spPr>
      </p:pic>
      <p:pic>
        <p:nvPicPr>
          <p:cNvPr id="26" name="Picture 36" descr="A picture containing clipart&#10;&#10;Description automatically generated">
            <a:hlinkClick r:id="rId29" action="ppaction://hlinksldjump"/>
            <a:extLst>
              <a:ext uri="{FF2B5EF4-FFF2-40B4-BE49-F238E27FC236}">
                <a16:creationId xmlns:a16="http://schemas.microsoft.com/office/drawing/2014/main" id="{42D03D75-984E-FA4C-8591-0844B19B6AA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289800" y="3197106"/>
            <a:ext cx="918751" cy="1046791"/>
          </a:xfrm>
          <a:prstGeom prst="rect">
            <a:avLst/>
          </a:prstGeom>
        </p:spPr>
      </p:pic>
      <p:pic>
        <p:nvPicPr>
          <p:cNvPr id="27" name="Picture 36" descr="A picture containing text, clipart&#10;&#10;Description automatically generated">
            <a:hlinkClick r:id="rId31" action="ppaction://hlinksldjump"/>
            <a:extLst>
              <a:ext uri="{FF2B5EF4-FFF2-40B4-BE49-F238E27FC236}">
                <a16:creationId xmlns:a16="http://schemas.microsoft.com/office/drawing/2014/main" id="{256BB311-7119-572C-1EE4-7259406BDD6F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300980" y="4377834"/>
            <a:ext cx="918751" cy="10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BC658B90-5596-B559-0B2C-6E9900A34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26" y="826632"/>
            <a:ext cx="8999712" cy="492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7D57A1D-6C2C-765C-D26C-0B36AF19505C}"/>
              </a:ext>
            </a:extLst>
          </p:cNvPr>
          <p:cNvSpPr txBox="1"/>
          <p:nvPr/>
        </p:nvSpPr>
        <p:spPr>
          <a:xfrm>
            <a:off x="4587173" y="2405784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go to school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12CCE8F-8360-9A0E-7E55-702FA925633F}"/>
              </a:ext>
            </a:extLst>
          </p:cNvPr>
          <p:cNvSpPr txBox="1"/>
          <p:nvPr/>
        </p:nvSpPr>
        <p:spPr>
          <a:xfrm>
            <a:off x="4390006" y="3357815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eat lunch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C43C6AC-B7FC-0CC1-7618-0089D79F9C80}"/>
              </a:ext>
            </a:extLst>
          </p:cNvPr>
          <p:cNvSpPr txBox="1"/>
          <p:nvPr/>
        </p:nvSpPr>
        <p:spPr>
          <a:xfrm>
            <a:off x="4511824" y="4309846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watch TV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id="{E0CA0D26-9CE8-2F1A-26CA-427E51425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hlinkClick r:id="rId6" action="ppaction://hlinksldjump"/>
            <a:extLst>
              <a:ext uri="{FF2B5EF4-FFF2-40B4-BE49-F238E27FC236}">
                <a16:creationId xmlns:a16="http://schemas.microsoft.com/office/drawing/2014/main" id="{E3D9663E-EE51-3E85-FF50-E5388F17C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hlinkClick r:id="rId8" action="ppaction://hlinksldjump"/>
            <a:extLst>
              <a:ext uri="{FF2B5EF4-FFF2-40B4-BE49-F238E27FC236}">
                <a16:creationId xmlns:a16="http://schemas.microsoft.com/office/drawing/2014/main" id="{EA8DECD9-5711-2F8C-3338-758DFE8A9B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hlinkClick r:id="rId10" action="ppaction://hlinksldjump"/>
            <a:extLst>
              <a:ext uri="{FF2B5EF4-FFF2-40B4-BE49-F238E27FC236}">
                <a16:creationId xmlns:a16="http://schemas.microsoft.com/office/drawing/2014/main" id="{FAF752D2-1AA5-0A91-43D8-2FB2E4694A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 descr="صورة تحتوي على نص&#10;&#10;تم إنشاء الوصف تلقائياً">
            <a:hlinkClick r:id="rId12" action="ppaction://hlinksldjump"/>
            <a:extLst>
              <a:ext uri="{FF2B5EF4-FFF2-40B4-BE49-F238E27FC236}">
                <a16:creationId xmlns:a16="http://schemas.microsoft.com/office/drawing/2014/main" id="{C51FD283-65A9-5DD1-1A4E-7EA55C1A7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 descr="صورة تحتوي على نص, علامة, برتقالي, داكن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5384E194-F7B2-160E-0AE3-FCE62449EA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6" action="ppaction://hlinksldjump"/>
            <a:extLst>
              <a:ext uri="{FF2B5EF4-FFF2-40B4-BE49-F238E27FC236}">
                <a16:creationId xmlns:a16="http://schemas.microsoft.com/office/drawing/2014/main" id="{4B7EA5E1-3545-CCDE-0A51-822367DD4E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hlinkClick r:id="rId18" action="ppaction://hlinksldjump"/>
            <a:extLst>
              <a:ext uri="{FF2B5EF4-FFF2-40B4-BE49-F238E27FC236}">
                <a16:creationId xmlns:a16="http://schemas.microsoft.com/office/drawing/2014/main" id="{CFE6D4D1-2E54-7494-73A0-09773ADDE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hlinkClick r:id="rId20" action="ppaction://hlinksldjump"/>
            <a:extLst>
              <a:ext uri="{FF2B5EF4-FFF2-40B4-BE49-F238E27FC236}">
                <a16:creationId xmlns:a16="http://schemas.microsoft.com/office/drawing/2014/main" id="{519058BB-EBBE-51AF-7E8A-95E9B5CC7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16" name="Picture 53" descr="A picture containing clipar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56C143A8-1DC1-5FF4-1308-102A078E63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246957" y="707784"/>
            <a:ext cx="1003943" cy="1029359"/>
          </a:xfrm>
          <a:prstGeom prst="rect">
            <a:avLst/>
          </a:prstGeom>
        </p:spPr>
      </p:pic>
      <p:pic>
        <p:nvPicPr>
          <p:cNvPr id="17" name="Picture 36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9E805761-3C7F-ABE8-B1C4-4C5CAD3D6B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335976" y="2034846"/>
            <a:ext cx="825903" cy="1046791"/>
          </a:xfrm>
          <a:prstGeom prst="rect">
            <a:avLst/>
          </a:prstGeom>
        </p:spPr>
      </p:pic>
      <p:pic>
        <p:nvPicPr>
          <p:cNvPr id="18" name="Picture 36" descr="A picture containing clipar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A38C3502-2496-1E32-317A-3D7C71AB8CD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320059" y="3214525"/>
            <a:ext cx="918751" cy="1046791"/>
          </a:xfrm>
          <a:prstGeom prst="rect">
            <a:avLst/>
          </a:prstGeom>
        </p:spPr>
      </p:pic>
      <p:pic>
        <p:nvPicPr>
          <p:cNvPr id="19" name="Picture 36" descr="A picture containing text, clipart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4F2F8532-582E-A41C-B3D7-C8C479B3DA4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277788" y="4503052"/>
            <a:ext cx="918751" cy="102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3325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0BD9E49-9338-D69E-75F7-D6A6A176A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37" y="269640"/>
            <a:ext cx="4733128" cy="635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A2D07CD-C550-2004-8DBB-D558924F6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865" y="269641"/>
            <a:ext cx="4977246" cy="635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E416D60-57B3-553E-E954-205D7E9D9B3B}"/>
              </a:ext>
            </a:extLst>
          </p:cNvPr>
          <p:cNvSpPr txBox="1"/>
          <p:nvPr/>
        </p:nvSpPr>
        <p:spPr>
          <a:xfrm>
            <a:off x="482900" y="1436030"/>
            <a:ext cx="162465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</a:p>
          <a:p>
            <a:pPr algn="l" defTabSz="457200" rtl="0"/>
            <a:r>
              <a:rPr lang="en-US" sz="8800" dirty="0">
                <a:solidFill>
                  <a:srgbClr val="000000"/>
                </a:solidFill>
                <a:latin typeface="Comic Sans MS" panose="030F0702030302020204" pitchFamily="66" charset="0"/>
              </a:rPr>
              <a:t>11</a:t>
            </a:r>
          </a:p>
        </p:txBody>
      </p: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AEA64A2-2A74-7F09-4760-260482111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" y="4547892"/>
            <a:ext cx="1984664" cy="1361209"/>
          </a:xfrm>
          <a:prstGeom prst="rect">
            <a:avLst/>
          </a:prstGeom>
        </p:spPr>
      </p:pic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27F3D897-4341-79AA-34E9-925C0AB01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" y="5909101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47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صورة 26">
            <a:hlinkClick r:id="rId3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hlinkClick r:id="rId5" action="ppaction://hlinksldjump"/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hlinkClick r:id="rId7" action="ppaction://hlinksldjump"/>
            <a:extLst>
              <a:ext uri="{FF2B5EF4-FFF2-40B4-BE49-F238E27FC236}">
                <a16:creationId xmlns:a16="http://schemas.microsoft.com/office/drawing/2014/main" id="{34A4E642-DE7E-3844-7FF4-E629A2606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9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 descr="صورة تحتوي على نص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id="{A1E6FC4A-FECD-58AF-CBA1-C947FAF1B4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hlinkClick r:id="rId15" action="ppaction://hlinksldjump"/>
            <a:extLst>
              <a:ext uri="{FF2B5EF4-FFF2-40B4-BE49-F238E27FC236}">
                <a16:creationId xmlns:a16="http://schemas.microsoft.com/office/drawing/2014/main" id="{6F0299CE-8364-720F-A959-D1388083F0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17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19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464978C-E8AD-97AA-5886-F82ACE5920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2" y="2398438"/>
            <a:ext cx="3072914" cy="2990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3A9BFFB-0EB7-3177-A01D-BCCDED5D9C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59" y="2309315"/>
            <a:ext cx="3352048" cy="317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صورة 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BD7399F4-917F-3D22-1F34-A21C6BC6B5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463">
            <a:off x="3585465" y="2505809"/>
            <a:ext cx="4011539" cy="2575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996AD52-E85C-565D-360C-38C6356F66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78434" y="5688748"/>
            <a:ext cx="3352048" cy="89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F470317-21EF-F7ED-8536-006AD2FEED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91" y="878968"/>
            <a:ext cx="73914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41A1B94-D485-BD78-C529-5394354525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00" y="-38848"/>
            <a:ext cx="2400300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 descr="صورة تحتوي على نص&#10;&#10;تم إنشاء الوصف تلقائياً">
            <a:hlinkClick r:id="rId27" action="ppaction://hlinksldjump"/>
            <a:extLst>
              <a:ext uri="{FF2B5EF4-FFF2-40B4-BE49-F238E27FC236}">
                <a16:creationId xmlns:a16="http://schemas.microsoft.com/office/drawing/2014/main" id="{578C8B8B-9C54-D5A9-38CF-FDC30E9FCC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61" y="5409926"/>
            <a:ext cx="1984664" cy="13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9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able, grass, green, sitting&#10;&#10;Description automatically generated">
            <a:extLst>
              <a:ext uri="{FF2B5EF4-FFF2-40B4-BE49-F238E27FC236}">
                <a16:creationId xmlns:a16="http://schemas.microsoft.com/office/drawing/2014/main" id="{1A37E328-798D-24DE-4FEC-044480BDA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video-output-5B72A41B-EA3C-44D0-995A-BDA1DFAA4D7F" descr="video-output-5B72A41B-EA3C-44D0-995A-BDA1DFAA4D7F">
            <a:hlinkClick r:id="" action="ppaction://media"/>
            <a:extLst>
              <a:ext uri="{FF2B5EF4-FFF2-40B4-BE49-F238E27FC236}">
                <a16:creationId xmlns:a16="http://schemas.microsoft.com/office/drawing/2014/main" id="{122B4183-F224-92B0-9FEA-4A2F2EDEC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6688" y="503453"/>
            <a:ext cx="611716" cy="455615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6BE6983-3062-BACC-E718-FE4672E9A51B}"/>
              </a:ext>
            </a:extLst>
          </p:cNvPr>
          <p:cNvSpPr/>
          <p:nvPr/>
        </p:nvSpPr>
        <p:spPr>
          <a:xfrm>
            <a:off x="2841431" y="503453"/>
            <a:ext cx="6252848" cy="812241"/>
          </a:xfrm>
          <a:prstGeom prst="roundRect">
            <a:avLst/>
          </a:prstGeom>
          <a:solidFill>
            <a:srgbClr val="E31835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Let’s play with</a:t>
            </a:r>
            <a:endParaRPr kumimoji="0" lang="en-GB" sz="22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7" name="video-output-5B72A41B-EA3C-44D0-995A-BDA1DFAA4D7F" descr="video-output-5B72A41B-EA3C-44D0-995A-BDA1DFAA4D7F">
            <a:hlinkClick r:id="" action="ppaction://media"/>
            <a:extLst>
              <a:ext uri="{FF2B5EF4-FFF2-40B4-BE49-F238E27FC236}">
                <a16:creationId xmlns:a16="http://schemas.microsoft.com/office/drawing/2014/main" id="{514E33B7-F82C-5FEC-CF4B-25D07DB26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2763" y="611135"/>
            <a:ext cx="1061113" cy="596876"/>
          </a:xfrm>
          <a:prstGeom prst="rect">
            <a:avLst/>
          </a:prstGeom>
        </p:spPr>
      </p:pic>
      <p:pic>
        <p:nvPicPr>
          <p:cNvPr id="8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77A4CA50-36E6-D8C1-AD5A-7EC07FCF6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99093" l="6522" r="91957">
                        <a14:foregroundMark x1="6739" y1="62613" x2="10652" y2="63158"/>
                        <a14:foregroundMark x1="12826" y1="94737" x2="19783" y2="87296"/>
                        <a14:foregroundMark x1="19783" y1="87296" x2="30543" y2="93285"/>
                        <a14:foregroundMark x1="54565" y1="99274" x2="57065" y2="95281"/>
                        <a14:foregroundMark x1="90435" y1="45554" x2="85870" y2="45009"/>
                        <a14:foregroundMark x1="91957" y1="45009" x2="91957" y2="45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8504" y="-207007"/>
            <a:ext cx="2202475" cy="1636283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9" name="Rounded Rectangle 5">
            <a:hlinkClick r:id="rId9" action="ppaction://hlinksldjump"/>
            <a:extLst>
              <a:ext uri="{FF2B5EF4-FFF2-40B4-BE49-F238E27FC236}">
                <a16:creationId xmlns:a16="http://schemas.microsoft.com/office/drawing/2014/main" id="{3FB11D1C-AD35-0936-870F-35A2CC936791}"/>
              </a:ext>
            </a:extLst>
          </p:cNvPr>
          <p:cNvSpPr/>
          <p:nvPr/>
        </p:nvSpPr>
        <p:spPr>
          <a:xfrm>
            <a:off x="9487118" y="1429276"/>
            <a:ext cx="1407936" cy="812241"/>
          </a:xfrm>
          <a:prstGeom prst="roundRect">
            <a:avLst/>
          </a:prstGeom>
          <a:solidFill>
            <a:srgbClr val="E31835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  <a:sym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</a:t>
            </a:r>
            <a:endParaRPr kumimoji="0" lang="en-GB" sz="225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" name="صورة 1">
            <a:hlinkClick r:id="rId10" action="ppaction://hlinksldjump"/>
            <a:extLst>
              <a:ext uri="{FF2B5EF4-FFF2-40B4-BE49-F238E27FC236}">
                <a16:creationId xmlns:a16="http://schemas.microsoft.com/office/drawing/2014/main" id="{40583439-7F34-E0BC-53FA-B39AEFEA0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" y="5909101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73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_Box-Big_Daddy-13897386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Pin by Debbie Jones on miniatures &amp; other stuff for Mr. Squeezeme | Mickey  mouse clubhouse, Mickey mouse clubhouse birthday party, Mickey mouse  background">
            <a:extLst>
              <a:ext uri="{FF2B5EF4-FFF2-40B4-BE49-F238E27FC236}">
                <a16:creationId xmlns:a16="http://schemas.microsoft.com/office/drawing/2014/main" id="{60B761F6-8014-3147-DFE5-0A475C2C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8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B0F1BA-7D1C-D6F9-EBB3-C4A3B1CD3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271"/>
          <a:stretch/>
        </p:blipFill>
        <p:spPr>
          <a:xfrm>
            <a:off x="1046670" y="2337555"/>
            <a:ext cx="2880101" cy="4529764"/>
          </a:xfrm>
          <a:prstGeom prst="rect">
            <a:avLst/>
          </a:prstGeom>
        </p:spPr>
      </p:pic>
      <p:pic>
        <p:nvPicPr>
          <p:cNvPr id="39" name="Picture 31" descr="A picture containing square&#10;&#10;Description automatically generated">
            <a:extLst>
              <a:ext uri="{FF2B5EF4-FFF2-40B4-BE49-F238E27FC236}">
                <a16:creationId xmlns:a16="http://schemas.microsoft.com/office/drawing/2014/main" id="{D755B5DA-B662-4C89-36E4-7AE6CF3F3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147" y="2448176"/>
            <a:ext cx="4194846" cy="19786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0" name="Picture 32" descr="A picture containing square&#10;&#10;Description automatically generated">
            <a:extLst>
              <a:ext uri="{FF2B5EF4-FFF2-40B4-BE49-F238E27FC236}">
                <a16:creationId xmlns:a16="http://schemas.microsoft.com/office/drawing/2014/main" id="{C7B5D6D6-C097-2EB2-9F62-35855A528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350" y="169956"/>
            <a:ext cx="4194846" cy="19786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1" name="Picture 16" descr="A picture containing square&#10;&#10;Description automatically generated">
            <a:extLst>
              <a:ext uri="{FF2B5EF4-FFF2-40B4-BE49-F238E27FC236}">
                <a16:creationId xmlns:a16="http://schemas.microsoft.com/office/drawing/2014/main" id="{58BE0C10-38B9-CF81-95EE-FA8EF7CD2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659" y="4602437"/>
            <a:ext cx="4194846" cy="19786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2" name="Rectangle 25">
            <a:extLst>
              <a:ext uri="{FF2B5EF4-FFF2-40B4-BE49-F238E27FC236}">
                <a16:creationId xmlns:a16="http://schemas.microsoft.com/office/drawing/2014/main" id="{F4786B45-FAEA-80C4-7221-5A7DEB12A9DA}"/>
              </a:ext>
            </a:extLst>
          </p:cNvPr>
          <p:cNvSpPr/>
          <p:nvPr/>
        </p:nvSpPr>
        <p:spPr>
          <a:xfrm>
            <a:off x="8162938" y="5482358"/>
            <a:ext cx="3161670" cy="7655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end sound in boxes is ….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885D055F-1007-D5BF-033D-C7EAFCDC8C65}"/>
              </a:ext>
            </a:extLst>
          </p:cNvPr>
          <p:cNvSpPr/>
          <p:nvPr/>
        </p:nvSpPr>
        <p:spPr>
          <a:xfrm>
            <a:off x="8162938" y="3303679"/>
            <a:ext cx="3161670" cy="7655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The snake is ……….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F7628D11-8C0A-5D81-5A7F-3290B3B4A648}"/>
              </a:ext>
            </a:extLst>
          </p:cNvPr>
          <p:cNvSpPr/>
          <p:nvPr/>
        </p:nvSpPr>
        <p:spPr>
          <a:xfrm>
            <a:off x="8164906" y="1008402"/>
            <a:ext cx="3161670" cy="7655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 old are you?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3DFCB7D9-31CB-07F4-F63B-FACA0D46CAFD}"/>
              </a:ext>
            </a:extLst>
          </p:cNvPr>
          <p:cNvSpPr/>
          <p:nvPr/>
        </p:nvSpPr>
        <p:spPr>
          <a:xfrm>
            <a:off x="8136503" y="5169520"/>
            <a:ext cx="3313157" cy="93849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AF49BD11-B0FA-B558-3885-BA95F1ECF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531" y="4672405"/>
            <a:ext cx="1708321" cy="1850682"/>
          </a:xfrm>
          <a:prstGeom prst="rect">
            <a:avLst/>
          </a:prstGeom>
        </p:spPr>
      </p:pic>
      <p:sp>
        <p:nvSpPr>
          <p:cNvPr id="47" name="Rectangle 34">
            <a:extLst>
              <a:ext uri="{FF2B5EF4-FFF2-40B4-BE49-F238E27FC236}">
                <a16:creationId xmlns:a16="http://schemas.microsoft.com/office/drawing/2014/main" id="{AE47C095-68B5-4910-0615-12DCEB42BC06}"/>
              </a:ext>
            </a:extLst>
          </p:cNvPr>
          <p:cNvSpPr/>
          <p:nvPr/>
        </p:nvSpPr>
        <p:spPr>
          <a:xfrm>
            <a:off x="8077991" y="3002256"/>
            <a:ext cx="3313157" cy="93849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35">
            <a:extLst>
              <a:ext uri="{FF2B5EF4-FFF2-40B4-BE49-F238E27FC236}">
                <a16:creationId xmlns:a16="http://schemas.microsoft.com/office/drawing/2014/main" id="{37B32A67-1FF1-BE7F-3B67-36607FF2773C}"/>
              </a:ext>
            </a:extLst>
          </p:cNvPr>
          <p:cNvSpPr/>
          <p:nvPr/>
        </p:nvSpPr>
        <p:spPr>
          <a:xfrm>
            <a:off x="8109004" y="730297"/>
            <a:ext cx="3313157" cy="93849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28">
            <a:extLst>
              <a:ext uri="{FF2B5EF4-FFF2-40B4-BE49-F238E27FC236}">
                <a16:creationId xmlns:a16="http://schemas.microsoft.com/office/drawing/2014/main" id="{FD9C1885-99C5-EC17-8705-888BC6A65CCD}"/>
              </a:ext>
            </a:extLst>
          </p:cNvPr>
          <p:cNvGrpSpPr/>
          <p:nvPr/>
        </p:nvGrpSpPr>
        <p:grpSpPr>
          <a:xfrm>
            <a:off x="4268630" y="2050068"/>
            <a:ext cx="512299" cy="1104536"/>
            <a:chOff x="3435072" y="2010843"/>
            <a:chExt cx="554991" cy="1104536"/>
          </a:xfrm>
        </p:grpSpPr>
        <p:pic>
          <p:nvPicPr>
            <p:cNvPr id="50" name="Picture 36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0A38C4E7-4B29-B82A-18E0-5F49899CB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160300" y="2285615"/>
              <a:ext cx="1104536" cy="55499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>
                <a:rot lat="2400000" lon="1800000" rev="0"/>
              </a:camera>
              <a:lightRig rig="threePt" dir="t"/>
            </a:scene3d>
          </p:spPr>
        </p:pic>
        <p:sp>
          <p:nvSpPr>
            <p:cNvPr id="51" name="Oval 19">
              <a:extLst>
                <a:ext uri="{FF2B5EF4-FFF2-40B4-BE49-F238E27FC236}">
                  <a16:creationId xmlns:a16="http://schemas.microsoft.com/office/drawing/2014/main" id="{A38DEB0E-8D77-E434-4D39-0D835B0AD864}"/>
                </a:ext>
              </a:extLst>
            </p:cNvPr>
            <p:cNvSpPr/>
            <p:nvPr/>
          </p:nvSpPr>
          <p:spPr>
            <a:xfrm>
              <a:off x="3689788" y="2212097"/>
              <a:ext cx="211016" cy="315665"/>
            </a:xfrm>
            <a:prstGeom prst="ellipse">
              <a:avLst/>
            </a:prstGeom>
            <a:solidFill>
              <a:srgbClr val="FAD41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en-GB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42">
            <a:extLst>
              <a:ext uri="{FF2B5EF4-FFF2-40B4-BE49-F238E27FC236}">
                <a16:creationId xmlns:a16="http://schemas.microsoft.com/office/drawing/2014/main" id="{1E6DF71B-F2C6-6182-6358-38B95F04A19C}"/>
              </a:ext>
            </a:extLst>
          </p:cNvPr>
          <p:cNvGrpSpPr/>
          <p:nvPr/>
        </p:nvGrpSpPr>
        <p:grpSpPr>
          <a:xfrm>
            <a:off x="3832032" y="1921444"/>
            <a:ext cx="512299" cy="1104536"/>
            <a:chOff x="3046764" y="1999776"/>
            <a:chExt cx="554991" cy="1104536"/>
          </a:xfrm>
        </p:grpSpPr>
        <p:pic>
          <p:nvPicPr>
            <p:cNvPr id="53" name="Picture 37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DCB3EF08-EA5C-C2AF-D103-ACBC758FB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771992" y="2274548"/>
              <a:ext cx="1104536" cy="55499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>
                <a:rot lat="600000" lon="1800000" rev="0"/>
              </a:camera>
              <a:lightRig rig="threePt" dir="t"/>
            </a:scene3d>
          </p:spPr>
        </p:pic>
        <p:sp>
          <p:nvSpPr>
            <p:cNvPr id="54" name="Oval 23">
              <a:extLst>
                <a:ext uri="{FF2B5EF4-FFF2-40B4-BE49-F238E27FC236}">
                  <a16:creationId xmlns:a16="http://schemas.microsoft.com/office/drawing/2014/main" id="{93AA00D2-D0EC-F13E-9D61-5E67982C1D4A}"/>
                </a:ext>
              </a:extLst>
            </p:cNvPr>
            <p:cNvSpPr/>
            <p:nvPr/>
          </p:nvSpPr>
          <p:spPr>
            <a:xfrm>
              <a:off x="3237103" y="2203910"/>
              <a:ext cx="225210" cy="315665"/>
            </a:xfrm>
            <a:prstGeom prst="ellipse">
              <a:avLst/>
            </a:prstGeom>
            <a:solidFill>
              <a:srgbClr val="FAD41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  <a:endParaRPr kumimoji="0" lang="en-GB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43">
            <a:extLst>
              <a:ext uri="{FF2B5EF4-FFF2-40B4-BE49-F238E27FC236}">
                <a16:creationId xmlns:a16="http://schemas.microsoft.com/office/drawing/2014/main" id="{3B367050-86FD-493D-E93E-DF82C79250F4}"/>
              </a:ext>
            </a:extLst>
          </p:cNvPr>
          <p:cNvGrpSpPr/>
          <p:nvPr/>
        </p:nvGrpSpPr>
        <p:grpSpPr>
          <a:xfrm>
            <a:off x="3420472" y="1961213"/>
            <a:ext cx="512299" cy="1104536"/>
            <a:chOff x="2756301" y="1988709"/>
            <a:chExt cx="554991" cy="1104536"/>
          </a:xfrm>
        </p:grpSpPr>
        <p:pic>
          <p:nvPicPr>
            <p:cNvPr id="56" name="Picture 38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702F710B-4D19-2422-993B-50E86CB0F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481529" y="2263481"/>
              <a:ext cx="1104536" cy="55499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>
                <a:rot lat="0" lon="1800000" rev="600000"/>
              </a:camera>
              <a:lightRig rig="threePt" dir="t"/>
            </a:scene3d>
          </p:spPr>
        </p:pic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38D42F1D-4B71-547C-3CAE-EAC7CF375740}"/>
                </a:ext>
              </a:extLst>
            </p:cNvPr>
            <p:cNvSpPr/>
            <p:nvPr/>
          </p:nvSpPr>
          <p:spPr>
            <a:xfrm>
              <a:off x="2850089" y="2186907"/>
              <a:ext cx="225210" cy="315665"/>
            </a:xfrm>
            <a:prstGeom prst="ellipse">
              <a:avLst/>
            </a:prstGeom>
            <a:solidFill>
              <a:srgbClr val="FAD41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  <a:endParaRPr kumimoji="0" lang="en-GB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Picture 2" descr="A picture containing glass, table&#10;&#10;Description automatically generated">
            <a:extLst>
              <a:ext uri="{FF2B5EF4-FFF2-40B4-BE49-F238E27FC236}">
                <a16:creationId xmlns:a16="http://schemas.microsoft.com/office/drawing/2014/main" id="{C25E5B50-DF59-82CB-3C36-E85D153FE5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6395" y1="43314" x2="42326" y2="81497"/>
                        <a14:foregroundMark x1="71977" y1="52229" x2="62791" y2="73003"/>
                        <a14:backgroundMark x1="11628" y1="23297" x2="11628" y2="23297"/>
                        <a14:backgroundMark x1="12674" y1="47014" x2="22907" y2="40538"/>
                        <a14:backgroundMark x1="22907" y1="40538" x2="88372" y2="21110"/>
                        <a14:backgroundMark x1="59186" y1="32632" x2="79186" y2="33305"/>
                        <a14:backgroundMark x1="74535" y1="41463" x2="73488" y2="32212"/>
                        <a14:backgroundMark x1="58140" y1="34819" x2="63837" y2="34483"/>
                        <a14:backgroundMark x1="60233" y1="37426" x2="60233" y2="32632"/>
                        <a14:backgroundMark x1="26512" y1="57443" x2="44419" y2="38856"/>
                        <a14:backgroundMark x1="29070" y1="57023" x2="41163" y2="45921"/>
                        <a14:backgroundMark x1="41163" y1="45921" x2="40814" y2="45585"/>
                        <a14:backgroundMark x1="36628" y1="51724" x2="41977" y2="46173"/>
                        <a14:backgroundMark x1="37674" y1="51472" x2="41744" y2="47855"/>
                        <a14:backgroundMark x1="47907" y1="36838" x2="55581" y2="34230"/>
                        <a14:backgroundMark x1="83372" y1="59041" x2="81163" y2="50126"/>
                      </a14:backgroundRemoval>
                    </a14:imgEffect>
                  </a14:imgLayer>
                </a14:imgProps>
              </a:ext>
            </a:extLst>
          </a:blip>
          <a:srcRect l="21236" t="32174" r="16379"/>
          <a:stretch/>
        </p:blipFill>
        <p:spPr>
          <a:xfrm rot="21275453">
            <a:off x="3505016" y="2554702"/>
            <a:ext cx="947078" cy="1535244"/>
          </a:xfrm>
          <a:prstGeom prst="rect">
            <a:avLst/>
          </a:prstGeom>
          <a:effectLst>
            <a:glow rad="127000">
              <a:sysClr val="windowText" lastClr="000000"/>
            </a:glow>
          </a:effectLst>
        </p:spPr>
      </p:pic>
      <p:pic>
        <p:nvPicPr>
          <p:cNvPr id="59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B938C321-08FF-1437-4617-7EAA31FEB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135" y="2602336"/>
            <a:ext cx="1708321" cy="1850682"/>
          </a:xfrm>
          <a:prstGeom prst="rect">
            <a:avLst/>
          </a:prstGeom>
        </p:spPr>
      </p:pic>
      <p:pic>
        <p:nvPicPr>
          <p:cNvPr id="60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CC15E221-E04E-CF36-4628-364D0C8BF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777" y="381094"/>
            <a:ext cx="1708321" cy="1850682"/>
          </a:xfrm>
          <a:prstGeom prst="rect">
            <a:avLst/>
          </a:prstGeom>
        </p:spPr>
      </p:pic>
      <p:sp>
        <p:nvSpPr>
          <p:cNvPr id="61" name="Rounded Rectangle 2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1AEFFD1-A0AD-8471-F5BF-B0A640B5BB95}"/>
              </a:ext>
            </a:extLst>
          </p:cNvPr>
          <p:cNvSpPr/>
          <p:nvPr/>
        </p:nvSpPr>
        <p:spPr>
          <a:xfrm>
            <a:off x="576146" y="195376"/>
            <a:ext cx="1595221" cy="489952"/>
          </a:xfrm>
          <a:prstGeom prst="roundRect">
            <a:avLst/>
          </a:prstGeom>
          <a:solidFill>
            <a:srgbClr val="E31835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glow rad="127000">
              <a:srgbClr val="FFFF00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انتهت اللعبة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5" descr="Icon&#10;&#10;Description automatically generated">
            <a:extLst>
              <a:ext uri="{FF2B5EF4-FFF2-40B4-BE49-F238E27FC236}">
                <a16:creationId xmlns:a16="http://schemas.microsoft.com/office/drawing/2014/main" id="{5D6935FD-5879-F3AE-B9C4-9D85EBEC1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55" b="95394" l="2750" r="98400">
                        <a14:foregroundMark x1="20050" y1="3515" x2="11300" y2="6727"/>
                        <a14:foregroundMark x1="11300" y1="6727" x2="7600" y2="16545"/>
                        <a14:foregroundMark x1="7600" y1="16545" x2="9450" y2="28485"/>
                        <a14:foregroundMark x1="9450" y1="28485" x2="11050" y2="30788"/>
                        <a14:foregroundMark x1="8850" y1="5515" x2="57100" y2="67091"/>
                        <a14:foregroundMark x1="19000" y1="1455" x2="19000" y2="1455"/>
                        <a14:foregroundMark x1="15100" y1="2061" x2="15100" y2="2061"/>
                        <a14:foregroundMark x1="2750" y1="18242" x2="10700" y2="18667"/>
                        <a14:foregroundMark x1="98400" y1="22788" x2="86050" y2="20727"/>
                        <a14:foregroundMark x1="55900" y1="95394" x2="55550" y2="76727"/>
                        <a14:foregroundMark x1="80200" y1="3455" x2="80200" y2="14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5155" y="232320"/>
            <a:ext cx="2100539" cy="1408018"/>
          </a:xfrm>
          <a:prstGeom prst="rect">
            <a:avLst/>
          </a:prstGeom>
        </p:spPr>
      </p:pic>
      <p:pic>
        <p:nvPicPr>
          <p:cNvPr id="63" name="Picture 30" descr="Icon&#10;&#10;Description automatically generated">
            <a:extLst>
              <a:ext uri="{FF2B5EF4-FFF2-40B4-BE49-F238E27FC236}">
                <a16:creationId xmlns:a16="http://schemas.microsoft.com/office/drawing/2014/main" id="{2B3E774F-CA14-A1BC-1EDF-1F8970947F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5" b="95394" l="2750" r="98400">
                        <a14:foregroundMark x1="20050" y1="3515" x2="11300" y2="6727"/>
                        <a14:foregroundMark x1="11300" y1="6727" x2="7600" y2="16545"/>
                        <a14:foregroundMark x1="7600" y1="16545" x2="9450" y2="28485"/>
                        <a14:foregroundMark x1="9450" y1="28485" x2="11050" y2="30788"/>
                        <a14:foregroundMark x1="8850" y1="5515" x2="57100" y2="67091"/>
                        <a14:foregroundMark x1="19000" y1="1455" x2="19000" y2="1455"/>
                        <a14:foregroundMark x1="15100" y1="2061" x2="15100" y2="2061"/>
                        <a14:foregroundMark x1="2750" y1="18242" x2="10700" y2="18667"/>
                        <a14:foregroundMark x1="98400" y1="22788" x2="86050" y2="20727"/>
                        <a14:foregroundMark x1="55900" y1="95394" x2="55550" y2="76727"/>
                        <a14:foregroundMark x1="80200" y1="3455" x2="80200" y2="1448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95155" y="227634"/>
            <a:ext cx="2100539" cy="1408018"/>
          </a:xfrm>
          <a:prstGeom prst="rect">
            <a:avLst/>
          </a:prstGeom>
          <a:noFill/>
        </p:spPr>
      </p:pic>
      <p:pic>
        <p:nvPicPr>
          <p:cNvPr id="64" name="Picture 33" descr="Icon&#10;&#10;Description automatically generated">
            <a:extLst>
              <a:ext uri="{FF2B5EF4-FFF2-40B4-BE49-F238E27FC236}">
                <a16:creationId xmlns:a16="http://schemas.microsoft.com/office/drawing/2014/main" id="{3FD14E83-D3AF-667F-87FE-3B92029241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55" b="95394" l="2750" r="98400">
                        <a14:foregroundMark x1="20050" y1="3515" x2="11300" y2="6727"/>
                        <a14:foregroundMark x1="11300" y1="6727" x2="7600" y2="16545"/>
                        <a14:foregroundMark x1="7600" y1="16545" x2="9450" y2="28485"/>
                        <a14:foregroundMark x1="9450" y1="28485" x2="11050" y2="30788"/>
                        <a14:foregroundMark x1="8850" y1="5515" x2="57100" y2="67091"/>
                        <a14:foregroundMark x1="19000" y1="1455" x2="19000" y2="1455"/>
                        <a14:foregroundMark x1="15100" y1="2061" x2="15100" y2="2061"/>
                        <a14:foregroundMark x1="2750" y1="18242" x2="10700" y2="18667"/>
                        <a14:foregroundMark x1="98400" y1="22788" x2="86050" y2="20727"/>
                        <a14:foregroundMark x1="55900" y1="95394" x2="55550" y2="76727"/>
                        <a14:foregroundMark x1="80200" y1="3455" x2="80200" y2="1448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03175" y="230671"/>
            <a:ext cx="2100539" cy="1408018"/>
          </a:xfrm>
          <a:prstGeom prst="rect">
            <a:avLst/>
          </a:prstGeom>
          <a:noFill/>
        </p:spPr>
      </p:pic>
      <p:pic>
        <p:nvPicPr>
          <p:cNvPr id="65" name="Picture 41" descr="Icon&#10;&#10;Description automatically generated">
            <a:extLst>
              <a:ext uri="{FF2B5EF4-FFF2-40B4-BE49-F238E27FC236}">
                <a16:creationId xmlns:a16="http://schemas.microsoft.com/office/drawing/2014/main" id="{7B36D684-CE6F-C497-CD40-AE00684C73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55" b="95394" l="2750" r="98400">
                        <a14:foregroundMark x1="20050" y1="3515" x2="11300" y2="6727"/>
                        <a14:foregroundMark x1="11300" y1="6727" x2="7600" y2="16545"/>
                        <a14:foregroundMark x1="7600" y1="16545" x2="9450" y2="28485"/>
                        <a14:foregroundMark x1="9450" y1="28485" x2="11050" y2="30788"/>
                        <a14:foregroundMark x1="8850" y1="5515" x2="57100" y2="67091"/>
                        <a14:foregroundMark x1="19000" y1="1455" x2="19000" y2="1455"/>
                        <a14:foregroundMark x1="15100" y1="2061" x2="15100" y2="2061"/>
                        <a14:foregroundMark x1="2750" y1="18242" x2="10700" y2="18667"/>
                        <a14:foregroundMark x1="98400" y1="22788" x2="86050" y2="20727"/>
                        <a14:foregroundMark x1="55900" y1="95394" x2="55550" y2="76727"/>
                        <a14:foregroundMark x1="80200" y1="3455" x2="80200" y2="1448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02639" y="227634"/>
            <a:ext cx="2100539" cy="1408018"/>
          </a:xfrm>
          <a:prstGeom prst="rect">
            <a:avLst/>
          </a:prstGeom>
          <a:noFill/>
        </p:spPr>
      </p:pic>
      <p:pic>
        <p:nvPicPr>
          <p:cNvPr id="66" name="صورة 65">
            <a:hlinkClick r:id="rId14" action="ppaction://hlinksldjump"/>
            <a:extLst>
              <a:ext uri="{FF2B5EF4-FFF2-40B4-BE49-F238E27FC236}">
                <a16:creationId xmlns:a16="http://schemas.microsoft.com/office/drawing/2014/main" id="{EEE67656-23FA-875A-BD0B-3C806AD978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" y="5909101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7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3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8%B5%D9%88%D8%AA %D9%85%D9%8A%D9%83%D9%8A %D9%85%D8%A7%D9%88%D8%B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3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8%B5%D9%88%D8%AA %D9%85%D9%8A%D9%83%D9%8A %D9%85%D8%A7%D9%88%D8%B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8%B5%D9%88%D8%AA %D9%85%D9%8A%D9%83%D9%8A %D9%85%D8%A7%D9%88%D8%B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3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62FD1EB-25FE-E728-756F-9A3A97E4D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444-05-02 21.20.46">
            <a:hlinkClick r:id="" action="ppaction://media"/>
            <a:extLst>
              <a:ext uri="{FF2B5EF4-FFF2-40B4-BE49-F238E27FC236}">
                <a16:creationId xmlns:a16="http://schemas.microsoft.com/office/drawing/2014/main" id="{AF1FD0DD-2EC3-654D-ABD2-54460DDF58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6.0491" end="71624.9446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477" y="2449781"/>
            <a:ext cx="5538214" cy="3410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hlinkClick r:id="rId6" action="ppaction://hlinksldjump"/>
            <a:extLst>
              <a:ext uri="{FF2B5EF4-FFF2-40B4-BE49-F238E27FC236}">
                <a16:creationId xmlns:a16="http://schemas.microsoft.com/office/drawing/2014/main" id="{23AFFC0F-49B7-8D5B-66F9-F66428379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71" y="3194598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hlinkClick r:id="rId8" action="ppaction://hlinksldjump"/>
            <a:extLst>
              <a:ext uri="{FF2B5EF4-FFF2-40B4-BE49-F238E27FC236}">
                <a16:creationId xmlns:a16="http://schemas.microsoft.com/office/drawing/2014/main" id="{93479263-48DF-BD09-F7D7-3627D0ABD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" y="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hlinkClick r:id="rId10" action="ppaction://hlinksldjump"/>
            <a:extLst>
              <a:ext uri="{FF2B5EF4-FFF2-40B4-BE49-F238E27FC236}">
                <a16:creationId xmlns:a16="http://schemas.microsoft.com/office/drawing/2014/main" id="{C6285C45-86FB-DDE5-489D-3869BBF4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" y="4046057"/>
            <a:ext cx="64383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hlinkClick r:id="rId12" action="ppaction://hlinksldjump"/>
            <a:extLst>
              <a:ext uri="{FF2B5EF4-FFF2-40B4-BE49-F238E27FC236}">
                <a16:creationId xmlns:a16="http://schemas.microsoft.com/office/drawing/2014/main" id="{1F42CE8F-A7FB-7CD6-7F40-9A3AE1C9C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11" y="606505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 descr="صورة تحتوي على نص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DDB46CF1-7B87-B2A4-9F8A-B7C0C27A91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55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 descr="صورة تحتوي على نص, علامة, برتقالي, داكن&#10;&#10;تم إنشاء الوصف تلقائياً">
            <a:hlinkClick r:id="rId16" action="ppaction://hlinksldjump"/>
            <a:extLst>
              <a:ext uri="{FF2B5EF4-FFF2-40B4-BE49-F238E27FC236}">
                <a16:creationId xmlns:a16="http://schemas.microsoft.com/office/drawing/2014/main" id="{3B0F12E8-66B4-E1E5-7590-F99FD1160A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" y="161722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18" action="ppaction://hlinksldjump"/>
            <a:extLst>
              <a:ext uri="{FF2B5EF4-FFF2-40B4-BE49-F238E27FC236}">
                <a16:creationId xmlns:a16="http://schemas.microsoft.com/office/drawing/2014/main" id="{1D42E2AF-7839-DD4D-4D14-C3B5F4BF3F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" y="477464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20" action="ppaction://hlinksldjump"/>
            <a:extLst>
              <a:ext uri="{FF2B5EF4-FFF2-40B4-BE49-F238E27FC236}">
                <a16:creationId xmlns:a16="http://schemas.microsoft.com/office/drawing/2014/main" id="{FEC10F02-ADCF-CB9D-2D8B-4DE929432D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1" y="542385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22" action="ppaction://hlinksldjump"/>
            <a:extLst>
              <a:ext uri="{FF2B5EF4-FFF2-40B4-BE49-F238E27FC236}">
                <a16:creationId xmlns:a16="http://schemas.microsoft.com/office/drawing/2014/main" id="{73492C48-4ED5-F080-939E-51924FE27A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" y="79399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FC67761-CD82-A006-CA56-C90F3AF68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481" y="311727"/>
            <a:ext cx="8604050" cy="6365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F45FEBB-C577-D960-8DB1-630EF627FC2A}"/>
              </a:ext>
            </a:extLst>
          </p:cNvPr>
          <p:cNvSpPr/>
          <p:nvPr/>
        </p:nvSpPr>
        <p:spPr>
          <a:xfrm>
            <a:off x="502303" y="246128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We Can 3 (2020) SB_CD 1_48">
            <a:hlinkClick r:id="" action="ppaction://media"/>
            <a:extLst>
              <a:ext uri="{FF2B5EF4-FFF2-40B4-BE49-F238E27FC236}">
                <a16:creationId xmlns:a16="http://schemas.microsoft.com/office/drawing/2014/main" id="{AF58D3B0-FF53-6152-510E-A03C16E7A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2303" y="4951872"/>
            <a:ext cx="646899" cy="575312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C58CD1E-699C-BF57-5780-F4386AE57BB5}"/>
              </a:ext>
            </a:extLst>
          </p:cNvPr>
          <p:cNvSpPr txBox="1"/>
          <p:nvPr/>
        </p:nvSpPr>
        <p:spPr>
          <a:xfrm>
            <a:off x="154662" y="3430970"/>
            <a:ext cx="13421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say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7" name="صورة 26">
            <a:hlinkClick r:id="rId8" action="ppaction://hlinksldjump"/>
            <a:extLst>
              <a:ext uri="{FF2B5EF4-FFF2-40B4-BE49-F238E27FC236}">
                <a16:creationId xmlns:a16="http://schemas.microsoft.com/office/drawing/2014/main" id="{0E68796E-B1D3-DC0C-BA37-984A99F8D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>
            <a:hlinkClick r:id="rId10" action="ppaction://hlinksldjump"/>
            <a:extLst>
              <a:ext uri="{FF2B5EF4-FFF2-40B4-BE49-F238E27FC236}">
                <a16:creationId xmlns:a16="http://schemas.microsoft.com/office/drawing/2014/main" id="{744F58B6-209C-AB88-FD1C-BA81F2A58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صورة 29">
            <a:hlinkClick r:id="rId12" action="ppaction://hlinksldjump"/>
            <a:extLst>
              <a:ext uri="{FF2B5EF4-FFF2-40B4-BE49-F238E27FC236}">
                <a16:creationId xmlns:a16="http://schemas.microsoft.com/office/drawing/2014/main" id="{BED7F4D5-75E6-D4AC-E636-D6EFFDA9B8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 descr="صورة تحتوي على نص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A1E6FC4A-FECD-58AF-CBA1-C947FAF1B4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24" y="2389685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 descr="صورة تحتوي على نص, علامة, برتقالي, داكن&#10;&#10;تم إنشاء الوصف تلقائياً">
            <a:hlinkClick r:id="rId16" action="ppaction://hlinksldjump"/>
            <a:extLst>
              <a:ext uri="{FF2B5EF4-FFF2-40B4-BE49-F238E27FC236}">
                <a16:creationId xmlns:a16="http://schemas.microsoft.com/office/drawing/2014/main" id="{7E3763BE-1EFE-E7D1-8129-6DC694F3AB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3" y="1605285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hlinkClick r:id="rId18" action="ppaction://hlinksldjump"/>
            <a:extLst>
              <a:ext uri="{FF2B5EF4-FFF2-40B4-BE49-F238E27FC236}">
                <a16:creationId xmlns:a16="http://schemas.microsoft.com/office/drawing/2014/main" id="{6F0299CE-8364-720F-A959-D1388083F0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hlinkClick r:id="rId20" action="ppaction://hlinksldjump"/>
            <a:extLst>
              <a:ext uri="{FF2B5EF4-FFF2-40B4-BE49-F238E27FC236}">
                <a16:creationId xmlns:a16="http://schemas.microsoft.com/office/drawing/2014/main" id="{8219B734-31D7-894A-E05C-11AE8F158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صورة 44">
            <a:hlinkClick r:id="rId22" action="ppaction://hlinksldjump"/>
            <a:extLst>
              <a:ext uri="{FF2B5EF4-FFF2-40B4-BE49-F238E27FC236}">
                <a16:creationId xmlns:a16="http://schemas.microsoft.com/office/drawing/2014/main" id="{D2EC9698-04D2-1868-0C60-0A12FA617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  <p:pic>
        <p:nvPicPr>
          <p:cNvPr id="2" name="صورة 1">
            <a:hlinkClick r:id="rId24" action="ppaction://hlinksldjump"/>
            <a:extLst>
              <a:ext uri="{FF2B5EF4-FFF2-40B4-BE49-F238E27FC236}">
                <a16:creationId xmlns:a16="http://schemas.microsoft.com/office/drawing/2014/main" id="{70C03825-77FC-2F7F-3053-D2AD602FEB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10" y="4058371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8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F669A32-4259-FC65-27FF-AB612E95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3649002-7F70-A159-1F8F-F711A72DE435}"/>
              </a:ext>
            </a:extLst>
          </p:cNvPr>
          <p:cNvSpPr txBox="1"/>
          <p:nvPr/>
        </p:nvSpPr>
        <p:spPr>
          <a:xfrm>
            <a:off x="126162" y="1598974"/>
            <a:ext cx="241814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Practice and act out the talks in pairs and groups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63E2DBEB-E558-1235-73CB-F7D116F16FC5}"/>
              </a:ext>
            </a:extLst>
          </p:cNvPr>
          <p:cNvSpPr/>
          <p:nvPr/>
        </p:nvSpPr>
        <p:spPr>
          <a:xfrm>
            <a:off x="1074985" y="82588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9CC4A8-C0A0-A84A-2ECE-4ED181C81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205" y="276571"/>
            <a:ext cx="7564582" cy="630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صورة تحتوي على لعبة, رسوم المتجهات, دمية&#10;&#10;تم إنشاء الوصف تلقائياً">
            <a:extLst>
              <a:ext uri="{FF2B5EF4-FFF2-40B4-BE49-F238E27FC236}">
                <a16:creationId xmlns:a16="http://schemas.microsoft.com/office/drawing/2014/main" id="{24E007E9-8E0D-54CA-B8CA-48712BC68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23" y="2815936"/>
            <a:ext cx="3924110" cy="402679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07B87C9-2CA1-728C-1687-2A5A939781D4}"/>
              </a:ext>
            </a:extLst>
          </p:cNvPr>
          <p:cNvSpPr txBox="1"/>
          <p:nvPr/>
        </p:nvSpPr>
        <p:spPr>
          <a:xfrm>
            <a:off x="317282" y="3355276"/>
            <a:ext cx="103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Hello</a:t>
            </a:r>
            <a:endParaRPr lang="ar-SA" sz="600" b="1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78EC869-898A-D8CD-A86E-8DA2132711F0}"/>
              </a:ext>
            </a:extLst>
          </p:cNvPr>
          <p:cNvSpPr txBox="1"/>
          <p:nvPr/>
        </p:nvSpPr>
        <p:spPr>
          <a:xfrm>
            <a:off x="1511230" y="3429000"/>
            <a:ext cx="563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Hi</a:t>
            </a:r>
            <a:endParaRPr lang="ar-SA" sz="700" b="1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18959106-9473-FB4A-60E9-4E9D1EAFB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03" y="5941706"/>
            <a:ext cx="2998840" cy="907787"/>
          </a:xfrm>
          <a:prstGeom prst="rect">
            <a:avLst/>
          </a:prstGeom>
        </p:spPr>
      </p:pic>
      <p:pic>
        <p:nvPicPr>
          <p:cNvPr id="10" name="صورة 9">
            <a:hlinkClick r:id="rId6" action="ppaction://hlinksldjump"/>
            <a:extLst>
              <a:ext uri="{FF2B5EF4-FFF2-40B4-BE49-F238E27FC236}">
                <a16:creationId xmlns:a16="http://schemas.microsoft.com/office/drawing/2014/main" id="{AF884C7A-216C-97C2-E0B3-C9B6E5C75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242509"/>
            <a:ext cx="605124" cy="6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hlinkClick r:id="rId8" action="ppaction://hlinksldjump"/>
            <a:extLst>
              <a:ext uri="{FF2B5EF4-FFF2-40B4-BE49-F238E27FC236}">
                <a16:creationId xmlns:a16="http://schemas.microsoft.com/office/drawing/2014/main" id="{91C54BBD-E157-2B1C-9242-252262C0E6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97" y="-13930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hlinkClick r:id="rId10" action="ppaction://hlinksldjump"/>
            <a:extLst>
              <a:ext uri="{FF2B5EF4-FFF2-40B4-BE49-F238E27FC236}">
                <a16:creationId xmlns:a16="http://schemas.microsoft.com/office/drawing/2014/main" id="{84336CF0-6F7A-A26E-5BF3-6C9271519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05" y="4034480"/>
            <a:ext cx="712195" cy="7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hlinkClick r:id="rId12" action="ppaction://hlinksldjump"/>
            <a:extLst>
              <a:ext uri="{FF2B5EF4-FFF2-40B4-BE49-F238E27FC236}">
                <a16:creationId xmlns:a16="http://schemas.microsoft.com/office/drawing/2014/main" id="{9E4CB0A6-1CB8-C960-E55F-AEB6818C5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6869" y="6051123"/>
            <a:ext cx="613064" cy="6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 descr="صورة تحتوي على نص&#10;&#10;تم إنشاء الوصف تلقائياً">
            <a:hlinkClick r:id="rId14" action="ppaction://hlinksldjump"/>
            <a:extLst>
              <a:ext uri="{FF2B5EF4-FFF2-40B4-BE49-F238E27FC236}">
                <a16:creationId xmlns:a16="http://schemas.microsoft.com/office/drawing/2014/main" id="{F20DCE86-A263-D2ED-1A20-2E29AF62AA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58" y="2369620"/>
            <a:ext cx="863368" cy="8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 descr="صورة تحتوي على نص, علامة, برتقالي, داكن&#10;&#10;تم إنشاء الوصف تلقائياً">
            <a:hlinkClick r:id="rId16" action="ppaction://hlinksldjump"/>
            <a:extLst>
              <a:ext uri="{FF2B5EF4-FFF2-40B4-BE49-F238E27FC236}">
                <a16:creationId xmlns:a16="http://schemas.microsoft.com/office/drawing/2014/main" id="{ABBCE6EC-41B3-85FF-99A2-30BA2A37FF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54" y="1603292"/>
            <a:ext cx="897346" cy="8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hlinkClick r:id="rId18" action="ppaction://hlinksldjump"/>
            <a:extLst>
              <a:ext uri="{FF2B5EF4-FFF2-40B4-BE49-F238E27FC236}">
                <a16:creationId xmlns:a16="http://schemas.microsoft.com/office/drawing/2014/main" id="{1A04C34F-2BD5-C3FF-FD33-D732167776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31" y="4760712"/>
            <a:ext cx="949212" cy="79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hlinkClick r:id="rId20" action="ppaction://hlinksldjump"/>
            <a:extLst>
              <a:ext uri="{FF2B5EF4-FFF2-40B4-BE49-F238E27FC236}">
                <a16:creationId xmlns:a16="http://schemas.microsoft.com/office/drawing/2014/main" id="{C451C322-69CA-8D36-CD67-D6E7F309D8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29" y="5409926"/>
            <a:ext cx="613064" cy="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hlinkClick r:id="rId22" action="ppaction://hlinksldjump"/>
            <a:extLst>
              <a:ext uri="{FF2B5EF4-FFF2-40B4-BE49-F238E27FC236}">
                <a16:creationId xmlns:a16="http://schemas.microsoft.com/office/drawing/2014/main" id="{0169A8AD-D650-F829-47A5-7141F79F8D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22" y="780068"/>
            <a:ext cx="955809" cy="8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330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شاشة عريضة</PresentationFormat>
  <Paragraphs>57</Paragraphs>
  <Slides>24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12</cp:revision>
  <dcterms:created xsi:type="dcterms:W3CDTF">2022-12-22T20:21:23Z</dcterms:created>
  <dcterms:modified xsi:type="dcterms:W3CDTF">2022-12-25T07:53:12Z</dcterms:modified>
</cp:coreProperties>
</file>