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90" r:id="rId2"/>
    <p:sldId id="307" r:id="rId3"/>
    <p:sldId id="277" r:id="rId4"/>
    <p:sldId id="292" r:id="rId5"/>
    <p:sldId id="311" r:id="rId6"/>
    <p:sldId id="314" r:id="rId7"/>
    <p:sldId id="319" r:id="rId8"/>
    <p:sldId id="316" r:id="rId9"/>
    <p:sldId id="320" r:id="rId10"/>
    <p:sldId id="321" r:id="rId11"/>
    <p:sldId id="322" r:id="rId12"/>
    <p:sldId id="317" r:id="rId13"/>
    <p:sldId id="323" r:id="rId14"/>
    <p:sldId id="318" r:id="rId15"/>
    <p:sldId id="331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8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rtl="0"/>
            <a:fld id="{30E30F9F-31D2-494D-B436-22A4F5C52A5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15/05/44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rtl="0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rtl="0"/>
            <a:fld id="{E0A0DCB9-A748-4EE8-8BA6-D83255EE17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9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422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iveworksheets.com/worksheets/en/English_language/Grammar/Passive_aggressive_lu1282856th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4155C9-67FD-4845-8821-F07F9556EE64}"/>
              </a:ext>
            </a:extLst>
          </p:cNvPr>
          <p:cNvSpPr txBox="1">
            <a:spLocks/>
          </p:cNvSpPr>
          <p:nvPr/>
        </p:nvSpPr>
        <p:spPr>
          <a:xfrm>
            <a:off x="685800" y="2413590"/>
            <a:ext cx="7772400" cy="1691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Super Goal 3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63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7C963021-2C2D-F1BC-D475-068EDCA49E0C}"/>
              </a:ext>
            </a:extLst>
          </p:cNvPr>
          <p:cNvSpPr txBox="1"/>
          <p:nvPr/>
        </p:nvSpPr>
        <p:spPr>
          <a:xfrm>
            <a:off x="430609" y="324460"/>
            <a:ext cx="478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  <a:cs typeface="Cairo SemiBold" panose="00000700000000000000" pitchFamily="2" charset="-78"/>
              </a:rPr>
              <a:t>Let’s Practice</a:t>
            </a:r>
          </a:p>
        </p:txBody>
      </p:sp>
      <p:sp>
        <p:nvSpPr>
          <p:cNvPr id="7" name="مستطيل 2">
            <a:extLst>
              <a:ext uri="{FF2B5EF4-FFF2-40B4-BE49-F238E27FC236}">
                <a16:creationId xmlns:a16="http://schemas.microsoft.com/office/drawing/2014/main" id="{1F732857-2EFE-3276-A5C0-126EB71C1B4A}"/>
              </a:ext>
            </a:extLst>
          </p:cNvPr>
          <p:cNvSpPr/>
          <p:nvPr/>
        </p:nvSpPr>
        <p:spPr>
          <a:xfrm>
            <a:off x="348869" y="2717084"/>
            <a:ext cx="5922150" cy="936104"/>
          </a:xfrm>
          <a:prstGeom prst="rect">
            <a:avLst/>
          </a:prstGeom>
          <a:noFill/>
          <a:ln w="28575">
            <a:solidFill>
              <a:srgbClr val="00685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3200" dirty="0">
                <a:solidFill>
                  <a:srgbClr val="006854"/>
                </a:solidFill>
                <a:latin typeface="Comic Sans MS" panose="030F0702030302020204" pitchFamily="66" charset="0"/>
              </a:rPr>
              <a:t>Amal made the cake.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163D2D-CB8F-5215-9426-295A62D75882}"/>
              </a:ext>
            </a:extLst>
          </p:cNvPr>
          <p:cNvSpPr/>
          <p:nvPr/>
        </p:nvSpPr>
        <p:spPr>
          <a:xfrm>
            <a:off x="348869" y="3962956"/>
            <a:ext cx="6300192" cy="936104"/>
          </a:xfrm>
          <a:prstGeom prst="rect">
            <a:avLst/>
          </a:prstGeom>
          <a:noFill/>
          <a:ln w="28575">
            <a:solidFill>
              <a:srgbClr val="00D0A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3200" dirty="0">
                <a:solidFill>
                  <a:srgbClr val="00B895"/>
                </a:solidFill>
                <a:latin typeface="Comic Sans MS" panose="030F0702030302020204" pitchFamily="66" charset="0"/>
              </a:rPr>
              <a:t>The cake was made by Amal.</a:t>
            </a:r>
          </a:p>
        </p:txBody>
      </p:sp>
      <p:sp>
        <p:nvSpPr>
          <p:cNvPr id="9" name="مربع نص 4">
            <a:extLst>
              <a:ext uri="{FF2B5EF4-FFF2-40B4-BE49-F238E27FC236}">
                <a16:creationId xmlns:a16="http://schemas.microsoft.com/office/drawing/2014/main" id="{9FB7DAB4-E51E-3810-CD51-EA5AB6E47CBF}"/>
              </a:ext>
            </a:extLst>
          </p:cNvPr>
          <p:cNvSpPr txBox="1"/>
          <p:nvPr/>
        </p:nvSpPr>
        <p:spPr>
          <a:xfrm>
            <a:off x="348869" y="1628494"/>
            <a:ext cx="4308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Change into passive!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CEA715E-88C4-AB3F-77E4-3179B440EC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04" y="4997201"/>
            <a:ext cx="2692341" cy="15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F238EBC8-8767-85A4-240A-9B8E0C78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34" y="1820790"/>
            <a:ext cx="4445731" cy="32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D220ECF-6336-4E8E-85C9-2FA05E35C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59" y="770870"/>
            <a:ext cx="8434359" cy="348990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FEB3E36-E6EA-4A6D-B9B9-1D0B167F8087}"/>
              </a:ext>
            </a:extLst>
          </p:cNvPr>
          <p:cNvSpPr txBox="1"/>
          <p:nvPr/>
        </p:nvSpPr>
        <p:spPr>
          <a:xfrm>
            <a:off x="307859" y="4643694"/>
            <a:ext cx="84343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first car was made by Karl Benz in 1886. 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2. Cars are produced all over the world today. </a:t>
            </a:r>
          </a:p>
          <a:p>
            <a:pPr algn="l" rtl="0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3. Many changes have been made in our city. 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4. Was penicillin discovered by Alexander Fleming? </a:t>
            </a:r>
          </a:p>
        </p:txBody>
      </p:sp>
    </p:spTree>
    <p:extLst>
      <p:ext uri="{BB962C8B-B14F-4D97-AF65-F5344CB8AC3E}">
        <p14:creationId xmlns:p14="http://schemas.microsoft.com/office/powerpoint/2010/main" val="3494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D220ECF-6336-4E8E-85C9-2FA05E35C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59" y="770870"/>
            <a:ext cx="8434359" cy="348990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387FA89-3897-464D-966A-A791CD8028BC}"/>
              </a:ext>
            </a:extLst>
          </p:cNvPr>
          <p:cNvSpPr txBox="1"/>
          <p:nvPr/>
        </p:nvSpPr>
        <p:spPr>
          <a:xfrm>
            <a:off x="307858" y="4726821"/>
            <a:ext cx="84343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5. The documentary was filmed in a desert oasis. </a:t>
            </a:r>
          </a:p>
          <a:p>
            <a:pPr algn="l" rtl="0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6. Were you invited to the graduation ceremony? 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7. English is spoken all over the world. </a:t>
            </a:r>
          </a:p>
          <a:p>
            <a:pPr algn="l" rtl="0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8. The digital camera was invented by Steven </a:t>
            </a:r>
            <a:r>
              <a:rPr lang="en-US" sz="2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Sasson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in 1975.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B50EEB3-3502-4EA9-9EE5-2E29FE267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18"/>
          <a:stretch/>
        </p:blipFill>
        <p:spPr>
          <a:xfrm>
            <a:off x="199901" y="757015"/>
            <a:ext cx="8258298" cy="32125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30F989B-E86E-4609-8001-EFA0728FF40D}"/>
              </a:ext>
            </a:extLst>
          </p:cNvPr>
          <p:cNvSpPr txBox="1"/>
          <p:nvPr/>
        </p:nvSpPr>
        <p:spPr>
          <a:xfrm>
            <a:off x="255323" y="4224364"/>
            <a:ext cx="79604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Word processors have replaced typewriters.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2. This restaurant serves all entrées with rice and salad. </a:t>
            </a:r>
          </a:p>
          <a:p>
            <a:pPr algn="l" rtl="0"/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3. Did the Wright brothers fly the first airplane?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4. People in the Middle East have used soap for nearly 5,000 years. </a:t>
            </a:r>
          </a:p>
          <a:p>
            <a:pPr algn="l" rtl="0"/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5. Cell phones and computers have changed the way we communicate.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6. Saudi Arabia produces roughly thirteen percent of the world’s oil. </a:t>
            </a:r>
          </a:p>
          <a:p>
            <a:pPr algn="l" rtl="0"/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7. Al-</a:t>
            </a:r>
            <a:r>
              <a:rPr lang="en-US" dirty="0" err="1">
                <a:solidFill>
                  <a:srgbClr val="000099"/>
                </a:solidFill>
                <a:latin typeface="Comic Sans MS" panose="030F0702030302020204" pitchFamily="66" charset="0"/>
              </a:rPr>
              <a:t>Zahrawi</a:t>
            </a: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 wrote an encyclopedia of medical practices in 1000.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8. Da Vinci designed many flying machines, but he never built them.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4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7BC80B63-24C2-402E-AE16-7579DD7E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798" y="1237129"/>
            <a:ext cx="4981555" cy="236668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l" rtl="0">
              <a:buNone/>
            </a:pPr>
            <a:endParaRPr 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See you next class 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EEBDAA1-8444-430F-8AAA-2CA47452E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2" b="97428" l="9177" r="94937">
                        <a14:foregroundMark x1="38924" y1="9646" x2="38924" y2="9646"/>
                        <a14:foregroundMark x1="35759" y1="4502" x2="42405" y2="14309"/>
                        <a14:foregroundMark x1="29747" y1="7717" x2="16456" y2="21061"/>
                        <a14:foregroundMark x1="16456" y1="21061" x2="14873" y2="25080"/>
                        <a14:foregroundMark x1="85127" y1="33280" x2="85127" y2="33280"/>
                        <a14:foregroundMark x1="95253" y1="35048" x2="95253" y2="35048"/>
                        <a14:foregroundMark x1="41456" y1="90836" x2="31013" y2="91158"/>
                        <a14:foregroundMark x1="48734" y1="97428" x2="44304" y2="91479"/>
                        <a14:foregroundMark x1="16772" y1="97428" x2="16772" y2="97428"/>
                        <a14:foregroundMark x1="32911" y1="4984" x2="32911" y2="4984"/>
                        <a14:foregroundMark x1="9177" y1="41640" x2="9177" y2="41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8" y="864617"/>
            <a:ext cx="2974893" cy="55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0BDBF0-182F-41BD-AD7E-99BDD745B4EF}"/>
              </a:ext>
            </a:extLst>
          </p:cNvPr>
          <p:cNvSpPr txBox="1">
            <a:spLocks/>
          </p:cNvSpPr>
          <p:nvPr/>
        </p:nvSpPr>
        <p:spPr>
          <a:xfrm>
            <a:off x="1657350" y="695420"/>
            <a:ext cx="5829300" cy="15639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8625" dirty="0">
                <a:latin typeface="Aharoni" panose="02010803020104030203" pitchFamily="2" charset="-79"/>
                <a:cs typeface="Aharoni" panose="02010803020104030203" pitchFamily="2" charset="-79"/>
              </a:rPr>
              <a:t>Unit 5</a:t>
            </a:r>
            <a:endParaRPr lang="ar-SA" sz="8625" dirty="0">
              <a:latin typeface="Aharoni" panose="02010803020104030203" pitchFamily="2" charset="-79"/>
            </a:endParaRPr>
          </a:p>
        </p:txBody>
      </p:sp>
      <p:pic>
        <p:nvPicPr>
          <p:cNvPr id="1026" name="Picture 2" descr="Since whenの意味と使い方 ニュアンスの違い | 英会話教材 - サンドイッチ英会話">
            <a:extLst>
              <a:ext uri="{FF2B5EF4-FFF2-40B4-BE49-F238E27FC236}">
                <a16:creationId xmlns:a16="http://schemas.microsoft.com/office/drawing/2014/main" id="{8F9A9404-6F1A-3B3A-C15A-3685FFC5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56764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Success Free PNG photo images and clipart | FreePNGImg">
            <a:extLst>
              <a:ext uri="{FF2B5EF4-FFF2-40B4-BE49-F238E27FC236}">
                <a16:creationId xmlns:a16="http://schemas.microsoft.com/office/drawing/2014/main" id="{3E83F489-43EF-4D96-B943-5D3AE35C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94" y="3929419"/>
            <a:ext cx="2259842" cy="225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A394A5-71BC-4BAE-A000-16C702CF5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75" y="358254"/>
            <a:ext cx="5477524" cy="614149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76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A176A0D-EEE4-4536-B152-67220D18C5BE}"/>
              </a:ext>
            </a:extLst>
          </p:cNvPr>
          <p:cNvSpPr txBox="1"/>
          <p:nvPr/>
        </p:nvSpPr>
        <p:spPr>
          <a:xfrm>
            <a:off x="278296" y="2539208"/>
            <a:ext cx="8325377" cy="26776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 rtl="0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rtl="0"/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 </a:t>
            </a:r>
          </a:p>
          <a:p>
            <a:pPr algn="l" rtl="0"/>
            <a:endParaRPr lang="en-US" sz="2400" dirty="0">
              <a:latin typeface="Comic Sans MS" panose="030F0702030302020204" pitchFamily="66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Use passive voice for past tense correctly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Transform regular sentences into passive</a:t>
            </a:r>
            <a:endParaRPr lang="en-US" sz="36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7D93E78-875B-40D2-8F65-2D0968ABA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03" y="1224598"/>
            <a:ext cx="4382365" cy="1076325"/>
          </a:xfrm>
          <a:prstGeom prst="rect">
            <a:avLst/>
          </a:prstGeom>
        </p:spPr>
      </p:pic>
      <p:pic>
        <p:nvPicPr>
          <p:cNvPr id="6" name="Picture 2" descr="Download Svg Free Library Msap Grant And Objectives - Goals And Objectives  Clipart PNG Image with No Background - PNGkey.com">
            <a:extLst>
              <a:ext uri="{FF2B5EF4-FFF2-40B4-BE49-F238E27FC236}">
                <a16:creationId xmlns:a16="http://schemas.microsoft.com/office/drawing/2014/main" id="{2921386E-7A9C-4C3B-A1D7-69657009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32" y="5208928"/>
            <a:ext cx="2469957" cy="11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90C15DD-8B4E-4EDF-B3C0-0C6B1C5F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9" y="772054"/>
            <a:ext cx="8631262" cy="57395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6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B8405D9-DDAC-48AB-865C-2B5331953F83}"/>
              </a:ext>
            </a:extLst>
          </p:cNvPr>
          <p:cNvSpPr txBox="1"/>
          <p:nvPr/>
        </p:nvSpPr>
        <p:spPr>
          <a:xfrm>
            <a:off x="258062" y="1350368"/>
            <a:ext cx="839577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Examples </a:t>
            </a:r>
          </a:p>
          <a:p>
            <a:pPr algn="l" rtl="0"/>
            <a:endParaRPr lang="en-US" sz="2000" dirty="0">
              <a:solidFill>
                <a:srgbClr val="80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000" dirty="0">
                <a:solidFill>
                  <a:srgbClr val="800000"/>
                </a:solidFill>
                <a:latin typeface="Comic Sans MS" panose="030F0702030302020204" pitchFamily="66" charset="0"/>
              </a:rPr>
              <a:t>Saudi Arabian people celebrate National Day on September 23rd. 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(National Day is celebrated by Saudi Arabian people on September 23rd.) </a:t>
            </a:r>
          </a:p>
          <a:p>
            <a:pPr algn="l" rtl="0"/>
            <a:endParaRPr lang="en-US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000" dirty="0">
                <a:solidFill>
                  <a:srgbClr val="800000"/>
                </a:solidFill>
                <a:latin typeface="Comic Sans MS" panose="030F0702030302020204" pitchFamily="66" charset="0"/>
              </a:rPr>
              <a:t>The cat has eaten the fish. 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(The fish has been eaten by the cat.) </a:t>
            </a:r>
          </a:p>
          <a:p>
            <a:pPr algn="l" rtl="0"/>
            <a:endParaRPr lang="en-US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000" dirty="0">
                <a:solidFill>
                  <a:srgbClr val="800000"/>
                </a:solidFill>
                <a:latin typeface="Comic Sans MS" panose="030F0702030302020204" pitchFamily="66" charset="0"/>
              </a:rPr>
              <a:t>Ancient Egyptians built the Pyramids. 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(The Pyramids were built by ancient Egyptians.)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Passive Voice: When is it the better choice? | The Detail Devil">
            <a:extLst>
              <a:ext uri="{FF2B5EF4-FFF2-40B4-BE49-F238E27FC236}">
                <a16:creationId xmlns:a16="http://schemas.microsoft.com/office/drawing/2014/main" id="{E15569B6-C951-48F4-A23A-702DADBB4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t="14297" r="20040"/>
          <a:stretch/>
        </p:blipFill>
        <p:spPr bwMode="auto">
          <a:xfrm>
            <a:off x="6239314" y="3796145"/>
            <a:ext cx="2786167" cy="25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5">
            <a:extLst>
              <a:ext uri="{FF2B5EF4-FFF2-40B4-BE49-F238E27FC236}">
                <a16:creationId xmlns:a16="http://schemas.microsoft.com/office/drawing/2014/main" id="{9C37EA7D-3B7E-9162-0A9B-92D69718C7AB}"/>
              </a:ext>
            </a:extLst>
          </p:cNvPr>
          <p:cNvSpPr txBox="1"/>
          <p:nvPr/>
        </p:nvSpPr>
        <p:spPr>
          <a:xfrm>
            <a:off x="420630" y="537887"/>
            <a:ext cx="4262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00A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use Passive…</a:t>
            </a:r>
            <a:endParaRPr lang="ar-SA" sz="2400" b="1" dirty="0">
              <a:solidFill>
                <a:srgbClr val="00A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A11F77B4-811F-377F-A09E-40087046DAFD}"/>
              </a:ext>
            </a:extLst>
          </p:cNvPr>
          <p:cNvSpPr txBox="1">
            <a:spLocks/>
          </p:cNvSpPr>
          <p:nvPr/>
        </p:nvSpPr>
        <p:spPr>
          <a:xfrm>
            <a:off x="532151" y="1496873"/>
            <a:ext cx="3600400" cy="5294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A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>
                <a:solidFill>
                  <a:srgbClr val="00A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passive when</a:t>
            </a:r>
            <a:r>
              <a:rPr lang="en-US" sz="1100" dirty="0">
                <a:solidFill>
                  <a:srgbClr val="00A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A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مستطيل 14">
            <a:extLst>
              <a:ext uri="{FF2B5EF4-FFF2-40B4-BE49-F238E27FC236}">
                <a16:creationId xmlns:a16="http://schemas.microsoft.com/office/drawing/2014/main" id="{091F8AA5-534D-D19E-C2B8-92C6B575841F}"/>
              </a:ext>
            </a:extLst>
          </p:cNvPr>
          <p:cNvSpPr/>
          <p:nvPr/>
        </p:nvSpPr>
        <p:spPr>
          <a:xfrm>
            <a:off x="484038" y="2305575"/>
            <a:ext cx="8542424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l" rtl="0">
              <a:lnSpc>
                <a:spcPct val="120000"/>
              </a:lnSpc>
            </a:pP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 are interested in the 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rather than the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people who do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15">
            <a:extLst>
              <a:ext uri="{FF2B5EF4-FFF2-40B4-BE49-F238E27FC236}">
                <a16:creationId xmlns:a16="http://schemas.microsoft.com/office/drawing/2014/main" id="{6AEE7D5D-80F7-E09E-B3B5-9178FDEBDC62}"/>
              </a:ext>
            </a:extLst>
          </p:cNvPr>
          <p:cNvSpPr/>
          <p:nvPr/>
        </p:nvSpPr>
        <p:spPr>
          <a:xfrm>
            <a:off x="532151" y="3655994"/>
            <a:ext cx="609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l" rtl="0"/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know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exactly the agent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(doer)</a:t>
            </a:r>
          </a:p>
        </p:txBody>
      </p:sp>
      <p:sp>
        <p:nvSpPr>
          <p:cNvPr id="8" name="مستطيل 16">
            <a:extLst>
              <a:ext uri="{FF2B5EF4-FFF2-40B4-BE49-F238E27FC236}">
                <a16:creationId xmlns:a16="http://schemas.microsoft.com/office/drawing/2014/main" id="{78B01E51-7131-5074-3565-F8746588F06C}"/>
              </a:ext>
            </a:extLst>
          </p:cNvPr>
          <p:cNvSpPr/>
          <p:nvPr/>
        </p:nvSpPr>
        <p:spPr>
          <a:xfrm>
            <a:off x="532151" y="4654821"/>
            <a:ext cx="5607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l" rtl="0"/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it is </a:t>
            </a:r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understood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who did the action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E6D29C8-595D-0A84-3CC5-1FAD0B932D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70" y="4281055"/>
            <a:ext cx="3215092" cy="24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5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5F983FA-1E18-4F4C-87E4-9DDC91CF3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8" y="893114"/>
            <a:ext cx="7422213" cy="5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3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7C963021-2C2D-F1BC-D475-068EDCA49E0C}"/>
              </a:ext>
            </a:extLst>
          </p:cNvPr>
          <p:cNvSpPr txBox="1"/>
          <p:nvPr/>
        </p:nvSpPr>
        <p:spPr>
          <a:xfrm>
            <a:off x="430609" y="324460"/>
            <a:ext cx="478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  <a:cs typeface="Cairo SemiBold" panose="00000700000000000000" pitchFamily="2" charset="-78"/>
              </a:rPr>
              <a:t>Let’s Practice</a:t>
            </a:r>
          </a:p>
        </p:txBody>
      </p:sp>
      <p:sp>
        <p:nvSpPr>
          <p:cNvPr id="7" name="مستطيل 2">
            <a:extLst>
              <a:ext uri="{FF2B5EF4-FFF2-40B4-BE49-F238E27FC236}">
                <a16:creationId xmlns:a16="http://schemas.microsoft.com/office/drawing/2014/main" id="{1F732857-2EFE-3276-A5C0-126EB71C1B4A}"/>
              </a:ext>
            </a:extLst>
          </p:cNvPr>
          <p:cNvSpPr/>
          <p:nvPr/>
        </p:nvSpPr>
        <p:spPr>
          <a:xfrm>
            <a:off x="348869" y="2717084"/>
            <a:ext cx="5922150" cy="936104"/>
          </a:xfrm>
          <a:prstGeom prst="rect">
            <a:avLst/>
          </a:prstGeom>
          <a:noFill/>
          <a:ln w="28575">
            <a:solidFill>
              <a:srgbClr val="00685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3200" dirty="0">
                <a:solidFill>
                  <a:srgbClr val="006854"/>
                </a:solidFill>
                <a:latin typeface="Comic Sans MS" panose="030F0702030302020204" pitchFamily="66" charset="0"/>
              </a:rPr>
              <a:t>Sami receives a letter 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163D2D-CB8F-5215-9426-295A62D75882}"/>
              </a:ext>
            </a:extLst>
          </p:cNvPr>
          <p:cNvSpPr/>
          <p:nvPr/>
        </p:nvSpPr>
        <p:spPr>
          <a:xfrm>
            <a:off x="348869" y="3962956"/>
            <a:ext cx="6300192" cy="936104"/>
          </a:xfrm>
          <a:prstGeom prst="rect">
            <a:avLst/>
          </a:prstGeom>
          <a:noFill/>
          <a:ln w="28575">
            <a:solidFill>
              <a:srgbClr val="00D0A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3200" dirty="0">
                <a:solidFill>
                  <a:srgbClr val="00B895"/>
                </a:solidFill>
                <a:latin typeface="Comic Sans MS" panose="030F0702030302020204" pitchFamily="66" charset="0"/>
              </a:rPr>
              <a:t>A letter was received by Sami.</a:t>
            </a:r>
          </a:p>
        </p:txBody>
      </p:sp>
      <p:sp>
        <p:nvSpPr>
          <p:cNvPr id="9" name="مربع نص 4">
            <a:extLst>
              <a:ext uri="{FF2B5EF4-FFF2-40B4-BE49-F238E27FC236}">
                <a16:creationId xmlns:a16="http://schemas.microsoft.com/office/drawing/2014/main" id="{9FB7DAB4-E51E-3810-CD51-EA5AB6E47CBF}"/>
              </a:ext>
            </a:extLst>
          </p:cNvPr>
          <p:cNvSpPr txBox="1"/>
          <p:nvPr/>
        </p:nvSpPr>
        <p:spPr>
          <a:xfrm>
            <a:off x="348869" y="1628494"/>
            <a:ext cx="4308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Change into passive!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CEA715E-88C4-AB3F-77E4-3179B440EC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04" y="4997201"/>
            <a:ext cx="2692341" cy="15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5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" id="{64E59E9B-0E12-4F38-A1A8-EEB66AB905D5}" vid="{E9B1F36F-9D08-4A37-88AA-810C5669B7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368</Words>
  <Application>Microsoft Office PowerPoint</Application>
  <PresentationFormat>عرض على الشاشة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Aharoni</vt:lpstr>
      <vt:lpstr>Andalus</vt:lpstr>
      <vt:lpstr>Arial</vt:lpstr>
      <vt:lpstr>Calibri</vt:lpstr>
      <vt:lpstr>Calibri Light</vt:lpstr>
      <vt:lpstr>Century Gothic</vt:lpstr>
      <vt:lpstr>Comic Sans MS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5</dc:title>
  <cp:lastModifiedBy>بدر الشهري</cp:lastModifiedBy>
  <cp:revision>45</cp:revision>
  <dcterms:created xsi:type="dcterms:W3CDTF">2021-05-17T11:38:57Z</dcterms:created>
  <dcterms:modified xsi:type="dcterms:W3CDTF">2022-12-07T23:11:17Z</dcterms:modified>
</cp:coreProperties>
</file>