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97461D-A45F-4F33-9BCF-9DFDCD53A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242E7E7-C5AA-4777-BD19-67A4B86E1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ADE2CE7-9B25-4A21-9204-3B0C517BE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4D99-32D9-41BB-A3C1-1F87F7F54008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08CD33-7CC9-4033-B23E-C4589D482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F30EC9-DF61-4CD1-82E9-FB57BF833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6700-3079-4B87-8203-C5C52E1D00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44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0A4ACE-0ADD-49E2-AA00-3790345A1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655B602-BAAD-4525-90C5-0AE4E80F97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59E381-AF79-4435-A94B-FD3D864BF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4D99-32D9-41BB-A3C1-1F87F7F54008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AA43D59-9529-4A1A-A6D5-DD5D9BBF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54E4AF-B1B9-4299-A014-AC894D8B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6700-3079-4B87-8203-C5C52E1D00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6181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395A8DE-A9A7-4157-9A22-F72088B86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8E0AD1C-6250-4C05-B85B-91040F0F3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F47F77E-CE55-4F2B-9F6D-FE8B5CDE1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4D99-32D9-41BB-A3C1-1F87F7F54008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3A6101-2BD2-497D-8005-01338EDB6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35AE3D-7577-4FA1-B340-1E1ECD523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6700-3079-4B87-8203-C5C52E1D00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436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E42C9B-947D-46B9-A313-A765195D3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33E93D-9836-4E82-B568-949FB3928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344F36-EDDF-452E-8A0E-E3567F2F7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4D99-32D9-41BB-A3C1-1F87F7F54008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B8DADC-00F8-476B-A829-74C75D830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89E992-9640-4B19-8AB2-F8C0A7F7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6700-3079-4B87-8203-C5C52E1D00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8674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E62F56-289E-4C6E-918D-AC38EBFD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40CDBC6-B108-4FD5-B285-CFB58C308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6845BAA-406A-4E5F-B5E3-C259C27BA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4D99-32D9-41BB-A3C1-1F87F7F54008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A1F2D9-980C-486C-81C6-DC3C2C961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F8426A-03A3-4F96-B692-F9CDC5AA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6700-3079-4B87-8203-C5C52E1D00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848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1A72733-30CC-4E5C-84DD-3306A8868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5954306-44DB-47DB-A319-1F80A3A513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BB64F6C-9C92-44AF-8DB2-D81CE43CE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7207B48-790E-4876-8AB6-D64BF2D25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4D99-32D9-41BB-A3C1-1F87F7F54008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873CDDC-1350-4593-A904-207621C6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CC9549-07C1-4783-98AC-5B630CD7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6700-3079-4B87-8203-C5C52E1D00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815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78E7A7-F290-4D4F-BD87-8585CE35B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90E63F2-BA8B-48E5-8C23-6ED19AB26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8BD8A27-449E-46BB-A354-A2D817A06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9C83538-6E02-4E37-A899-0FE2C8E092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FD9B290-B431-44EF-94FB-320DDCE674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9151753-DF42-4D6A-B0C7-F41CF9D7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4D99-32D9-41BB-A3C1-1F87F7F54008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FD76E5E-1614-4286-9FA7-5CB66F32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BF8C0B-7315-47F4-ADEF-260A2A6F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6700-3079-4B87-8203-C5C52E1D00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302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E16C236-FDA6-4253-8714-A73C084B3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2176329-7E1C-49A9-B442-B46ED46ED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4D99-32D9-41BB-A3C1-1F87F7F54008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CA4CE4A-4593-4345-B8CE-E2A3EB10B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B66121F-8954-428C-81B3-C98B9992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6700-3079-4B87-8203-C5C52E1D00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4050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D86034F-98FF-484C-8517-B254E9B6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4D99-32D9-41BB-A3C1-1F87F7F54008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85DC607-1A21-46D0-8121-46970582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D88F5AD-DE99-43A2-A6D3-77D654AC7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6700-3079-4B87-8203-C5C52E1D00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07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82E10C-4138-4CF5-ACD8-B84C315E8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0DA7C6B-2E59-4E68-9769-02D3BB6D7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60D34AD-D94C-4CD6-AF9D-6618F9D53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9EFBCA-003A-4A3E-BB9B-13CE1857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4D99-32D9-41BB-A3C1-1F87F7F54008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60D265-7B40-4DE5-B9F8-EE3DEA94E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3F87ECD-CDD2-4567-81FA-2F54972FC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6700-3079-4B87-8203-C5C52E1D00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52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F572F74-AF02-46E1-98D1-D6EAB6283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CB27EB9E-0873-4242-AA08-07791AF11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078ABAC-733A-4E9A-8A4A-A04EE39EB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5073EEE-A884-47A6-ADEB-96C89CA7C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64D99-32D9-41BB-A3C1-1F87F7F54008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AEE898-6D88-47FB-8F53-6E9A67413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7EACFF2-750C-4CD4-BC6B-3634B304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6700-3079-4B87-8203-C5C52E1D00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134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8C06B46-D6C9-4CE2-863C-6F88DE37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CA51F89-123D-43B7-BFD8-50DBCB381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34D9D9-C375-4A4D-882C-612B49413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64D99-32D9-41BB-A3C1-1F87F7F54008}" type="datetimeFigureOut">
              <a:rPr lang="ar-SA" smtClean="0"/>
              <a:t>24/05/43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08826A0-E063-4568-A412-015FD0B5E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3003F7-568B-424A-B128-B1D566EFB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16700-3079-4B87-8203-C5C52E1D001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5653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1">
            <a:extLst>
              <a:ext uri="{FF2B5EF4-FFF2-40B4-BE49-F238E27FC236}">
                <a16:creationId xmlns:a16="http://schemas.microsoft.com/office/drawing/2014/main" id="{CD7E94E1-A186-42CF-9A65-A5E23E3634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65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10">
            <a:extLst>
              <a:ext uri="{FF2B5EF4-FFF2-40B4-BE49-F238E27FC236}">
                <a16:creationId xmlns:a16="http://schemas.microsoft.com/office/drawing/2014/main" id="{070F449F-15DB-4AEF-9FB3-D9A875CD7D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39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11">
            <a:extLst>
              <a:ext uri="{FF2B5EF4-FFF2-40B4-BE49-F238E27FC236}">
                <a16:creationId xmlns:a16="http://schemas.microsoft.com/office/drawing/2014/main" id="{37E6AACC-6234-4800-8D7D-700D6954B3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65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12">
            <a:extLst>
              <a:ext uri="{FF2B5EF4-FFF2-40B4-BE49-F238E27FC236}">
                <a16:creationId xmlns:a16="http://schemas.microsoft.com/office/drawing/2014/main" id="{95252F4A-38C3-430E-B689-119B58CC2D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13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13">
            <a:extLst>
              <a:ext uri="{FF2B5EF4-FFF2-40B4-BE49-F238E27FC236}">
                <a16:creationId xmlns:a16="http://schemas.microsoft.com/office/drawing/2014/main" id="{E7856219-4463-40FD-8ADC-DD29E94975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2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14">
            <a:extLst>
              <a:ext uri="{FF2B5EF4-FFF2-40B4-BE49-F238E27FC236}">
                <a16:creationId xmlns:a16="http://schemas.microsoft.com/office/drawing/2014/main" id="{FA4B8C1E-EF87-4A2A-83C2-93443134A6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09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15">
            <a:extLst>
              <a:ext uri="{FF2B5EF4-FFF2-40B4-BE49-F238E27FC236}">
                <a16:creationId xmlns:a16="http://schemas.microsoft.com/office/drawing/2014/main" id="{AE18199C-6657-4308-9113-D4391C0433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2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2">
            <a:extLst>
              <a:ext uri="{FF2B5EF4-FFF2-40B4-BE49-F238E27FC236}">
                <a16:creationId xmlns:a16="http://schemas.microsoft.com/office/drawing/2014/main" id="{5FC2868A-A4CD-4991-9C47-622C5CC1CF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5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3">
            <a:extLst>
              <a:ext uri="{FF2B5EF4-FFF2-40B4-BE49-F238E27FC236}">
                <a16:creationId xmlns:a16="http://schemas.microsoft.com/office/drawing/2014/main" id="{5E6EB7EA-9B81-4181-A4EF-E7127E0F5F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3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4">
            <a:extLst>
              <a:ext uri="{FF2B5EF4-FFF2-40B4-BE49-F238E27FC236}">
                <a16:creationId xmlns:a16="http://schemas.microsoft.com/office/drawing/2014/main" id="{7E27AC19-F3A9-4B73-8CED-FAB9FD8866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89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5">
            <a:extLst>
              <a:ext uri="{FF2B5EF4-FFF2-40B4-BE49-F238E27FC236}">
                <a16:creationId xmlns:a16="http://schemas.microsoft.com/office/drawing/2014/main" id="{E0E9F4D1-5483-4C6B-BCB4-E6DC4B03EA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4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6">
            <a:extLst>
              <a:ext uri="{FF2B5EF4-FFF2-40B4-BE49-F238E27FC236}">
                <a16:creationId xmlns:a16="http://schemas.microsoft.com/office/drawing/2014/main" id="{C5600B5E-7919-4F29-ABA7-762C2A95FD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8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7">
            <a:extLst>
              <a:ext uri="{FF2B5EF4-FFF2-40B4-BE49-F238E27FC236}">
                <a16:creationId xmlns:a16="http://schemas.microsoft.com/office/drawing/2014/main" id="{14C38968-7261-4931-AB46-766489DF42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1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8">
            <a:extLst>
              <a:ext uri="{FF2B5EF4-FFF2-40B4-BE49-F238E27FC236}">
                <a16:creationId xmlns:a16="http://schemas.microsoft.com/office/drawing/2014/main" id="{6FCD0155-D3A1-418A-AC54-7DADCCBC46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8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كسور و النسب المئوية_9">
            <a:extLst>
              <a:ext uri="{FF2B5EF4-FFF2-40B4-BE49-F238E27FC236}">
                <a16:creationId xmlns:a16="http://schemas.microsoft.com/office/drawing/2014/main" id="{4C65683E-57C4-4DCA-9D71-2F50597523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3650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2021-12-28T19:31:20Z</dcterms:created>
  <dcterms:modified xsi:type="dcterms:W3CDTF">2021-12-28T19:31:48Z</dcterms:modified>
</cp:coreProperties>
</file>