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78BF70-A73D-489F-A9E3-4C37111B6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A3D4CDF-C1D0-4E7D-A3ED-9ED77169F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3E6170-85A2-486A-8181-C2B5A336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0B1105-28FE-42EC-9DBB-06C544B5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33ECD-6195-43C0-93DC-7A0FF9AB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547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A9B6CF-6849-420A-8E17-86D7949F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2F357E9-381B-4678-B05C-B015FF5AD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62A8CA-52FC-4456-A9C0-DCF0E390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092BD4-EDB0-4C36-9FFF-D66DA17E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5AF5E-A244-4C0C-868C-D270633F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33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0495B12-154D-4042-A4D2-8BFE1878A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F58EE3C-089D-40F3-AB49-D96C05149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C17F4E-1652-436D-84EF-11172F80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5ECF4E-474E-46DB-83E2-A2AC4357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1C451F-2234-4C06-80D0-E8169C59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265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A925CF-3E13-4BE3-83C9-1FB7AF70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816C0D-C0CE-4A25-A578-DDD988D87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9F3A58-580B-4D9B-95E6-8B14F865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A1695D-4096-477C-A9AC-B08632A3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80CBB2-75D7-40B8-A37C-7682BFE7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269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A4333F-C668-4B42-9911-E4BEAFE7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023F49-6BCB-45E2-A4B7-48798625E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93BF78-3C8C-4BD0-ABF8-631F66E5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9A3730-93A3-4ABF-9C8F-3F128619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9CE271-373C-4115-8E18-7A18D726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436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4B42DB-1B3B-40B3-824C-103FB25E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5920D5-94B6-4CE6-A723-D18ABE4FE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4A64B4E-CD4B-4BAC-8EA7-DE9872EEA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6BFDC5-0D1F-48C6-A31D-0DCB4B97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15FA18-A1FE-48A8-9255-D419AF66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FB2FD2-3199-49B2-A952-7B93972B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921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16B50A-E48D-49DA-8C64-BBC0E185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9C4C876-8283-4B2B-9025-EFB587D0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886EDDD-4DF3-45DA-A363-7ABAB651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9FAF9F3-3A58-4181-AD16-A02014415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E2309F4-4413-4FF3-957D-E7A5EA218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4B7AB90-3345-4288-8052-7CDBD291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59D6DCE-E0E3-4211-9503-34F6634D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CFBEF8-8767-4E8B-9434-5B77B14B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870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E52D0B-1911-4431-A4FF-4BEC8DB2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7B97AAC-D588-400B-8C23-0EABD2D9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39FD54-DD0D-4D8C-AD9F-57188550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F511E46-6215-4854-8676-A76E2D4A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99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C599945-5428-4959-8811-403E6679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85F7DD-4A82-441F-820C-369E72C0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3E91D38-52FC-4C54-A9C1-5EFA7316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173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A3DE86-BF98-40E1-8018-E33DEAF8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4C9AEF-2B8A-46D8-B24A-61C06AAF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2539D8-1CDF-41BC-A99F-3C4BDC7C0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6DCB375-FCF3-4B84-A50B-1E97BE10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0B5821C-C305-424C-8C6E-97C9E058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9599CA-FEC7-4DA4-B676-3B2CE442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834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F1F773-EEC0-45AE-9A04-35771967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9413500-ED92-438A-89AB-E275C4105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9FF6077-D198-4321-B43E-A87350775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844AE9-5140-4B7E-BAB2-E70B5001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A3836BA-2519-4DBF-812E-9E0CC3B1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BC0A235-1245-44DF-BFDB-544CCBF9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51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2BE3303-9D74-4FDD-A7FB-F46169A3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5DC860-4D0D-4E79-87E4-DBE6F3B4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EB2B01-3DBD-4FB0-BCBA-2677BDDCB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29189-9C58-47A1-BB53-6B789D8E45CD}" type="datetimeFigureOut">
              <a:rPr lang="ar-SA" smtClean="0"/>
              <a:t>28/05/43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8CB79E-A9C9-4905-BD4E-3ED054572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7FB974-CE46-4CE8-BA5E-05804A9AC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DEB0-F47E-4D75-BA60-3187C5270E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9710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1">
            <a:extLst>
              <a:ext uri="{FF2B5EF4-FFF2-40B4-BE49-F238E27FC236}">
                <a16:creationId xmlns:a16="http://schemas.microsoft.com/office/drawing/2014/main" id="{B3A0623D-E2D3-427E-95C1-5BA61D7A09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5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10">
            <a:extLst>
              <a:ext uri="{FF2B5EF4-FFF2-40B4-BE49-F238E27FC236}">
                <a16:creationId xmlns:a16="http://schemas.microsoft.com/office/drawing/2014/main" id="{46B9C6E4-894B-409A-9859-42CF12CCB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4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11">
            <a:extLst>
              <a:ext uri="{FF2B5EF4-FFF2-40B4-BE49-F238E27FC236}">
                <a16:creationId xmlns:a16="http://schemas.microsoft.com/office/drawing/2014/main" id="{BF8B31FF-1572-4B34-BE6C-065A8745CE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5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12">
            <a:extLst>
              <a:ext uri="{FF2B5EF4-FFF2-40B4-BE49-F238E27FC236}">
                <a16:creationId xmlns:a16="http://schemas.microsoft.com/office/drawing/2014/main" id="{6A289EE0-A4AD-4EDE-8FE9-BD6B2BAF74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3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13">
            <a:extLst>
              <a:ext uri="{FF2B5EF4-FFF2-40B4-BE49-F238E27FC236}">
                <a16:creationId xmlns:a16="http://schemas.microsoft.com/office/drawing/2014/main" id="{DC650DE3-B3A6-4F25-B750-038E2EBCDD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9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14">
            <a:extLst>
              <a:ext uri="{FF2B5EF4-FFF2-40B4-BE49-F238E27FC236}">
                <a16:creationId xmlns:a16="http://schemas.microsoft.com/office/drawing/2014/main" id="{60E3E48B-633B-424A-A407-277FB751E4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4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15">
            <a:extLst>
              <a:ext uri="{FF2B5EF4-FFF2-40B4-BE49-F238E27FC236}">
                <a16:creationId xmlns:a16="http://schemas.microsoft.com/office/drawing/2014/main" id="{60136CFF-D28C-4501-8E1B-7F58B8F520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4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16">
            <a:extLst>
              <a:ext uri="{FF2B5EF4-FFF2-40B4-BE49-F238E27FC236}">
                <a16:creationId xmlns:a16="http://schemas.microsoft.com/office/drawing/2014/main" id="{5DB5B1A1-0CE4-4337-8BA4-53955A7F27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3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17">
            <a:extLst>
              <a:ext uri="{FF2B5EF4-FFF2-40B4-BE49-F238E27FC236}">
                <a16:creationId xmlns:a16="http://schemas.microsoft.com/office/drawing/2014/main" id="{FB8771DB-FAAC-41C8-97F7-75A840208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6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18">
            <a:extLst>
              <a:ext uri="{FF2B5EF4-FFF2-40B4-BE49-F238E27FC236}">
                <a16:creationId xmlns:a16="http://schemas.microsoft.com/office/drawing/2014/main" id="{A17815D2-F31A-44C5-BA22-BDF61E4359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41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19">
            <a:extLst>
              <a:ext uri="{FF2B5EF4-FFF2-40B4-BE49-F238E27FC236}">
                <a16:creationId xmlns:a16="http://schemas.microsoft.com/office/drawing/2014/main" id="{7EEC4C2F-9ABA-4060-84EF-0AA530B3DC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1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2">
            <a:extLst>
              <a:ext uri="{FF2B5EF4-FFF2-40B4-BE49-F238E27FC236}">
                <a16:creationId xmlns:a16="http://schemas.microsoft.com/office/drawing/2014/main" id="{257BA51F-8AD0-434C-B018-53177DEE7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7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3">
            <a:extLst>
              <a:ext uri="{FF2B5EF4-FFF2-40B4-BE49-F238E27FC236}">
                <a16:creationId xmlns:a16="http://schemas.microsoft.com/office/drawing/2014/main" id="{DE7FE026-DB2F-4CD6-8130-F1EDBE727A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7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4">
            <a:extLst>
              <a:ext uri="{FF2B5EF4-FFF2-40B4-BE49-F238E27FC236}">
                <a16:creationId xmlns:a16="http://schemas.microsoft.com/office/drawing/2014/main" id="{DF0AB367-E962-49B0-8A6B-D13B7AB41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5">
            <a:extLst>
              <a:ext uri="{FF2B5EF4-FFF2-40B4-BE49-F238E27FC236}">
                <a16:creationId xmlns:a16="http://schemas.microsoft.com/office/drawing/2014/main" id="{36473C36-62A4-4BA0-9188-57C1CBDBDE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9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6">
            <a:extLst>
              <a:ext uri="{FF2B5EF4-FFF2-40B4-BE49-F238E27FC236}">
                <a16:creationId xmlns:a16="http://schemas.microsoft.com/office/drawing/2014/main" id="{8990D31A-AFB8-46DE-95F5-3DBAA834B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7">
            <a:extLst>
              <a:ext uri="{FF2B5EF4-FFF2-40B4-BE49-F238E27FC236}">
                <a16:creationId xmlns:a16="http://schemas.microsoft.com/office/drawing/2014/main" id="{FB4B1DA9-7ABE-4929-833A-1DB043CEC4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8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8">
            <a:extLst>
              <a:ext uri="{FF2B5EF4-FFF2-40B4-BE49-F238E27FC236}">
                <a16:creationId xmlns:a16="http://schemas.microsoft.com/office/drawing/2014/main" id="{06881852-C537-4DF4-8961-6462E888A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6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ات الحد_9">
            <a:extLst>
              <a:ext uri="{FF2B5EF4-FFF2-40B4-BE49-F238E27FC236}">
                <a16:creationId xmlns:a16="http://schemas.microsoft.com/office/drawing/2014/main" id="{9A93E799-86E4-4F25-BE3F-158144B93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5156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2022-01-01T11:59:42Z</dcterms:created>
  <dcterms:modified xsi:type="dcterms:W3CDTF">2022-01-01T12:00:05Z</dcterms:modified>
</cp:coreProperties>
</file>