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F952D7-4EE9-46D9-9B28-AC60960CF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D9ADAB-FF57-4F16-BDC9-32BC86BC3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FEF8C1-395E-43D6-8A62-A6C9F7A8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F60121-4FF8-4A33-BB56-5A6C7E6A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5313D-201E-4F31-A9FE-CD0C1DD6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51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21B110-64B1-4856-AC36-257684EE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7BAE294-59D1-48F9-A999-C329F314A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8655C5-C8C8-439D-AC4E-529E39B0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1A1D6B-A482-44EF-A6F5-1E69C629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2A711A-4540-4B1D-B01C-A7185D72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624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36C7F63-0D1B-4381-AE14-2F15D5B82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8F9AF2E-4588-4E59-8ACE-8522B290F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03369A-DBAF-4E38-952F-BAD273B3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BF7605-EFEC-4518-B320-C618B6E1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49C76A-00FA-4561-93FB-64101B5E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828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45A3FC-6F44-426F-A11C-3E75C519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CB61C0-1EF3-4E13-B132-D9573866B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8BEF73-0E1C-44CE-8539-27ECFC52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22DCE6-6F13-4388-95A0-4EFA5F1D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C5F459-7B9F-4324-B71E-168ADE05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964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15E71B-B32E-4BD5-875B-A84E115E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D628B3-EDD3-46FB-81E4-48C5497BC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E21B7C-B390-4D0C-B0D5-D2BB3CE8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CB515E-F4C0-414F-811C-C657A36B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B86D09-3D21-4427-956C-4171DEEC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69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40FA56-97B0-4AD9-BDEF-02A9AAE4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2FAAB8-5D07-484A-B774-EE5A6ED9E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9F1A9E2-3FDE-478E-8FB5-EA9FB7728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BD9F49-25C2-470D-BF66-38620226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8C9E635-7832-4D0C-A68D-658D9C77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E5CDB84-9147-402B-A45C-4325081C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499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43431-6C8A-431D-A4ED-914310D8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DA9D816-74F1-4879-BAF4-F30E8A86C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B97946-0C37-438B-9DC3-556A51BEE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1A05593-0103-4A44-A0A6-68CAC0B3C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DFF4954-74F6-4197-8368-C36B87A84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E8E985-1872-48D7-8E40-5F8EE4A5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DFF96D2-05F8-417D-A1B6-6020C809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58D6200-3E2F-4419-9427-893013EB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26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D760A0-5532-43E8-A726-A760B70A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F7290BB-2ED1-42FC-B05C-251FEDE2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CD15A49-55CE-4E11-B3E1-9D007CE7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4B4A251-40E1-4C1D-B4F6-42B7A301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01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D59BE35-F838-4A2E-8DBB-8D5D5D01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BBF1022-423E-4BFA-8DF1-16509D5D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0A4DC0-ECF1-406E-B447-5D73B7E3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44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B28568-152D-4696-B2E7-087FC169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E1C8D4-5B3A-41A0-92B7-AF2436DC7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10E46E2-88C6-4444-A302-7487E318C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FF2A01-2B6F-4A72-9599-9E5ACBEB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ADFEE1F-5BAB-4772-A145-11865B5F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4F11624-C98E-4FCE-84DA-2DADB54D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976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46177D-5CFE-456D-84B8-CB49ED4A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7E19E2-2AE9-4D54-A169-1821E464D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D58BC12-115D-4BA6-AC21-4A2C0A25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E9D8B2-A53D-4656-AD7F-AF0A5C58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B672E7-67D6-4B5F-8E98-79F3DBC6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5D83B71-AC2C-46D1-B323-91CB92BF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67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BE063D3-8340-4EA4-81FA-8E1A342B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0709C9-C2DB-4D8C-9A51-CC3996911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F5CC80-C236-4408-B3F6-DAC460849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0163D-5282-456B-9B98-AC81EEE2D4AF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030E3F-9078-4768-8160-383C88EC7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8C6780-2353-4B20-9BC0-BF164E26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4E66F-4615-4826-8EFB-DA914379A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670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">
            <a:extLst>
              <a:ext uri="{FF2B5EF4-FFF2-40B4-BE49-F238E27FC236}">
                <a16:creationId xmlns:a16="http://schemas.microsoft.com/office/drawing/2014/main" id="{1573C847-28CB-46CA-A038-409B80BE5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9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0">
            <a:extLst>
              <a:ext uri="{FF2B5EF4-FFF2-40B4-BE49-F238E27FC236}">
                <a16:creationId xmlns:a16="http://schemas.microsoft.com/office/drawing/2014/main" id="{CF650E26-E332-47A6-8D2E-19142E61E0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0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1">
            <a:extLst>
              <a:ext uri="{FF2B5EF4-FFF2-40B4-BE49-F238E27FC236}">
                <a16:creationId xmlns:a16="http://schemas.microsoft.com/office/drawing/2014/main" id="{D647BDCC-BE74-4DCE-B7C3-5758B77C1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0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2">
            <a:extLst>
              <a:ext uri="{FF2B5EF4-FFF2-40B4-BE49-F238E27FC236}">
                <a16:creationId xmlns:a16="http://schemas.microsoft.com/office/drawing/2014/main" id="{816A35F0-E7B6-4BAA-8879-ADAF76A3B0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0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3">
            <a:extLst>
              <a:ext uri="{FF2B5EF4-FFF2-40B4-BE49-F238E27FC236}">
                <a16:creationId xmlns:a16="http://schemas.microsoft.com/office/drawing/2014/main" id="{A310E5ED-61FA-4350-9CA6-670ED8736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5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4">
            <a:extLst>
              <a:ext uri="{FF2B5EF4-FFF2-40B4-BE49-F238E27FC236}">
                <a16:creationId xmlns:a16="http://schemas.microsoft.com/office/drawing/2014/main" id="{AF382A9E-B2C2-4532-82F1-2C1D235930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6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5">
            <a:extLst>
              <a:ext uri="{FF2B5EF4-FFF2-40B4-BE49-F238E27FC236}">
                <a16:creationId xmlns:a16="http://schemas.microsoft.com/office/drawing/2014/main" id="{7038B705-3E10-47CF-8E5C-BCE940132C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0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6">
            <a:extLst>
              <a:ext uri="{FF2B5EF4-FFF2-40B4-BE49-F238E27FC236}">
                <a16:creationId xmlns:a16="http://schemas.microsoft.com/office/drawing/2014/main" id="{225CE0F9-12DF-454A-8E4A-0A509E591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7">
            <a:extLst>
              <a:ext uri="{FF2B5EF4-FFF2-40B4-BE49-F238E27FC236}">
                <a16:creationId xmlns:a16="http://schemas.microsoft.com/office/drawing/2014/main" id="{7AC6CACD-B6E8-4702-8715-E33E20DDA5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05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8">
            <a:extLst>
              <a:ext uri="{FF2B5EF4-FFF2-40B4-BE49-F238E27FC236}">
                <a16:creationId xmlns:a16="http://schemas.microsoft.com/office/drawing/2014/main" id="{EB9717F4-A74C-46E0-ADF9-B5F65EEDC7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2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19">
            <a:extLst>
              <a:ext uri="{FF2B5EF4-FFF2-40B4-BE49-F238E27FC236}">
                <a16:creationId xmlns:a16="http://schemas.microsoft.com/office/drawing/2014/main" id="{F38CC4C6-2B26-4805-8908-E5C25828FB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3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2">
            <a:extLst>
              <a:ext uri="{FF2B5EF4-FFF2-40B4-BE49-F238E27FC236}">
                <a16:creationId xmlns:a16="http://schemas.microsoft.com/office/drawing/2014/main" id="{BCF43768-D150-49E3-BC60-BE2750598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04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20">
            <a:extLst>
              <a:ext uri="{FF2B5EF4-FFF2-40B4-BE49-F238E27FC236}">
                <a16:creationId xmlns:a16="http://schemas.microsoft.com/office/drawing/2014/main" id="{635A7D9D-132E-4670-9567-8627A9682C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69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21">
            <a:extLst>
              <a:ext uri="{FF2B5EF4-FFF2-40B4-BE49-F238E27FC236}">
                <a16:creationId xmlns:a16="http://schemas.microsoft.com/office/drawing/2014/main" id="{034E4674-4869-48A7-9E91-71B76D2FA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22">
            <a:extLst>
              <a:ext uri="{FF2B5EF4-FFF2-40B4-BE49-F238E27FC236}">
                <a16:creationId xmlns:a16="http://schemas.microsoft.com/office/drawing/2014/main" id="{2108C01A-BFAF-4869-BCF4-226B0A4699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5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3">
            <a:extLst>
              <a:ext uri="{FF2B5EF4-FFF2-40B4-BE49-F238E27FC236}">
                <a16:creationId xmlns:a16="http://schemas.microsoft.com/office/drawing/2014/main" id="{6D807730-EAAA-438E-89D4-DC01D9F497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4">
            <a:extLst>
              <a:ext uri="{FF2B5EF4-FFF2-40B4-BE49-F238E27FC236}">
                <a16:creationId xmlns:a16="http://schemas.microsoft.com/office/drawing/2014/main" id="{2D9B3709-98BC-4310-8587-C28C43C945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0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5">
            <a:extLst>
              <a:ext uri="{FF2B5EF4-FFF2-40B4-BE49-F238E27FC236}">
                <a16:creationId xmlns:a16="http://schemas.microsoft.com/office/drawing/2014/main" id="{412BD2A5-9F9F-438B-B6FE-B733C0FA6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8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6">
            <a:extLst>
              <a:ext uri="{FF2B5EF4-FFF2-40B4-BE49-F238E27FC236}">
                <a16:creationId xmlns:a16="http://schemas.microsoft.com/office/drawing/2014/main" id="{2AC06AB7-22A5-482A-BE8B-15115A3DD9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7">
            <a:extLst>
              <a:ext uri="{FF2B5EF4-FFF2-40B4-BE49-F238E27FC236}">
                <a16:creationId xmlns:a16="http://schemas.microsoft.com/office/drawing/2014/main" id="{551081D6-5CC5-425C-A62C-D0E30BE8C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8">
            <a:extLst>
              <a:ext uri="{FF2B5EF4-FFF2-40B4-BE49-F238E27FC236}">
                <a16:creationId xmlns:a16="http://schemas.microsoft.com/office/drawing/2014/main" id="{460901F6-6BE2-48F7-A59A-8749BC6A14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قسمة وحيدات الحد_9">
            <a:extLst>
              <a:ext uri="{FF2B5EF4-FFF2-40B4-BE49-F238E27FC236}">
                <a16:creationId xmlns:a16="http://schemas.microsoft.com/office/drawing/2014/main" id="{3E26520B-FC90-438B-8B16-BA85E8614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77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2022-01-03T21:45:23Z</dcterms:created>
  <dcterms:modified xsi:type="dcterms:W3CDTF">2022-01-03T21:45:46Z</dcterms:modified>
</cp:coreProperties>
</file>