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1AA9EC-2ED0-48D6-ACB6-F1E113091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C38EA77-0094-4860-B238-7D2586520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CCDEA3-0888-4C1A-A99F-A8E23F99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3DD330-1B5E-4936-9B5E-09F5552E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0184E7-78E4-438B-AE6E-1CA2C355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694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C81937-3079-42BD-9DF6-A59D93E7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0B6B4E1-04DB-4EA5-979C-D7C2A1793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6D6528-67CA-4DEE-8B71-94B70563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CE2A61-C0E5-4004-BF7F-1BB126F9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61E262-8E56-4C12-BB49-72FB5EC9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655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5224490-C734-4F44-8B11-2D219F915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05BC237-3AB5-4A06-8BA4-7E6F868D3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7A79EB-6DCC-43F7-9053-E75D346B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7DCD40-311B-48E2-947A-FDC2E590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AAC067-F353-4400-8DEB-7A816E4F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831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F8526E-957A-4733-B572-F7A84E8B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603846-A38A-426C-A244-27CFA1F8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8CF960-7076-431E-83D3-479A9353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59C8D2-72FD-4253-8942-F1915B89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78FC4E-76FF-43CF-8C48-3AC934BC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4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324682-332B-4E99-A38D-6046F84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072F9B4-E33F-49AA-A1E4-B3102BE83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257405-75FF-48BC-8E07-38A72578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BBA24A-D642-4FB7-B0D0-780E0936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9566D8-1AD9-4788-8D75-A7BB74A4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C55FCA-5D1B-438B-A906-9DBA6972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3489BF-CB36-4176-ACE7-6059BB581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805EDE5-F82E-4B50-B3C0-966F1F77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AEC9BB-19B1-4A9E-98ED-97B35411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320DF4-3ADC-426B-B943-01321DC3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AF0DB0-6A2D-4846-94AD-9CD58728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170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DFB1D2-6DD4-4D3F-AB93-DAB987ED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F10AB2-AF41-40C7-ACEC-136F68559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B1FC08A-F595-4EFE-8CA4-FA04B459A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F3F114-6EB7-46CD-A748-397169729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56CABCB-86C2-4259-B8DF-18807994E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6DF021E-13C5-4752-B97D-36C0FBA5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069F643-53F3-41E3-AD5F-072D0967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38CA9AB-042F-4091-B5D6-CDABB008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68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7D17CD-086B-46EC-8780-E35FEA03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1F28C80-86D8-4FE0-A1A5-47DFB0FB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6322E8-1A83-4D4F-9753-BEBF1DBF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2C718CB-B23E-4E28-930F-2641B7DC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900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B24E947-7EE5-4CD0-BA3A-F0643E91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DD3EBE5-C46C-4124-9BA2-AA62A314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297B05E-FA77-4FAD-8075-7442DD95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45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F29910-91E3-4640-BCB9-CB8626EA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15CADD-F7C9-44FC-B8FB-85596741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3F3598-796D-4ECE-9E72-F96B782D9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BFAB20-DB52-460A-99EF-A3EC8271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5562A28-714F-4C6B-BEB3-BF9D9E29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86A290-2B78-45E6-9BBC-2BB221D6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15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6A9E4E-BDC9-42AE-85F3-CC57C86B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7B2AF9-FC01-457A-BAA8-4AF8879F2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5E1940B-E430-4850-B776-CFFE2E6B0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1576E74-2E2C-460C-984E-A72342FA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F3EACE6-3DD0-4925-88C0-6677BBA7D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0D7E65-80E3-47AF-81BD-A90F0191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686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494E444-22DE-417C-AAD7-97E8C809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701045-A733-4EC6-815D-C759ABEA7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5A0E08-F951-432D-90FC-B21F108DC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242D-6222-40DC-A0E6-930D3B8F8676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19ADE-72F3-408D-A85A-DEAB7FBE6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EF2597-5B7C-4E37-9B98-3F1A9C14A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8DA1A-7303-44A0-B750-58D3C34BC9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3729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1">
            <a:extLst>
              <a:ext uri="{FF2B5EF4-FFF2-40B4-BE49-F238E27FC236}">
                <a16:creationId xmlns:a16="http://schemas.microsoft.com/office/drawing/2014/main" id="{9C5D2469-37D5-475F-B4A6-37B953EEDC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6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10">
            <a:extLst>
              <a:ext uri="{FF2B5EF4-FFF2-40B4-BE49-F238E27FC236}">
                <a16:creationId xmlns:a16="http://schemas.microsoft.com/office/drawing/2014/main" id="{2249F874-009C-4CAB-8CE1-51680E8785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11">
            <a:extLst>
              <a:ext uri="{FF2B5EF4-FFF2-40B4-BE49-F238E27FC236}">
                <a16:creationId xmlns:a16="http://schemas.microsoft.com/office/drawing/2014/main" id="{477B7BC5-929B-4B5D-8453-E08CEC3EFC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12">
            <a:extLst>
              <a:ext uri="{FF2B5EF4-FFF2-40B4-BE49-F238E27FC236}">
                <a16:creationId xmlns:a16="http://schemas.microsoft.com/office/drawing/2014/main" id="{CB9B40F7-2E72-4B98-92B2-357DFAB954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13">
            <a:extLst>
              <a:ext uri="{FF2B5EF4-FFF2-40B4-BE49-F238E27FC236}">
                <a16:creationId xmlns:a16="http://schemas.microsoft.com/office/drawing/2014/main" id="{04B776E8-4DA5-4321-B5EA-5D5C72E93F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14">
            <a:extLst>
              <a:ext uri="{FF2B5EF4-FFF2-40B4-BE49-F238E27FC236}">
                <a16:creationId xmlns:a16="http://schemas.microsoft.com/office/drawing/2014/main" id="{4CE80595-2857-459F-877B-60CEA966F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6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15">
            <a:extLst>
              <a:ext uri="{FF2B5EF4-FFF2-40B4-BE49-F238E27FC236}">
                <a16:creationId xmlns:a16="http://schemas.microsoft.com/office/drawing/2014/main" id="{0D483132-35AE-4CE1-8876-A3D26A4315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9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2">
            <a:extLst>
              <a:ext uri="{FF2B5EF4-FFF2-40B4-BE49-F238E27FC236}">
                <a16:creationId xmlns:a16="http://schemas.microsoft.com/office/drawing/2014/main" id="{96F5A5CC-4DCA-4B98-A0E6-501255DA6A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3">
            <a:extLst>
              <a:ext uri="{FF2B5EF4-FFF2-40B4-BE49-F238E27FC236}">
                <a16:creationId xmlns:a16="http://schemas.microsoft.com/office/drawing/2014/main" id="{E82EBD2F-A980-4235-BCC2-CCC0D2539E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0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4">
            <a:extLst>
              <a:ext uri="{FF2B5EF4-FFF2-40B4-BE49-F238E27FC236}">
                <a16:creationId xmlns:a16="http://schemas.microsoft.com/office/drawing/2014/main" id="{779FD455-770F-470D-9046-251B3F123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5">
            <a:extLst>
              <a:ext uri="{FF2B5EF4-FFF2-40B4-BE49-F238E27FC236}">
                <a16:creationId xmlns:a16="http://schemas.microsoft.com/office/drawing/2014/main" id="{2889138C-E740-4990-B282-EE31E42AC7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6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6">
            <a:extLst>
              <a:ext uri="{FF2B5EF4-FFF2-40B4-BE49-F238E27FC236}">
                <a16:creationId xmlns:a16="http://schemas.microsoft.com/office/drawing/2014/main" id="{55917DD7-2D35-47AD-82F7-0E9D26A412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4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7">
            <a:extLst>
              <a:ext uri="{FF2B5EF4-FFF2-40B4-BE49-F238E27FC236}">
                <a16:creationId xmlns:a16="http://schemas.microsoft.com/office/drawing/2014/main" id="{17B5DA25-CA6B-4D8C-BA8C-0F7F80D5C9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3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8">
            <a:extLst>
              <a:ext uri="{FF2B5EF4-FFF2-40B4-BE49-F238E27FC236}">
                <a16:creationId xmlns:a16="http://schemas.microsoft.com/office/drawing/2014/main" id="{C012623C-EE7B-472A-939B-0182A2E9C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1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نسبة المئوية من عدد_9">
            <a:extLst>
              <a:ext uri="{FF2B5EF4-FFF2-40B4-BE49-F238E27FC236}">
                <a16:creationId xmlns:a16="http://schemas.microsoft.com/office/drawing/2014/main" id="{D2F3C085-AD6D-407E-B711-BCF902652E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7612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2021-12-30T20:52:40Z</dcterms:created>
  <dcterms:modified xsi:type="dcterms:W3CDTF">2021-12-30T20:53:03Z</dcterms:modified>
</cp:coreProperties>
</file>