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ADD50D-F0C7-4048-B36F-4B17C2482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7FAA08B-CC1D-457A-9D52-CC064453E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260CF0-84DE-4403-9A95-504773BD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E36A-1DE3-4145-BCC6-3ACFB33A464D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C92DB5-6225-4316-8552-1C84FB4B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96E515-FF65-4B43-B42D-27E4C9DF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1EC-8B33-44F3-A0E5-3EED788426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140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62BBDC-6254-4812-9067-C02E5BB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C350BC-8472-4E55-AC14-DFD09FA83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37F7CF-89E7-4461-9D78-43DA7DE8F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E36A-1DE3-4145-BCC6-3ACFB33A464D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B63DD8-46FE-46AB-A731-47F8842C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5A6C74-C244-46F7-881E-90DE12CF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1EC-8B33-44F3-A0E5-3EED788426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325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D38D02F-C702-48C3-9927-FE5EC2724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384053F-F630-4CF7-87E2-D7C370B1D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C0A87A-A16D-4107-B7ED-EC9B622F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E36A-1DE3-4145-BCC6-3ACFB33A464D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397798-5817-4085-826F-DA9FFA9F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4B8AD0-1A77-45A7-B2BE-622E08F4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1EC-8B33-44F3-A0E5-3EED788426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725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932253-DF05-4EE3-9F6E-3ABA025D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906970-5A6D-44C0-8800-29155740B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0CC147-A540-4312-9A91-DC900B16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E36A-1DE3-4145-BCC6-3ACFB33A464D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C76DC4-0D38-4DF8-8CAF-91FEC05B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4DCF68-620C-41B9-BD55-2E4F7D42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1EC-8B33-44F3-A0E5-3EED788426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548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F7EB-DDE2-47DE-990E-B0C0D1AF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4F303FE-4A94-4AC8-AFD4-6975408D5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7F4248-A694-4445-BD11-2851BE18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E36A-1DE3-4145-BCC6-3ACFB33A464D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917AD0-AB4B-4B39-A7F2-F607FD51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F4C40E-0FFC-46E7-BAFB-AC479654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1EC-8B33-44F3-A0E5-3EED788426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692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64A875-344D-4C1C-BA29-71F92A43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9DA769-223A-470C-9E40-5B7DB56D5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5528A62-493A-4CC2-9C4B-4130FF4A2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CFAD45-5C5C-4B00-85A8-A48BAA6A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E36A-1DE3-4145-BCC6-3ACFB33A464D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6128846-281E-4A55-855B-A3DCFE26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674A3F-A7C8-4064-9490-E4FD1A52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1EC-8B33-44F3-A0E5-3EED788426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638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7AFD7E-887A-450F-A25A-1428BFA60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6C1CFF7-3221-4A40-B016-1987B0AD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8BBFB34-82C8-4ED5-8C37-7EFACFCC0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0660DA9-5FD0-48B0-8EA6-19DE1439F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F69E1A5-B364-469D-A131-AB18E719B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0DE3AD5-1E73-4F50-9CDE-D97F4924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E36A-1DE3-4145-BCC6-3ACFB33A464D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A98799F-9447-4F5B-9662-3D8658C4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EF87C80-B1DB-4878-9ED0-3BE3A2EF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1EC-8B33-44F3-A0E5-3EED788426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800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7AA086-59A4-4C02-B471-D0D07C11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14DC8A8-9EC6-4C29-894C-0B8C15A8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E36A-1DE3-4145-BCC6-3ACFB33A464D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F96EDCC-B2A0-4EC4-9DC0-284DD9B5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9D7F59-24B7-4C5B-A94B-0293FD09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1EC-8B33-44F3-A0E5-3EED788426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92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A175C7A-1072-41C8-AFAC-BB7D671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E36A-1DE3-4145-BCC6-3ACFB33A464D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6F4BF8D-38BF-4F53-8F0C-CABCB3BA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F8EC70F-61E8-4482-9B48-F65EE801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1EC-8B33-44F3-A0E5-3EED788426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278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124C7D-E877-4162-883F-D0C0995C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9A5CC2-3780-44A6-B7E9-5FD0290F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59CF6EA-C304-402E-8BC8-EA2CA5F40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41AC60-2657-47E3-AB26-891868B2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E36A-1DE3-4145-BCC6-3ACFB33A464D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10D3DAD-3ECD-4ABE-8D44-DCC3F367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B485F0-27C0-4834-889E-BAB6BB39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1EC-8B33-44F3-A0E5-3EED788426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052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79C8EC-C213-4E15-9911-F52114556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65C3C73-DB57-4F34-8936-0F5F0DB71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921EE9A-1ABD-4773-A2DF-5D71F8AFC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3733874-8CF6-4A37-98AC-DF2265940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E36A-1DE3-4145-BCC6-3ACFB33A464D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E700F1-29AD-45E7-80A3-5917D728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1102F93-157E-46CD-8230-645CA827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1EC-8B33-44F3-A0E5-3EED788426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132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1DC4F0B-CA26-4462-9E86-6A29CD74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326235-0B70-46FD-BB42-2ACB940E4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7878F2-CEDB-41FB-BED2-98C8299BA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AE36A-1DE3-4145-BCC6-3ACFB33A464D}" type="datetimeFigureOut">
              <a:rPr lang="ar-SA" smtClean="0"/>
              <a:t>01/06/43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A7A484-CCF6-49D0-B4F5-EDCD63B32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FA4CC0-4505-489B-ADA2-A9A4405E9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31EC-8B33-44F3-A0E5-3EED788426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3373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قدير النسبة المئوية_1">
            <a:extLst>
              <a:ext uri="{FF2B5EF4-FFF2-40B4-BE49-F238E27FC236}">
                <a16:creationId xmlns:a16="http://schemas.microsoft.com/office/drawing/2014/main" id="{83B20D44-44E1-472C-9C11-434C9AD5B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5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قدير النسبة المئوية_10">
            <a:extLst>
              <a:ext uri="{FF2B5EF4-FFF2-40B4-BE49-F238E27FC236}">
                <a16:creationId xmlns:a16="http://schemas.microsoft.com/office/drawing/2014/main" id="{093898A3-FFF3-48BB-B028-C3EAFCA786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قدير النسبة المئوية_11">
            <a:extLst>
              <a:ext uri="{FF2B5EF4-FFF2-40B4-BE49-F238E27FC236}">
                <a16:creationId xmlns:a16="http://schemas.microsoft.com/office/drawing/2014/main" id="{4066D72E-5824-4BF7-BF55-FA5DFD675D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7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قدير النسبة المئوية_12">
            <a:extLst>
              <a:ext uri="{FF2B5EF4-FFF2-40B4-BE49-F238E27FC236}">
                <a16:creationId xmlns:a16="http://schemas.microsoft.com/office/drawing/2014/main" id="{49F3EEAA-4908-45E5-A287-1B0AE018D8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7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قدير النسبة المئوية_13">
            <a:extLst>
              <a:ext uri="{FF2B5EF4-FFF2-40B4-BE49-F238E27FC236}">
                <a16:creationId xmlns:a16="http://schemas.microsoft.com/office/drawing/2014/main" id="{D002C497-A3E3-4630-8041-ED661267BD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5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قدير النسبة المئوية_14">
            <a:extLst>
              <a:ext uri="{FF2B5EF4-FFF2-40B4-BE49-F238E27FC236}">
                <a16:creationId xmlns:a16="http://schemas.microsoft.com/office/drawing/2014/main" id="{BAA8E345-59AD-4789-9B70-EB35D9A527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34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قدير النسبة المئوية_15">
            <a:extLst>
              <a:ext uri="{FF2B5EF4-FFF2-40B4-BE49-F238E27FC236}">
                <a16:creationId xmlns:a16="http://schemas.microsoft.com/office/drawing/2014/main" id="{673445D9-F674-4E92-98D4-91651D6B20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4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قدير النسبة المئوية_2">
            <a:extLst>
              <a:ext uri="{FF2B5EF4-FFF2-40B4-BE49-F238E27FC236}">
                <a16:creationId xmlns:a16="http://schemas.microsoft.com/office/drawing/2014/main" id="{7842EAD3-47E6-48EE-88D6-359AAF14ED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0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قدير النسبة المئوية_3">
            <a:extLst>
              <a:ext uri="{FF2B5EF4-FFF2-40B4-BE49-F238E27FC236}">
                <a16:creationId xmlns:a16="http://schemas.microsoft.com/office/drawing/2014/main" id="{65EA7ED6-B065-4FEC-BDA2-E5D48CCA82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7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قدير النسبة المئوية_4">
            <a:extLst>
              <a:ext uri="{FF2B5EF4-FFF2-40B4-BE49-F238E27FC236}">
                <a16:creationId xmlns:a16="http://schemas.microsoft.com/office/drawing/2014/main" id="{338CE68D-52D9-408D-8AD9-5AFF219832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4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قدير النسبة المئوية_5">
            <a:extLst>
              <a:ext uri="{FF2B5EF4-FFF2-40B4-BE49-F238E27FC236}">
                <a16:creationId xmlns:a16="http://schemas.microsoft.com/office/drawing/2014/main" id="{7FF0B56A-72BD-4B61-AC5A-A420C4973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5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قدير النسبة المئوية_6">
            <a:extLst>
              <a:ext uri="{FF2B5EF4-FFF2-40B4-BE49-F238E27FC236}">
                <a16:creationId xmlns:a16="http://schemas.microsoft.com/office/drawing/2014/main" id="{2F18C06D-3C14-4351-A37F-6E96BB4B4E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2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قدير النسبة المئوية_7">
            <a:extLst>
              <a:ext uri="{FF2B5EF4-FFF2-40B4-BE49-F238E27FC236}">
                <a16:creationId xmlns:a16="http://schemas.microsoft.com/office/drawing/2014/main" id="{E6EA4954-41E3-4ECC-A6B2-A2EA55D6BA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2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قدير النسبة المئوية_8">
            <a:extLst>
              <a:ext uri="{FF2B5EF4-FFF2-40B4-BE49-F238E27FC236}">
                <a16:creationId xmlns:a16="http://schemas.microsoft.com/office/drawing/2014/main" id="{7627BCDC-01DE-4D08-B23C-C4E6843D29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4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قدير النسبة المئوية_9">
            <a:extLst>
              <a:ext uri="{FF2B5EF4-FFF2-40B4-BE49-F238E27FC236}">
                <a16:creationId xmlns:a16="http://schemas.microsoft.com/office/drawing/2014/main" id="{E68A95A8-137D-47CE-B1B4-66F80ED198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11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2022-01-04T17:50:36Z</dcterms:created>
  <dcterms:modified xsi:type="dcterms:W3CDTF">2022-01-04T17:51:06Z</dcterms:modified>
</cp:coreProperties>
</file>