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35347E-11AB-4591-96E6-BC171F711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74D190A-E807-475C-B471-1E8BFA45A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4B7D7D-E90C-46A2-8D50-D4D8028C7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05C-2BBA-44FB-9686-4AC10C5F79A0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F1E692-FC7D-4DD5-92C3-08F52877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DE072A-8DA3-4BF3-9730-89CF4D6A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9577-16F6-43CC-AB80-84A15D316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675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C62AF1-D280-45BC-BA8D-22923575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F26BADF-019D-4E0E-BF34-5B17E0166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D0D7CB-7547-49D2-BDC4-60962D75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05C-2BBA-44FB-9686-4AC10C5F79A0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300E0E-0FB6-45F7-AE26-4D7223FF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57F289-B86F-408D-B939-97263D06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9577-16F6-43CC-AB80-84A15D316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92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B754020-6500-4CDB-A471-CB205742F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19CA587-2CD3-4B02-AD9B-5150D8AC3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27D50A-01A7-42AB-8130-9DB73B72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05C-2BBA-44FB-9686-4AC10C5F79A0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6DC196-0702-4F1E-9D08-21279139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C19968-F2F2-4082-8D12-3254E101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9577-16F6-43CC-AB80-84A15D316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92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EF9B58-92EB-48BA-A783-EF5A969D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AC4240-3B41-476F-85AC-C598B348A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39EEA3-5ADD-4158-A540-43754B03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05C-2BBA-44FB-9686-4AC10C5F79A0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584F6E-5816-4634-B738-47D3DFBB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B651B4-715B-47C8-82E3-19863A3D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9577-16F6-43CC-AB80-84A15D316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578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28C99C-8DB9-4F91-8356-A98BFC48B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896AF26-95C6-48A2-B9CD-EF326E704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64C275-D45A-46EE-BD8B-5B07AF3D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05C-2BBA-44FB-9686-4AC10C5F79A0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CCD780-E7E0-4E27-81C8-494EB776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A380FB-405D-4876-A480-5A6E0F4D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9577-16F6-43CC-AB80-84A15D316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604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58CC2A-6C00-408D-ACBC-4B2C385A7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7004E4-A3E5-4DB6-89F2-99395F6A5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90288C7-EBDC-4583-B997-02322FD2D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7A98F1F-02E0-408A-A424-A8857CF1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05C-2BBA-44FB-9686-4AC10C5F79A0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933D21-748C-4BFB-950C-C2DF33A6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6E69DD9-C6FF-48DE-AB3B-623A5E04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9577-16F6-43CC-AB80-84A15D316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154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351621-A6D0-4D5B-BA90-C1A3322C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BEF0726-F4ED-41E6-A5FD-9E7E93F03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B5BC2E-6CB4-443D-ABD2-193DE8001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F5A0C3B-C6D4-41ED-9AE7-C16461BFE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C377B28-F62B-41DC-B298-EF66C9E0C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261EBE7-1A45-477B-A7F0-564A71FF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05C-2BBA-44FB-9686-4AC10C5F79A0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AFA175D-C15A-4230-8C4A-EBFB439E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B86110B-258F-4E70-BA44-5C4CAB0D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9577-16F6-43CC-AB80-84A15D316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879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8054C8-6AF9-4167-9E71-347D94E1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964F14D-D3A7-4ABF-B504-E21EE51C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05C-2BBA-44FB-9686-4AC10C5F79A0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6F25944-9A69-4497-9F2D-9E12BC02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C487B74-56C1-47D5-9ACA-F9EF1B86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9577-16F6-43CC-AB80-84A15D316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202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9E5C204-E772-4EA4-8736-D18E68A43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05C-2BBA-44FB-9686-4AC10C5F79A0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CDD7EBE-D1EC-4623-AB38-7DB93E25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5673433-FD47-4856-8C46-93F536B59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9577-16F6-43CC-AB80-84A15D316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688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B4F30B-48CC-4FFE-B915-10D1EF7F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E1DE43-5A1E-4EDC-8AB8-07FAB39D9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DC5A9CB-EE63-49D5-A625-F7E3D7E83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0B29A1-F4DD-4915-B1FD-426B6B04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05C-2BBA-44FB-9686-4AC10C5F79A0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F5E42FB-7F0A-47D3-98F4-33FEB1981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BC4AAD5-FC0E-4FF7-8850-DB39795D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9577-16F6-43CC-AB80-84A15D316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081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BC9178-4B26-44B4-95E8-044A84FE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162837D-BBEB-47B9-B606-68F3E68FF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51B5466-43E7-4A7B-ABA8-A5FA74764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5F881E-AACD-4920-A4C4-95DA36A0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05C-2BBA-44FB-9686-4AC10C5F79A0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62A6A54-FB3B-4307-9167-F45EA00F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7D2D1D4-9A17-463C-8938-ACADBD75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9577-16F6-43CC-AB80-84A15D316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476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1488504-D8B4-496A-9301-9F6B7B16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319E38-2A6D-4938-AF0F-C156BE73A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2ACE10-D89D-4233-A0D2-B81C5D446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7305C-2BBA-44FB-9686-4AC10C5F79A0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6F9763-427D-43E3-929A-7695A5256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8FA394A-D372-4ACE-9C6D-FA5C5FC7A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19577-16F6-43CC-AB80-84A15D316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0756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ثيرات الحدود_1">
            <a:extLst>
              <a:ext uri="{FF2B5EF4-FFF2-40B4-BE49-F238E27FC236}">
                <a16:creationId xmlns:a16="http://schemas.microsoft.com/office/drawing/2014/main" id="{BC1064B5-B3F1-4B1F-A240-0666366A1B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8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ثيرات الحدود_10">
            <a:extLst>
              <a:ext uri="{FF2B5EF4-FFF2-40B4-BE49-F238E27FC236}">
                <a16:creationId xmlns:a16="http://schemas.microsoft.com/office/drawing/2014/main" id="{68E7D7A9-3C9A-41DA-B8C5-716FCC291B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1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ثيرات الحدود_11">
            <a:extLst>
              <a:ext uri="{FF2B5EF4-FFF2-40B4-BE49-F238E27FC236}">
                <a16:creationId xmlns:a16="http://schemas.microsoft.com/office/drawing/2014/main" id="{013DA17F-E56C-4203-B536-1375DB199F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0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ثيرات الحدود_12">
            <a:extLst>
              <a:ext uri="{FF2B5EF4-FFF2-40B4-BE49-F238E27FC236}">
                <a16:creationId xmlns:a16="http://schemas.microsoft.com/office/drawing/2014/main" id="{F9757FA8-0413-4D31-9D34-318A5E5FE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4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ثيرات الحدود_13">
            <a:extLst>
              <a:ext uri="{FF2B5EF4-FFF2-40B4-BE49-F238E27FC236}">
                <a16:creationId xmlns:a16="http://schemas.microsoft.com/office/drawing/2014/main" id="{5EAE65EE-1D83-425F-B316-4D468CEF75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5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ثيرات الحدود_14">
            <a:extLst>
              <a:ext uri="{FF2B5EF4-FFF2-40B4-BE49-F238E27FC236}">
                <a16:creationId xmlns:a16="http://schemas.microsoft.com/office/drawing/2014/main" id="{98225077-9EDA-44CB-A7CD-E6282C0A69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ثيرات الحدود_2">
            <a:extLst>
              <a:ext uri="{FF2B5EF4-FFF2-40B4-BE49-F238E27FC236}">
                <a16:creationId xmlns:a16="http://schemas.microsoft.com/office/drawing/2014/main" id="{811301EE-3B94-4CBD-A80F-A85DCFDC52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7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ثيرات الحدود_3">
            <a:extLst>
              <a:ext uri="{FF2B5EF4-FFF2-40B4-BE49-F238E27FC236}">
                <a16:creationId xmlns:a16="http://schemas.microsoft.com/office/drawing/2014/main" id="{3FD07C98-5A66-4982-90AE-1ED6C12547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3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ثيرات الحدود_4">
            <a:extLst>
              <a:ext uri="{FF2B5EF4-FFF2-40B4-BE49-F238E27FC236}">
                <a16:creationId xmlns:a16="http://schemas.microsoft.com/office/drawing/2014/main" id="{6DBF7B5D-6F99-4FD0-ADE3-E885C7646F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7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ثيرات الحدود_5">
            <a:extLst>
              <a:ext uri="{FF2B5EF4-FFF2-40B4-BE49-F238E27FC236}">
                <a16:creationId xmlns:a16="http://schemas.microsoft.com/office/drawing/2014/main" id="{4B5C55F3-98FD-479D-B981-72BB8E0742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3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ثيرات الحدود_6">
            <a:extLst>
              <a:ext uri="{FF2B5EF4-FFF2-40B4-BE49-F238E27FC236}">
                <a16:creationId xmlns:a16="http://schemas.microsoft.com/office/drawing/2014/main" id="{AD9C2FB5-3104-473D-A701-46EE8F0E3B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4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ثيرات الحدود_7">
            <a:extLst>
              <a:ext uri="{FF2B5EF4-FFF2-40B4-BE49-F238E27FC236}">
                <a16:creationId xmlns:a16="http://schemas.microsoft.com/office/drawing/2014/main" id="{F46CA7FF-299C-407B-9E21-61B080FB76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4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ثيرات الحدود_8">
            <a:extLst>
              <a:ext uri="{FF2B5EF4-FFF2-40B4-BE49-F238E27FC236}">
                <a16:creationId xmlns:a16="http://schemas.microsoft.com/office/drawing/2014/main" id="{31B3255E-D05F-48FC-B630-FB8727F992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6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ثيرات الحدود_9">
            <a:extLst>
              <a:ext uri="{FF2B5EF4-FFF2-40B4-BE49-F238E27FC236}">
                <a16:creationId xmlns:a16="http://schemas.microsoft.com/office/drawing/2014/main" id="{2696E1B4-9CB1-4987-A5B0-DB0C631254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8718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2022-01-04T18:53:35Z</dcterms:created>
  <dcterms:modified xsi:type="dcterms:W3CDTF">2022-01-04T18:53:58Z</dcterms:modified>
</cp:coreProperties>
</file>