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7306B9-B28C-45A3-AAA2-79393D4F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CF2BA2-7975-4EBA-8753-907216D8C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410E48-F0C1-4735-A4FB-280EFEF3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B0E326-B257-4BC6-85C0-AE02C4D6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3761CA-A0FF-4317-9426-985EC0E6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7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533ED0-D187-4CE3-82AE-F53BADCE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6EC601-48C8-4C9E-B05E-37A448E9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45D3B1-DD0B-4998-8969-74C52DE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FCFB40-E691-4F80-8B01-776D49B9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F12604-BF37-48E0-AB95-17C024B4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09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5A7854-2FCA-4509-977C-751A2FC0A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231D4D0-C11B-416C-8DFB-693A80AEB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CC8F87-7EDE-4F3B-9B28-C9FAD671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F9208D-7DEB-40D1-AFAA-50F435E0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39356C-A3EF-4D0E-9C6A-D7888CD1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20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07ADAF-D01C-48F6-A95C-4F3F5079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87D4624-A7DC-4457-81A1-237DC3FBF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D6BC04-ABF5-4D19-9C85-83F465A3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553D6-DA54-45C7-9CBF-5A0426A1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59C19A-4030-43D7-813B-D043C2F7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082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C061CB-CDDA-4C87-A6E0-0D695687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AADF00-A2DD-4186-B434-63942688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7312BB-AB44-41EE-A4ED-E2A72135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4CB71A-1F71-4615-9200-B59D792C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73E88B-7AA0-4A4F-8018-5B046F73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760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52744-3150-4B59-BC91-7972C51B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0D42FA-1559-487B-B3E0-73F5920C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997C2D-0886-4349-BAD4-09A08DD3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4CBC2B-3439-44AA-B39A-3BA768DE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9B96C7-12CF-4DD8-849F-28E8C9EE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1687FF-A319-4C90-8644-4CF8623E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744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139AD8-FF92-43DE-A244-4FD741EA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0E6570-2C84-4FE6-8CE8-56D6A3BA3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065BCDE-2672-489A-B816-70420924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A763402-B86B-44B7-BF2C-D18D373F4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D3B21BB-0833-4708-9407-B0F9E45D3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D540211-66BE-4D6F-9658-853C89EE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ADBF398-BF94-47CA-804C-D962A9CE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2821642-92FB-437A-8BA3-51CA2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582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426A2F-2AB1-4B04-92D1-A6A1EB02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F2242F3-96C0-4913-AF9B-6F6A33A0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8F804E-BE89-4346-926A-F0AE9EBD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9EB2CC3-1C28-4005-A613-6D489EC6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84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CF9ADE-FEB7-4D72-B4A7-FDCC2E42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885E95-3EF4-4F52-81D8-EF855BC5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DD8A6A-B175-4CA7-9912-F48745A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1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D2B423-9EB9-4A64-8F3E-4728A4A0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01658F-FF65-4816-94DE-DAAD1E4E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399FDA-6A96-42FC-85A6-657E84D87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B854EC-CB75-479D-A03E-FE3DFBEC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12A23B-DDD7-4282-9C23-E01A3F8C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3AAB41-E4B2-479D-B8D8-1CADFAF7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413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A14DA2-C666-4AC7-8804-519DA74C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932471D-44C4-41B1-BD5E-003491A36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1BABB8-705B-4803-95C2-8186BF33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7D6159-CC42-4052-8A71-380EF2BD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FD932A-100C-41DD-A384-9C5CB352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92FEA1A-0E04-432A-9941-1F7296CE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03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669C6E-ABA7-4188-B086-5E970BC5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3D8F5D-0BEF-417A-ADF0-AEBA4320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37A742-F25B-4403-BA26-8F92883EE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15DF-633E-446A-A347-4164B8179E68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5BFEC0-F643-41AA-9C67-23A0FA571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A9008B-3D1E-41CC-896F-A098F2ED8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4051-0130-4F1F-B91C-6C9566061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4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1">
            <a:extLst>
              <a:ext uri="{FF2B5EF4-FFF2-40B4-BE49-F238E27FC236}">
                <a16:creationId xmlns:a16="http://schemas.microsoft.com/office/drawing/2014/main" id="{51DC2614-90DD-4459-B15C-B54A59B9B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10">
            <a:extLst>
              <a:ext uri="{FF2B5EF4-FFF2-40B4-BE49-F238E27FC236}">
                <a16:creationId xmlns:a16="http://schemas.microsoft.com/office/drawing/2014/main" id="{A562184B-C673-409A-B5EC-4E14CC1BC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11">
            <a:extLst>
              <a:ext uri="{FF2B5EF4-FFF2-40B4-BE49-F238E27FC236}">
                <a16:creationId xmlns:a16="http://schemas.microsoft.com/office/drawing/2014/main" id="{8C328E5C-B8FF-4BC6-90E0-6DC49DDFE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12">
            <a:extLst>
              <a:ext uri="{FF2B5EF4-FFF2-40B4-BE49-F238E27FC236}">
                <a16:creationId xmlns:a16="http://schemas.microsoft.com/office/drawing/2014/main" id="{0EA5AD90-99FA-4B20-A5C4-E2E42DFD4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0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13">
            <a:extLst>
              <a:ext uri="{FF2B5EF4-FFF2-40B4-BE49-F238E27FC236}">
                <a16:creationId xmlns:a16="http://schemas.microsoft.com/office/drawing/2014/main" id="{351399E2-415E-41C4-A516-06B23786B3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14">
            <a:extLst>
              <a:ext uri="{FF2B5EF4-FFF2-40B4-BE49-F238E27FC236}">
                <a16:creationId xmlns:a16="http://schemas.microsoft.com/office/drawing/2014/main" id="{7FFB4CDA-D093-4705-A011-2F1BC40A6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2">
            <a:extLst>
              <a:ext uri="{FF2B5EF4-FFF2-40B4-BE49-F238E27FC236}">
                <a16:creationId xmlns:a16="http://schemas.microsoft.com/office/drawing/2014/main" id="{759E57AD-3CC9-4947-8980-BA50EB2A7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3">
            <a:extLst>
              <a:ext uri="{FF2B5EF4-FFF2-40B4-BE49-F238E27FC236}">
                <a16:creationId xmlns:a16="http://schemas.microsoft.com/office/drawing/2014/main" id="{45DD3203-AEDE-4719-989F-334239522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4">
            <a:extLst>
              <a:ext uri="{FF2B5EF4-FFF2-40B4-BE49-F238E27FC236}">
                <a16:creationId xmlns:a16="http://schemas.microsoft.com/office/drawing/2014/main" id="{C882F2CB-E408-42A2-A1BC-78986B9B0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0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5">
            <a:extLst>
              <a:ext uri="{FF2B5EF4-FFF2-40B4-BE49-F238E27FC236}">
                <a16:creationId xmlns:a16="http://schemas.microsoft.com/office/drawing/2014/main" id="{47255D28-4D30-413B-91ED-F37511A0D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6">
            <a:extLst>
              <a:ext uri="{FF2B5EF4-FFF2-40B4-BE49-F238E27FC236}">
                <a16:creationId xmlns:a16="http://schemas.microsoft.com/office/drawing/2014/main" id="{0A41D426-989E-4656-87C5-95E39CA87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3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7">
            <a:extLst>
              <a:ext uri="{FF2B5EF4-FFF2-40B4-BE49-F238E27FC236}">
                <a16:creationId xmlns:a16="http://schemas.microsoft.com/office/drawing/2014/main" id="{64F46D74-AEA8-4B11-8205-1A538DBB2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8">
            <a:extLst>
              <a:ext uri="{FF2B5EF4-FFF2-40B4-BE49-F238E27FC236}">
                <a16:creationId xmlns:a16="http://schemas.microsoft.com/office/drawing/2014/main" id="{16EC6DAC-BEEB-41AA-8551-FE24CDF4F1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جمع كثيرات الحدود و طرحها_9">
            <a:extLst>
              <a:ext uri="{FF2B5EF4-FFF2-40B4-BE49-F238E27FC236}">
                <a16:creationId xmlns:a16="http://schemas.microsoft.com/office/drawing/2014/main" id="{7C27878B-C921-45FC-A9A1-A2063086E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8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2022-01-13T19:37:40Z</dcterms:created>
  <dcterms:modified xsi:type="dcterms:W3CDTF">2022-01-13T19:38:13Z</dcterms:modified>
</cp:coreProperties>
</file>