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7B0855-23FB-4417-BBDC-48D1BF0BB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6AD8A68-91A2-4898-8801-8DF50001B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8C98E8-1A68-47AA-A3E8-0C50CCFE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6943D0-B443-42D1-987E-6F762857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B335A5-3B0E-44E4-A130-03E5C7C4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105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2E038F-481A-43D1-95D5-D5084183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11D95B-EFA8-4796-9663-E3ED02DD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C0001B-CA10-43FA-B0C3-70FC9BB0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BCAD6D-D822-40C3-A862-0E89255E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072BA48-BF82-4231-A66C-F2950617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02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50174DF-513C-42C3-B26E-74C6DE1F5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42DC1DC-265F-464B-BAEB-FD427DA9C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6B58ED-1288-4504-AC3E-2C8C7358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848E4E-6FB6-44EF-A2E5-F3DE8B0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F4BF29-BE08-4EEF-ABD1-D85B5B23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71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1BA07F-9F34-489F-ABB9-005D335B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5322DC-92D7-4C27-93F8-0051982CB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64605D-2DC5-4071-B481-D42DD9B5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96A472-8912-4B83-890E-5A08BD7E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DF244A-F1FE-42AD-A5C3-B6966F3B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678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8C467E-1D36-4089-953D-E2047ABB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7F4ACE-1E93-45B7-ACC5-FA6F65926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1084C1-6DA6-43FC-B000-C9010C7B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4BF494-85E0-4280-8C1A-6E6B4CC9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4C483A-418B-4089-A5F4-26EAB4DB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114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3742F8-2E01-4812-A7D6-CB1E4164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A666D8-8455-4AD8-A4CD-2910A0348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2DFF615-2438-4FD2-89F6-2DA604715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8E7AB78-B718-4F80-8DBE-C01B2176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E596877-3DB5-4F7A-A66A-0BEE12AD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CBD1E2-CC4C-40F3-9D55-99FFCD1D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424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6A2F29-07CA-4BD5-B32F-91F668FD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3DCF98-ED0E-40AF-A87F-031A7E2B2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3736F51-E4DF-47E5-AB6D-D92FF040E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891D993-A757-416D-AF94-C20812738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B81ABE1-8946-4530-877E-7BBC8B896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25D5DA6-753D-4B2D-8E7E-92F531D7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F54B2D1-2A58-4408-AC84-DF0BD2E6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2B9C6ED-2D96-441B-B64B-6F343C18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87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74F254-1280-4F40-9A41-A2F75A14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3FEB31E-AFF5-42D7-B836-C88C33FB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EFEF129-A486-4A47-9C20-DBB39B3D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AEFB7A3-B627-448D-A605-2F0050A4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420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0BFF4A4-FD50-4A35-99F4-6A7703FB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9644B43-BBF2-40E2-9528-0CDEDD1D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3696E4-5322-4768-9737-E7CD8484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90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F82D91-5B01-4A67-BA82-29ECAC7F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59484A-BDE1-4A36-B391-310BAF0C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6F8F13-5B7A-4CE1-9AFA-AF797ED4D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2288131-E7E6-4504-AFF8-840AA8F4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329AE3-B650-4021-865E-4CEA5CDF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0D2EF3-54A7-42CB-84DD-032278D1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272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7B09F-A14E-4D0B-98F4-F5D49561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45F58FA-2FDC-496C-9B87-CF2793CED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230D10B-9820-41B0-876B-484ED5B28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DECA18-3364-4061-8F4F-950F299C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A9BF399-84B0-47AE-B78E-F00B0A33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64A395-856F-4C9F-9807-3573CF65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702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A9AD73-E850-4D13-B237-09D875E2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8F2A072-4714-4EF9-9B97-E7F96482F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098F69-8C39-43A9-A014-512B20ED8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7598-9EE7-426F-BA88-30E8A47B4A89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6EBFCF-7E8A-46BD-AA77-F3A6535C6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A366E6-C08E-4B3F-94C4-D9CABA85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6808-6141-457C-A573-BD2A1E28AF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4251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1">
            <a:extLst>
              <a:ext uri="{FF2B5EF4-FFF2-40B4-BE49-F238E27FC236}">
                <a16:creationId xmlns:a16="http://schemas.microsoft.com/office/drawing/2014/main" id="{61837CB8-6BF3-479D-9FA6-85386B885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10">
            <a:extLst>
              <a:ext uri="{FF2B5EF4-FFF2-40B4-BE49-F238E27FC236}">
                <a16:creationId xmlns:a16="http://schemas.microsoft.com/office/drawing/2014/main" id="{036BEC47-159B-4F50-8E6D-E6822A7AE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11">
            <a:extLst>
              <a:ext uri="{FF2B5EF4-FFF2-40B4-BE49-F238E27FC236}">
                <a16:creationId xmlns:a16="http://schemas.microsoft.com/office/drawing/2014/main" id="{BEA915BD-E09D-4FD1-953D-3569272654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8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12">
            <a:extLst>
              <a:ext uri="{FF2B5EF4-FFF2-40B4-BE49-F238E27FC236}">
                <a16:creationId xmlns:a16="http://schemas.microsoft.com/office/drawing/2014/main" id="{6E59539D-1C8E-4040-9EB5-3CBC1BB10C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1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13">
            <a:extLst>
              <a:ext uri="{FF2B5EF4-FFF2-40B4-BE49-F238E27FC236}">
                <a16:creationId xmlns:a16="http://schemas.microsoft.com/office/drawing/2014/main" id="{E9013F86-668C-4103-ACE4-75D79456E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6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14">
            <a:extLst>
              <a:ext uri="{FF2B5EF4-FFF2-40B4-BE49-F238E27FC236}">
                <a16:creationId xmlns:a16="http://schemas.microsoft.com/office/drawing/2014/main" id="{C27628C8-10F8-4156-ADE9-FD9624E2B2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4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15">
            <a:extLst>
              <a:ext uri="{FF2B5EF4-FFF2-40B4-BE49-F238E27FC236}">
                <a16:creationId xmlns:a16="http://schemas.microsoft.com/office/drawing/2014/main" id="{3F6179C8-00DE-40EB-86F6-EE6F8FFCB9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16">
            <a:extLst>
              <a:ext uri="{FF2B5EF4-FFF2-40B4-BE49-F238E27FC236}">
                <a16:creationId xmlns:a16="http://schemas.microsoft.com/office/drawing/2014/main" id="{D9A3B9E0-11E8-48AE-83A3-0D8C89264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17">
            <a:extLst>
              <a:ext uri="{FF2B5EF4-FFF2-40B4-BE49-F238E27FC236}">
                <a16:creationId xmlns:a16="http://schemas.microsoft.com/office/drawing/2014/main" id="{D0AA7CE1-A4B9-43E1-AD5A-7B49A1A16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2">
            <a:extLst>
              <a:ext uri="{FF2B5EF4-FFF2-40B4-BE49-F238E27FC236}">
                <a16:creationId xmlns:a16="http://schemas.microsoft.com/office/drawing/2014/main" id="{FAA9FA5F-96FA-46BB-BDFE-A9F9503E8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3">
            <a:extLst>
              <a:ext uri="{FF2B5EF4-FFF2-40B4-BE49-F238E27FC236}">
                <a16:creationId xmlns:a16="http://schemas.microsoft.com/office/drawing/2014/main" id="{A1FFC2DA-77BF-4EF6-897E-DABF6590A1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7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4">
            <a:extLst>
              <a:ext uri="{FF2B5EF4-FFF2-40B4-BE49-F238E27FC236}">
                <a16:creationId xmlns:a16="http://schemas.microsoft.com/office/drawing/2014/main" id="{039DA750-6693-49AA-A0D5-A8F856BEF4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7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5">
            <a:extLst>
              <a:ext uri="{FF2B5EF4-FFF2-40B4-BE49-F238E27FC236}">
                <a16:creationId xmlns:a16="http://schemas.microsoft.com/office/drawing/2014/main" id="{FD333CDC-ED57-419F-B886-FC1A04CF67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6">
            <a:extLst>
              <a:ext uri="{FF2B5EF4-FFF2-40B4-BE49-F238E27FC236}">
                <a16:creationId xmlns:a16="http://schemas.microsoft.com/office/drawing/2014/main" id="{748C6B6A-D777-492A-A9EC-DCF8C102D2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0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7">
            <a:extLst>
              <a:ext uri="{FF2B5EF4-FFF2-40B4-BE49-F238E27FC236}">
                <a16:creationId xmlns:a16="http://schemas.microsoft.com/office/drawing/2014/main" id="{D25E02E0-5750-49F5-96FC-A7C2587C0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8">
            <a:extLst>
              <a:ext uri="{FF2B5EF4-FFF2-40B4-BE49-F238E27FC236}">
                <a16:creationId xmlns:a16="http://schemas.microsoft.com/office/drawing/2014/main" id="{391683CC-AF11-4FEC-8416-B999DBF17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3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ضرب وحيدة حد في كثيرة حدود_9">
            <a:extLst>
              <a:ext uri="{FF2B5EF4-FFF2-40B4-BE49-F238E27FC236}">
                <a16:creationId xmlns:a16="http://schemas.microsoft.com/office/drawing/2014/main" id="{0C8FF548-8742-4DF3-8B8A-09A25ABE6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125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2022-01-18T18:50:46Z</dcterms:created>
  <dcterms:modified xsi:type="dcterms:W3CDTF">2022-01-18T18:51:13Z</dcterms:modified>
</cp:coreProperties>
</file>