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6" r:id="rId3"/>
    <p:sldId id="259" r:id="rId4"/>
    <p:sldId id="278" r:id="rId5"/>
    <p:sldId id="258" r:id="rId6"/>
    <p:sldId id="263" r:id="rId7"/>
    <p:sldId id="260" r:id="rId8"/>
    <p:sldId id="261" r:id="rId9"/>
    <p:sldId id="262" r:id="rId10"/>
    <p:sldId id="265" r:id="rId11"/>
    <p:sldId id="266" r:id="rId12"/>
    <p:sldId id="267" r:id="rId13"/>
    <p:sldId id="271" r:id="rId14"/>
    <p:sldId id="269" r:id="rId15"/>
    <p:sldId id="268" r:id="rId16"/>
    <p:sldId id="272" r:id="rId17"/>
    <p:sldId id="270" r:id="rId18"/>
    <p:sldId id="273" r:id="rId19"/>
    <p:sldId id="276" r:id="rId20"/>
    <p:sldId id="274" r:id="rId21"/>
    <p:sldId id="275" r:id="rId22"/>
    <p:sldId id="264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D769"/>
    <a:srgbClr val="9FDFAF"/>
    <a:srgbClr val="FFFFFF"/>
    <a:srgbClr val="F7F7F7"/>
    <a:srgbClr val="F5C8C2"/>
    <a:srgbClr val="4AADA7"/>
    <a:srgbClr val="55797F"/>
    <a:srgbClr val="594F4F"/>
    <a:srgbClr val="7676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00CB69-F5DA-4718-AD97-0C4E55BAC5C1}" v="1026" dt="2022-12-27T06:33:04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654" autoAdjust="0"/>
    <p:restoredTop sz="94660"/>
  </p:normalViewPr>
  <p:slideViewPr>
    <p:cSldViewPr snapToGrid="0">
      <p:cViewPr>
        <p:scale>
          <a:sx n="78" d="100"/>
          <a:sy n="78" d="100"/>
        </p:scale>
        <p:origin x="128" y="-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8200CB69-F5DA-4718-AD97-0C4E55BAC5C1}"/>
    <pc:docChg chg="undo redo custSel addSld delSld modSld sldOrd addMainMaster delMainMaster modMainMaster">
      <pc:chgData name="حصه بنت العتيبي" userId="c1fe605c-1aaf-4791-a440-af891effc177" providerId="ADAL" clId="{8200CB69-F5DA-4718-AD97-0C4E55BAC5C1}" dt="2022-12-27T06:42:20.486" v="2213" actId="680"/>
      <pc:docMkLst>
        <pc:docMk/>
      </pc:docMkLst>
      <pc:sldChg chg="addSp delSp modSp new mod modTransition setBg">
        <pc:chgData name="حصه بنت العتيبي" userId="c1fe605c-1aaf-4791-a440-af891effc177" providerId="ADAL" clId="{8200CB69-F5DA-4718-AD97-0C4E55BAC5C1}" dt="2022-12-27T06:10:13.237" v="2186" actId="1036"/>
        <pc:sldMkLst>
          <pc:docMk/>
          <pc:sldMk cId="1477839635" sldId="256"/>
        </pc:sldMkLst>
        <pc:spChg chg="add mod ord">
          <ac:chgData name="حصه بنت العتيبي" userId="c1fe605c-1aaf-4791-a440-af891effc177" providerId="ADAL" clId="{8200CB69-F5DA-4718-AD97-0C4E55BAC5C1}" dt="2022-12-26T08:44:49.825" v="267" actId="1076"/>
          <ac:spMkLst>
            <pc:docMk/>
            <pc:sldMk cId="1477839635" sldId="256"/>
            <ac:spMk id="4" creationId="{CE82D2D7-3BC3-30FF-2735-F7BA1D216266}"/>
          </ac:spMkLst>
        </pc:spChg>
        <pc:spChg chg="mod">
          <ac:chgData name="حصه بنت العتيبي" userId="c1fe605c-1aaf-4791-a440-af891effc177" providerId="ADAL" clId="{8200CB69-F5DA-4718-AD97-0C4E55BAC5C1}" dt="2022-12-26T06:26:35.244" v="238"/>
          <ac:spMkLst>
            <pc:docMk/>
            <pc:sldMk cId="1477839635" sldId="256"/>
            <ac:spMk id="8" creationId="{D13B1C7A-A65E-B9D1-FA99-6F81D633F7A0}"/>
          </ac:spMkLst>
        </pc:spChg>
        <pc:spChg chg="mod">
          <ac:chgData name="حصه بنت العتيبي" userId="c1fe605c-1aaf-4791-a440-af891effc177" providerId="ADAL" clId="{8200CB69-F5DA-4718-AD97-0C4E55BAC5C1}" dt="2022-12-26T06:26:35.244" v="238"/>
          <ac:spMkLst>
            <pc:docMk/>
            <pc:sldMk cId="1477839635" sldId="256"/>
            <ac:spMk id="9" creationId="{E0948953-70BB-40B3-9A4B-FFE235BEDA71}"/>
          </ac:spMkLst>
        </pc:spChg>
        <pc:spChg chg="add del">
          <ac:chgData name="حصه بنت العتيبي" userId="c1fe605c-1aaf-4791-a440-af891effc177" providerId="ADAL" clId="{8200CB69-F5DA-4718-AD97-0C4E55BAC5C1}" dt="2022-12-26T05:55:08.080" v="20" actId="26606"/>
          <ac:spMkLst>
            <pc:docMk/>
            <pc:sldMk cId="1477839635" sldId="256"/>
            <ac:spMk id="10" creationId="{72D05657-94EE-4B2D-BC1B-A1D065063658}"/>
          </ac:spMkLst>
        </pc:spChg>
        <pc:spChg chg="mod">
          <ac:chgData name="حصه بنت العتيبي" userId="c1fe605c-1aaf-4791-a440-af891effc177" providerId="ADAL" clId="{8200CB69-F5DA-4718-AD97-0C4E55BAC5C1}" dt="2022-12-26T06:26:35.244" v="238"/>
          <ac:spMkLst>
            <pc:docMk/>
            <pc:sldMk cId="1477839635" sldId="256"/>
            <ac:spMk id="11" creationId="{0FB174D8-5818-3D37-9DE6-65A5CB7AA441}"/>
          </ac:spMkLst>
        </pc:spChg>
        <pc:spChg chg="add del">
          <ac:chgData name="حصه بنت العتيبي" userId="c1fe605c-1aaf-4791-a440-af891effc177" providerId="ADAL" clId="{8200CB69-F5DA-4718-AD97-0C4E55BAC5C1}" dt="2022-12-26T05:55:08.080" v="20" actId="26606"/>
          <ac:spMkLst>
            <pc:docMk/>
            <pc:sldMk cId="1477839635" sldId="256"/>
            <ac:spMk id="12" creationId="{7586665A-47B3-4AEE-BC94-15D89FF706B3}"/>
          </ac:spMkLst>
        </pc:spChg>
        <pc:spChg chg="mod">
          <ac:chgData name="حصه بنت العتيبي" userId="c1fe605c-1aaf-4791-a440-af891effc177" providerId="ADAL" clId="{8200CB69-F5DA-4718-AD97-0C4E55BAC5C1}" dt="2022-12-26T06:26:35.244" v="238"/>
          <ac:spMkLst>
            <pc:docMk/>
            <pc:sldMk cId="1477839635" sldId="256"/>
            <ac:spMk id="13" creationId="{DC7E46E9-2396-9238-981C-1A2245CD7F42}"/>
          </ac:spMkLst>
        </pc:spChg>
        <pc:spChg chg="mod">
          <ac:chgData name="حصه بنت العتيبي" userId="c1fe605c-1aaf-4791-a440-af891effc177" providerId="ADAL" clId="{8200CB69-F5DA-4718-AD97-0C4E55BAC5C1}" dt="2022-12-26T06:26:35.244" v="238"/>
          <ac:spMkLst>
            <pc:docMk/>
            <pc:sldMk cId="1477839635" sldId="256"/>
            <ac:spMk id="14" creationId="{7949CF06-BF8D-0242-302E-BD569FB4E795}"/>
          </ac:spMkLst>
        </pc:spChg>
        <pc:grpChg chg="add mod">
          <ac:chgData name="حصه بنت العتيبي" userId="c1fe605c-1aaf-4791-a440-af891effc177" providerId="ADAL" clId="{8200CB69-F5DA-4718-AD97-0C4E55BAC5C1}" dt="2022-12-26T06:26:39.480" v="239" actId="1076"/>
          <ac:grpSpMkLst>
            <pc:docMk/>
            <pc:sldMk cId="1477839635" sldId="256"/>
            <ac:grpSpMk id="6" creationId="{EE3234F5-49AE-F191-716B-3FE21AF95861}"/>
          </ac:grpSpMkLst>
        </pc:grpChg>
        <pc:picChg chg="add del mod">
          <ac:chgData name="حصه بنت العتيبي" userId="c1fe605c-1aaf-4791-a440-af891effc177" providerId="ADAL" clId="{8200CB69-F5DA-4718-AD97-0C4E55BAC5C1}" dt="2022-12-26T08:41:23.289" v="249" actId="478"/>
          <ac:picMkLst>
            <pc:docMk/>
            <pc:sldMk cId="1477839635" sldId="256"/>
            <ac:picMk id="3" creationId="{0FED84A4-FD22-4B17-6A03-A1920F281949}"/>
          </ac:picMkLst>
        </pc:picChg>
        <pc:picChg chg="add del mod ord">
          <ac:chgData name="حصه بنت العتيبي" userId="c1fe605c-1aaf-4791-a440-af891effc177" providerId="ADAL" clId="{8200CB69-F5DA-4718-AD97-0C4E55BAC5C1}" dt="2022-12-26T08:41:24.839" v="250" actId="478"/>
          <ac:picMkLst>
            <pc:docMk/>
            <pc:sldMk cId="1477839635" sldId="256"/>
            <ac:picMk id="5" creationId="{89C8A344-4217-259E-1B22-4DD7D306B7CD}"/>
          </ac:picMkLst>
        </pc:picChg>
        <pc:picChg chg="mod">
          <ac:chgData name="حصه بنت العتيبي" userId="c1fe605c-1aaf-4791-a440-af891effc177" providerId="ADAL" clId="{8200CB69-F5DA-4718-AD97-0C4E55BAC5C1}" dt="2022-12-26T06:26:35.244" v="238"/>
          <ac:picMkLst>
            <pc:docMk/>
            <pc:sldMk cId="1477839635" sldId="256"/>
            <ac:picMk id="7" creationId="{48362E15-F980-5DBF-272B-34C9F1812EBA}"/>
          </ac:picMkLst>
        </pc:picChg>
        <pc:picChg chg="add mod">
          <ac:chgData name="حصه بنت العتيبي" userId="c1fe605c-1aaf-4791-a440-af891effc177" providerId="ADAL" clId="{8200CB69-F5DA-4718-AD97-0C4E55BAC5C1}" dt="2022-12-27T06:10:13.237" v="2186" actId="1036"/>
          <ac:picMkLst>
            <pc:docMk/>
            <pc:sldMk cId="1477839635" sldId="256"/>
            <ac:picMk id="16" creationId="{DB4E0278-4139-8D1E-2CC8-A08CB2398D3C}"/>
          </ac:picMkLst>
        </pc:picChg>
        <pc:picChg chg="add mod ord">
          <ac:chgData name="حصه بنت العتيبي" userId="c1fe605c-1aaf-4791-a440-af891effc177" providerId="ADAL" clId="{8200CB69-F5DA-4718-AD97-0C4E55BAC5C1}" dt="2022-12-26T08:44:12.093" v="264" actId="171"/>
          <ac:picMkLst>
            <pc:docMk/>
            <pc:sldMk cId="1477839635" sldId="256"/>
            <ac:picMk id="17" creationId="{FD6AE6F2-3620-7D29-0364-F0E69F0DB74D}"/>
          </ac:picMkLst>
        </pc:picChg>
      </pc:sldChg>
      <pc:sldChg chg="addSp delSp modSp add del setBg">
        <pc:chgData name="حصه بنت العتيبي" userId="c1fe605c-1aaf-4791-a440-af891effc177" providerId="ADAL" clId="{8200CB69-F5DA-4718-AD97-0C4E55BAC5C1}" dt="2022-12-26T15:30:25.282" v="1032" actId="47"/>
        <pc:sldMkLst>
          <pc:docMk/>
          <pc:sldMk cId="3331217537" sldId="257"/>
        </pc:sldMkLst>
        <pc:picChg chg="add del mod">
          <ac:chgData name="حصه بنت العتيبي" userId="c1fe605c-1aaf-4791-a440-af891effc177" providerId="ADAL" clId="{8200CB69-F5DA-4718-AD97-0C4E55BAC5C1}" dt="2022-12-26T15:30:21.315" v="1030" actId="21"/>
          <ac:picMkLst>
            <pc:docMk/>
            <pc:sldMk cId="3331217537" sldId="257"/>
            <ac:picMk id="2" creationId="{DC57B065-0F6D-408A-8BFC-4865D1F8F1E7}"/>
          </ac:picMkLst>
        </pc:picChg>
        <pc:picChg chg="mod">
          <ac:chgData name="حصه بنت العتيبي" userId="c1fe605c-1aaf-4791-a440-af891effc177" providerId="ADAL" clId="{8200CB69-F5DA-4718-AD97-0C4E55BAC5C1}" dt="2022-12-26T14:51:55.525" v="1026" actId="1076"/>
          <ac:picMkLst>
            <pc:docMk/>
            <pc:sldMk cId="3331217537" sldId="257"/>
            <ac:picMk id="1028" creationId="{D3A59A8C-661A-6CB1-E20C-7855F28C28EA}"/>
          </ac:picMkLst>
        </pc:picChg>
      </pc:sldChg>
      <pc:sldChg chg="delSp modSp add modTransition setBg delDesignElem">
        <pc:chgData name="حصه بنت العتيبي" userId="c1fe605c-1aaf-4791-a440-af891effc177" providerId="ADAL" clId="{8200CB69-F5DA-4718-AD97-0C4E55BAC5C1}" dt="2022-12-27T05:35:36.197" v="2076"/>
        <pc:sldMkLst>
          <pc:docMk/>
          <pc:sldMk cId="4190272576" sldId="257"/>
        </pc:sldMkLst>
        <pc:spChg chg="del">
          <ac:chgData name="حصه بنت العتيبي" userId="c1fe605c-1aaf-4791-a440-af891effc177" providerId="ADAL" clId="{8200CB69-F5DA-4718-AD97-0C4E55BAC5C1}" dt="2022-12-27T05:34:32.370" v="2071"/>
          <ac:spMkLst>
            <pc:docMk/>
            <pc:sldMk cId="4190272576" sldId="257"/>
            <ac:spMk id="1031" creationId="{A2509F26-B5DC-4BA7-B476-4CB044237A2E}"/>
          </ac:spMkLst>
        </pc:spChg>
        <pc:spChg chg="del">
          <ac:chgData name="حصه بنت العتيبي" userId="c1fe605c-1aaf-4791-a440-af891effc177" providerId="ADAL" clId="{8200CB69-F5DA-4718-AD97-0C4E55BAC5C1}" dt="2022-12-27T05:34:32.370" v="2071"/>
          <ac:spMkLst>
            <pc:docMk/>
            <pc:sldMk cId="4190272576" sldId="257"/>
            <ac:spMk id="1033" creationId="{DB103EB1-B135-4526-B883-33228FC27FF1}"/>
          </ac:spMkLst>
        </pc:spChg>
        <pc:picChg chg="mod">
          <ac:chgData name="حصه بنت العتيبي" userId="c1fe605c-1aaf-4791-a440-af891effc177" providerId="ADAL" clId="{8200CB69-F5DA-4718-AD97-0C4E55BAC5C1}" dt="2022-12-27T05:34:42.340" v="2072" actId="1440"/>
          <ac:picMkLst>
            <pc:docMk/>
            <pc:sldMk cId="4190272576" sldId="257"/>
            <ac:picMk id="1026" creationId="{AA2ABF8A-8517-F418-0734-63FC49AD04A6}"/>
          </ac:picMkLst>
        </pc:picChg>
      </pc:sldChg>
      <pc:sldChg chg="addSp delSp modSp new mod modTransition modAnim">
        <pc:chgData name="حصه بنت العتيبي" userId="c1fe605c-1aaf-4791-a440-af891effc177" providerId="ADAL" clId="{8200CB69-F5DA-4718-AD97-0C4E55BAC5C1}" dt="2022-12-27T04:41:46.143" v="1972"/>
        <pc:sldMkLst>
          <pc:docMk/>
          <pc:sldMk cId="3829363654" sldId="258"/>
        </pc:sldMkLst>
        <pc:spChg chg="add mod">
          <ac:chgData name="حصه بنت العتيبي" userId="c1fe605c-1aaf-4791-a440-af891effc177" providerId="ADAL" clId="{8200CB69-F5DA-4718-AD97-0C4E55BAC5C1}" dt="2022-12-26T08:57:45.076" v="278" actId="1076"/>
          <ac:spMkLst>
            <pc:docMk/>
            <pc:sldMk cId="3829363654" sldId="258"/>
            <ac:spMk id="2" creationId="{2EAAB510-CBDF-EE5E-2A0F-8064726498CA}"/>
          </ac:spMkLst>
        </pc:spChg>
        <pc:spChg chg="add mod">
          <ac:chgData name="حصه بنت العتيبي" userId="c1fe605c-1aaf-4791-a440-af891effc177" providerId="ADAL" clId="{8200CB69-F5DA-4718-AD97-0C4E55BAC5C1}" dt="2022-12-26T09:00:29.891" v="295" actId="207"/>
          <ac:spMkLst>
            <pc:docMk/>
            <pc:sldMk cId="3829363654" sldId="258"/>
            <ac:spMk id="3" creationId="{07A1EB42-DACC-0B94-1525-F0FB045CF814}"/>
          </ac:spMkLst>
        </pc:spChg>
        <pc:spChg chg="add mod">
          <ac:chgData name="حصه بنت العتيبي" userId="c1fe605c-1aaf-4791-a440-af891effc177" providerId="ADAL" clId="{8200CB69-F5DA-4718-AD97-0C4E55BAC5C1}" dt="2022-12-26T09:00:37.616" v="296" actId="207"/>
          <ac:spMkLst>
            <pc:docMk/>
            <pc:sldMk cId="3829363654" sldId="258"/>
            <ac:spMk id="4" creationId="{C3B3D4CB-B13B-5E2D-B5C1-B5746722110D}"/>
          </ac:spMkLst>
        </pc:spChg>
        <pc:spChg chg="add mod">
          <ac:chgData name="حصه بنت العتيبي" userId="c1fe605c-1aaf-4791-a440-af891effc177" providerId="ADAL" clId="{8200CB69-F5DA-4718-AD97-0C4E55BAC5C1}" dt="2022-12-26T09:00:45.760" v="297" actId="207"/>
          <ac:spMkLst>
            <pc:docMk/>
            <pc:sldMk cId="3829363654" sldId="258"/>
            <ac:spMk id="5" creationId="{3BAF3E5D-9B6E-9F5E-39E6-03F869F85F6F}"/>
          </ac:spMkLst>
        </pc:spChg>
        <pc:spChg chg="add mod">
          <ac:chgData name="حصه بنت العتيبي" userId="c1fe605c-1aaf-4791-a440-af891effc177" providerId="ADAL" clId="{8200CB69-F5DA-4718-AD97-0C4E55BAC5C1}" dt="2022-12-26T09:02:34.604" v="339" actId="207"/>
          <ac:spMkLst>
            <pc:docMk/>
            <pc:sldMk cId="3829363654" sldId="258"/>
            <ac:spMk id="6" creationId="{98DE42FF-8D51-EDC3-3887-9D924C5BDD42}"/>
          </ac:spMkLst>
        </pc:spChg>
        <pc:spChg chg="add del mod">
          <ac:chgData name="حصه بنت العتيبي" userId="c1fe605c-1aaf-4791-a440-af891effc177" providerId="ADAL" clId="{8200CB69-F5DA-4718-AD97-0C4E55BAC5C1}" dt="2022-12-26T06:09:46.922" v="105" actId="478"/>
          <ac:spMkLst>
            <pc:docMk/>
            <pc:sldMk cId="3829363654" sldId="258"/>
            <ac:spMk id="7" creationId="{4C786532-B950-0B4B-2816-8791F855492B}"/>
          </ac:spMkLst>
        </pc:spChg>
        <pc:spChg chg="add del mod">
          <ac:chgData name="حصه بنت العتيبي" userId="c1fe605c-1aaf-4791-a440-af891effc177" providerId="ADAL" clId="{8200CB69-F5DA-4718-AD97-0C4E55BAC5C1}" dt="2022-12-26T06:09:58.085" v="108" actId="478"/>
          <ac:spMkLst>
            <pc:docMk/>
            <pc:sldMk cId="3829363654" sldId="258"/>
            <ac:spMk id="8" creationId="{65B21A3B-31EE-4F5F-3129-2D713E0EC6A7}"/>
          </ac:spMkLst>
        </pc:spChg>
        <pc:spChg chg="add del mod">
          <ac:chgData name="حصه بنت العتيبي" userId="c1fe605c-1aaf-4791-a440-af891effc177" providerId="ADAL" clId="{8200CB69-F5DA-4718-AD97-0C4E55BAC5C1}" dt="2022-12-26T06:09:55.362" v="107" actId="478"/>
          <ac:spMkLst>
            <pc:docMk/>
            <pc:sldMk cId="3829363654" sldId="258"/>
            <ac:spMk id="9" creationId="{EC7E4790-E856-63BB-FB69-FF46B12BFD62}"/>
          </ac:spMkLst>
        </pc:spChg>
        <pc:spChg chg="add del mod">
          <ac:chgData name="حصه بنت العتيبي" userId="c1fe605c-1aaf-4791-a440-af891effc177" providerId="ADAL" clId="{8200CB69-F5DA-4718-AD97-0C4E55BAC5C1}" dt="2022-12-26T06:09:51.995" v="106" actId="478"/>
          <ac:spMkLst>
            <pc:docMk/>
            <pc:sldMk cId="3829363654" sldId="258"/>
            <ac:spMk id="10" creationId="{0F65397F-23BC-7338-8110-99D747542D18}"/>
          </ac:spMkLst>
        </pc:spChg>
        <pc:spChg chg="add mod">
          <ac:chgData name="حصه بنت العتيبي" userId="c1fe605c-1aaf-4791-a440-af891effc177" providerId="ADAL" clId="{8200CB69-F5DA-4718-AD97-0C4E55BAC5C1}" dt="2022-12-26T09:01:38.548" v="300" actId="1076"/>
          <ac:spMkLst>
            <pc:docMk/>
            <pc:sldMk cId="3829363654" sldId="258"/>
            <ac:spMk id="11" creationId="{AE8C3C09-83AD-2E0C-BFE7-B4FA70B3CC04}"/>
          </ac:spMkLst>
        </pc:spChg>
        <pc:spChg chg="add mod">
          <ac:chgData name="حصه بنت العتيبي" userId="c1fe605c-1aaf-4791-a440-af891effc177" providerId="ADAL" clId="{8200CB69-F5DA-4718-AD97-0C4E55BAC5C1}" dt="2022-12-26T09:01:44.565" v="302" actId="1076"/>
          <ac:spMkLst>
            <pc:docMk/>
            <pc:sldMk cId="3829363654" sldId="258"/>
            <ac:spMk id="12" creationId="{F8BE2CCA-72CE-3638-C2F6-F48CB4717979}"/>
          </ac:spMkLst>
        </pc:spChg>
        <pc:spChg chg="add mod">
          <ac:chgData name="حصه بنت العتيبي" userId="c1fe605c-1aaf-4791-a440-af891effc177" providerId="ADAL" clId="{8200CB69-F5DA-4718-AD97-0C4E55BAC5C1}" dt="2022-12-26T08:57:45.076" v="278" actId="1076"/>
          <ac:spMkLst>
            <pc:docMk/>
            <pc:sldMk cId="3829363654" sldId="258"/>
            <ac:spMk id="13" creationId="{77F98A69-4C9F-DE88-9D72-DE4138139F09}"/>
          </ac:spMkLst>
        </pc:spChg>
        <pc:spChg chg="add mod">
          <ac:chgData name="حصه بنت العتيبي" userId="c1fe605c-1aaf-4791-a440-af891effc177" providerId="ADAL" clId="{8200CB69-F5DA-4718-AD97-0C4E55BAC5C1}" dt="2022-12-26T09:01:31.097" v="299" actId="207"/>
          <ac:spMkLst>
            <pc:docMk/>
            <pc:sldMk cId="3829363654" sldId="258"/>
            <ac:spMk id="14" creationId="{9FDD8EC4-B0D7-770E-D3C2-CDF0EC099D33}"/>
          </ac:spMkLst>
        </pc:spChg>
        <pc:spChg chg="add mod">
          <ac:chgData name="حصه بنت العتيبي" userId="c1fe605c-1aaf-4791-a440-af891effc177" providerId="ADAL" clId="{8200CB69-F5DA-4718-AD97-0C4E55BAC5C1}" dt="2022-12-26T09:00:45.760" v="297" actId="207"/>
          <ac:spMkLst>
            <pc:docMk/>
            <pc:sldMk cId="3829363654" sldId="258"/>
            <ac:spMk id="15" creationId="{F129F7EB-4F47-0FA3-6324-36CC6C618A92}"/>
          </ac:spMkLst>
        </pc:spChg>
        <pc:spChg chg="add mod">
          <ac:chgData name="حصه بنت العتيبي" userId="c1fe605c-1aaf-4791-a440-af891effc177" providerId="ADAL" clId="{8200CB69-F5DA-4718-AD97-0C4E55BAC5C1}" dt="2022-12-26T09:00:37.616" v="296" actId="207"/>
          <ac:spMkLst>
            <pc:docMk/>
            <pc:sldMk cId="3829363654" sldId="258"/>
            <ac:spMk id="16" creationId="{ABE28416-6DA1-B51B-0A32-371780CF9238}"/>
          </ac:spMkLst>
        </pc:spChg>
        <pc:spChg chg="add mod">
          <ac:chgData name="حصه بنت العتيبي" userId="c1fe605c-1aaf-4791-a440-af891effc177" providerId="ADAL" clId="{8200CB69-F5DA-4718-AD97-0C4E55BAC5C1}" dt="2022-12-26T09:00:29.891" v="295" actId="207"/>
          <ac:spMkLst>
            <pc:docMk/>
            <pc:sldMk cId="3829363654" sldId="258"/>
            <ac:spMk id="17" creationId="{4BFA8179-BAF4-CF0B-D9AE-96FE08FDD000}"/>
          </ac:spMkLst>
        </pc:spChg>
        <pc:spChg chg="add mod">
          <ac:chgData name="حصه بنت العتيبي" userId="c1fe605c-1aaf-4791-a440-af891effc177" providerId="ADAL" clId="{8200CB69-F5DA-4718-AD97-0C4E55BAC5C1}" dt="2022-12-26T08:57:45.076" v="278" actId="1076"/>
          <ac:spMkLst>
            <pc:docMk/>
            <pc:sldMk cId="3829363654" sldId="258"/>
            <ac:spMk id="18" creationId="{68DB536C-AB43-9040-2D6D-4E8AD77EA05A}"/>
          </ac:spMkLst>
        </pc:spChg>
        <pc:spChg chg="add mod">
          <ac:chgData name="حصه بنت العتيبي" userId="c1fe605c-1aaf-4791-a440-af891effc177" providerId="ADAL" clId="{8200CB69-F5DA-4718-AD97-0C4E55BAC5C1}" dt="2022-12-26T08:57:45.076" v="278" actId="1076"/>
          <ac:spMkLst>
            <pc:docMk/>
            <pc:sldMk cId="3829363654" sldId="258"/>
            <ac:spMk id="19" creationId="{D113AB61-69F1-5AC6-3A91-49707AEE5545}"/>
          </ac:spMkLst>
        </pc:spChg>
        <pc:spChg chg="add mod">
          <ac:chgData name="حصه بنت العتيبي" userId="c1fe605c-1aaf-4791-a440-af891effc177" providerId="ADAL" clId="{8200CB69-F5DA-4718-AD97-0C4E55BAC5C1}" dt="2022-12-26T08:57:45.076" v="278" actId="1076"/>
          <ac:spMkLst>
            <pc:docMk/>
            <pc:sldMk cId="3829363654" sldId="258"/>
            <ac:spMk id="20" creationId="{B8D3B3F0-78DC-8869-5B26-2E3BDFA658A6}"/>
          </ac:spMkLst>
        </pc:spChg>
        <pc:spChg chg="add del mod">
          <ac:chgData name="حصه بنت العتيبي" userId="c1fe605c-1aaf-4791-a440-af891effc177" providerId="ADAL" clId="{8200CB69-F5DA-4718-AD97-0C4E55BAC5C1}" dt="2022-12-26T06:19:57.487" v="173" actId="478"/>
          <ac:spMkLst>
            <pc:docMk/>
            <pc:sldMk cId="3829363654" sldId="258"/>
            <ac:spMk id="25" creationId="{E214B3AF-30AD-C476-E664-41191EBF2943}"/>
          </ac:spMkLst>
        </pc:spChg>
        <pc:spChg chg="add mod">
          <ac:chgData name="حصه بنت العتيبي" userId="c1fe605c-1aaf-4791-a440-af891effc177" providerId="ADAL" clId="{8200CB69-F5DA-4718-AD97-0C4E55BAC5C1}" dt="2022-12-26T06:20:20.647" v="179" actId="14100"/>
          <ac:spMkLst>
            <pc:docMk/>
            <pc:sldMk cId="3829363654" sldId="258"/>
            <ac:spMk id="26" creationId="{55264CE0-138E-6C62-7043-E2ECD62D74FA}"/>
          </ac:spMkLst>
        </pc:spChg>
        <pc:spChg chg="add del mod">
          <ac:chgData name="حصه بنت العتيبي" userId="c1fe605c-1aaf-4791-a440-af891effc177" providerId="ADAL" clId="{8200CB69-F5DA-4718-AD97-0C4E55BAC5C1}" dt="2022-12-26T08:58:35.953" v="286"/>
          <ac:spMkLst>
            <pc:docMk/>
            <pc:sldMk cId="3829363654" sldId="258"/>
            <ac:spMk id="29" creationId="{AE7FA60C-7A3E-8CDF-B3F4-220CC573AC66}"/>
          </ac:spMkLst>
        </pc:spChg>
        <pc:spChg chg="add mod ord">
          <ac:chgData name="حصه بنت العتيبي" userId="c1fe605c-1aaf-4791-a440-af891effc177" providerId="ADAL" clId="{8200CB69-F5DA-4718-AD97-0C4E55BAC5C1}" dt="2022-12-26T09:02:48.529" v="340" actId="688"/>
          <ac:spMkLst>
            <pc:docMk/>
            <pc:sldMk cId="3829363654" sldId="258"/>
            <ac:spMk id="30" creationId="{6F8ABFD0-AFA3-C544-796C-9CCFBB42DA7A}"/>
          </ac:spMkLst>
        </pc:spChg>
        <pc:spChg chg="mod">
          <ac:chgData name="حصه بنت العتيبي" userId="c1fe605c-1aaf-4791-a440-af891effc177" providerId="ADAL" clId="{8200CB69-F5DA-4718-AD97-0C4E55BAC5C1}" dt="2022-12-26T09:00:20.296" v="294" actId="207"/>
          <ac:spMkLst>
            <pc:docMk/>
            <pc:sldMk cId="3829363654" sldId="258"/>
            <ac:spMk id="32" creationId="{716CCB83-1F8C-C019-8169-CC49B2E5AFDD}"/>
          </ac:spMkLst>
        </pc:spChg>
        <pc:spChg chg="mod">
          <ac:chgData name="حصه بنت العتيبي" userId="c1fe605c-1aaf-4791-a440-af891effc177" providerId="ADAL" clId="{8200CB69-F5DA-4718-AD97-0C4E55BAC5C1}" dt="2022-12-26T09:00:20.296" v="294" actId="207"/>
          <ac:spMkLst>
            <pc:docMk/>
            <pc:sldMk cId="3829363654" sldId="258"/>
            <ac:spMk id="33" creationId="{09D43A1D-051B-13AB-9706-12D25F5F3167}"/>
          </ac:spMkLst>
        </pc:spChg>
        <pc:spChg chg="add mod">
          <ac:chgData name="حصه بنت العتيبي" userId="c1fe605c-1aaf-4791-a440-af891effc177" providerId="ADAL" clId="{8200CB69-F5DA-4718-AD97-0C4E55BAC5C1}" dt="2022-12-26T14:51:21.901" v="1022" actId="20577"/>
          <ac:spMkLst>
            <pc:docMk/>
            <pc:sldMk cId="3829363654" sldId="258"/>
            <ac:spMk id="34" creationId="{D7348A9C-EA97-2089-CC59-597D23866F16}"/>
          </ac:spMkLst>
        </pc:spChg>
        <pc:grpChg chg="add mod">
          <ac:chgData name="حصه بنت العتيبي" userId="c1fe605c-1aaf-4791-a440-af891effc177" providerId="ADAL" clId="{8200CB69-F5DA-4718-AD97-0C4E55BAC5C1}" dt="2022-12-26T09:00:29.891" v="295" actId="207"/>
          <ac:grpSpMkLst>
            <pc:docMk/>
            <pc:sldMk cId="3829363654" sldId="258"/>
            <ac:grpSpMk id="21" creationId="{8917B085-DDCD-384B-9AA2-1AC63FCC4462}"/>
          </ac:grpSpMkLst>
        </pc:grpChg>
        <pc:grpChg chg="add mod">
          <ac:chgData name="حصه بنت العتيبي" userId="c1fe605c-1aaf-4791-a440-af891effc177" providerId="ADAL" clId="{8200CB69-F5DA-4718-AD97-0C4E55BAC5C1}" dt="2022-12-26T09:00:37.616" v="296" actId="207"/>
          <ac:grpSpMkLst>
            <pc:docMk/>
            <pc:sldMk cId="3829363654" sldId="258"/>
            <ac:grpSpMk id="22" creationId="{21703B11-0065-D8E8-5919-29BD028C8033}"/>
          </ac:grpSpMkLst>
        </pc:grpChg>
        <pc:grpChg chg="add mod">
          <ac:chgData name="حصه بنت العتيبي" userId="c1fe605c-1aaf-4791-a440-af891effc177" providerId="ADAL" clId="{8200CB69-F5DA-4718-AD97-0C4E55BAC5C1}" dt="2022-12-26T09:01:41.928" v="301" actId="1076"/>
          <ac:grpSpMkLst>
            <pc:docMk/>
            <pc:sldMk cId="3829363654" sldId="258"/>
            <ac:grpSpMk id="23" creationId="{C4B1E4FE-4B03-B29A-DA84-9E60F2AAA27B}"/>
          </ac:grpSpMkLst>
        </pc:grpChg>
        <pc:grpChg chg="add mod">
          <ac:chgData name="حصه بنت العتيبي" userId="c1fe605c-1aaf-4791-a440-af891effc177" providerId="ADAL" clId="{8200CB69-F5DA-4718-AD97-0C4E55BAC5C1}" dt="2022-12-26T09:01:49.235" v="303" actId="1076"/>
          <ac:grpSpMkLst>
            <pc:docMk/>
            <pc:sldMk cId="3829363654" sldId="258"/>
            <ac:grpSpMk id="24" creationId="{710B5BAC-DDBA-A89E-F8B2-528D70FB5791}"/>
          </ac:grpSpMkLst>
        </pc:grpChg>
        <pc:grpChg chg="add mod">
          <ac:chgData name="حصه بنت العتيبي" userId="c1fe605c-1aaf-4791-a440-af891effc177" providerId="ADAL" clId="{8200CB69-F5DA-4718-AD97-0C4E55BAC5C1}" dt="2022-12-26T09:00:20.296" v="294" actId="207"/>
          <ac:grpSpMkLst>
            <pc:docMk/>
            <pc:sldMk cId="3829363654" sldId="258"/>
            <ac:grpSpMk id="31" creationId="{F34CDDCB-84B3-A373-3627-45DA115921C4}"/>
          </ac:grpSpMkLst>
        </pc:grpChg>
        <pc:picChg chg="add mod">
          <ac:chgData name="حصه بنت العتيبي" userId="c1fe605c-1aaf-4791-a440-af891effc177" providerId="ADAL" clId="{8200CB69-F5DA-4718-AD97-0C4E55BAC5C1}" dt="2022-12-26T08:45:25.996" v="269"/>
          <ac:picMkLst>
            <pc:docMk/>
            <pc:sldMk cId="3829363654" sldId="258"/>
            <ac:picMk id="27" creationId="{33BD8F79-B3DF-2392-AB8C-88B8316127E6}"/>
          </ac:picMkLst>
        </pc:picChg>
      </pc:sldChg>
      <pc:sldChg chg="addSp delSp modSp new mod ord modTransition">
        <pc:chgData name="حصه بنت العتيبي" userId="c1fe605c-1aaf-4791-a440-af891effc177" providerId="ADAL" clId="{8200CB69-F5DA-4718-AD97-0C4E55BAC5C1}" dt="2022-12-26T14:50:50.643" v="1009" actId="478"/>
        <pc:sldMkLst>
          <pc:docMk/>
          <pc:sldMk cId="2635671001" sldId="259"/>
        </pc:sldMkLst>
        <pc:spChg chg="add mod">
          <ac:chgData name="حصه بنت العتيبي" userId="c1fe605c-1aaf-4791-a440-af891effc177" providerId="ADAL" clId="{8200CB69-F5DA-4718-AD97-0C4E55BAC5C1}" dt="2022-12-26T06:24:39.394" v="226" actId="1076"/>
          <ac:spMkLst>
            <pc:docMk/>
            <pc:sldMk cId="2635671001" sldId="259"/>
            <ac:spMk id="3" creationId="{4FCB65B2-C31F-E3A5-FA89-B22AA6EFC958}"/>
          </ac:spMkLst>
        </pc:spChg>
        <pc:spChg chg="add mod">
          <ac:chgData name="حصه بنت العتيبي" userId="c1fe605c-1aaf-4791-a440-af891effc177" providerId="ADAL" clId="{8200CB69-F5DA-4718-AD97-0C4E55BAC5C1}" dt="2022-12-26T06:26:21.468" v="235" actId="164"/>
          <ac:spMkLst>
            <pc:docMk/>
            <pc:sldMk cId="2635671001" sldId="259"/>
            <ac:spMk id="4" creationId="{ACFE76AD-DB70-EEF3-D841-CB2D6D4AD6D3}"/>
          </ac:spMkLst>
        </pc:spChg>
        <pc:spChg chg="add mod">
          <ac:chgData name="حصه بنت العتيبي" userId="c1fe605c-1aaf-4791-a440-af891effc177" providerId="ADAL" clId="{8200CB69-F5DA-4718-AD97-0C4E55BAC5C1}" dt="2022-12-26T06:26:21.468" v="235" actId="164"/>
          <ac:spMkLst>
            <pc:docMk/>
            <pc:sldMk cId="2635671001" sldId="259"/>
            <ac:spMk id="5" creationId="{30229F13-789C-085C-A317-16E37827320C}"/>
          </ac:spMkLst>
        </pc:spChg>
        <pc:spChg chg="add mod">
          <ac:chgData name="حصه بنت العتيبي" userId="c1fe605c-1aaf-4791-a440-af891effc177" providerId="ADAL" clId="{8200CB69-F5DA-4718-AD97-0C4E55BAC5C1}" dt="2022-12-26T06:26:21.468" v="235" actId="164"/>
          <ac:spMkLst>
            <pc:docMk/>
            <pc:sldMk cId="2635671001" sldId="259"/>
            <ac:spMk id="6" creationId="{C1CA900D-11F1-25E5-67DF-48985C977129}"/>
          </ac:spMkLst>
        </pc:spChg>
        <pc:spChg chg="add mod">
          <ac:chgData name="حصه بنت العتيبي" userId="c1fe605c-1aaf-4791-a440-af891effc177" providerId="ADAL" clId="{8200CB69-F5DA-4718-AD97-0C4E55BAC5C1}" dt="2022-12-26T06:26:21.468" v="235" actId="164"/>
          <ac:spMkLst>
            <pc:docMk/>
            <pc:sldMk cId="2635671001" sldId="259"/>
            <ac:spMk id="7" creationId="{31F68B1A-4D78-7284-3A22-B55400175E29}"/>
          </ac:spMkLst>
        </pc:spChg>
        <pc:spChg chg="add mod">
          <ac:chgData name="حصه بنت العتيبي" userId="c1fe605c-1aaf-4791-a440-af891effc177" providerId="ADAL" clId="{8200CB69-F5DA-4718-AD97-0C4E55BAC5C1}" dt="2022-12-26T06:26:21.468" v="235" actId="164"/>
          <ac:spMkLst>
            <pc:docMk/>
            <pc:sldMk cId="2635671001" sldId="259"/>
            <ac:spMk id="8" creationId="{661828B4-60AD-9498-E7BA-5A87BB4C6D7C}"/>
          </ac:spMkLst>
        </pc:spChg>
        <pc:grpChg chg="add mod">
          <ac:chgData name="حصه بنت العتيبي" userId="c1fe605c-1aaf-4791-a440-af891effc177" providerId="ADAL" clId="{8200CB69-F5DA-4718-AD97-0C4E55BAC5C1}" dt="2022-12-26T06:26:21.468" v="235" actId="164"/>
          <ac:grpSpMkLst>
            <pc:docMk/>
            <pc:sldMk cId="2635671001" sldId="259"/>
            <ac:grpSpMk id="9" creationId="{84B56FF3-63C4-1F1A-5B7D-09385550B0A7}"/>
          </ac:grpSpMkLst>
        </pc:grpChg>
        <pc:picChg chg="add mod">
          <ac:chgData name="حصه بنت العتيبي" userId="c1fe605c-1aaf-4791-a440-af891effc177" providerId="ADAL" clId="{8200CB69-F5DA-4718-AD97-0C4E55BAC5C1}" dt="2022-12-26T06:26:21.468" v="235" actId="164"/>
          <ac:picMkLst>
            <pc:docMk/>
            <pc:sldMk cId="2635671001" sldId="259"/>
            <ac:picMk id="2" creationId="{4588405A-4A1D-7D05-9934-F5A4FC14B3EB}"/>
          </ac:picMkLst>
        </pc:picChg>
        <pc:picChg chg="add del mod">
          <ac:chgData name="حصه بنت العتيبي" userId="c1fe605c-1aaf-4791-a440-af891effc177" providerId="ADAL" clId="{8200CB69-F5DA-4718-AD97-0C4E55BAC5C1}" dt="2022-12-26T14:50:50.643" v="1009" actId="478"/>
          <ac:picMkLst>
            <pc:docMk/>
            <pc:sldMk cId="2635671001" sldId="259"/>
            <ac:picMk id="10" creationId="{1B78506C-5C82-1A96-B41D-E23AEB33924B}"/>
          </ac:picMkLst>
        </pc:picChg>
        <pc:picChg chg="add del mod">
          <ac:chgData name="حصه بنت العتيبي" userId="c1fe605c-1aaf-4791-a440-af891effc177" providerId="ADAL" clId="{8200CB69-F5DA-4718-AD97-0C4E55BAC5C1}" dt="2022-12-26T14:45:35.079" v="698" actId="21"/>
          <ac:picMkLst>
            <pc:docMk/>
            <pc:sldMk cId="2635671001" sldId="259"/>
            <ac:picMk id="5122" creationId="{B59D9CB3-9EC9-9315-EEAD-CE479D5BBD76}"/>
          </ac:picMkLst>
        </pc:picChg>
      </pc:sldChg>
      <pc:sldChg chg="addSp delSp modSp new mod modTransition">
        <pc:chgData name="حصه بنت العتيبي" userId="c1fe605c-1aaf-4791-a440-af891effc177" providerId="ADAL" clId="{8200CB69-F5DA-4718-AD97-0C4E55BAC5C1}" dt="2022-12-26T15:46:31.265" v="1103"/>
        <pc:sldMkLst>
          <pc:docMk/>
          <pc:sldMk cId="223990520" sldId="260"/>
        </pc:sldMkLst>
        <pc:spChg chg="add del">
          <ac:chgData name="حصه بنت العتيبي" userId="c1fe605c-1aaf-4791-a440-af891effc177" providerId="ADAL" clId="{8200CB69-F5DA-4718-AD97-0C4E55BAC5C1}" dt="2022-12-26T09:07:18.812" v="362" actId="21"/>
          <ac:spMkLst>
            <pc:docMk/>
            <pc:sldMk cId="223990520" sldId="260"/>
            <ac:spMk id="2" creationId="{2CB9F362-5905-C42D-0656-56A322CDAA85}"/>
          </ac:spMkLst>
        </pc:spChg>
        <pc:spChg chg="add mod">
          <ac:chgData name="حصه بنت العتيبي" userId="c1fe605c-1aaf-4791-a440-af891effc177" providerId="ADAL" clId="{8200CB69-F5DA-4718-AD97-0C4E55BAC5C1}" dt="2022-12-26T09:32:10.278" v="449" actId="1076"/>
          <ac:spMkLst>
            <pc:docMk/>
            <pc:sldMk cId="223990520" sldId="260"/>
            <ac:spMk id="4" creationId="{8591B1BE-E10E-E6DE-ED8B-9B66FBE51D4F}"/>
          </ac:spMkLst>
        </pc:spChg>
        <pc:spChg chg="add mod">
          <ac:chgData name="حصه بنت العتيبي" userId="c1fe605c-1aaf-4791-a440-af891effc177" providerId="ADAL" clId="{8200CB69-F5DA-4718-AD97-0C4E55BAC5C1}" dt="2022-12-26T15:45:37.557" v="1095" actId="1076"/>
          <ac:spMkLst>
            <pc:docMk/>
            <pc:sldMk cId="223990520" sldId="260"/>
            <ac:spMk id="5" creationId="{8908A424-EDEC-9C8D-9A1F-7C21A20AC021}"/>
          </ac:spMkLst>
        </pc:spChg>
        <pc:picChg chg="add mod">
          <ac:chgData name="حصه بنت العتيبي" userId="c1fe605c-1aaf-4791-a440-af891effc177" providerId="ADAL" clId="{8200CB69-F5DA-4718-AD97-0C4E55BAC5C1}" dt="2022-12-26T15:43:18.868" v="1059" actId="14100"/>
          <ac:picMkLst>
            <pc:docMk/>
            <pc:sldMk cId="223990520" sldId="260"/>
            <ac:picMk id="1026" creationId="{137C3709-26A8-02D3-9BE7-0AEEA5F46B83}"/>
          </ac:picMkLst>
        </pc:picChg>
        <pc:picChg chg="add del mod">
          <ac:chgData name="حصه بنت العتيبي" userId="c1fe605c-1aaf-4791-a440-af891effc177" providerId="ADAL" clId="{8200CB69-F5DA-4718-AD97-0C4E55BAC5C1}" dt="2022-12-26T09:09:17.573" v="395" actId="478"/>
          <ac:picMkLst>
            <pc:docMk/>
            <pc:sldMk cId="223990520" sldId="260"/>
            <ac:picMk id="1030" creationId="{45ABB873-2EB3-700B-5B0F-814FB29DD92D}"/>
          </ac:picMkLst>
        </pc:picChg>
        <pc:picChg chg="add mod">
          <ac:chgData name="حصه بنت العتيبي" userId="c1fe605c-1aaf-4791-a440-af891effc177" providerId="ADAL" clId="{8200CB69-F5DA-4718-AD97-0C4E55BAC5C1}" dt="2022-12-26T15:43:24.212" v="1061" actId="1076"/>
          <ac:picMkLst>
            <pc:docMk/>
            <pc:sldMk cId="223990520" sldId="260"/>
            <ac:picMk id="1032" creationId="{4533E3E4-E058-6BA5-00B2-E51C6B61484E}"/>
          </ac:picMkLst>
        </pc:picChg>
        <pc:picChg chg="add mod">
          <ac:chgData name="حصه بنت العتيبي" userId="c1fe605c-1aaf-4791-a440-af891effc177" providerId="ADAL" clId="{8200CB69-F5DA-4718-AD97-0C4E55BAC5C1}" dt="2022-12-26T15:44:30.345" v="1077" actId="1076"/>
          <ac:picMkLst>
            <pc:docMk/>
            <pc:sldMk cId="223990520" sldId="260"/>
            <ac:picMk id="1034" creationId="{DCBE4F8E-7B8D-7262-C074-3E852ABA3524}"/>
          </ac:picMkLst>
        </pc:picChg>
        <pc:picChg chg="add mod">
          <ac:chgData name="حصه بنت العتيبي" userId="c1fe605c-1aaf-4791-a440-af891effc177" providerId="ADAL" clId="{8200CB69-F5DA-4718-AD97-0C4E55BAC5C1}" dt="2022-12-26T15:44:27.861" v="1076" actId="1076"/>
          <ac:picMkLst>
            <pc:docMk/>
            <pc:sldMk cId="223990520" sldId="260"/>
            <ac:picMk id="1036" creationId="{09D5BB21-82E7-63D3-FBC2-5FA47D824D75}"/>
          </ac:picMkLst>
        </pc:picChg>
      </pc:sldChg>
      <pc:sldChg chg="addSp delSp modSp new mod modTransition modAnim">
        <pc:chgData name="حصه بنت العتيبي" userId="c1fe605c-1aaf-4791-a440-af891effc177" providerId="ADAL" clId="{8200CB69-F5DA-4718-AD97-0C4E55BAC5C1}" dt="2022-12-27T06:32:20.308" v="2205" actId="20577"/>
        <pc:sldMkLst>
          <pc:docMk/>
          <pc:sldMk cId="593525671" sldId="261"/>
        </pc:sldMkLst>
        <pc:spChg chg="add mod">
          <ac:chgData name="حصه بنت العتيبي" userId="c1fe605c-1aaf-4791-a440-af891effc177" providerId="ADAL" clId="{8200CB69-F5DA-4718-AD97-0C4E55BAC5C1}" dt="2022-12-26T09:52:38.479" v="591" actId="207"/>
          <ac:spMkLst>
            <pc:docMk/>
            <pc:sldMk cId="593525671" sldId="261"/>
            <ac:spMk id="2" creationId="{5121F5BA-928A-5BBF-4C40-7A04E8176FAE}"/>
          </ac:spMkLst>
        </pc:spChg>
        <pc:spChg chg="add del mod">
          <ac:chgData name="حصه بنت العتيبي" userId="c1fe605c-1aaf-4791-a440-af891effc177" providerId="ADAL" clId="{8200CB69-F5DA-4718-AD97-0C4E55BAC5C1}" dt="2022-12-26T09:37:27.119" v="487" actId="478"/>
          <ac:spMkLst>
            <pc:docMk/>
            <pc:sldMk cId="593525671" sldId="261"/>
            <ac:spMk id="3" creationId="{B2DCEFF0-7EC2-5E6B-7766-C4EBD2DD118B}"/>
          </ac:spMkLst>
        </pc:spChg>
        <pc:spChg chg="add mod">
          <ac:chgData name="حصه بنت العتيبي" userId="c1fe605c-1aaf-4791-a440-af891effc177" providerId="ADAL" clId="{8200CB69-F5DA-4718-AD97-0C4E55BAC5C1}" dt="2022-12-26T09:51:43.344" v="588" actId="207"/>
          <ac:spMkLst>
            <pc:docMk/>
            <pc:sldMk cId="593525671" sldId="261"/>
            <ac:spMk id="5" creationId="{1FA06885-26A9-6005-A47E-3D7F08BFEE9A}"/>
          </ac:spMkLst>
        </pc:spChg>
        <pc:spChg chg="add mod">
          <ac:chgData name="حصه بنت العتيبي" userId="c1fe605c-1aaf-4791-a440-af891effc177" providerId="ADAL" clId="{8200CB69-F5DA-4718-AD97-0C4E55BAC5C1}" dt="2022-12-27T06:32:20.308" v="2205" actId="20577"/>
          <ac:spMkLst>
            <pc:docMk/>
            <pc:sldMk cId="593525671" sldId="261"/>
            <ac:spMk id="6" creationId="{3BE21A6C-212A-D4FF-AC91-2283D1013468}"/>
          </ac:spMkLst>
        </pc:spChg>
        <pc:spChg chg="add mod">
          <ac:chgData name="حصه بنت العتيبي" userId="c1fe605c-1aaf-4791-a440-af891effc177" providerId="ADAL" clId="{8200CB69-F5DA-4718-AD97-0C4E55BAC5C1}" dt="2022-12-26T09:57:46.770" v="619" actId="207"/>
          <ac:spMkLst>
            <pc:docMk/>
            <pc:sldMk cId="593525671" sldId="261"/>
            <ac:spMk id="8" creationId="{B41251E3-E2FB-1A26-AFCD-40E732DC8374}"/>
          </ac:spMkLst>
        </pc:spChg>
        <pc:picChg chg="add del mod">
          <ac:chgData name="حصه بنت العتيبي" userId="c1fe605c-1aaf-4791-a440-af891effc177" providerId="ADAL" clId="{8200CB69-F5DA-4718-AD97-0C4E55BAC5C1}" dt="2022-12-26T09:37:27.119" v="487" actId="478"/>
          <ac:picMkLst>
            <pc:docMk/>
            <pc:sldMk cId="593525671" sldId="261"/>
            <ac:picMk id="2050" creationId="{675AD7FD-67D8-0DA9-D879-7CA9DA8960E7}"/>
          </ac:picMkLst>
        </pc:picChg>
        <pc:picChg chg="add del mod">
          <ac:chgData name="حصه بنت العتيبي" userId="c1fe605c-1aaf-4791-a440-af891effc177" providerId="ADAL" clId="{8200CB69-F5DA-4718-AD97-0C4E55BAC5C1}" dt="2022-12-26T09:50:25.489" v="577" actId="478"/>
          <ac:picMkLst>
            <pc:docMk/>
            <pc:sldMk cId="593525671" sldId="261"/>
            <ac:picMk id="2052" creationId="{9A3BAFDB-3B67-71D8-1F81-9698566F7B7C}"/>
          </ac:picMkLst>
        </pc:picChg>
        <pc:picChg chg="add mod">
          <ac:chgData name="حصه بنت العتيبي" userId="c1fe605c-1aaf-4791-a440-af891effc177" providerId="ADAL" clId="{8200CB69-F5DA-4718-AD97-0C4E55BAC5C1}" dt="2022-12-26T09:50:49.336" v="580" actId="167"/>
          <ac:picMkLst>
            <pc:docMk/>
            <pc:sldMk cId="593525671" sldId="261"/>
            <ac:picMk id="2054" creationId="{6A83A957-050C-2F16-7CB1-3B52699F8881}"/>
          </ac:picMkLst>
        </pc:picChg>
      </pc:sldChg>
      <pc:sldChg chg="addSp delSp modSp new mod ord modTransition modAnim">
        <pc:chgData name="حصه بنت العتيبي" userId="c1fe605c-1aaf-4791-a440-af891effc177" providerId="ADAL" clId="{8200CB69-F5DA-4718-AD97-0C4E55BAC5C1}" dt="2022-12-26T14:34:56.581" v="673" actId="20577"/>
        <pc:sldMkLst>
          <pc:docMk/>
          <pc:sldMk cId="2919633802" sldId="262"/>
        </pc:sldMkLst>
        <pc:spChg chg="add mod">
          <ac:chgData name="حصه بنت العتيبي" userId="c1fe605c-1aaf-4791-a440-af891effc177" providerId="ADAL" clId="{8200CB69-F5DA-4718-AD97-0C4E55BAC5C1}" dt="2022-12-26T09:54:04.173" v="598" actId="1076"/>
          <ac:spMkLst>
            <pc:docMk/>
            <pc:sldMk cId="2919633802" sldId="262"/>
            <ac:spMk id="2" creationId="{2D47E209-98A5-B120-6DE7-E22ACBA05A14}"/>
          </ac:spMkLst>
        </pc:spChg>
        <pc:spChg chg="add mod">
          <ac:chgData name="حصه بنت العتيبي" userId="c1fe605c-1aaf-4791-a440-af891effc177" providerId="ADAL" clId="{8200CB69-F5DA-4718-AD97-0C4E55BAC5C1}" dt="2022-12-26T14:34:56.581" v="673" actId="20577"/>
          <ac:spMkLst>
            <pc:docMk/>
            <pc:sldMk cId="2919633802" sldId="262"/>
            <ac:spMk id="3" creationId="{3D3C28D1-B175-4383-4348-062443294F3C}"/>
          </ac:spMkLst>
        </pc:spChg>
        <pc:picChg chg="add del mod">
          <ac:chgData name="حصه بنت العتيبي" userId="c1fe605c-1aaf-4791-a440-af891effc177" providerId="ADAL" clId="{8200CB69-F5DA-4718-AD97-0C4E55BAC5C1}" dt="2022-12-26T14:34:22.284" v="666" actId="478"/>
          <ac:picMkLst>
            <pc:docMk/>
            <pc:sldMk cId="2919633802" sldId="262"/>
            <ac:picMk id="4" creationId="{7835A945-E543-7CFB-D8EC-1AB17FD13675}"/>
          </ac:picMkLst>
        </pc:picChg>
        <pc:picChg chg="add del mod">
          <ac:chgData name="حصه بنت العتيبي" userId="c1fe605c-1aaf-4791-a440-af891effc177" providerId="ADAL" clId="{8200CB69-F5DA-4718-AD97-0C4E55BAC5C1}" dt="2022-12-26T14:32:33.274" v="662" actId="478"/>
          <ac:picMkLst>
            <pc:docMk/>
            <pc:sldMk cId="2919633802" sldId="262"/>
            <ac:picMk id="3074" creationId="{D36B34D0-CE70-E5A0-7D40-1E0287D19C9E}"/>
          </ac:picMkLst>
        </pc:picChg>
        <pc:picChg chg="add mod">
          <ac:chgData name="حصه بنت العتيبي" userId="c1fe605c-1aaf-4791-a440-af891effc177" providerId="ADAL" clId="{8200CB69-F5DA-4718-AD97-0C4E55BAC5C1}" dt="2022-12-26T14:34:31.068" v="669" actId="1076"/>
          <ac:picMkLst>
            <pc:docMk/>
            <pc:sldMk cId="2919633802" sldId="262"/>
            <ac:picMk id="3076" creationId="{EE2BE8A4-9692-9AA3-5514-7FDD1DDD4C8E}"/>
          </ac:picMkLst>
        </pc:picChg>
      </pc:sldChg>
      <pc:sldChg chg="addSp delSp modSp new mod ord modTransition setBg modAnim">
        <pc:chgData name="حصه بنت العتيبي" userId="c1fe605c-1aaf-4791-a440-af891effc177" providerId="ADAL" clId="{8200CB69-F5DA-4718-AD97-0C4E55BAC5C1}" dt="2022-12-27T06:33:04.918" v="2209" actId="20577"/>
        <pc:sldMkLst>
          <pc:docMk/>
          <pc:sldMk cId="3217906643" sldId="263"/>
        </pc:sldMkLst>
        <pc:spChg chg="add del mod">
          <ac:chgData name="حصه بنت العتيبي" userId="c1fe605c-1aaf-4791-a440-af891effc177" providerId="ADAL" clId="{8200CB69-F5DA-4718-AD97-0C4E55BAC5C1}" dt="2022-12-26T09:48:51.873" v="570" actId="21"/>
          <ac:spMkLst>
            <pc:docMk/>
            <pc:sldMk cId="3217906643" sldId="263"/>
            <ac:spMk id="3" creationId="{60DD7C1F-2F24-8955-E22E-DB062EC314B2}"/>
          </ac:spMkLst>
        </pc:spChg>
        <pc:spChg chg="add mod">
          <ac:chgData name="حصه بنت العتيبي" userId="c1fe605c-1aaf-4791-a440-af891effc177" providerId="ADAL" clId="{8200CB69-F5DA-4718-AD97-0C4E55BAC5C1}" dt="2022-12-27T06:33:04.918" v="2209" actId="20577"/>
          <ac:spMkLst>
            <pc:docMk/>
            <pc:sldMk cId="3217906643" sldId="263"/>
            <ac:spMk id="5" creationId="{6A0414EE-3CC9-810D-D783-522572B19C1D}"/>
          </ac:spMkLst>
        </pc:spChg>
        <pc:spChg chg="add del mod">
          <ac:chgData name="حصه بنت العتيبي" userId="c1fe605c-1aaf-4791-a440-af891effc177" providerId="ADAL" clId="{8200CB69-F5DA-4718-AD97-0C4E55BAC5C1}" dt="2022-12-26T18:22:42.989" v="1908" actId="478"/>
          <ac:spMkLst>
            <pc:docMk/>
            <pc:sldMk cId="3217906643" sldId="263"/>
            <ac:spMk id="6" creationId="{74930708-3423-EC32-EA73-93D56DB67DB6}"/>
          </ac:spMkLst>
        </pc:spChg>
        <pc:spChg chg="add mod">
          <ac:chgData name="حصه بنت العتيبي" userId="c1fe605c-1aaf-4791-a440-af891effc177" providerId="ADAL" clId="{8200CB69-F5DA-4718-AD97-0C4E55BAC5C1}" dt="2022-12-27T06:18:08.513" v="2191" actId="1076"/>
          <ac:spMkLst>
            <pc:docMk/>
            <pc:sldMk cId="3217906643" sldId="263"/>
            <ac:spMk id="8" creationId="{31029B5A-3653-E85B-7E4E-A96A36141860}"/>
          </ac:spMkLst>
        </pc:spChg>
        <pc:spChg chg="add mod">
          <ac:chgData name="حصه بنت العتيبي" userId="c1fe605c-1aaf-4791-a440-af891effc177" providerId="ADAL" clId="{8200CB69-F5DA-4718-AD97-0C4E55BAC5C1}" dt="2022-12-26T15:46:27.062" v="1102" actId="1076"/>
          <ac:spMkLst>
            <pc:docMk/>
            <pc:sldMk cId="3217906643" sldId="263"/>
            <ac:spMk id="14" creationId="{E9761753-DDB1-EA11-0FF4-24C4C07BE308}"/>
          </ac:spMkLst>
        </pc:spChg>
        <pc:picChg chg="add del mod">
          <ac:chgData name="حصه بنت العتيبي" userId="c1fe605c-1aaf-4791-a440-af891effc177" providerId="ADAL" clId="{8200CB69-F5DA-4718-AD97-0C4E55BAC5C1}" dt="2022-12-26T14:32:01.921" v="651" actId="478"/>
          <ac:picMkLst>
            <pc:docMk/>
            <pc:sldMk cId="3217906643" sldId="263"/>
            <ac:picMk id="7" creationId="{80A2F0B4-CFEC-F856-8DE0-5B9F4C28C057}"/>
          </ac:picMkLst>
        </pc:picChg>
        <pc:picChg chg="add mod">
          <ac:chgData name="حصه بنت العتيبي" userId="c1fe605c-1aaf-4791-a440-af891effc177" providerId="ADAL" clId="{8200CB69-F5DA-4718-AD97-0C4E55BAC5C1}" dt="2022-12-26T14:50:15.785" v="926" actId="1076"/>
          <ac:picMkLst>
            <pc:docMk/>
            <pc:sldMk cId="3217906643" sldId="263"/>
            <ac:picMk id="9" creationId="{C87B6472-B8BB-82CA-C838-51259D5E99E9}"/>
          </ac:picMkLst>
        </pc:picChg>
        <pc:picChg chg="add mod">
          <ac:chgData name="حصه بنت العتيبي" userId="c1fe605c-1aaf-4791-a440-af891effc177" providerId="ADAL" clId="{8200CB69-F5DA-4718-AD97-0C4E55BAC5C1}" dt="2022-12-26T15:46:05.816" v="1097" actId="1076"/>
          <ac:picMkLst>
            <pc:docMk/>
            <pc:sldMk cId="3217906643" sldId="263"/>
            <ac:picMk id="10" creationId="{D0DD5D4D-4863-50EA-9F04-DC87DF6EF9B1}"/>
          </ac:picMkLst>
        </pc:picChg>
        <pc:picChg chg="add mod">
          <ac:chgData name="حصه بنت العتيبي" userId="c1fe605c-1aaf-4791-a440-af891effc177" providerId="ADAL" clId="{8200CB69-F5DA-4718-AD97-0C4E55BAC5C1}" dt="2022-12-26T15:46:05.816" v="1097" actId="1076"/>
          <ac:picMkLst>
            <pc:docMk/>
            <pc:sldMk cId="3217906643" sldId="263"/>
            <ac:picMk id="11" creationId="{1DD23192-3513-A888-EC6E-4D2E4FC5524E}"/>
          </ac:picMkLst>
        </pc:picChg>
        <pc:picChg chg="add mod">
          <ac:chgData name="حصه بنت العتيبي" userId="c1fe605c-1aaf-4791-a440-af891effc177" providerId="ADAL" clId="{8200CB69-F5DA-4718-AD97-0C4E55BAC5C1}" dt="2022-12-26T15:46:05.816" v="1097" actId="1076"/>
          <ac:picMkLst>
            <pc:docMk/>
            <pc:sldMk cId="3217906643" sldId="263"/>
            <ac:picMk id="12" creationId="{B9D504CD-E7D7-D925-4750-BDF297DE1FF0}"/>
          </ac:picMkLst>
        </pc:picChg>
        <pc:picChg chg="add mod">
          <ac:chgData name="حصه بنت العتيبي" userId="c1fe605c-1aaf-4791-a440-af891effc177" providerId="ADAL" clId="{8200CB69-F5DA-4718-AD97-0C4E55BAC5C1}" dt="2022-12-26T15:46:15.821" v="1099" actId="1076"/>
          <ac:picMkLst>
            <pc:docMk/>
            <pc:sldMk cId="3217906643" sldId="263"/>
            <ac:picMk id="13" creationId="{E9CB4791-1870-D538-A8FB-9D439B7968EF}"/>
          </ac:picMkLst>
        </pc:picChg>
        <pc:picChg chg="add mod">
          <ac:chgData name="حصه بنت العتيبي" userId="c1fe605c-1aaf-4791-a440-af891effc177" providerId="ADAL" clId="{8200CB69-F5DA-4718-AD97-0C4E55BAC5C1}" dt="2022-12-26T14:49:32.491" v="771" actId="1076"/>
          <ac:picMkLst>
            <pc:docMk/>
            <pc:sldMk cId="3217906643" sldId="263"/>
            <ac:picMk id="4098" creationId="{9DF3C78D-D4EF-1373-AA63-23BF09DC5588}"/>
          </ac:picMkLst>
        </pc:picChg>
      </pc:sldChg>
      <pc:sldChg chg="new del">
        <pc:chgData name="حصه بنت العتيبي" userId="c1fe605c-1aaf-4791-a440-af891effc177" providerId="ADAL" clId="{8200CB69-F5DA-4718-AD97-0C4E55BAC5C1}" dt="2022-12-26T15:30:09.329" v="1028" actId="680"/>
        <pc:sldMkLst>
          <pc:docMk/>
          <pc:sldMk cId="2193074008" sldId="264"/>
        </pc:sldMkLst>
      </pc:sldChg>
      <pc:sldChg chg="addSp modSp new modTransition">
        <pc:chgData name="حصه بنت العتيبي" userId="c1fe605c-1aaf-4791-a440-af891effc177" providerId="ADAL" clId="{8200CB69-F5DA-4718-AD97-0C4E55BAC5C1}" dt="2022-12-26T15:34:57.766" v="1054"/>
        <pc:sldMkLst>
          <pc:docMk/>
          <pc:sldMk cId="3390123368" sldId="264"/>
        </pc:sldMkLst>
        <pc:picChg chg="add mod">
          <ac:chgData name="حصه بنت العتيبي" userId="c1fe605c-1aaf-4791-a440-af891effc177" providerId="ADAL" clId="{8200CB69-F5DA-4718-AD97-0C4E55BAC5C1}" dt="2022-12-26T15:30:23.173" v="1031"/>
          <ac:picMkLst>
            <pc:docMk/>
            <pc:sldMk cId="3390123368" sldId="264"/>
            <ac:picMk id="2" creationId="{A07FA243-1D36-A374-0A24-925EE4AE3BF5}"/>
          </ac:picMkLst>
        </pc:picChg>
        <pc:picChg chg="add mod">
          <ac:chgData name="حصه بنت العتيبي" userId="c1fe605c-1aaf-4791-a440-af891effc177" providerId="ADAL" clId="{8200CB69-F5DA-4718-AD97-0C4E55BAC5C1}" dt="2022-12-26T15:34:19.187" v="1052" actId="1076"/>
          <ac:picMkLst>
            <pc:docMk/>
            <pc:sldMk cId="3390123368" sldId="264"/>
            <ac:picMk id="6146" creationId="{2674A933-13C7-68EE-1D98-30AFFF105002}"/>
          </ac:picMkLst>
        </pc:picChg>
      </pc:sldChg>
      <pc:sldChg chg="addSp delSp modSp new mod modTransition">
        <pc:chgData name="حصه بنت العتيبي" userId="c1fe605c-1aaf-4791-a440-af891effc177" providerId="ADAL" clId="{8200CB69-F5DA-4718-AD97-0C4E55BAC5C1}" dt="2022-12-27T06:04:16.245" v="2179" actId="14100"/>
        <pc:sldMkLst>
          <pc:docMk/>
          <pc:sldMk cId="3994376518" sldId="265"/>
        </pc:sldMkLst>
        <pc:spChg chg="add mod">
          <ac:chgData name="حصه بنت العتيبي" userId="c1fe605c-1aaf-4791-a440-af891effc177" providerId="ADAL" clId="{8200CB69-F5DA-4718-AD97-0C4E55BAC5C1}" dt="2022-12-27T06:04:16.245" v="2179" actId="14100"/>
          <ac:spMkLst>
            <pc:docMk/>
            <pc:sldMk cId="3994376518" sldId="265"/>
            <ac:spMk id="3" creationId="{CFF6EF8F-6B53-6768-1F92-4A7B02AC7464}"/>
          </ac:spMkLst>
        </pc:spChg>
        <pc:spChg chg="add del">
          <ac:chgData name="حصه بنت العتيبي" userId="c1fe605c-1aaf-4791-a440-af891effc177" providerId="ADAL" clId="{8200CB69-F5DA-4718-AD97-0C4E55BAC5C1}" dt="2022-12-27T05:56:51.690" v="2159" actId="478"/>
          <ac:spMkLst>
            <pc:docMk/>
            <pc:sldMk cId="3994376518" sldId="265"/>
            <ac:spMk id="4" creationId="{FBFACB72-5C38-4F5F-94D2-ED488C1F70B4}"/>
          </ac:spMkLst>
        </pc:spChg>
        <pc:spChg chg="add mod">
          <ac:chgData name="حصه بنت العتيبي" userId="c1fe605c-1aaf-4791-a440-af891effc177" providerId="ADAL" clId="{8200CB69-F5DA-4718-AD97-0C4E55BAC5C1}" dt="2022-12-27T05:58:02.282" v="2167" actId="1076"/>
          <ac:spMkLst>
            <pc:docMk/>
            <pc:sldMk cId="3994376518" sldId="265"/>
            <ac:spMk id="5" creationId="{1FCA4727-9AAB-0574-7165-3A61DF96376A}"/>
          </ac:spMkLst>
        </pc:spChg>
        <pc:picChg chg="add mod">
          <ac:chgData name="حصه بنت العتيبي" userId="c1fe605c-1aaf-4791-a440-af891effc177" providerId="ADAL" clId="{8200CB69-F5DA-4718-AD97-0C4E55BAC5C1}" dt="2022-12-27T05:57:57.473" v="2165" actId="1076"/>
          <ac:picMkLst>
            <pc:docMk/>
            <pc:sldMk cId="3994376518" sldId="265"/>
            <ac:picMk id="10242" creationId="{DB5F55E3-DE8F-461C-8289-AAB47D341BCA}"/>
          </ac:picMkLst>
        </pc:picChg>
      </pc:sldChg>
      <pc:sldChg chg="addSp delSp modSp new mod modTransition modAnim">
        <pc:chgData name="حصه بنت العتيبي" userId="c1fe605c-1aaf-4791-a440-af891effc177" providerId="ADAL" clId="{8200CB69-F5DA-4718-AD97-0C4E55BAC5C1}" dt="2022-12-27T05:09:16.221" v="2029"/>
        <pc:sldMkLst>
          <pc:docMk/>
          <pc:sldMk cId="2636741756" sldId="266"/>
        </pc:sldMkLst>
        <pc:spChg chg="add del mod">
          <ac:chgData name="حصه بنت العتيبي" userId="c1fe605c-1aaf-4791-a440-af891effc177" providerId="ADAL" clId="{8200CB69-F5DA-4718-AD97-0C4E55BAC5C1}" dt="2022-12-26T16:31:11.637" v="1238" actId="21"/>
          <ac:spMkLst>
            <pc:docMk/>
            <pc:sldMk cId="2636741756" sldId="266"/>
            <ac:spMk id="11" creationId="{0DD65A54-4F7B-E108-A788-47AD5FAA4B13}"/>
          </ac:spMkLst>
        </pc:spChg>
        <pc:spChg chg="add mod">
          <ac:chgData name="حصه بنت العتيبي" userId="c1fe605c-1aaf-4791-a440-af891effc177" providerId="ADAL" clId="{8200CB69-F5DA-4718-AD97-0C4E55BAC5C1}" dt="2022-12-26T16:31:25.650" v="1242" actId="14100"/>
          <ac:spMkLst>
            <pc:docMk/>
            <pc:sldMk cId="2636741756" sldId="266"/>
            <ac:spMk id="12" creationId="{1825E938-7603-092A-0374-4886092C52F1}"/>
          </ac:spMkLst>
        </pc:spChg>
        <pc:spChg chg="add mod">
          <ac:chgData name="حصه بنت العتيبي" userId="c1fe605c-1aaf-4791-a440-af891effc177" providerId="ADAL" clId="{8200CB69-F5DA-4718-AD97-0C4E55BAC5C1}" dt="2022-12-26T16:31:28.947" v="1244" actId="1076"/>
          <ac:spMkLst>
            <pc:docMk/>
            <pc:sldMk cId="2636741756" sldId="266"/>
            <ac:spMk id="13" creationId="{C7D854ED-57F7-FBBC-1D06-3E1F55AE58E5}"/>
          </ac:spMkLst>
        </pc:spChg>
        <pc:grpChg chg="add mod">
          <ac:chgData name="حصه بنت العتيبي" userId="c1fe605c-1aaf-4791-a440-af891effc177" providerId="ADAL" clId="{8200CB69-F5DA-4718-AD97-0C4E55BAC5C1}" dt="2022-12-26T16:34:19.756" v="1268" actId="1076"/>
          <ac:grpSpMkLst>
            <pc:docMk/>
            <pc:sldMk cId="2636741756" sldId="266"/>
            <ac:grpSpMk id="10" creationId="{75F3A13B-6C57-E118-2015-060668AB97FC}"/>
          </ac:grpSpMkLst>
        </pc:grpChg>
        <pc:picChg chg="add del mod">
          <ac:chgData name="حصه بنت العتيبي" userId="c1fe605c-1aaf-4791-a440-af891effc177" providerId="ADAL" clId="{8200CB69-F5DA-4718-AD97-0C4E55BAC5C1}" dt="2022-12-26T16:15:59.675" v="1132" actId="478"/>
          <ac:picMkLst>
            <pc:docMk/>
            <pc:sldMk cId="2636741756" sldId="266"/>
            <ac:picMk id="3" creationId="{1D5D9EE4-F851-92B3-96D3-A2E3BA5DC248}"/>
          </ac:picMkLst>
        </pc:picChg>
        <pc:picChg chg="add mod">
          <ac:chgData name="حصه بنت العتيبي" userId="c1fe605c-1aaf-4791-a440-af891effc177" providerId="ADAL" clId="{8200CB69-F5DA-4718-AD97-0C4E55BAC5C1}" dt="2022-12-26T16:22:28.431" v="1162" actId="1076"/>
          <ac:picMkLst>
            <pc:docMk/>
            <pc:sldMk cId="2636741756" sldId="266"/>
            <ac:picMk id="4" creationId="{561351CE-6B8B-4DB7-3D2A-30B758E01D38}"/>
          </ac:picMkLst>
        </pc:picChg>
        <pc:picChg chg="add mod">
          <ac:chgData name="حصه بنت العتيبي" userId="c1fe605c-1aaf-4791-a440-af891effc177" providerId="ADAL" clId="{8200CB69-F5DA-4718-AD97-0C4E55BAC5C1}" dt="2022-12-27T04:45:43.039" v="1976" actId="1076"/>
          <ac:picMkLst>
            <pc:docMk/>
            <pc:sldMk cId="2636741756" sldId="266"/>
            <ac:picMk id="5" creationId="{61E6D09B-2B42-AFCA-F9FD-959E5F0C1714}"/>
          </ac:picMkLst>
        </pc:picChg>
        <pc:picChg chg="add del mod">
          <ac:chgData name="حصه بنت العتيبي" userId="c1fe605c-1aaf-4791-a440-af891effc177" providerId="ADAL" clId="{8200CB69-F5DA-4718-AD97-0C4E55BAC5C1}" dt="2022-12-26T16:23:48.995" v="1172" actId="478"/>
          <ac:picMkLst>
            <pc:docMk/>
            <pc:sldMk cId="2636741756" sldId="266"/>
            <ac:picMk id="7" creationId="{83E142E0-37FF-8DCB-5019-C5DA61727C42}"/>
          </ac:picMkLst>
        </pc:picChg>
        <pc:picChg chg="add mod">
          <ac:chgData name="حصه بنت العتيبي" userId="c1fe605c-1aaf-4791-a440-af891effc177" providerId="ADAL" clId="{8200CB69-F5DA-4718-AD97-0C4E55BAC5C1}" dt="2022-12-26T16:34:19.756" v="1268" actId="1076"/>
          <ac:picMkLst>
            <pc:docMk/>
            <pc:sldMk cId="2636741756" sldId="266"/>
            <ac:picMk id="8" creationId="{D110ED26-8FFF-F36E-3890-A9956D510E82}"/>
          </ac:picMkLst>
        </pc:picChg>
        <pc:picChg chg="add mod">
          <ac:chgData name="حصه بنت العتيبي" userId="c1fe605c-1aaf-4791-a440-af891effc177" providerId="ADAL" clId="{8200CB69-F5DA-4718-AD97-0C4E55BAC5C1}" dt="2022-12-26T16:34:19.756" v="1268" actId="1076"/>
          <ac:picMkLst>
            <pc:docMk/>
            <pc:sldMk cId="2636741756" sldId="266"/>
            <ac:picMk id="9" creationId="{204D7646-A261-9BFD-310E-B625B4235A52}"/>
          </ac:picMkLst>
        </pc:picChg>
        <pc:picChg chg="add del mod">
          <ac:chgData name="حصه بنت العتيبي" userId="c1fe605c-1aaf-4791-a440-af891effc177" providerId="ADAL" clId="{8200CB69-F5DA-4718-AD97-0C4E55BAC5C1}" dt="2022-12-26T16:34:14.973" v="1267" actId="478"/>
          <ac:picMkLst>
            <pc:docMk/>
            <pc:sldMk cId="2636741756" sldId="266"/>
            <ac:picMk id="11266" creationId="{91DECD56-59A7-EAD1-7BD9-5B59B1D0690E}"/>
          </ac:picMkLst>
        </pc:picChg>
        <pc:picChg chg="add mod">
          <ac:chgData name="حصه بنت العتيبي" userId="c1fe605c-1aaf-4791-a440-af891effc177" providerId="ADAL" clId="{8200CB69-F5DA-4718-AD97-0C4E55BAC5C1}" dt="2022-12-26T16:34:19.756" v="1268" actId="1076"/>
          <ac:picMkLst>
            <pc:docMk/>
            <pc:sldMk cId="2636741756" sldId="266"/>
            <ac:picMk id="11268" creationId="{CF19A374-5B9C-603B-EF33-AD107E053CFC}"/>
          </ac:picMkLst>
        </pc:picChg>
        <pc:picChg chg="add mod">
          <ac:chgData name="حصه بنت العتيبي" userId="c1fe605c-1aaf-4791-a440-af891effc177" providerId="ADAL" clId="{8200CB69-F5DA-4718-AD97-0C4E55BAC5C1}" dt="2022-12-26T16:34:19.756" v="1268" actId="1076"/>
          <ac:picMkLst>
            <pc:docMk/>
            <pc:sldMk cId="2636741756" sldId="266"/>
            <ac:picMk id="11270" creationId="{C8336244-D2E2-3CEA-E142-D7B4864EA9EE}"/>
          </ac:picMkLst>
        </pc:picChg>
      </pc:sldChg>
      <pc:sldChg chg="addSp delSp modSp add mod modTransition delAnim">
        <pc:chgData name="حصه بنت العتيبي" userId="c1fe605c-1aaf-4791-a440-af891effc177" providerId="ADAL" clId="{8200CB69-F5DA-4718-AD97-0C4E55BAC5C1}" dt="2022-12-27T05:01:03.819" v="1995"/>
        <pc:sldMkLst>
          <pc:docMk/>
          <pc:sldMk cId="1426733505" sldId="267"/>
        </pc:sldMkLst>
        <pc:spChg chg="add mod">
          <ac:chgData name="حصه بنت العتيبي" userId="c1fe605c-1aaf-4791-a440-af891effc177" providerId="ADAL" clId="{8200CB69-F5DA-4718-AD97-0C4E55BAC5C1}" dt="2022-12-26T16:37:00.163" v="1295" actId="1076"/>
          <ac:spMkLst>
            <pc:docMk/>
            <pc:sldMk cId="1426733505" sldId="267"/>
            <ac:spMk id="2" creationId="{C68998F0-DD40-65E9-80CF-709535B8DAB8}"/>
          </ac:spMkLst>
        </pc:spChg>
        <pc:spChg chg="mod">
          <ac:chgData name="حصه بنت العتيبي" userId="c1fe605c-1aaf-4791-a440-af891effc177" providerId="ADAL" clId="{8200CB69-F5DA-4718-AD97-0C4E55BAC5C1}" dt="2022-12-26T16:37:01.779" v="1296" actId="1076"/>
          <ac:spMkLst>
            <pc:docMk/>
            <pc:sldMk cId="1426733505" sldId="267"/>
            <ac:spMk id="12" creationId="{1825E938-7603-092A-0374-4886092C52F1}"/>
          </ac:spMkLst>
        </pc:spChg>
        <pc:spChg chg="del">
          <ac:chgData name="حصه بنت العتيبي" userId="c1fe605c-1aaf-4791-a440-af891effc177" providerId="ADAL" clId="{8200CB69-F5DA-4718-AD97-0C4E55BAC5C1}" dt="2022-12-26T16:34:56.375" v="1272" actId="478"/>
          <ac:spMkLst>
            <pc:docMk/>
            <pc:sldMk cId="1426733505" sldId="267"/>
            <ac:spMk id="13" creationId="{C7D854ED-57F7-FBBC-1D06-3E1F55AE58E5}"/>
          </ac:spMkLst>
        </pc:spChg>
        <pc:grpChg chg="del mod">
          <ac:chgData name="حصه بنت العتيبي" userId="c1fe605c-1aaf-4791-a440-af891effc177" providerId="ADAL" clId="{8200CB69-F5DA-4718-AD97-0C4E55BAC5C1}" dt="2022-12-26T16:36:44.895" v="1290" actId="478"/>
          <ac:grpSpMkLst>
            <pc:docMk/>
            <pc:sldMk cId="1426733505" sldId="267"/>
            <ac:grpSpMk id="10" creationId="{75F3A13B-6C57-E118-2015-060668AB97FC}"/>
          </ac:grpSpMkLst>
        </pc:grpChg>
        <pc:picChg chg="del">
          <ac:chgData name="حصه بنت العتيبي" userId="c1fe605c-1aaf-4791-a440-af891effc177" providerId="ADAL" clId="{8200CB69-F5DA-4718-AD97-0C4E55BAC5C1}" dt="2022-12-26T16:36:06.616" v="1280" actId="478"/>
          <ac:picMkLst>
            <pc:docMk/>
            <pc:sldMk cId="1426733505" sldId="267"/>
            <ac:picMk id="5" creationId="{61E6D09B-2B42-AFCA-F9FD-959E5F0C1714}"/>
          </ac:picMkLst>
        </pc:picChg>
        <pc:picChg chg="mod">
          <ac:chgData name="حصه بنت العتيبي" userId="c1fe605c-1aaf-4791-a440-af891effc177" providerId="ADAL" clId="{8200CB69-F5DA-4718-AD97-0C4E55BAC5C1}" dt="2022-12-26T16:35:12.539" v="1279" actId="1076"/>
          <ac:picMkLst>
            <pc:docMk/>
            <pc:sldMk cId="1426733505" sldId="267"/>
            <ac:picMk id="8" creationId="{D110ED26-8FFF-F36E-3890-A9956D510E82}"/>
          </ac:picMkLst>
        </pc:picChg>
        <pc:picChg chg="mod">
          <ac:chgData name="حصه بنت العتيبي" userId="c1fe605c-1aaf-4791-a440-af891effc177" providerId="ADAL" clId="{8200CB69-F5DA-4718-AD97-0C4E55BAC5C1}" dt="2022-12-26T16:35:12.539" v="1279" actId="1076"/>
          <ac:picMkLst>
            <pc:docMk/>
            <pc:sldMk cId="1426733505" sldId="267"/>
            <ac:picMk id="9" creationId="{204D7646-A261-9BFD-310E-B625B4235A52}"/>
          </ac:picMkLst>
        </pc:picChg>
        <pc:picChg chg="mod">
          <ac:chgData name="حصه بنت العتيبي" userId="c1fe605c-1aaf-4791-a440-af891effc177" providerId="ADAL" clId="{8200CB69-F5DA-4718-AD97-0C4E55BAC5C1}" dt="2022-12-26T16:35:12.539" v="1279" actId="1076"/>
          <ac:picMkLst>
            <pc:docMk/>
            <pc:sldMk cId="1426733505" sldId="267"/>
            <ac:picMk id="11268" creationId="{CF19A374-5B9C-603B-EF33-AD107E053CFC}"/>
          </ac:picMkLst>
        </pc:picChg>
        <pc:picChg chg="del">
          <ac:chgData name="حصه بنت العتيبي" userId="c1fe605c-1aaf-4791-a440-af891effc177" providerId="ADAL" clId="{8200CB69-F5DA-4718-AD97-0C4E55BAC5C1}" dt="2022-12-26T16:35:09.757" v="1278" actId="478"/>
          <ac:picMkLst>
            <pc:docMk/>
            <pc:sldMk cId="1426733505" sldId="267"/>
            <ac:picMk id="11270" creationId="{C8336244-D2E2-3CEA-E142-D7B4864EA9EE}"/>
          </ac:picMkLst>
        </pc:picChg>
        <pc:picChg chg="add mod">
          <ac:chgData name="حصه بنت العتيبي" userId="c1fe605c-1aaf-4791-a440-af891effc177" providerId="ADAL" clId="{8200CB69-F5DA-4718-AD97-0C4E55BAC5C1}" dt="2022-12-26T16:36:55.017" v="1294" actId="1076"/>
          <ac:picMkLst>
            <pc:docMk/>
            <pc:sldMk cId="1426733505" sldId="267"/>
            <ac:picMk id="12290" creationId="{71EED72D-65B4-0AC0-FBE6-A943C9CE65BA}"/>
          </ac:picMkLst>
        </pc:picChg>
      </pc:sldChg>
      <pc:sldChg chg="addSp delSp modSp new mod ord modTransition modAnim">
        <pc:chgData name="حصه بنت العتيبي" userId="c1fe605c-1aaf-4791-a440-af891effc177" providerId="ADAL" clId="{8200CB69-F5DA-4718-AD97-0C4E55BAC5C1}" dt="2022-12-27T06:28:40.639" v="2201" actId="20577"/>
        <pc:sldMkLst>
          <pc:docMk/>
          <pc:sldMk cId="2152191454" sldId="268"/>
        </pc:sldMkLst>
        <pc:spChg chg="add mod">
          <ac:chgData name="حصه بنت العتيبي" userId="c1fe605c-1aaf-4791-a440-af891effc177" providerId="ADAL" clId="{8200CB69-F5DA-4718-AD97-0C4E55BAC5C1}" dt="2022-12-26T16:59:03.210" v="1510" actId="1076"/>
          <ac:spMkLst>
            <pc:docMk/>
            <pc:sldMk cId="2152191454" sldId="268"/>
            <ac:spMk id="3" creationId="{590FBCE0-2B9B-9FA5-61EA-6F92581C286B}"/>
          </ac:spMkLst>
        </pc:spChg>
        <pc:spChg chg="add mod">
          <ac:chgData name="حصه بنت العتيبي" userId="c1fe605c-1aaf-4791-a440-af891effc177" providerId="ADAL" clId="{8200CB69-F5DA-4718-AD97-0C4E55BAC5C1}" dt="2022-12-26T16:55:08.839" v="1477" actId="403"/>
          <ac:spMkLst>
            <pc:docMk/>
            <pc:sldMk cId="2152191454" sldId="268"/>
            <ac:spMk id="4" creationId="{3B41BDBA-4BEB-E681-CBF1-D438C3467935}"/>
          </ac:spMkLst>
        </pc:spChg>
        <pc:spChg chg="add mod">
          <ac:chgData name="حصه بنت العتيبي" userId="c1fe605c-1aaf-4791-a440-af891effc177" providerId="ADAL" clId="{8200CB69-F5DA-4718-AD97-0C4E55BAC5C1}" dt="2022-12-27T06:05:05.593" v="2183" actId="207"/>
          <ac:spMkLst>
            <pc:docMk/>
            <pc:sldMk cId="2152191454" sldId="268"/>
            <ac:spMk id="5" creationId="{A60C513F-006D-43EE-8E28-0B18D763DE7A}"/>
          </ac:spMkLst>
        </pc:spChg>
        <pc:spChg chg="add mod">
          <ac:chgData name="حصه بنت العتيبي" userId="c1fe605c-1aaf-4791-a440-af891effc177" providerId="ADAL" clId="{8200CB69-F5DA-4718-AD97-0C4E55BAC5C1}" dt="2022-12-27T06:28:40.639" v="2201" actId="20577"/>
          <ac:spMkLst>
            <pc:docMk/>
            <pc:sldMk cId="2152191454" sldId="268"/>
            <ac:spMk id="6" creationId="{89F42B3C-66E9-14E0-A7C4-3C1695A91B51}"/>
          </ac:spMkLst>
        </pc:spChg>
        <pc:spChg chg="add mod">
          <ac:chgData name="حصه بنت العتيبي" userId="c1fe605c-1aaf-4791-a440-af891effc177" providerId="ADAL" clId="{8200CB69-F5DA-4718-AD97-0C4E55BAC5C1}" dt="2022-12-26T16:55:08.839" v="1477" actId="403"/>
          <ac:spMkLst>
            <pc:docMk/>
            <pc:sldMk cId="2152191454" sldId="268"/>
            <ac:spMk id="7" creationId="{44320295-DF29-BC78-DEE3-D4397806044E}"/>
          </ac:spMkLst>
        </pc:spChg>
        <pc:spChg chg="add mod">
          <ac:chgData name="حصه بنت العتيبي" userId="c1fe605c-1aaf-4791-a440-af891effc177" providerId="ADAL" clId="{8200CB69-F5DA-4718-AD97-0C4E55BAC5C1}" dt="2022-12-27T06:05:00.432" v="2182" actId="207"/>
          <ac:spMkLst>
            <pc:docMk/>
            <pc:sldMk cId="2152191454" sldId="268"/>
            <ac:spMk id="8" creationId="{1AD233E7-C3BE-8C61-BEEC-DC7DBF8EEC04}"/>
          </ac:spMkLst>
        </pc:spChg>
        <pc:spChg chg="add mod ord">
          <ac:chgData name="حصه بنت العتيبي" userId="c1fe605c-1aaf-4791-a440-af891effc177" providerId="ADAL" clId="{8200CB69-F5DA-4718-AD97-0C4E55BAC5C1}" dt="2022-12-27T06:04:56.583" v="2181" actId="207"/>
          <ac:spMkLst>
            <pc:docMk/>
            <pc:sldMk cId="2152191454" sldId="268"/>
            <ac:spMk id="9" creationId="{43D69159-3501-535A-6E0D-FAC445BD44D3}"/>
          </ac:spMkLst>
        </pc:spChg>
        <pc:spChg chg="add mod">
          <ac:chgData name="حصه بنت العتيبي" userId="c1fe605c-1aaf-4791-a440-af891effc177" providerId="ADAL" clId="{8200CB69-F5DA-4718-AD97-0C4E55BAC5C1}" dt="2022-12-26T16:58:58.356" v="1508" actId="1076"/>
          <ac:spMkLst>
            <pc:docMk/>
            <pc:sldMk cId="2152191454" sldId="268"/>
            <ac:spMk id="10" creationId="{52F556F0-E697-F442-0961-D7AA30B1D6AA}"/>
          </ac:spMkLst>
        </pc:spChg>
        <pc:picChg chg="add mod">
          <ac:chgData name="حصه بنت العتيبي" userId="c1fe605c-1aaf-4791-a440-af891effc177" providerId="ADAL" clId="{8200CB69-F5DA-4718-AD97-0C4E55BAC5C1}" dt="2022-12-26T16:59:06.383" v="1511" actId="1076"/>
          <ac:picMkLst>
            <pc:docMk/>
            <pc:sldMk cId="2152191454" sldId="268"/>
            <ac:picMk id="11" creationId="{A219E663-54B4-CD17-8B4E-A6FE1EC9506E}"/>
          </ac:picMkLst>
        </pc:picChg>
        <pc:picChg chg="add del mod">
          <ac:chgData name="حصه بنت العتيبي" userId="c1fe605c-1aaf-4791-a440-af891effc177" providerId="ADAL" clId="{8200CB69-F5DA-4718-AD97-0C4E55BAC5C1}" dt="2022-12-26T16:42:07.699" v="1317" actId="478"/>
          <ac:picMkLst>
            <pc:docMk/>
            <pc:sldMk cId="2152191454" sldId="268"/>
            <ac:picMk id="13314" creationId="{C2155CFA-D00F-B69B-0A28-5DF233D9E5E9}"/>
          </ac:picMkLst>
        </pc:picChg>
        <pc:picChg chg="add del mod">
          <ac:chgData name="حصه بنت العتيبي" userId="c1fe605c-1aaf-4791-a440-af891effc177" providerId="ADAL" clId="{8200CB69-F5DA-4718-AD97-0C4E55BAC5C1}" dt="2022-12-26T16:57:45.536" v="1491" actId="21"/>
          <ac:picMkLst>
            <pc:docMk/>
            <pc:sldMk cId="2152191454" sldId="268"/>
            <ac:picMk id="13316" creationId="{6F36A3F5-746A-C9E6-58BC-34D65AC3DDFD}"/>
          </ac:picMkLst>
        </pc:picChg>
      </pc:sldChg>
      <pc:sldChg chg="addSp modSp new mod ord modTransition modAnim">
        <pc:chgData name="حصه بنت العتيبي" userId="c1fe605c-1aaf-4791-a440-af891effc177" providerId="ADAL" clId="{8200CB69-F5DA-4718-AD97-0C4E55BAC5C1}" dt="2022-12-27T04:47:11.301" v="1977"/>
        <pc:sldMkLst>
          <pc:docMk/>
          <pc:sldMk cId="270679971" sldId="269"/>
        </pc:sldMkLst>
        <pc:spChg chg="add mod">
          <ac:chgData name="حصه بنت العتيبي" userId="c1fe605c-1aaf-4791-a440-af891effc177" providerId="ADAL" clId="{8200CB69-F5DA-4718-AD97-0C4E55BAC5C1}" dt="2022-12-26T16:57:34.970" v="1490" actId="1076"/>
          <ac:spMkLst>
            <pc:docMk/>
            <pc:sldMk cId="270679971" sldId="269"/>
            <ac:spMk id="2" creationId="{25A03B67-CE68-0841-A945-5CED077D83BA}"/>
          </ac:spMkLst>
        </pc:spChg>
        <pc:spChg chg="add mod">
          <ac:chgData name="حصه بنت العتيبي" userId="c1fe605c-1aaf-4791-a440-af891effc177" providerId="ADAL" clId="{8200CB69-F5DA-4718-AD97-0C4E55BAC5C1}" dt="2022-12-26T16:58:16.778" v="1500" actId="14100"/>
          <ac:spMkLst>
            <pc:docMk/>
            <pc:sldMk cId="270679971" sldId="269"/>
            <ac:spMk id="4" creationId="{92B8A480-D598-4D2D-1B3B-EA0C6B8992EE}"/>
          </ac:spMkLst>
        </pc:spChg>
        <pc:picChg chg="add mod">
          <ac:chgData name="حصه بنت العتيبي" userId="c1fe605c-1aaf-4791-a440-af891effc177" providerId="ADAL" clId="{8200CB69-F5DA-4718-AD97-0C4E55BAC5C1}" dt="2022-12-26T16:57:49.695" v="1495" actId="1076"/>
          <ac:picMkLst>
            <pc:docMk/>
            <pc:sldMk cId="270679971" sldId="269"/>
            <ac:picMk id="3" creationId="{9EF0334D-C155-778E-26DB-849E8777C2F8}"/>
          </ac:picMkLst>
        </pc:picChg>
      </pc:sldChg>
      <pc:sldChg chg="addSp delSp modSp new mod modTransition delAnim modAnim">
        <pc:chgData name="حصه بنت العتيبي" userId="c1fe605c-1aaf-4791-a440-af891effc177" providerId="ADAL" clId="{8200CB69-F5DA-4718-AD97-0C4E55BAC5C1}" dt="2022-12-27T05:01:45.939" v="2000"/>
        <pc:sldMkLst>
          <pc:docMk/>
          <pc:sldMk cId="671300875" sldId="270"/>
        </pc:sldMkLst>
        <pc:spChg chg="add mod">
          <ac:chgData name="حصه بنت العتيبي" userId="c1fe605c-1aaf-4791-a440-af891effc177" providerId="ADAL" clId="{8200CB69-F5DA-4718-AD97-0C4E55BAC5C1}" dt="2022-12-26T18:18:50.728" v="1870" actId="1076"/>
          <ac:spMkLst>
            <pc:docMk/>
            <pc:sldMk cId="671300875" sldId="270"/>
            <ac:spMk id="4" creationId="{A4C4C5ED-E10E-3983-F968-D61B251EAA73}"/>
          </ac:spMkLst>
        </pc:spChg>
        <pc:spChg chg="add mod">
          <ac:chgData name="حصه بنت العتيبي" userId="c1fe605c-1aaf-4791-a440-af891effc177" providerId="ADAL" clId="{8200CB69-F5DA-4718-AD97-0C4E55BAC5C1}" dt="2022-12-26T18:18:47.101" v="1869" actId="1076"/>
          <ac:spMkLst>
            <pc:docMk/>
            <pc:sldMk cId="671300875" sldId="270"/>
            <ac:spMk id="5" creationId="{F6EA184A-E659-2AA3-02F0-691FA2EE12ED}"/>
          </ac:spMkLst>
        </pc:spChg>
        <pc:spChg chg="add mod">
          <ac:chgData name="حصه بنت العتيبي" userId="c1fe605c-1aaf-4791-a440-af891effc177" providerId="ADAL" clId="{8200CB69-F5DA-4718-AD97-0C4E55BAC5C1}" dt="2022-12-26T18:18:44.496" v="1868" actId="1076"/>
          <ac:spMkLst>
            <pc:docMk/>
            <pc:sldMk cId="671300875" sldId="270"/>
            <ac:spMk id="6" creationId="{24831161-5642-6333-7F24-6DE8017174DA}"/>
          </ac:spMkLst>
        </pc:spChg>
        <pc:spChg chg="add mod">
          <ac:chgData name="حصه بنت العتيبي" userId="c1fe605c-1aaf-4791-a440-af891effc177" providerId="ADAL" clId="{8200CB69-F5DA-4718-AD97-0C4E55BAC5C1}" dt="2022-12-26T18:18:40.508" v="1867" actId="1076"/>
          <ac:spMkLst>
            <pc:docMk/>
            <pc:sldMk cId="671300875" sldId="270"/>
            <ac:spMk id="7" creationId="{A93FCD04-BE32-4ED3-EB4E-29BDF586803A}"/>
          </ac:spMkLst>
        </pc:spChg>
        <pc:spChg chg="add mod">
          <ac:chgData name="حصه بنت العتيبي" userId="c1fe605c-1aaf-4791-a440-af891effc177" providerId="ADAL" clId="{8200CB69-F5DA-4718-AD97-0C4E55BAC5C1}" dt="2022-12-26T18:18:36.828" v="1866" actId="1076"/>
          <ac:spMkLst>
            <pc:docMk/>
            <pc:sldMk cId="671300875" sldId="270"/>
            <ac:spMk id="8" creationId="{030B6C47-7366-EC44-4308-2E5346A034BF}"/>
          </ac:spMkLst>
        </pc:spChg>
        <pc:spChg chg="add mod">
          <ac:chgData name="حصه بنت العتيبي" userId="c1fe605c-1aaf-4791-a440-af891effc177" providerId="ADAL" clId="{8200CB69-F5DA-4718-AD97-0C4E55BAC5C1}" dt="2022-12-26T18:18:32.413" v="1865" actId="1076"/>
          <ac:spMkLst>
            <pc:docMk/>
            <pc:sldMk cId="671300875" sldId="270"/>
            <ac:spMk id="9" creationId="{F07EA6E9-DDFB-E89D-1C1D-E5B71CA60E60}"/>
          </ac:spMkLst>
        </pc:spChg>
        <pc:spChg chg="add del mod">
          <ac:chgData name="حصه بنت العتيبي" userId="c1fe605c-1aaf-4791-a440-af891effc177" providerId="ADAL" clId="{8200CB69-F5DA-4718-AD97-0C4E55BAC5C1}" dt="2022-12-26T18:19:50.780" v="1885" actId="21"/>
          <ac:spMkLst>
            <pc:docMk/>
            <pc:sldMk cId="671300875" sldId="270"/>
            <ac:spMk id="11" creationId="{89BFC7DA-22E5-B01C-C9C8-DAD3DBC75ECB}"/>
          </ac:spMkLst>
        </pc:spChg>
        <pc:picChg chg="add mod modCrop">
          <ac:chgData name="حصه بنت العتيبي" userId="c1fe605c-1aaf-4791-a440-af891effc177" providerId="ADAL" clId="{8200CB69-F5DA-4718-AD97-0C4E55BAC5C1}" dt="2022-12-26T18:18:26.615" v="1864" actId="14100"/>
          <ac:picMkLst>
            <pc:docMk/>
            <pc:sldMk cId="671300875" sldId="270"/>
            <ac:picMk id="3" creationId="{78213B07-4E3A-5460-3C82-4524CF09B7E0}"/>
          </ac:picMkLst>
        </pc:picChg>
        <pc:picChg chg="add mod ord">
          <ac:chgData name="حصه بنت العتيبي" userId="c1fe605c-1aaf-4791-a440-af891effc177" providerId="ADAL" clId="{8200CB69-F5DA-4718-AD97-0C4E55BAC5C1}" dt="2022-12-26T18:17:55.813" v="1859" actId="1076"/>
          <ac:picMkLst>
            <pc:docMk/>
            <pc:sldMk cId="671300875" sldId="270"/>
            <ac:picMk id="10" creationId="{776837BB-4115-67B5-5B84-7F90FBE064E8}"/>
          </ac:picMkLst>
        </pc:picChg>
        <pc:picChg chg="add del mod">
          <ac:chgData name="حصه بنت العتيبي" userId="c1fe605c-1aaf-4791-a440-af891effc177" providerId="ADAL" clId="{8200CB69-F5DA-4718-AD97-0C4E55BAC5C1}" dt="2022-12-26T18:19:03.602" v="1874" actId="21"/>
          <ac:picMkLst>
            <pc:docMk/>
            <pc:sldMk cId="671300875" sldId="270"/>
            <ac:picMk id="12" creationId="{756CF27A-FAED-AFC1-F3B9-2AD35AE5AED5}"/>
          </ac:picMkLst>
        </pc:picChg>
      </pc:sldChg>
      <pc:sldChg chg="addSp delSp modSp add mod ord modTransition modAnim">
        <pc:chgData name="حصه بنت العتيبي" userId="c1fe605c-1aaf-4791-a440-af891effc177" providerId="ADAL" clId="{8200CB69-F5DA-4718-AD97-0C4E55BAC5C1}" dt="2022-12-27T06:18:44.978" v="2194"/>
        <pc:sldMkLst>
          <pc:docMk/>
          <pc:sldMk cId="385550081" sldId="271"/>
        </pc:sldMkLst>
        <pc:spChg chg="add del mod ord">
          <ac:chgData name="حصه بنت العتيبي" userId="c1fe605c-1aaf-4791-a440-af891effc177" providerId="ADAL" clId="{8200CB69-F5DA-4718-AD97-0C4E55BAC5C1}" dt="2022-12-26T17:44:32.830" v="1622" actId="478"/>
          <ac:spMkLst>
            <pc:docMk/>
            <pc:sldMk cId="385550081" sldId="271"/>
            <ac:spMk id="6" creationId="{AC0C68D6-9469-D2CD-99EF-158722158E3A}"/>
          </ac:spMkLst>
        </pc:spChg>
        <pc:grpChg chg="add mod">
          <ac:chgData name="حصه بنت العتيبي" userId="c1fe605c-1aaf-4791-a440-af891effc177" providerId="ADAL" clId="{8200CB69-F5DA-4718-AD97-0C4E55BAC5C1}" dt="2022-12-26T17:42:47.973" v="1603" actId="164"/>
          <ac:grpSpMkLst>
            <pc:docMk/>
            <pc:sldMk cId="385550081" sldId="271"/>
            <ac:grpSpMk id="7" creationId="{64D2C21D-7F6C-8893-AB55-E2ACD8026763}"/>
          </ac:grpSpMkLst>
        </pc:grpChg>
        <pc:picChg chg="add del mod modCrop">
          <ac:chgData name="حصه بنت العتيبي" userId="c1fe605c-1aaf-4791-a440-af891effc177" providerId="ADAL" clId="{8200CB69-F5DA-4718-AD97-0C4E55BAC5C1}" dt="2022-12-26T17:44:30.363" v="1620" actId="478"/>
          <ac:picMkLst>
            <pc:docMk/>
            <pc:sldMk cId="385550081" sldId="271"/>
            <ac:picMk id="5" creationId="{00BAAF91-95DA-B7BD-6401-ADB6A51F7884}"/>
          </ac:picMkLst>
        </pc:picChg>
        <pc:picChg chg="add mod">
          <ac:chgData name="حصه بنت العتيبي" userId="c1fe605c-1aaf-4791-a440-af891effc177" providerId="ADAL" clId="{8200CB69-F5DA-4718-AD97-0C4E55BAC5C1}" dt="2022-12-26T17:45:41.510" v="1632" actId="1440"/>
          <ac:picMkLst>
            <pc:docMk/>
            <pc:sldMk cId="385550081" sldId="271"/>
            <ac:picMk id="8" creationId="{397F08A8-BC7F-A937-EB22-02F7B077F2B1}"/>
          </ac:picMkLst>
        </pc:picChg>
        <pc:picChg chg="del">
          <ac:chgData name="حصه بنت العتيبي" userId="c1fe605c-1aaf-4791-a440-af891effc177" providerId="ADAL" clId="{8200CB69-F5DA-4718-AD97-0C4E55BAC5C1}" dt="2022-12-26T17:27:42.862" v="1518" actId="478"/>
          <ac:picMkLst>
            <pc:docMk/>
            <pc:sldMk cId="385550081" sldId="271"/>
            <ac:picMk id="12290" creationId="{71EED72D-65B4-0AC0-FBE6-A943C9CE65BA}"/>
          </ac:picMkLst>
        </pc:picChg>
        <pc:picChg chg="add mod">
          <ac:chgData name="حصه بنت العتيبي" userId="c1fe605c-1aaf-4791-a440-af891effc177" providerId="ADAL" clId="{8200CB69-F5DA-4718-AD97-0C4E55BAC5C1}" dt="2022-12-26T17:37:00.815" v="1558" actId="1076"/>
          <ac:picMkLst>
            <pc:docMk/>
            <pc:sldMk cId="385550081" sldId="271"/>
            <ac:picMk id="14338" creationId="{454694C9-908F-12B3-330B-8F0B271980C1}"/>
          </ac:picMkLst>
        </pc:picChg>
      </pc:sldChg>
      <pc:sldChg chg="addSp delSp modSp add mod modTransition modAnim">
        <pc:chgData name="حصه بنت العتيبي" userId="c1fe605c-1aaf-4791-a440-af891effc177" providerId="ADAL" clId="{8200CB69-F5DA-4718-AD97-0C4E55BAC5C1}" dt="2022-12-27T05:51:28.722" v="2153"/>
        <pc:sldMkLst>
          <pc:docMk/>
          <pc:sldMk cId="4284740113" sldId="272"/>
        </pc:sldMkLst>
        <pc:spChg chg="del">
          <ac:chgData name="حصه بنت العتيبي" userId="c1fe605c-1aaf-4791-a440-af891effc177" providerId="ADAL" clId="{8200CB69-F5DA-4718-AD97-0C4E55BAC5C1}" dt="2022-12-26T17:50:55.092" v="1638" actId="478"/>
          <ac:spMkLst>
            <pc:docMk/>
            <pc:sldMk cId="4284740113" sldId="272"/>
            <ac:spMk id="2" creationId="{C68998F0-DD40-65E9-80CF-709535B8DAB8}"/>
          </ac:spMkLst>
        </pc:spChg>
        <pc:spChg chg="add mod">
          <ac:chgData name="حصه بنت العتيبي" userId="c1fe605c-1aaf-4791-a440-af891effc177" providerId="ADAL" clId="{8200CB69-F5DA-4718-AD97-0C4E55BAC5C1}" dt="2022-12-27T05:49:07.127" v="2145" actId="1076"/>
          <ac:spMkLst>
            <pc:docMk/>
            <pc:sldMk cId="4284740113" sldId="272"/>
            <ac:spMk id="5" creationId="{1E95B95E-9ABC-DB1C-3B2A-B0EA0D52B476}"/>
          </ac:spMkLst>
        </pc:spChg>
        <pc:spChg chg="add mod">
          <ac:chgData name="حصه بنت العتيبي" userId="c1fe605c-1aaf-4791-a440-af891effc177" providerId="ADAL" clId="{8200CB69-F5DA-4718-AD97-0C4E55BAC5C1}" dt="2022-12-27T05:36:28.608" v="2078" actId="207"/>
          <ac:spMkLst>
            <pc:docMk/>
            <pc:sldMk cId="4284740113" sldId="272"/>
            <ac:spMk id="6" creationId="{5891733E-7EFF-8DCA-1B46-46FB4F78359C}"/>
          </ac:spMkLst>
        </pc:spChg>
        <pc:spChg chg="add mod">
          <ac:chgData name="حصه بنت العتيبي" userId="c1fe605c-1aaf-4791-a440-af891effc177" providerId="ADAL" clId="{8200CB69-F5DA-4718-AD97-0C4E55BAC5C1}" dt="2022-12-27T05:36:24.605" v="2077" actId="207"/>
          <ac:spMkLst>
            <pc:docMk/>
            <pc:sldMk cId="4284740113" sldId="272"/>
            <ac:spMk id="7" creationId="{ACFC0DDF-5292-D1D1-2032-3F4B0F2062F4}"/>
          </ac:spMkLst>
        </pc:spChg>
        <pc:spChg chg="add mod">
          <ac:chgData name="حصه بنت العتيبي" userId="c1fe605c-1aaf-4791-a440-af891effc177" providerId="ADAL" clId="{8200CB69-F5DA-4718-AD97-0C4E55BAC5C1}" dt="2022-12-27T05:36:32.323" v="2079" actId="207"/>
          <ac:spMkLst>
            <pc:docMk/>
            <pc:sldMk cId="4284740113" sldId="272"/>
            <ac:spMk id="9" creationId="{AF37FFA9-8C8E-A375-3B4E-28E9E0668E0D}"/>
          </ac:spMkLst>
        </pc:spChg>
        <pc:spChg chg="add mod">
          <ac:chgData name="حصه بنت العتيبي" userId="c1fe605c-1aaf-4791-a440-af891effc177" providerId="ADAL" clId="{8200CB69-F5DA-4718-AD97-0C4E55BAC5C1}" dt="2022-12-27T05:36:39.191" v="2081" actId="207"/>
          <ac:spMkLst>
            <pc:docMk/>
            <pc:sldMk cId="4284740113" sldId="272"/>
            <ac:spMk id="10" creationId="{AF091540-2BCF-C8D6-3707-3568F412AE23}"/>
          </ac:spMkLst>
        </pc:spChg>
        <pc:spChg chg="add mod">
          <ac:chgData name="حصه بنت العتيبي" userId="c1fe605c-1aaf-4791-a440-af891effc177" providerId="ADAL" clId="{8200CB69-F5DA-4718-AD97-0C4E55BAC5C1}" dt="2022-12-27T05:36:34.824" v="2080" actId="207"/>
          <ac:spMkLst>
            <pc:docMk/>
            <pc:sldMk cId="4284740113" sldId="272"/>
            <ac:spMk id="11" creationId="{CE537451-15C9-DD09-0C6C-F1BDAD74042B}"/>
          </ac:spMkLst>
        </pc:spChg>
        <pc:spChg chg="mod">
          <ac:chgData name="حصه بنت العتيبي" userId="c1fe605c-1aaf-4791-a440-af891effc177" providerId="ADAL" clId="{8200CB69-F5DA-4718-AD97-0C4E55BAC5C1}" dt="2022-12-27T04:54:43.695" v="1988" actId="1076"/>
          <ac:spMkLst>
            <pc:docMk/>
            <pc:sldMk cId="4284740113" sldId="272"/>
            <ac:spMk id="12" creationId="{1825E938-7603-092A-0374-4886092C52F1}"/>
          </ac:spMkLst>
        </pc:spChg>
        <pc:picChg chg="add del mod">
          <ac:chgData name="حصه بنت العتيبي" userId="c1fe605c-1aaf-4791-a440-af891effc177" providerId="ADAL" clId="{8200CB69-F5DA-4718-AD97-0C4E55BAC5C1}" dt="2022-12-27T05:49:21.926" v="2147" actId="931"/>
          <ac:picMkLst>
            <pc:docMk/>
            <pc:sldMk cId="4284740113" sldId="272"/>
            <ac:picMk id="3" creationId="{E933B027-CE4A-8918-DBC8-7F40AB191D5B}"/>
          </ac:picMkLst>
        </pc:picChg>
        <pc:picChg chg="del">
          <ac:chgData name="حصه بنت العتيبي" userId="c1fe605c-1aaf-4791-a440-af891effc177" providerId="ADAL" clId="{8200CB69-F5DA-4718-AD97-0C4E55BAC5C1}" dt="2022-12-26T17:50:44.282" v="1634" actId="478"/>
          <ac:picMkLst>
            <pc:docMk/>
            <pc:sldMk cId="4284740113" sldId="272"/>
            <ac:picMk id="8" creationId="{397F08A8-BC7F-A937-EB22-02F7B077F2B1}"/>
          </ac:picMkLst>
        </pc:picChg>
        <pc:picChg chg="add mod">
          <ac:chgData name="حصه بنت العتيبي" userId="c1fe605c-1aaf-4791-a440-af891effc177" providerId="ADAL" clId="{8200CB69-F5DA-4718-AD97-0C4E55BAC5C1}" dt="2022-12-27T05:51:28.722" v="2153"/>
          <ac:picMkLst>
            <pc:docMk/>
            <pc:sldMk cId="4284740113" sldId="272"/>
            <ac:picMk id="13" creationId="{BCF54AD8-C0C1-FC63-79D9-200C4DEB8B4D}"/>
          </ac:picMkLst>
        </pc:picChg>
        <pc:picChg chg="del">
          <ac:chgData name="حصه بنت العتيبي" userId="c1fe605c-1aaf-4791-a440-af891effc177" providerId="ADAL" clId="{8200CB69-F5DA-4718-AD97-0C4E55BAC5C1}" dt="2022-12-26T17:50:44.282" v="1634" actId="478"/>
          <ac:picMkLst>
            <pc:docMk/>
            <pc:sldMk cId="4284740113" sldId="272"/>
            <ac:picMk id="14338" creationId="{454694C9-908F-12B3-330B-8F0B271980C1}"/>
          </ac:picMkLst>
        </pc:picChg>
      </pc:sldChg>
      <pc:sldChg chg="addSp modSp new mod modTransition modAnim">
        <pc:chgData name="حصه بنت العتيبي" userId="c1fe605c-1aaf-4791-a440-af891effc177" providerId="ADAL" clId="{8200CB69-F5DA-4718-AD97-0C4E55BAC5C1}" dt="2022-12-27T05:41:16.200" v="2132" actId="1076"/>
        <pc:sldMkLst>
          <pc:docMk/>
          <pc:sldMk cId="1065271314" sldId="273"/>
        </pc:sldMkLst>
        <pc:spChg chg="add mod">
          <ac:chgData name="حصه بنت العتيبي" userId="c1fe605c-1aaf-4791-a440-af891effc177" providerId="ADAL" clId="{8200CB69-F5DA-4718-AD97-0C4E55BAC5C1}" dt="2022-12-27T05:02:03.415" v="2004" actId="20577"/>
          <ac:spMkLst>
            <pc:docMk/>
            <pc:sldMk cId="1065271314" sldId="273"/>
            <ac:spMk id="3" creationId="{2E055B1F-126B-5CBD-E543-EA9969E4113C}"/>
          </ac:spMkLst>
        </pc:spChg>
        <pc:picChg chg="add mod modCrop">
          <ac:chgData name="حصه بنت العتيبي" userId="c1fe605c-1aaf-4791-a440-af891effc177" providerId="ADAL" clId="{8200CB69-F5DA-4718-AD97-0C4E55BAC5C1}" dt="2022-12-26T18:19:47.162" v="1884" actId="14100"/>
          <ac:picMkLst>
            <pc:docMk/>
            <pc:sldMk cId="1065271314" sldId="273"/>
            <ac:picMk id="2" creationId="{ECAB20F3-17DC-740F-0E1F-7FCDCAFAC2E3}"/>
          </ac:picMkLst>
        </pc:picChg>
        <pc:picChg chg="add mod">
          <ac:chgData name="حصه بنت العتيبي" userId="c1fe605c-1aaf-4791-a440-af891effc177" providerId="ADAL" clId="{8200CB69-F5DA-4718-AD97-0C4E55BAC5C1}" dt="2022-12-27T05:41:16.200" v="2132" actId="1076"/>
          <ac:picMkLst>
            <pc:docMk/>
            <pc:sldMk cId="1065271314" sldId="273"/>
            <ac:picMk id="4" creationId="{2FD76E4E-F7B1-40DF-75E2-06D306B110D2}"/>
          </ac:picMkLst>
        </pc:picChg>
      </pc:sldChg>
      <pc:sldChg chg="addSp delSp modSp new mod modTransition setBg modAnim">
        <pc:chgData name="حصه بنت العتيبي" userId="c1fe605c-1aaf-4791-a440-af891effc177" providerId="ADAL" clId="{8200CB69-F5DA-4718-AD97-0C4E55BAC5C1}" dt="2022-12-27T05:03:03.456" v="2014" actId="1076"/>
        <pc:sldMkLst>
          <pc:docMk/>
          <pc:sldMk cId="2736032982" sldId="274"/>
        </pc:sldMkLst>
        <pc:spChg chg="add del">
          <ac:chgData name="حصه بنت العتيبي" userId="c1fe605c-1aaf-4791-a440-af891effc177" providerId="ADAL" clId="{8200CB69-F5DA-4718-AD97-0C4E55BAC5C1}" dt="2022-12-26T18:25:21.449" v="1941" actId="26606"/>
          <ac:spMkLst>
            <pc:docMk/>
            <pc:sldMk cId="2736032982" sldId="274"/>
            <ac:spMk id="7" creationId="{A2509F26-B5DC-4BA7-B476-4CB044237A2E}"/>
          </ac:spMkLst>
        </pc:spChg>
        <pc:spChg chg="add del">
          <ac:chgData name="حصه بنت العتيبي" userId="c1fe605c-1aaf-4791-a440-af891effc177" providerId="ADAL" clId="{8200CB69-F5DA-4718-AD97-0C4E55BAC5C1}" dt="2022-12-26T18:25:21.449" v="1941" actId="26606"/>
          <ac:spMkLst>
            <pc:docMk/>
            <pc:sldMk cId="2736032982" sldId="274"/>
            <ac:spMk id="9" creationId="{DB103EB1-B135-4526-B883-33228FC27FF1}"/>
          </ac:spMkLst>
        </pc:spChg>
        <pc:spChg chg="add del">
          <ac:chgData name="حصه بنت العتيبي" userId="c1fe605c-1aaf-4791-a440-af891effc177" providerId="ADAL" clId="{8200CB69-F5DA-4718-AD97-0C4E55BAC5C1}" dt="2022-12-26T18:25:21.448" v="1940" actId="26606"/>
          <ac:spMkLst>
            <pc:docMk/>
            <pc:sldMk cId="2736032982" sldId="274"/>
            <ac:spMk id="11" creationId="{32BC26D8-82FB-445E-AA49-62A77D7C1EE0}"/>
          </ac:spMkLst>
        </pc:spChg>
        <pc:spChg chg="add del">
          <ac:chgData name="حصه بنت العتيبي" userId="c1fe605c-1aaf-4791-a440-af891effc177" providerId="ADAL" clId="{8200CB69-F5DA-4718-AD97-0C4E55BAC5C1}" dt="2022-12-26T18:25:21.448" v="1940" actId="26606"/>
          <ac:spMkLst>
            <pc:docMk/>
            <pc:sldMk cId="2736032982" sldId="274"/>
            <ac:spMk id="12" creationId="{CB44330D-EA18-4254-AA95-EB49948539B8}"/>
          </ac:spMkLst>
        </pc:spChg>
        <pc:spChg chg="add del">
          <ac:chgData name="حصه بنت العتيبي" userId="c1fe605c-1aaf-4791-a440-af891effc177" providerId="ADAL" clId="{8200CB69-F5DA-4718-AD97-0C4E55BAC5C1}" dt="2022-12-26T18:24:52.949" v="1926" actId="26606"/>
          <ac:spMkLst>
            <pc:docMk/>
            <pc:sldMk cId="2736032982" sldId="274"/>
            <ac:spMk id="14" creationId="{63644BFD-D22E-4019-B666-387DA51AEAFD}"/>
          </ac:spMkLst>
        </pc:spChg>
        <pc:spChg chg="add del">
          <ac:chgData name="حصه بنت العتيبي" userId="c1fe605c-1aaf-4791-a440-af891effc177" providerId="ADAL" clId="{8200CB69-F5DA-4718-AD97-0C4E55BAC5C1}" dt="2022-12-26T18:25:43.926" v="1943" actId="26606"/>
          <ac:spMkLst>
            <pc:docMk/>
            <pc:sldMk cId="2736032982" sldId="274"/>
            <ac:spMk id="15" creationId="{C3896A03-3945-419A-B66B-4EE266EDD152}"/>
          </ac:spMkLst>
        </pc:spChg>
        <pc:spChg chg="add del">
          <ac:chgData name="حصه بنت العتيبي" userId="c1fe605c-1aaf-4791-a440-af891effc177" providerId="ADAL" clId="{8200CB69-F5DA-4718-AD97-0C4E55BAC5C1}" dt="2022-12-26T18:24:52.949" v="1926" actId="26606"/>
          <ac:spMkLst>
            <pc:docMk/>
            <pc:sldMk cId="2736032982" sldId="274"/>
            <ac:spMk id="20" creationId="{3776B14B-F2F4-4825-8DA8-8C7A0F2B3960}"/>
          </ac:spMkLst>
        </pc:spChg>
        <pc:grpChg chg="add del">
          <ac:chgData name="حصه بنت العتيبي" userId="c1fe605c-1aaf-4791-a440-af891effc177" providerId="ADAL" clId="{8200CB69-F5DA-4718-AD97-0C4E55BAC5C1}" dt="2022-12-26T18:24:52.949" v="1926" actId="26606"/>
          <ac:grpSpMkLst>
            <pc:docMk/>
            <pc:sldMk cId="2736032982" sldId="274"/>
            <ac:grpSpMk id="16" creationId="{5FE9FE4C-C9E0-4C54-8010-EA9D29CD4D59}"/>
          </ac:grpSpMkLst>
        </pc:grpChg>
        <pc:picChg chg="add mod">
          <ac:chgData name="حصه بنت العتيبي" userId="c1fe605c-1aaf-4791-a440-af891effc177" providerId="ADAL" clId="{8200CB69-F5DA-4718-AD97-0C4E55BAC5C1}" dt="2022-12-27T05:03:00.111" v="2013" actId="1076"/>
          <ac:picMkLst>
            <pc:docMk/>
            <pc:sldMk cId="2736032982" sldId="274"/>
            <ac:picMk id="2" creationId="{591FB54E-6188-29CA-0C5E-83BB68D3D542}"/>
          </ac:picMkLst>
        </pc:picChg>
        <pc:picChg chg="add mod">
          <ac:chgData name="حصه بنت العتيبي" userId="c1fe605c-1aaf-4791-a440-af891effc177" providerId="ADAL" clId="{8200CB69-F5DA-4718-AD97-0C4E55BAC5C1}" dt="2022-12-27T05:03:03.456" v="2014" actId="1076"/>
          <ac:picMkLst>
            <pc:docMk/>
            <pc:sldMk cId="2736032982" sldId="274"/>
            <ac:picMk id="3" creationId="{26116E26-8140-5873-8645-CA4054D3F2CA}"/>
          </ac:picMkLst>
        </pc:picChg>
      </pc:sldChg>
      <pc:sldChg chg="addSp modSp new mod modTransition">
        <pc:chgData name="حصه بنت العتيبي" userId="c1fe605c-1aaf-4791-a440-af891effc177" providerId="ADAL" clId="{8200CB69-F5DA-4718-AD97-0C4E55BAC5C1}" dt="2022-12-27T05:45:24.545" v="2144" actId="1076"/>
        <pc:sldMkLst>
          <pc:docMk/>
          <pc:sldMk cId="2673943601" sldId="275"/>
        </pc:sldMkLst>
        <pc:picChg chg="add mod">
          <ac:chgData name="حصه بنت العتيبي" userId="c1fe605c-1aaf-4791-a440-af891effc177" providerId="ADAL" clId="{8200CB69-F5DA-4718-AD97-0C4E55BAC5C1}" dt="2022-12-27T05:44:53.234" v="2143"/>
          <ac:picMkLst>
            <pc:docMk/>
            <pc:sldMk cId="2673943601" sldId="275"/>
            <ac:picMk id="2" creationId="{1BC9C4A1-0872-A206-9B6A-74A5C575055E}"/>
          </ac:picMkLst>
        </pc:picChg>
        <pc:picChg chg="add mod">
          <ac:chgData name="حصه بنت العتيبي" userId="c1fe605c-1aaf-4791-a440-af891effc177" providerId="ADAL" clId="{8200CB69-F5DA-4718-AD97-0C4E55BAC5C1}" dt="2022-12-27T05:45:24.545" v="2144" actId="1076"/>
          <ac:picMkLst>
            <pc:docMk/>
            <pc:sldMk cId="2673943601" sldId="275"/>
            <ac:picMk id="16386" creationId="{7545375D-5A3A-D8CF-F136-3EED7ABC8CF0}"/>
          </ac:picMkLst>
        </pc:picChg>
      </pc:sldChg>
      <pc:sldChg chg="addSp delSp modSp new mod ord modTransition modAnim">
        <pc:chgData name="حصه بنت العتيبي" userId="c1fe605c-1aaf-4791-a440-af891effc177" providerId="ADAL" clId="{8200CB69-F5DA-4718-AD97-0C4E55BAC5C1}" dt="2022-12-27T06:29:06.129" v="2202" actId="1076"/>
        <pc:sldMkLst>
          <pc:docMk/>
          <pc:sldMk cId="3065943466" sldId="276"/>
        </pc:sldMkLst>
        <pc:spChg chg="add mod">
          <ac:chgData name="حصه بنت العتيبي" userId="c1fe605c-1aaf-4791-a440-af891effc177" providerId="ADAL" clId="{8200CB69-F5DA-4718-AD97-0C4E55BAC5C1}" dt="2022-12-27T05:38:10.921" v="2105" actId="207"/>
          <ac:spMkLst>
            <pc:docMk/>
            <pc:sldMk cId="3065943466" sldId="276"/>
            <ac:spMk id="6" creationId="{39FC8838-6F8E-D419-D9BF-0427BC340BF1}"/>
          </ac:spMkLst>
        </pc:spChg>
        <pc:picChg chg="add del mod">
          <ac:chgData name="حصه بنت العتيبي" userId="c1fe605c-1aaf-4791-a440-af891effc177" providerId="ADAL" clId="{8200CB69-F5DA-4718-AD97-0C4E55BAC5C1}" dt="2022-12-27T05:42:22.199" v="2136" actId="478"/>
          <ac:picMkLst>
            <pc:docMk/>
            <pc:sldMk cId="3065943466" sldId="276"/>
            <ac:picMk id="2" creationId="{A08C986C-A617-DB91-B8E3-B50E0641EDAA}"/>
          </ac:picMkLst>
        </pc:picChg>
        <pc:picChg chg="add mod">
          <ac:chgData name="حصه بنت العتيبي" userId="c1fe605c-1aaf-4791-a440-af891effc177" providerId="ADAL" clId="{8200CB69-F5DA-4718-AD97-0C4E55BAC5C1}" dt="2022-12-27T05:37:24.697" v="2082" actId="1076"/>
          <ac:picMkLst>
            <pc:docMk/>
            <pc:sldMk cId="3065943466" sldId="276"/>
            <ac:picMk id="3" creationId="{58698666-1263-BE57-9876-13A0E3DE795D}"/>
          </ac:picMkLst>
        </pc:picChg>
        <pc:picChg chg="add del mod">
          <ac:chgData name="حصه بنت العتيبي" userId="c1fe605c-1aaf-4791-a440-af891effc177" providerId="ADAL" clId="{8200CB69-F5DA-4718-AD97-0C4E55BAC5C1}" dt="2022-12-27T05:37:34.540" v="2083" actId="478"/>
          <ac:picMkLst>
            <pc:docMk/>
            <pc:sldMk cId="3065943466" sldId="276"/>
            <ac:picMk id="4" creationId="{AD8B503B-CAFC-B811-7565-1DD452B09541}"/>
          </ac:picMkLst>
        </pc:picChg>
        <pc:picChg chg="add mod">
          <ac:chgData name="حصه بنت العتيبي" userId="c1fe605c-1aaf-4791-a440-af891effc177" providerId="ADAL" clId="{8200CB69-F5DA-4718-AD97-0C4E55BAC5C1}" dt="2022-12-27T05:02:34.745" v="2009" actId="1076"/>
          <ac:picMkLst>
            <pc:docMk/>
            <pc:sldMk cId="3065943466" sldId="276"/>
            <ac:picMk id="5" creationId="{E382AB34-F97D-8613-50E4-D422E2EF2E7B}"/>
          </ac:picMkLst>
        </pc:picChg>
        <pc:picChg chg="add del mod modCrop">
          <ac:chgData name="حصه بنت العتيبي" userId="c1fe605c-1aaf-4791-a440-af891effc177" providerId="ADAL" clId="{8200CB69-F5DA-4718-AD97-0C4E55BAC5C1}" dt="2022-12-27T05:40:06.717" v="2119" actId="478"/>
          <ac:picMkLst>
            <pc:docMk/>
            <pc:sldMk cId="3065943466" sldId="276"/>
            <ac:picMk id="8" creationId="{9FC0AB83-C8D2-0CE7-2AD0-2FF69A763F2D}"/>
          </ac:picMkLst>
        </pc:picChg>
        <pc:picChg chg="add mod modCrop">
          <ac:chgData name="حصه بنت العتيبي" userId="c1fe605c-1aaf-4791-a440-af891effc177" providerId="ADAL" clId="{8200CB69-F5DA-4718-AD97-0C4E55BAC5C1}" dt="2022-12-27T06:29:06.129" v="2202" actId="1076"/>
          <ac:picMkLst>
            <pc:docMk/>
            <pc:sldMk cId="3065943466" sldId="276"/>
            <ac:picMk id="10" creationId="{54877A1C-C95D-ECF5-AE7E-A0A096E359FC}"/>
          </ac:picMkLst>
        </pc:picChg>
        <pc:picChg chg="add mod ord">
          <ac:chgData name="حصه بنت العتيبي" userId="c1fe605c-1aaf-4791-a440-af891effc177" providerId="ADAL" clId="{8200CB69-F5DA-4718-AD97-0C4E55BAC5C1}" dt="2022-12-27T05:42:39.050" v="2140" actId="1076"/>
          <ac:picMkLst>
            <pc:docMk/>
            <pc:sldMk cId="3065943466" sldId="276"/>
            <ac:picMk id="12" creationId="{2A8FE0C3-9D8A-4134-054B-CF5FA4945897}"/>
          </ac:picMkLst>
        </pc:picChg>
        <pc:picChg chg="add mod">
          <ac:chgData name="حصه بنت العتيبي" userId="c1fe605c-1aaf-4791-a440-af891effc177" providerId="ADAL" clId="{8200CB69-F5DA-4718-AD97-0C4E55BAC5C1}" dt="2022-12-27T05:51:39.188" v="2155" actId="1076"/>
          <ac:picMkLst>
            <pc:docMk/>
            <pc:sldMk cId="3065943466" sldId="276"/>
            <ac:picMk id="13" creationId="{97B2A00C-6706-4818-C9A6-859072714546}"/>
          </ac:picMkLst>
        </pc:picChg>
      </pc:sldChg>
      <pc:sldChg chg="modSp add del mod ord modAnim">
        <pc:chgData name="حصه بنت العتيبي" userId="c1fe605c-1aaf-4791-a440-af891effc177" providerId="ADAL" clId="{8200CB69-F5DA-4718-AD97-0C4E55BAC5C1}" dt="2022-12-27T05:33:34.370" v="2067" actId="47"/>
        <pc:sldMkLst>
          <pc:docMk/>
          <pc:sldMk cId="1120390667" sldId="277"/>
        </pc:sldMkLst>
        <pc:spChg chg="mod">
          <ac:chgData name="حصه بنت العتيبي" userId="c1fe605c-1aaf-4791-a440-af891effc177" providerId="ADAL" clId="{8200CB69-F5DA-4718-AD97-0C4E55BAC5C1}" dt="2022-12-27T05:20:23.656" v="2042" actId="1076"/>
          <ac:spMkLst>
            <pc:docMk/>
            <pc:sldMk cId="1120390667" sldId="277"/>
            <ac:spMk id="7" creationId="{FD878B2A-9D44-B2B5-2893-001A282DF6C2}"/>
          </ac:spMkLst>
        </pc:spChg>
        <pc:spChg chg="mod">
          <ac:chgData name="حصه بنت العتيبي" userId="c1fe605c-1aaf-4791-a440-af891effc177" providerId="ADAL" clId="{8200CB69-F5DA-4718-AD97-0C4E55BAC5C1}" dt="2022-12-27T05:20:30.580" v="2044" actId="1076"/>
          <ac:spMkLst>
            <pc:docMk/>
            <pc:sldMk cId="1120390667" sldId="277"/>
            <ac:spMk id="9" creationId="{F0337A0A-42CC-F130-151F-9A84D5FA7DFB}"/>
          </ac:spMkLst>
        </pc:spChg>
        <pc:spChg chg="mod">
          <ac:chgData name="حصه بنت العتيبي" userId="c1fe605c-1aaf-4791-a440-af891effc177" providerId="ADAL" clId="{8200CB69-F5DA-4718-AD97-0C4E55BAC5C1}" dt="2022-12-27T05:20:21.134" v="2041" actId="14100"/>
          <ac:spMkLst>
            <pc:docMk/>
            <pc:sldMk cId="1120390667" sldId="277"/>
            <ac:spMk id="10" creationId="{B2997FEA-DB87-0888-DDBB-ADD9058D3925}"/>
          </ac:spMkLst>
        </pc:spChg>
        <pc:spChg chg="mod">
          <ac:chgData name="حصه بنت العتيبي" userId="c1fe605c-1aaf-4791-a440-af891effc177" providerId="ADAL" clId="{8200CB69-F5DA-4718-AD97-0C4E55BAC5C1}" dt="2022-12-27T05:20:25.932" v="2043" actId="1076"/>
          <ac:spMkLst>
            <pc:docMk/>
            <pc:sldMk cId="1120390667" sldId="277"/>
            <ac:spMk id="11" creationId="{B6F47A26-F866-EFD2-4CEA-8BE73B2E6E8D}"/>
          </ac:spMkLst>
        </pc:spChg>
      </pc:sldChg>
      <pc:sldChg chg="addSp modSp new ord modAnim">
        <pc:chgData name="حصه بنت العتيبي" userId="c1fe605c-1aaf-4791-a440-af891effc177" providerId="ADAL" clId="{8200CB69-F5DA-4718-AD97-0C4E55BAC5C1}" dt="2022-12-27T05:33:42.604" v="2069"/>
        <pc:sldMkLst>
          <pc:docMk/>
          <pc:sldMk cId="3792050143" sldId="278"/>
        </pc:sldMkLst>
        <pc:picChg chg="add mod">
          <ac:chgData name="حصه بنت العتيبي" userId="c1fe605c-1aaf-4791-a440-af891effc177" providerId="ADAL" clId="{8200CB69-F5DA-4718-AD97-0C4E55BAC5C1}" dt="2022-12-27T05:33:09.297" v="2066"/>
          <ac:picMkLst>
            <pc:docMk/>
            <pc:sldMk cId="3792050143" sldId="278"/>
            <ac:picMk id="2" creationId="{AB19D1F6-0C69-F913-9A3C-5413017C81DC}"/>
          </ac:picMkLst>
        </pc:picChg>
      </pc:sldChg>
      <pc:sldChg chg="new del">
        <pc:chgData name="حصه بنت العتيبي" userId="c1fe605c-1aaf-4791-a440-af891effc177" providerId="ADAL" clId="{8200CB69-F5DA-4718-AD97-0C4E55BAC5C1}" dt="2022-12-27T06:42:20.486" v="2213" actId="680"/>
        <pc:sldMkLst>
          <pc:docMk/>
          <pc:sldMk cId="2018990769" sldId="279"/>
        </pc:sldMkLst>
      </pc:sldChg>
      <pc:sldChg chg="new del">
        <pc:chgData name="حصه بنت العتيبي" userId="c1fe605c-1aaf-4791-a440-af891effc177" providerId="ADAL" clId="{8200CB69-F5DA-4718-AD97-0C4E55BAC5C1}" dt="2022-12-27T06:42:19.429" v="2212" actId="680"/>
        <pc:sldMkLst>
          <pc:docMk/>
          <pc:sldMk cId="3647214386" sldId="280"/>
        </pc:sldMkLst>
      </pc:sldChg>
      <pc:sldMasterChg chg="add del setBg addSldLayout delSldLayout modSldLayout">
        <pc:chgData name="حصه بنت العتيبي" userId="c1fe605c-1aaf-4791-a440-af891effc177" providerId="ADAL" clId="{8200CB69-F5DA-4718-AD97-0C4E55BAC5C1}" dt="2022-12-26T15:30:25.282" v="1032" actId="47"/>
        <pc:sldMasterMkLst>
          <pc:docMk/>
          <pc:sldMasterMk cId="521110778" sldId="2147483648"/>
        </pc:sldMasterMkLst>
        <pc:sldLayoutChg chg="add del setBg">
          <pc:chgData name="حصه بنت العتيبي" userId="c1fe605c-1aaf-4791-a440-af891effc177" providerId="ADAL" clId="{8200CB69-F5DA-4718-AD97-0C4E55BAC5C1}" dt="2022-12-26T15:30:25.282" v="1032" actId="47"/>
          <pc:sldLayoutMkLst>
            <pc:docMk/>
            <pc:sldMasterMk cId="521110778" sldId="2147483648"/>
            <pc:sldLayoutMk cId="2122247879" sldId="2147483655"/>
          </pc:sldLayoutMkLst>
        </pc:sldLayoutChg>
      </pc:sldMasterChg>
      <pc:sldMasterChg chg="addSp delSp modSp mod replId setBg modSldLayout">
        <pc:chgData name="حصه بنت العتيبي" userId="c1fe605c-1aaf-4791-a440-af891effc177" providerId="ADAL" clId="{8200CB69-F5DA-4718-AD97-0C4E55BAC5C1}" dt="2022-12-26T14:50:38.463" v="1007"/>
        <pc:sldMasterMkLst>
          <pc:docMk/>
          <pc:sldMasterMk cId="3954331171" sldId="2147483660"/>
        </pc:sldMasterMkLst>
        <pc:spChg chg="add mod">
          <ac:chgData name="حصه بنت العتيبي" userId="c1fe605c-1aaf-4791-a440-af891effc177" providerId="ADAL" clId="{8200CB69-F5DA-4718-AD97-0C4E55BAC5C1}" dt="2022-12-26T06:00:20.320" v="96" actId="1076"/>
          <ac:spMkLst>
            <pc:docMk/>
            <pc:sldMasterMk cId="3954331171" sldId="2147483660"/>
            <ac:spMk id="7" creationId="{7C40C6EC-B5FF-193F-ACC4-42A51CC6A55C}"/>
          </ac:spMkLst>
        </pc:spChg>
        <pc:spChg chg="add mod">
          <ac:chgData name="حصه بنت العتيبي" userId="c1fe605c-1aaf-4791-a440-af891effc177" providerId="ADAL" clId="{8200CB69-F5DA-4718-AD97-0C4E55BAC5C1}" dt="2022-12-26T06:00:50.202" v="102" actId="207"/>
          <ac:spMkLst>
            <pc:docMk/>
            <pc:sldMasterMk cId="3954331171" sldId="2147483660"/>
            <ac:spMk id="8" creationId="{46852D45-ACF6-642D-0552-BD9D4C14E296}"/>
          </ac:spMkLst>
        </pc:spChg>
        <pc:spChg chg="add del mod">
          <ac:chgData name="حصه بنت العتيبي" userId="c1fe605c-1aaf-4791-a440-af891effc177" providerId="ADAL" clId="{8200CB69-F5DA-4718-AD97-0C4E55BAC5C1}" dt="2022-12-26T14:47:51.947" v="757" actId="478"/>
          <ac:spMkLst>
            <pc:docMk/>
            <pc:sldMasterMk cId="3954331171" sldId="2147483660"/>
            <ac:spMk id="10" creationId="{61B24550-2CD4-B4A1-ED64-6A03AE002D6E}"/>
          </ac:spMkLst>
        </pc:spChg>
        <pc:picChg chg="add del mod">
          <ac:chgData name="حصه بنت العتيبي" userId="c1fe605c-1aaf-4791-a440-af891effc177" providerId="ADAL" clId="{8200CB69-F5DA-4718-AD97-0C4E55BAC5C1}" dt="2022-12-26T14:48:47.284" v="764" actId="21"/>
          <ac:picMkLst>
            <pc:docMk/>
            <pc:sldMasterMk cId="3954331171" sldId="2147483660"/>
            <ac:picMk id="9" creationId="{5858A770-13C5-853F-8090-9F018B531CC6}"/>
          </ac:picMkLst>
        </pc:picChg>
        <pc:sldLayoutChg chg="addSp delSp modSp 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1972149664" sldId="2147483649"/>
          </pc:sldLayoutMkLst>
          <pc:picChg chg="add del mod">
            <ac:chgData name="حصه بنت العتيبي" userId="c1fe605c-1aaf-4791-a440-af891effc177" providerId="ADAL" clId="{8200CB69-F5DA-4718-AD97-0C4E55BAC5C1}" dt="2022-12-26T14:48:25.553" v="762"/>
            <ac:picMkLst>
              <pc:docMk/>
              <pc:sldMasterMk cId="3954331171" sldId="2147483660"/>
              <pc:sldLayoutMk cId="1972149664" sldId="2147483649"/>
              <ac:picMk id="7" creationId="{DA1F7DE0-9CB0-2E9C-6AE4-E802AEFC50FB}"/>
            </ac:picMkLst>
          </pc:picChg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2359291603" sldId="2147483650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1405166676" sldId="2147483651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749712580" sldId="2147483652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354220628" sldId="2147483653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3989326672" sldId="2147483654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68065196" sldId="2147483656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802746111" sldId="2147483657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1676648778" sldId="2147483658"/>
          </pc:sldLayoutMkLst>
        </pc:sldLayoutChg>
        <pc:sldLayoutChg chg="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850160783" sldId="2147483659"/>
          </pc:sldLayoutMkLst>
        </pc:sldLayoutChg>
        <pc:sldLayoutChg chg="replId setBg">
          <pc:chgData name="حصه بنت العتيبي" userId="c1fe605c-1aaf-4791-a440-af891effc177" providerId="ADAL" clId="{8200CB69-F5DA-4718-AD97-0C4E55BAC5C1}" dt="2022-12-26T14:50:38.463" v="1007"/>
          <pc:sldLayoutMkLst>
            <pc:docMk/>
            <pc:sldMasterMk cId="3954331171" sldId="2147483660"/>
            <pc:sldLayoutMk cId="1909663239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B86795-200F-B084-6887-56482F03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14CC223-62B8-FC2E-26A7-C04514993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E3C06A-0D3B-BD74-9C9F-F7AED64F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53B9F4-8A77-9DD9-43DC-360FB1D51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D4E533-4255-95BC-B01F-C3A450E82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214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CF6ADFA-EF9C-35A5-0131-1D223162D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6E8CDFB-E356-8AC5-CF22-4E47CB101A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10B717E-C430-1956-3253-45FE51AD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2AA63F-781A-BBDD-E419-B75EB546C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A2C0A0B-5578-D293-6046-DBC399FE4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7664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1C91DF5-A3A9-A189-3649-4E618057D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760C2934-3419-0D57-8099-5060066039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D0E2CF-C143-F53F-E05B-30837E8B8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2927D98-25E6-AA15-A0AE-480380B9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3A17E3-2D99-C9B3-6768-822CF526F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5016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F02716-F26D-5444-142F-B535FB955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425B41-6FF8-E82C-5985-A7032097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6FDCD40-4B41-DAC0-4908-33DA579A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D964AF0-4E69-DDD2-176E-8FFDEE30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8664BA-39BA-E655-E79D-6DDB056C4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929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C7E4B34-B725-352C-231D-F8596728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158F4AA-F41E-CCA6-E90E-0B3513F7B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86C4587-944C-F875-7665-3983D8614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77B50-DC3D-0DDF-A792-C0DE1E19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3B0917-C1CC-4364-A3D7-68EBC2E0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516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858704-5BA2-FAB9-B46E-12961E8CD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4C5049B-42CA-3EA0-6412-158D59461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42D664-23DD-468B-C3EC-C42AA2EC2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242C87-C6BD-0373-2F61-B7DEE523C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0DE9D1E-1DA1-EAFC-D0BB-D9664D8BA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C2FF44-676A-625C-0C24-4F5881660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49712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E563549-8E18-2095-0988-FD7FBFD9C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BA4EC2-3336-7E96-C66B-F30AB7BD7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EFFCF9F-2104-6169-6107-7E1048B9E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DEFEF186-CB7B-7F45-551F-3405F18A7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8C704BE-6A2F-A18D-40D8-BA1AD69DCC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8416E24-1866-82DC-98C3-6C2FAFEB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F4E7A9C-4D7C-7EB9-BA14-236BAFC3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3543401-AF75-8AE4-5959-C37704D2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22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61BFA3-2E73-69D5-744A-3FBB8F517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206FD61-7C86-5E6D-B846-977043990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C97BC2-9F44-E0C6-3083-C2E647C5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E6C7D5EB-E57E-585C-19D0-9B71CA4BA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932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7AF3A82-719F-3164-FBA8-E39C88C7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A7120B-C2CE-6AE1-6495-D775F3BF6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62C390-06D9-E70F-1E43-74BC08CF9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966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9EB398-DED9-FD74-3ED6-00E272AF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538867F-2510-8396-0F0E-93867D249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4495EC8-6148-129D-7528-2E3E17399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0F7E29E-9F96-77D2-D7D1-0A252880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FF52B3-17B9-1DC4-CC95-16A67A58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904B05A-D81D-32D5-654C-204EC886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65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96BF9F2-6E21-37F8-FC36-72B19AF9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5903770-AD4C-6F28-D724-C6BA28998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A3F3E2C-E8C9-D4C5-6801-12A87E6AC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554C16A-77FB-04CB-D3B8-A30D40814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C07A6DF-4E1D-7FFD-4664-493F9910D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310B6D-B899-9134-B110-D947A38A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274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l="-49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039EDA6-8359-2D7F-C8AA-DF613C6F4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E7669CB-0290-DCA5-062B-100018D7B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4579B2-7E08-3F56-7F73-C37365205B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608B5-0C4B-443A-BFA1-3F5EAA721A82}" type="datetimeFigureOut">
              <a:rPr lang="ar-SA" smtClean="0"/>
              <a:t>04/06/44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3B8318-5ED4-624D-72AD-8689FE96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D7D52E-3420-CA3C-9576-C9298B373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7A18-968E-4FFE-95C6-4DBAC3499429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C40C6EC-B5FF-193F-ACC4-42A51CC6A55C}"/>
              </a:ext>
            </a:extLst>
          </p:cNvPr>
          <p:cNvSpPr txBox="1"/>
          <p:nvPr userDrawn="1"/>
        </p:nvSpPr>
        <p:spPr>
          <a:xfrm>
            <a:off x="91440" y="6776339"/>
            <a:ext cx="6096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atin typeface="Dancing Script" pitchFamily="2" charset="0"/>
              </a:rPr>
              <a:t>Done by Hissah Alotaibi</a:t>
            </a:r>
            <a:endParaRPr lang="ar-SA" sz="2800" b="1" dirty="0">
              <a:latin typeface="Dancing Script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6852D45-ACF6-642D-0552-BD9D4C14E296}"/>
              </a:ext>
            </a:extLst>
          </p:cNvPr>
          <p:cNvSpPr txBox="1"/>
          <p:nvPr userDrawn="1"/>
        </p:nvSpPr>
        <p:spPr>
          <a:xfrm rot="16200000">
            <a:off x="10130488" y="4875852"/>
            <a:ext cx="359980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Dancing Script" pitchFamily="2" charset="0"/>
              </a:rPr>
              <a:t>Done by Hissah Alotaibi</a:t>
            </a:r>
            <a:endParaRPr lang="ar-SA" sz="2800" b="1" dirty="0">
              <a:solidFill>
                <a:schemeClr val="bg1">
                  <a:lumMod val="95000"/>
                </a:schemeClr>
              </a:solidFill>
              <a:latin typeface="Dancing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3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khgirls-my.sharepoint.com/:p:/r/personal/t330007_mkhg_moe_gov_sa/_layouts/15/doc2.aspx?sourcedoc=%7B0D660C3E-8DC1-438A-BBF2-E15F74DC1D3B%7D&amp;file=%D8%B4%D8%B1%D9%8A%D8%AD%D8%A9%20%D8%AA%D8%B9%D8%B2%D9%8A%D8%B2.pptm&amp;action=edit&amp;mobileredirect=true&amp;DefaultItemOpen=1&amp;ct=1672120258324&amp;wdOrigin=OFFICECOM-WEB.MAIN.EDGEWORTH&amp;cid=5d424329-0d1e-4632-ab34-d37488e5c77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0.png"/><Relationship Id="rId7" Type="http://schemas.openxmlformats.org/officeDocument/2006/relationships/hyperlink" Target="https://mkhgirls-my.sharepoint.com/:p:/r/personal/t330007_mkhg_moe_gov_sa/_layouts/15/doc2.aspx?sourcedoc=%7B0D660C3E-8DC1-438A-BBF2-E15F74DC1D3B%7D&amp;file=%D8%B4%D8%B1%D9%8A%D8%AD%D8%A9%20%D8%AA%D8%B9%D8%B2%D9%8A%D8%B2.pptm&amp;action=edit&amp;mobileredirect=true&amp;DefaultItemOpen=1&amp;ct=1672120258324&amp;wdOrigin=OFFICECOM-WEB.MAIN.EDGEWORTH&amp;cid=5d424329-0d1e-4632-ab34-d37488e5c774" TargetMode="External"/><Relationship Id="rId2" Type="http://schemas.openxmlformats.org/officeDocument/2006/relationships/hyperlink" Target="https://wordwall.net/ar/resource/7245251/mg3-u6-l1-vocabulary-go-gre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دعاء الصباح مكتوب 2021 افضل دعاء يقال في بداية اليوم - الفائدة ويب">
            <a:extLst>
              <a:ext uri="{FF2B5EF4-FFF2-40B4-BE49-F238E27FC236}">
                <a16:creationId xmlns:a16="http://schemas.microsoft.com/office/drawing/2014/main" id="{AA2ABF8A-8517-F418-0734-63FC49AD04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6" r="1" b="14805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272576"/>
      </p:ext>
    </p:extLst>
  </p:cSld>
  <p:clrMapOvr>
    <a:masterClrMapping/>
  </p:clrMapOvr>
  <p:transition spd="slow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What's Good and What's Bad about Wind Energy? - Kids Discover">
            <a:extLst>
              <a:ext uri="{FF2B5EF4-FFF2-40B4-BE49-F238E27FC236}">
                <a16:creationId xmlns:a16="http://schemas.microsoft.com/office/drawing/2014/main" id="{DB5F55E3-DE8F-461C-8289-AAB47D341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303" y="995324"/>
            <a:ext cx="7330346" cy="4867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CFF6EF8F-6B53-6768-1F92-4A7B02AC7464}"/>
              </a:ext>
            </a:extLst>
          </p:cNvPr>
          <p:cNvSpPr txBox="1"/>
          <p:nvPr/>
        </p:nvSpPr>
        <p:spPr>
          <a:xfrm>
            <a:off x="407774" y="1016523"/>
            <a:ext cx="311682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latin typeface="MV Boli" panose="02000500030200090000" pitchFamily="2" charset="0"/>
                <a:cs typeface="MV Boli" panose="02000500030200090000" pitchFamily="2" charset="0"/>
              </a:rPr>
              <a:t>What do you think is this ?</a:t>
            </a:r>
            <a:endParaRPr lang="ar-SA" sz="3200" dirty="0">
              <a:latin typeface="MV Boli" panose="0200050003020009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FCA4727-9AAB-0574-7165-3A61DF96376A}"/>
              </a:ext>
            </a:extLst>
          </p:cNvPr>
          <p:cNvSpPr txBox="1"/>
          <p:nvPr/>
        </p:nvSpPr>
        <p:spPr>
          <a:xfrm>
            <a:off x="185351" y="3428999"/>
            <a:ext cx="47289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Are there any wind farms near where we live?</a:t>
            </a:r>
            <a:endParaRPr lang="ar-SA" sz="3200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376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eadphone Icon Stock Illustrations – 43,421 Headphone Icon Stock  Illustrations, Vectors &amp; Clipart - Dreamstime">
            <a:extLst>
              <a:ext uri="{FF2B5EF4-FFF2-40B4-BE49-F238E27FC236}">
                <a16:creationId xmlns:a16="http://schemas.microsoft.com/office/drawing/2014/main" id="{C8336244-D2E2-3CEA-E142-D7B4864EA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2" t="18381" r="9907" b="22526"/>
          <a:stretch/>
        </p:blipFill>
        <p:spPr bwMode="auto">
          <a:xfrm>
            <a:off x="449474" y="2137279"/>
            <a:ext cx="4105116" cy="30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61351CE-6B8B-4DB7-3D2A-30B758E01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756" y="61020"/>
            <a:ext cx="7408244" cy="6774874"/>
          </a:xfrm>
          <a:prstGeom prst="rect">
            <a:avLst/>
          </a:prstGeom>
        </p:spPr>
      </p:pic>
      <p:pic>
        <p:nvPicPr>
          <p:cNvPr id="5" name="MG Bk 3 F-SA_'17_2-14">
            <a:hlinkClick r:id="" action="ppaction://media"/>
            <a:extLst>
              <a:ext uri="{FF2B5EF4-FFF2-40B4-BE49-F238E27FC236}">
                <a16:creationId xmlns:a16="http://schemas.microsoft.com/office/drawing/2014/main" id="{61E6D09B-2B42-AFCA-F9FD-959E5F0C17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21578" y="5758051"/>
            <a:ext cx="609600" cy="609600"/>
          </a:xfrm>
          <a:prstGeom prst="rect">
            <a:avLst/>
          </a:prstGeom>
        </p:spPr>
      </p:pic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75F3A13B-6C57-E118-2015-060668AB97FC}"/>
              </a:ext>
            </a:extLst>
          </p:cNvPr>
          <p:cNvGrpSpPr/>
          <p:nvPr/>
        </p:nvGrpSpPr>
        <p:grpSpPr>
          <a:xfrm>
            <a:off x="1566491" y="3218517"/>
            <a:ext cx="2028600" cy="1902493"/>
            <a:chOff x="62924" y="2950331"/>
            <a:chExt cx="2696302" cy="2782513"/>
          </a:xfrm>
        </p:grpSpPr>
        <p:pic>
          <p:nvPicPr>
            <p:cNvPr id="11268" name="Picture 4" descr="Free Girl reading book clipart,Free PNG – KIDAHA">
              <a:extLst>
                <a:ext uri="{FF2B5EF4-FFF2-40B4-BE49-F238E27FC236}">
                  <a16:creationId xmlns:a16="http://schemas.microsoft.com/office/drawing/2014/main" id="{CF19A374-5B9C-603B-EF33-AD107E053C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35" t="2800" r="25935" b="11305"/>
            <a:stretch/>
          </p:blipFill>
          <p:spPr bwMode="auto">
            <a:xfrm>
              <a:off x="768571" y="2950331"/>
              <a:ext cx="1287793" cy="2006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صورة 7" descr="صورة تحتوي على لعبة, قصاصة فنية, دمية&#10;&#10;تم إنشاء الوصف تلقائياً">
              <a:extLst>
                <a:ext uri="{FF2B5EF4-FFF2-40B4-BE49-F238E27FC236}">
                  <a16:creationId xmlns:a16="http://schemas.microsoft.com/office/drawing/2014/main" id="{D110ED26-8FFF-F36E-3890-A9956D510E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24" y="4180269"/>
              <a:ext cx="1600200" cy="1552575"/>
            </a:xfrm>
            <a:prstGeom prst="rect">
              <a:avLst/>
            </a:prstGeom>
          </p:spPr>
        </p:pic>
        <p:pic>
          <p:nvPicPr>
            <p:cNvPr id="9" name="صورة 8" descr="صورة تحتوي على لعبة, قصاصة فنية, دمية&#10;&#10;تم إنشاء الوصف تلقائياً">
              <a:extLst>
                <a:ext uri="{FF2B5EF4-FFF2-40B4-BE49-F238E27FC236}">
                  <a16:creationId xmlns:a16="http://schemas.microsoft.com/office/drawing/2014/main" id="{204D7646-A261-9BFD-310E-B625B4235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026" y="4180269"/>
              <a:ext cx="1600200" cy="1552575"/>
            </a:xfrm>
            <a:prstGeom prst="rect">
              <a:avLst/>
            </a:prstGeom>
          </p:spPr>
        </p:pic>
      </p:grp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825E938-7603-092A-0374-4886092C52F1}"/>
              </a:ext>
            </a:extLst>
          </p:cNvPr>
          <p:cNvSpPr txBox="1"/>
          <p:nvPr/>
        </p:nvSpPr>
        <p:spPr>
          <a:xfrm>
            <a:off x="627698" y="145043"/>
            <a:ext cx="3219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Questionnaire </a:t>
            </a:r>
            <a:endParaRPr lang="ar-SA" sz="3200" dirty="0"/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7D854ED-57F7-FBBC-1D06-3E1F55AE58E5}"/>
              </a:ext>
            </a:extLst>
          </p:cNvPr>
          <p:cNvSpPr txBox="1"/>
          <p:nvPr/>
        </p:nvSpPr>
        <p:spPr>
          <a:xfrm>
            <a:off x="849396" y="795149"/>
            <a:ext cx="281623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Listen and read along </a:t>
            </a:r>
            <a:endParaRPr lang="ar-S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41756"/>
      </p:ext>
    </p:extLst>
  </p:cSld>
  <p:clrMapOvr>
    <a:masterClrMapping/>
  </p:clrMapOvr>
  <p:transition spd="slow">
    <p:push dir="u"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3000" fill="hold"/>
                                            <p:tgtEl>
                                              <p:spTgt spid="11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3000" fill="hold"/>
                                            <p:tgtEl>
                                              <p:spTgt spid="11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000" fill="hold"/>
                                            <p:tgtEl>
                                              <p:spTgt spid="112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000" fill="hold"/>
                                            <p:tgtEl>
                                              <p:spTgt spid="112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61351CE-6B8B-4DB7-3D2A-30B758E0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756" y="61020"/>
            <a:ext cx="7408244" cy="677487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825E938-7603-092A-0374-4886092C52F1}"/>
              </a:ext>
            </a:extLst>
          </p:cNvPr>
          <p:cNvSpPr txBox="1"/>
          <p:nvPr/>
        </p:nvSpPr>
        <p:spPr>
          <a:xfrm>
            <a:off x="627697" y="453052"/>
            <a:ext cx="3219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Questionnaire </a:t>
            </a:r>
            <a:endParaRPr lang="ar-SA" sz="32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68998F0-DD40-65E9-80CF-709535B8DAB8}"/>
              </a:ext>
            </a:extLst>
          </p:cNvPr>
          <p:cNvSpPr txBox="1"/>
          <p:nvPr/>
        </p:nvSpPr>
        <p:spPr>
          <a:xfrm>
            <a:off x="833483" y="1217067"/>
            <a:ext cx="28083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Read &amp; Circle your answer</a:t>
            </a:r>
            <a:endParaRPr lang="ar-SA" sz="2000" dirty="0">
              <a:solidFill>
                <a:schemeClr val="accent2"/>
              </a:solidFill>
            </a:endParaRPr>
          </a:p>
        </p:txBody>
      </p:sp>
      <p:pic>
        <p:nvPicPr>
          <p:cNvPr id="12290" name="Picture 2" descr="Drawing Writing Clip Art - Writing Clipart, HD Png Download , Transparent  Png Image - PNGitem">
            <a:extLst>
              <a:ext uri="{FF2B5EF4-FFF2-40B4-BE49-F238E27FC236}">
                <a16:creationId xmlns:a16="http://schemas.microsoft.com/office/drawing/2014/main" id="{71EED72D-65B4-0AC0-FBE6-A943C9CE6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4252" r="17172" b="4240"/>
          <a:stretch/>
        </p:blipFill>
        <p:spPr bwMode="auto">
          <a:xfrm flipH="1">
            <a:off x="1407522" y="3827975"/>
            <a:ext cx="2234273" cy="276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3350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61351CE-6B8B-4DB7-3D2A-30B758E0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756" y="61020"/>
            <a:ext cx="7408244" cy="677487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825E938-7603-092A-0374-4886092C52F1}"/>
              </a:ext>
            </a:extLst>
          </p:cNvPr>
          <p:cNvSpPr txBox="1"/>
          <p:nvPr/>
        </p:nvSpPr>
        <p:spPr>
          <a:xfrm>
            <a:off x="627697" y="453052"/>
            <a:ext cx="32198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/>
              <a:t>Questionnaire </a:t>
            </a:r>
            <a:endParaRPr lang="ar-SA" sz="3200" dirty="0"/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68998F0-DD40-65E9-80CF-709535B8DAB8}"/>
              </a:ext>
            </a:extLst>
          </p:cNvPr>
          <p:cNvSpPr txBox="1"/>
          <p:nvPr/>
        </p:nvSpPr>
        <p:spPr>
          <a:xfrm>
            <a:off x="833483" y="1217067"/>
            <a:ext cx="28083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solidFill>
                  <a:schemeClr val="accent2"/>
                </a:solidFill>
              </a:rPr>
              <a:t>Read &amp; Circle your answer</a:t>
            </a:r>
            <a:endParaRPr lang="ar-SA" sz="2000" dirty="0">
              <a:solidFill>
                <a:schemeClr val="accent2"/>
              </a:solidFill>
            </a:endParaRPr>
          </a:p>
        </p:txBody>
      </p:sp>
      <p:pic>
        <p:nvPicPr>
          <p:cNvPr id="14338" name="Picture 2" descr="Girl Thinking White Transparent, Thinking Simple Girl Free Element,  Thinking, Doubt, Dialog Box PNG Image For Free Download | Simple cartoon,  Cartoon question mark, Black and white cartoon">
            <a:extLst>
              <a:ext uri="{FF2B5EF4-FFF2-40B4-BE49-F238E27FC236}">
                <a16:creationId xmlns:a16="http://schemas.microsoft.com/office/drawing/2014/main" id="{454694C9-908F-12B3-330B-8F0B271980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85278" l="3056" r="95556">
                        <a14:foregroundMark x1="60000" y1="75278" x2="60000" y2="75278"/>
                        <a14:foregroundMark x1="60000" y1="75278" x2="60000" y2="75278"/>
                        <a14:foregroundMark x1="58889" y1="70833" x2="44167" y2="75278"/>
                        <a14:foregroundMark x1="12500" y1="36667" x2="20833" y2="46111"/>
                        <a14:foregroundMark x1="15833" y1="75278" x2="15833" y2="75278"/>
                        <a14:foregroundMark x1="14722" y1="71111" x2="17500" y2="78889"/>
                        <a14:foregroundMark x1="80556" y1="80278" x2="46667" y2="82500"/>
                        <a14:foregroundMark x1="46667" y1="82500" x2="46667" y2="82500"/>
                        <a14:foregroundMark x1="91944" y1="13056" x2="91944" y2="13056"/>
                        <a14:foregroundMark x1="82778" y1="13056" x2="82778" y2="13056"/>
                        <a14:foregroundMark x1="80000" y1="15000" x2="89722" y2="46111"/>
                        <a14:foregroundMark x1="93056" y1="15000" x2="95556" y2="62222"/>
                        <a14:foregroundMark x1="33611" y1="9722" x2="33611" y2="9722"/>
                        <a14:foregroundMark x1="6667" y1="21111" x2="8056" y2="59444"/>
                        <a14:foregroundMark x1="4444" y1="71944" x2="4444" y2="71944"/>
                        <a14:foregroundMark x1="72778" y1="4444" x2="72778" y2="4444"/>
                        <a14:foregroundMark x1="27500" y1="6111" x2="28056" y2="11944"/>
                        <a14:foregroundMark x1="26667" y1="16944" x2="26667" y2="16944"/>
                        <a14:foregroundMark x1="74444" y1="23611" x2="13056" y2="46389"/>
                        <a14:foregroundMark x1="13056" y1="46389" x2="12778" y2="46389"/>
                        <a14:foregroundMark x1="9722" y1="33333" x2="29167" y2="71944"/>
                        <a14:foregroundMark x1="81389" y1="59722" x2="65833" y2="70833"/>
                        <a14:foregroundMark x1="65833" y1="70833" x2="62500" y2="70556"/>
                        <a14:foregroundMark x1="9444" y1="75278" x2="25000" y2="77500"/>
                        <a14:foregroundMark x1="25000" y1="77500" x2="43333" y2="73611"/>
                        <a14:foregroundMark x1="12222" y1="26944" x2="53056" y2="29167"/>
                        <a14:foregroundMark x1="54444" y1="19444" x2="15556" y2="20556"/>
                        <a14:foregroundMark x1="15556" y1="20556" x2="12500" y2="26667"/>
                        <a14:foregroundMark x1="86111" y1="59722" x2="80278" y2="69167"/>
                        <a14:foregroundMark x1="80278" y1="69167" x2="59722" y2="71944"/>
                        <a14:foregroundMark x1="85278" y1="71111" x2="88333" y2="85278"/>
                        <a14:foregroundMark x1="3056" y1="35000" x2="3056" y2="35000"/>
                        <a14:foregroundMark x1="29167" y1="5556" x2="29444" y2="11667"/>
                        <a14:foregroundMark x1="72778" y1="31667" x2="74444" y2="36667"/>
                        <a14:foregroundMark x1="74444" y1="29722" x2="78889" y2="41111"/>
                        <a14:foregroundMark x1="78889" y1="41111" x2="75556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4727"/>
          <a:stretch/>
        </p:blipFill>
        <p:spPr bwMode="auto">
          <a:xfrm>
            <a:off x="627697" y="3595817"/>
            <a:ext cx="3551964" cy="302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7F08A8-BC7F-A937-EB22-02F7B077F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971" y="1924953"/>
            <a:ext cx="7091246" cy="3859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555008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25A03B67-CE68-0841-A945-5CED077D83BA}"/>
              </a:ext>
            </a:extLst>
          </p:cNvPr>
          <p:cNvSpPr txBox="1"/>
          <p:nvPr/>
        </p:nvSpPr>
        <p:spPr>
          <a:xfrm>
            <a:off x="414377" y="1502253"/>
            <a:ext cx="3451377" cy="4897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using renewable energy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Conserving </a:t>
            </a:r>
            <a:r>
              <a:rPr lang="en-US" sz="2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water</a:t>
            </a:r>
          </a:p>
          <a:p>
            <a:pPr marL="285750" lvl="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en-US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turning devices off after using</a:t>
            </a:r>
            <a:endParaRPr lang="en-US" sz="2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Recycling garbage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Eating organic 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Reduce using plastic</a:t>
            </a:r>
          </a:p>
          <a:p>
            <a:pPr marL="285750" indent="-285750" algn="l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Sitting AC</a:t>
            </a:r>
            <a:r>
              <a:rPr lang="en-US" sz="2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fairly low</a:t>
            </a:r>
          </a:p>
        </p:txBody>
      </p:sp>
      <p:pic>
        <p:nvPicPr>
          <p:cNvPr id="3" name="Picture 4" descr="Save Planet Vector Illustration, Cartoon Flat Human Ecologist Hands Protect  Earth Globe Ecology, Saving Nature Global Stock Vector - Illustration of  energy, green: 195302012">
            <a:extLst>
              <a:ext uri="{FF2B5EF4-FFF2-40B4-BE49-F238E27FC236}">
                <a16:creationId xmlns:a16="http://schemas.microsoft.com/office/drawing/2014/main" id="{9EF0334D-C155-778E-26DB-849E8777C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4"/>
          <a:stretch/>
        </p:blipFill>
        <p:spPr bwMode="auto">
          <a:xfrm>
            <a:off x="6388444" y="0"/>
            <a:ext cx="5535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2B8A480-D598-4D2D-1B3B-EA0C6B8992EE}"/>
              </a:ext>
            </a:extLst>
          </p:cNvPr>
          <p:cNvSpPr txBox="1"/>
          <p:nvPr/>
        </p:nvSpPr>
        <p:spPr>
          <a:xfrm>
            <a:off x="1583668" y="380370"/>
            <a:ext cx="2916324" cy="919401"/>
          </a:xfrm>
          <a:prstGeom prst="wedgeRoundRectCallout">
            <a:avLst>
              <a:gd name="adj1" fmla="val 21523"/>
              <a:gd name="adj2" fmla="val 85292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“</a:t>
            </a:r>
            <a:r>
              <a:rPr lang="en-US" sz="2400" b="1" dirty="0">
                <a:solidFill>
                  <a:srgbClr val="008000"/>
                </a:solidFill>
              </a:rPr>
              <a:t>Go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>
                <a:solidFill>
                  <a:srgbClr val="008000"/>
                </a:solidFill>
              </a:rPr>
              <a:t>Green</a:t>
            </a:r>
            <a:r>
              <a:rPr lang="en-US" sz="2400" dirty="0"/>
              <a:t>”</a:t>
            </a:r>
          </a:p>
          <a:p>
            <a:pPr algn="ctr"/>
            <a:r>
              <a:rPr lang="en-US" sz="2400" dirty="0"/>
              <a:t>…. </a:t>
            </a:r>
            <a:r>
              <a:rPr lang="en-US" sz="2400" dirty="0">
                <a:solidFill>
                  <a:srgbClr val="FF0000"/>
                </a:solidFill>
              </a:rPr>
              <a:t>some ways?</a:t>
            </a:r>
            <a:endParaRPr lang="ar-SA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9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90FBCE0-2B9B-9FA5-61EA-6F92581C286B}"/>
              </a:ext>
            </a:extLst>
          </p:cNvPr>
          <p:cNvSpPr txBox="1"/>
          <p:nvPr/>
        </p:nvSpPr>
        <p:spPr>
          <a:xfrm>
            <a:off x="369349" y="317854"/>
            <a:ext cx="2622889" cy="1123712"/>
          </a:xfrm>
          <a:prstGeom prst="wedgeRoundRectCallout">
            <a:avLst>
              <a:gd name="adj1" fmla="val -25778"/>
              <a:gd name="adj2" fmla="val 102234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Are there any recycling laws in our community?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3B41BDBA-4BEB-E681-CBF1-D438C3467935}"/>
              </a:ext>
            </a:extLst>
          </p:cNvPr>
          <p:cNvSpPr txBox="1"/>
          <p:nvPr/>
        </p:nvSpPr>
        <p:spPr>
          <a:xfrm>
            <a:off x="9422074" y="1619728"/>
            <a:ext cx="2292018" cy="1464231"/>
          </a:xfrm>
          <a:prstGeom prst="wedgeRoundRectCallout">
            <a:avLst>
              <a:gd name="adj1" fmla="val -23996"/>
              <a:gd name="adj2" fmla="val 88774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Where does our electricity come from? How is it produced?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60C513F-006D-43EE-8E28-0B18D763DE7A}"/>
              </a:ext>
            </a:extLst>
          </p:cNvPr>
          <p:cNvSpPr txBox="1"/>
          <p:nvPr/>
        </p:nvSpPr>
        <p:spPr>
          <a:xfrm>
            <a:off x="9625656" y="3600904"/>
            <a:ext cx="2471284" cy="1464231"/>
          </a:xfrm>
          <a:prstGeom prst="wedgeRoundRectCallout">
            <a:avLst>
              <a:gd name="adj1" fmla="val -24474"/>
              <a:gd name="adj2" fmla="val 9133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What kind of bags do most people use in the grocery stores here? </a:t>
            </a:r>
            <a:endParaRPr lang="ar-SA" sz="2000" dirty="0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9F42B3C-66E9-14E0-A7C4-3C1695A91B51}"/>
              </a:ext>
            </a:extLst>
          </p:cNvPr>
          <p:cNvSpPr txBox="1"/>
          <p:nvPr/>
        </p:nvSpPr>
        <p:spPr>
          <a:xfrm>
            <a:off x="95838" y="2034881"/>
            <a:ext cx="2622889" cy="1123712"/>
          </a:xfrm>
          <a:prstGeom prst="wedgeRoundRectCallout">
            <a:avLst>
              <a:gd name="adj1" fmla="val -32278"/>
              <a:gd name="adj2" fmla="val 8473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Can you buy organic fruits and vegetables around here?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4320295-DF29-BC78-DEE3-D4397806044E}"/>
              </a:ext>
            </a:extLst>
          </p:cNvPr>
          <p:cNvSpPr txBox="1"/>
          <p:nvPr/>
        </p:nvSpPr>
        <p:spPr>
          <a:xfrm>
            <a:off x="9422074" y="5275613"/>
            <a:ext cx="2769926" cy="1123712"/>
          </a:xfrm>
          <a:prstGeom prst="wedgeRoundRectCallout">
            <a:avLst>
              <a:gd name="adj1" fmla="val -24579"/>
              <a:gd name="adj2" fmla="val 94158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Do many people in the city have their own gardens?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AD233E7-C3BE-8C61-BEEC-DC7DBF8EEC04}"/>
              </a:ext>
            </a:extLst>
          </p:cNvPr>
          <p:cNvSpPr txBox="1"/>
          <p:nvPr/>
        </p:nvSpPr>
        <p:spPr>
          <a:xfrm>
            <a:off x="9537260" y="271596"/>
            <a:ext cx="2322097" cy="1123712"/>
          </a:xfrm>
          <a:prstGeom prst="wedgeRoundRectCallout">
            <a:avLst>
              <a:gd name="adj1" fmla="val 20425"/>
              <a:gd name="adj2" fmla="val 937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How do people heat and/or cool their homes?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F556F0-E697-F442-0961-D7AA30B1D6AA}"/>
              </a:ext>
            </a:extLst>
          </p:cNvPr>
          <p:cNvSpPr txBox="1"/>
          <p:nvPr/>
        </p:nvSpPr>
        <p:spPr>
          <a:xfrm>
            <a:off x="369349" y="3655247"/>
            <a:ext cx="2471284" cy="1123712"/>
          </a:xfrm>
          <a:prstGeom prst="wedgeRoundRectCallout">
            <a:avLst>
              <a:gd name="adj1" fmla="val -27659"/>
              <a:gd name="adj2" fmla="val 98196"/>
              <a:gd name="adj3" fmla="val 16667"/>
            </a:avLst>
          </a:prstGeom>
          <a:solidFill>
            <a:srgbClr val="9FDFAF"/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What does our school do to be “green”?</a:t>
            </a:r>
            <a:endParaRPr lang="ar-SA" sz="2000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3D69159-3501-535A-6E0D-FAC445BD44D3}"/>
              </a:ext>
            </a:extLst>
          </p:cNvPr>
          <p:cNvSpPr txBox="1"/>
          <p:nvPr/>
        </p:nvSpPr>
        <p:spPr>
          <a:xfrm>
            <a:off x="445151" y="5275613"/>
            <a:ext cx="2471285" cy="1123712"/>
          </a:xfrm>
          <a:prstGeom prst="wedgeRoundRectCallout">
            <a:avLst>
              <a:gd name="adj1" fmla="val -16278"/>
              <a:gd name="adj2" fmla="val 8957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. Is pollution from cars and other vehicles a problem?</a:t>
            </a:r>
          </a:p>
        </p:txBody>
      </p:sp>
      <p:pic>
        <p:nvPicPr>
          <p:cNvPr id="11" name="Picture 4" descr="Save Planet Vector Illustration, Cartoon Flat Human Ecologist Hands Protect  Earth Globe Ecology, Saving Nature Global Stock Vector - Illustration of  energy, green: 195302012">
            <a:extLst>
              <a:ext uri="{FF2B5EF4-FFF2-40B4-BE49-F238E27FC236}">
                <a16:creationId xmlns:a16="http://schemas.microsoft.com/office/drawing/2014/main" id="{A219E663-54B4-CD17-8B4E-A6FE1EC950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4"/>
          <a:stretch/>
        </p:blipFill>
        <p:spPr bwMode="auto">
          <a:xfrm>
            <a:off x="3508219" y="0"/>
            <a:ext cx="55358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191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61351CE-6B8B-4DB7-3D2A-30B758E01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756" y="61020"/>
            <a:ext cx="7408244" cy="6774874"/>
          </a:xfrm>
          <a:prstGeom prst="rect">
            <a:avLst/>
          </a:prstGeom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825E938-7603-092A-0374-4886092C52F1}"/>
              </a:ext>
            </a:extLst>
          </p:cNvPr>
          <p:cNvSpPr txBox="1"/>
          <p:nvPr/>
        </p:nvSpPr>
        <p:spPr>
          <a:xfrm>
            <a:off x="409061" y="191789"/>
            <a:ext cx="293048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Find a word that means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E95B95E-9ABC-DB1C-3B2A-B0EA0D52B476}"/>
              </a:ext>
            </a:extLst>
          </p:cNvPr>
          <p:cNvSpPr txBox="1"/>
          <p:nvPr/>
        </p:nvSpPr>
        <p:spPr>
          <a:xfrm>
            <a:off x="170688" y="1370965"/>
            <a:ext cx="423472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start up a computer</a:t>
            </a:r>
          </a:p>
          <a:p>
            <a:pPr algn="l"/>
            <a:r>
              <a:rPr lang="en-US" sz="2400" dirty="0"/>
              <a:t> 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</a:rPr>
              <a:t>The food you buy at a supermarket or similar store</a:t>
            </a:r>
          </a:p>
          <a:p>
            <a:pPr algn="l"/>
            <a:endParaRPr lang="en-US" sz="2400" dirty="0"/>
          </a:p>
          <a:p>
            <a:pPr algn="l"/>
            <a:r>
              <a:rPr lang="en-US" sz="2400" dirty="0"/>
              <a:t>you can use it again</a:t>
            </a:r>
          </a:p>
          <a:p>
            <a:pPr algn="l"/>
            <a:r>
              <a:rPr lang="en-US" sz="2400" dirty="0"/>
              <a:t> </a:t>
            </a:r>
          </a:p>
          <a:p>
            <a:pPr algn="l"/>
            <a:r>
              <a:rPr lang="en-US" sz="2400" dirty="0">
                <a:solidFill>
                  <a:srgbClr val="00B050"/>
                </a:solidFill>
              </a:rPr>
              <a:t>A place for throwing away garbage</a:t>
            </a:r>
          </a:p>
          <a:p>
            <a:pPr algn="l"/>
            <a:endParaRPr lang="en-US" sz="2400" dirty="0">
              <a:solidFill>
                <a:srgbClr val="00B050"/>
              </a:solidFill>
            </a:endParaRPr>
          </a:p>
          <a:p>
            <a:pPr algn="l"/>
            <a:r>
              <a:rPr lang="en-US" sz="2400" dirty="0"/>
              <a:t>a place to store water</a:t>
            </a:r>
            <a:endParaRPr lang="ar-SA" sz="2400" dirty="0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5891733E-7EFF-8DCA-1B46-46FB4F78359C}"/>
              </a:ext>
            </a:extLst>
          </p:cNvPr>
          <p:cNvSpPr/>
          <p:nvPr/>
        </p:nvSpPr>
        <p:spPr>
          <a:xfrm>
            <a:off x="6175420" y="845394"/>
            <a:ext cx="515156" cy="229992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ACFC0DDF-5292-D1D1-2032-3F4B0F2062F4}"/>
              </a:ext>
            </a:extLst>
          </p:cNvPr>
          <p:cNvSpPr/>
          <p:nvPr/>
        </p:nvSpPr>
        <p:spPr>
          <a:xfrm>
            <a:off x="5937160" y="2207603"/>
            <a:ext cx="643943" cy="229992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AF37FFA9-8C8E-A375-3B4E-28E9E0668E0D}"/>
              </a:ext>
            </a:extLst>
          </p:cNvPr>
          <p:cNvSpPr/>
          <p:nvPr/>
        </p:nvSpPr>
        <p:spPr>
          <a:xfrm>
            <a:off x="7371008" y="6255862"/>
            <a:ext cx="643943" cy="229992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F091540-2BCF-C8D6-3707-3568F412AE23}"/>
              </a:ext>
            </a:extLst>
          </p:cNvPr>
          <p:cNvSpPr/>
          <p:nvPr/>
        </p:nvSpPr>
        <p:spPr>
          <a:xfrm>
            <a:off x="10455499" y="615402"/>
            <a:ext cx="594574" cy="229992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E537451-15C9-DD09-0C6C-F1BDAD74042B}"/>
              </a:ext>
            </a:extLst>
          </p:cNvPr>
          <p:cNvSpPr/>
          <p:nvPr/>
        </p:nvSpPr>
        <p:spPr>
          <a:xfrm>
            <a:off x="9195514" y="6444136"/>
            <a:ext cx="383309" cy="229992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صورة 12" descr="صورة تحتوي على صندوق, تعيين&#10;&#10;تم إنشاء الوصف تلقائياً">
            <a:hlinkClick r:id="rId3"/>
            <a:extLst>
              <a:ext uri="{FF2B5EF4-FFF2-40B4-BE49-F238E27FC236}">
                <a16:creationId xmlns:a16="http://schemas.microsoft.com/office/drawing/2014/main" id="{BCF54AD8-C0C1-FC63-79D9-200C4DEB8B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71" y="5476682"/>
            <a:ext cx="2152950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401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76837BB-4115-67B5-5B84-7F90FBE06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265" r="1431" b="1916"/>
          <a:stretch/>
        </p:blipFill>
        <p:spPr>
          <a:xfrm>
            <a:off x="384810" y="172036"/>
            <a:ext cx="11422380" cy="6685964"/>
          </a:xfrm>
          <a:prstGeom prst="rect">
            <a:avLst/>
          </a:prstGeom>
        </p:spPr>
      </p:pic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213B07-4E3A-5460-3C82-4524CF09B7E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265" r="1431" b="35852"/>
          <a:stretch/>
        </p:blipFill>
        <p:spPr>
          <a:xfrm>
            <a:off x="672464" y="481445"/>
            <a:ext cx="10368915" cy="5987935"/>
          </a:xfrm>
          <a:prstGeom prst="rect">
            <a:avLst/>
          </a:prstGeom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A4C4C5ED-E10E-3983-F968-D61B251EAA73}"/>
              </a:ext>
            </a:extLst>
          </p:cNvPr>
          <p:cNvSpPr txBox="1"/>
          <p:nvPr/>
        </p:nvSpPr>
        <p:spPr>
          <a:xfrm>
            <a:off x="4453159" y="3635540"/>
            <a:ext cx="1915552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air conditioner 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F6EA184A-E659-2AA3-02F0-691FA2EE12ED}"/>
              </a:ext>
            </a:extLst>
          </p:cNvPr>
          <p:cNvSpPr txBox="1"/>
          <p:nvPr/>
        </p:nvSpPr>
        <p:spPr>
          <a:xfrm>
            <a:off x="4896395" y="4024160"/>
            <a:ext cx="1676022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consumption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24831161-5642-6333-7F24-6DE8017174DA}"/>
              </a:ext>
            </a:extLst>
          </p:cNvPr>
          <p:cNvSpPr txBox="1"/>
          <p:nvPr/>
        </p:nvSpPr>
        <p:spPr>
          <a:xfrm>
            <a:off x="3165166" y="4494957"/>
            <a:ext cx="1272208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pesticide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A93FCD04-BE32-4ED3-EB4E-29BDF586803A}"/>
              </a:ext>
            </a:extLst>
          </p:cNvPr>
          <p:cNvSpPr txBox="1"/>
          <p:nvPr/>
        </p:nvSpPr>
        <p:spPr>
          <a:xfrm>
            <a:off x="1897879" y="5001355"/>
            <a:ext cx="1272208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Organic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030B6C47-7366-EC44-4308-2E5346A034BF}"/>
              </a:ext>
            </a:extLst>
          </p:cNvPr>
          <p:cNvSpPr txBox="1"/>
          <p:nvPr/>
        </p:nvSpPr>
        <p:spPr>
          <a:xfrm>
            <a:off x="3425359" y="5464727"/>
            <a:ext cx="1272208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source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F07EA6E9-DDFB-E89D-1C1D-E5B71CA60E60}"/>
              </a:ext>
            </a:extLst>
          </p:cNvPr>
          <p:cNvSpPr txBox="1"/>
          <p:nvPr/>
        </p:nvSpPr>
        <p:spPr>
          <a:xfrm>
            <a:off x="7774557" y="5927315"/>
            <a:ext cx="1272208" cy="3516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MV Boli" panose="02000500030200090000" pitchFamily="2" charset="0"/>
                <a:cs typeface="MV Boli" panose="02000500030200090000" pitchFamily="2" charset="0"/>
              </a:rPr>
              <a:t>conserve</a:t>
            </a:r>
          </a:p>
        </p:txBody>
      </p:sp>
    </p:spTree>
    <p:extLst>
      <p:ext uri="{BB962C8B-B14F-4D97-AF65-F5344CB8AC3E}">
        <p14:creationId xmlns:p14="http://schemas.microsoft.com/office/powerpoint/2010/main" val="6713008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ECAB20F3-17DC-740F-0E1F-7FCDCAFAC2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63990" r="30574" b="4201"/>
          <a:stretch/>
        </p:blipFill>
        <p:spPr>
          <a:xfrm>
            <a:off x="297179" y="765810"/>
            <a:ext cx="8538211" cy="4663439"/>
          </a:xfrm>
          <a:prstGeom prst="rect">
            <a:avLst/>
          </a:prstGeom>
        </p:spPr>
      </p:pic>
      <p:sp>
        <p:nvSpPr>
          <p:cNvPr id="3" name="مربع نص 49">
            <a:extLst>
              <a:ext uri="{FF2B5EF4-FFF2-40B4-BE49-F238E27FC236}">
                <a16:creationId xmlns:a16="http://schemas.microsoft.com/office/drawing/2014/main" id="{2E055B1F-126B-5CBD-E543-EA9969E4113C}"/>
              </a:ext>
            </a:extLst>
          </p:cNvPr>
          <p:cNvSpPr txBox="1"/>
          <p:nvPr/>
        </p:nvSpPr>
        <p:spPr>
          <a:xfrm>
            <a:off x="8260080" y="498351"/>
            <a:ext cx="3931920" cy="5593839"/>
          </a:xfrm>
          <a:prstGeom prst="rect">
            <a:avLst/>
          </a:prstGeom>
          <a:noFill/>
          <a:ln w="76200">
            <a:solidFill>
              <a:schemeClr val="bg1"/>
            </a:solidFill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endParaRPr lang="en-US" sz="1100" dirty="0">
              <a:solidFill>
                <a:srgbClr val="0000FF"/>
              </a:solidFill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1-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collect rainwater for use; not leave the water running; </a:t>
            </a:r>
          </a:p>
          <a:p>
            <a:pPr algn="l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take quick shower .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2-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fuel efficiency 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3-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plastic, paper, glass, and metal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4-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They can use pesticides.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5-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in plastic bag .</a:t>
            </a:r>
          </a:p>
          <a:p>
            <a:pPr algn="l"/>
            <a:endParaRPr lang="en-US" sz="1100" dirty="0">
              <a:solidFill>
                <a:srgbClr val="0000FF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FD76E4E-F7B1-40DF-75E2-06D306B11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13146" r="29788" b="6606"/>
          <a:stretch/>
        </p:blipFill>
        <p:spPr>
          <a:xfrm>
            <a:off x="-36729495" y="18707899"/>
            <a:ext cx="289091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2713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hlinkClick r:id="rId2"/>
            <a:extLst>
              <a:ext uri="{FF2B5EF4-FFF2-40B4-BE49-F238E27FC236}">
                <a16:creationId xmlns:a16="http://schemas.microsoft.com/office/drawing/2014/main" id="{2A8FE0C3-9D8A-4134-054B-CF5FA4945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262434"/>
            <a:ext cx="3810000" cy="3810000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58698666-1263-BE57-9876-13A0E3DE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85547" y="2986262"/>
            <a:ext cx="2632726" cy="24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E382AB34-F97D-8613-50E4-D422E2EF2E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" b="1"/>
          <a:stretch/>
        </p:blipFill>
        <p:spPr>
          <a:xfrm rot="21223020">
            <a:off x="-8001964" y="-11006384"/>
            <a:ext cx="9879657" cy="5571067"/>
          </a:xfrm>
          <a:prstGeom prst="roundRect">
            <a:avLst>
              <a:gd name="adj" fmla="val 5898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39FC8838-6F8E-D419-D9BF-0427BC340BF1}"/>
              </a:ext>
            </a:extLst>
          </p:cNvPr>
          <p:cNvSpPr txBox="1"/>
          <p:nvPr/>
        </p:nvSpPr>
        <p:spPr>
          <a:xfrm>
            <a:off x="627697" y="453052"/>
            <a:ext cx="321988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Quiz Time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54877A1C-C95D-ECF5-AE7E-A0A096E359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2" t="13146" r="29788" b="6606"/>
          <a:stretch/>
        </p:blipFill>
        <p:spPr>
          <a:xfrm>
            <a:off x="-96223" y="3704622"/>
            <a:ext cx="2890911" cy="3429000"/>
          </a:xfrm>
          <a:prstGeom prst="rect">
            <a:avLst/>
          </a:prstGeom>
        </p:spPr>
      </p:pic>
      <p:pic>
        <p:nvPicPr>
          <p:cNvPr id="13" name="صورة 12" descr="صورة تحتوي على صندوق, تعيين&#10;&#10;تم إنشاء الوصف تلقائياً">
            <a:hlinkClick r:id="rId7"/>
            <a:extLst>
              <a:ext uri="{FF2B5EF4-FFF2-40B4-BE49-F238E27FC236}">
                <a16:creationId xmlns:a16="http://schemas.microsoft.com/office/drawing/2014/main" id="{97B2A00C-6706-4818-C9A6-859072714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128" y="5419122"/>
            <a:ext cx="2152950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434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CE82D2D7-3BC3-30FF-2735-F7BA1D216266}"/>
              </a:ext>
            </a:extLst>
          </p:cNvPr>
          <p:cNvSpPr txBox="1"/>
          <p:nvPr/>
        </p:nvSpPr>
        <p:spPr>
          <a:xfrm>
            <a:off x="6414841" y="2236301"/>
            <a:ext cx="5025028" cy="17904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Unit -</a:t>
            </a:r>
            <a:r>
              <a:rPr lang="en-US" sz="12000" b="1" dirty="0">
                <a:solidFill>
                  <a:srgbClr val="FF000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2</a:t>
            </a: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-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endParaRPr lang="en-US" sz="12000" b="1" dirty="0"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7600" b="1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Going Green</a:t>
            </a:r>
            <a:endParaRPr lang="en-US" sz="176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E3234F5-49AE-F191-716B-3FE21AF95861}"/>
              </a:ext>
            </a:extLst>
          </p:cNvPr>
          <p:cNvGrpSpPr/>
          <p:nvPr/>
        </p:nvGrpSpPr>
        <p:grpSpPr>
          <a:xfrm>
            <a:off x="15877973" y="4323080"/>
            <a:ext cx="3503294" cy="5069840"/>
            <a:chOff x="8115300" y="1165860"/>
            <a:chExt cx="3503294" cy="5069840"/>
          </a:xfrm>
        </p:grpSpPr>
        <p:pic>
          <p:nvPicPr>
            <p:cNvPr id="7" name="Google Shape;4264;p117" descr="Picture 35">
              <a:extLst>
                <a:ext uri="{FF2B5EF4-FFF2-40B4-BE49-F238E27FC236}">
                  <a16:creationId xmlns:a16="http://schemas.microsoft.com/office/drawing/2014/main" id="{48362E15-F980-5DBF-272B-34C9F1812EB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4286;p117" descr="Freeform 31">
              <a:extLst>
                <a:ext uri="{FF2B5EF4-FFF2-40B4-BE49-F238E27FC236}">
                  <a16:creationId xmlns:a16="http://schemas.microsoft.com/office/drawing/2014/main" id="{D13B1C7A-A65E-B9D1-FA99-6F81D633F7A0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287;p117" descr="Freeform 32">
              <a:extLst>
                <a:ext uri="{FF2B5EF4-FFF2-40B4-BE49-F238E27FC236}">
                  <a16:creationId xmlns:a16="http://schemas.microsoft.com/office/drawing/2014/main" id="{E0948953-70BB-40B3-9A4B-FFE235BEDA71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288;p117" descr="Freeform 33">
              <a:extLst>
                <a:ext uri="{FF2B5EF4-FFF2-40B4-BE49-F238E27FC236}">
                  <a16:creationId xmlns:a16="http://schemas.microsoft.com/office/drawing/2014/main" id="{0FB174D8-5818-3D37-9DE6-65A5CB7AA441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289;p117" descr="Freeform 34">
              <a:extLst>
                <a:ext uri="{FF2B5EF4-FFF2-40B4-BE49-F238E27FC236}">
                  <a16:creationId xmlns:a16="http://schemas.microsoft.com/office/drawing/2014/main" id="{DC7E46E9-2396-9238-981C-1A2245CD7F42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290;p117" descr="Freeform 35">
              <a:extLst>
                <a:ext uri="{FF2B5EF4-FFF2-40B4-BE49-F238E27FC236}">
                  <a16:creationId xmlns:a16="http://schemas.microsoft.com/office/drawing/2014/main" id="{7949CF06-BF8D-0242-302E-BD569FB4E795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D6AE6F2-3620-7D29-0364-F0E69F0DB7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40" y="117271"/>
            <a:ext cx="6320536" cy="662345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B4E0278-4139-8D1E-2CC8-A08CB2398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4" y="461189"/>
            <a:ext cx="5283753" cy="596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591FB54E-6188-29CA-0C5E-83BB68D3D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" b="1"/>
          <a:stretch/>
        </p:blipFill>
        <p:spPr>
          <a:xfrm rot="21223020">
            <a:off x="1407631" y="763054"/>
            <a:ext cx="9879657" cy="5571067"/>
          </a:xfrm>
          <a:prstGeom prst="roundRect">
            <a:avLst>
              <a:gd name="adj" fmla="val 5898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2" descr="لو قامت الساعة وفي يد احدكم فسيلة">
            <a:extLst>
              <a:ext uri="{FF2B5EF4-FFF2-40B4-BE49-F238E27FC236}">
                <a16:creationId xmlns:a16="http://schemas.microsoft.com/office/drawing/2014/main" id="{26116E26-8140-5873-8645-CA4054D3F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18119" r="6033" b="17403"/>
          <a:stretch/>
        </p:blipFill>
        <p:spPr bwMode="auto">
          <a:xfrm>
            <a:off x="20456161" y="10332743"/>
            <a:ext cx="4756786" cy="4906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60329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لو قامت الساعة وفي يد احدكم فسيلة">
            <a:extLst>
              <a:ext uri="{FF2B5EF4-FFF2-40B4-BE49-F238E27FC236}">
                <a16:creationId xmlns:a16="http://schemas.microsoft.com/office/drawing/2014/main" id="{7545375D-5A3A-D8CF-F136-3EED7ABC8C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18119" r="6033" b="17403"/>
          <a:stretch/>
        </p:blipFill>
        <p:spPr bwMode="auto">
          <a:xfrm>
            <a:off x="3904128" y="975644"/>
            <a:ext cx="4756786" cy="4906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2" descr="World environment and sustainable development Vector Image">
            <a:extLst>
              <a:ext uri="{FF2B5EF4-FFF2-40B4-BE49-F238E27FC236}">
                <a16:creationId xmlns:a16="http://schemas.microsoft.com/office/drawing/2014/main" id="{1BC9C4A1-0872-A206-9B6A-74A5C5750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9371" r="6607" b="37047"/>
          <a:stretch/>
        </p:blipFill>
        <p:spPr bwMode="auto">
          <a:xfrm>
            <a:off x="0" y="5213444"/>
            <a:ext cx="5909481" cy="16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943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orld environment and sustainable development Vector Image">
            <a:extLst>
              <a:ext uri="{FF2B5EF4-FFF2-40B4-BE49-F238E27FC236}">
                <a16:creationId xmlns:a16="http://schemas.microsoft.com/office/drawing/2014/main" id="{A07FA243-1D36-A374-0A24-925EE4AE3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9371" r="6607" b="37047"/>
          <a:stretch/>
        </p:blipFill>
        <p:spPr bwMode="auto">
          <a:xfrm>
            <a:off x="0" y="5213444"/>
            <a:ext cx="5909481" cy="16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Sticker - Have A Nice Day – THREE POTATO FOUR">
            <a:extLst>
              <a:ext uri="{FF2B5EF4-FFF2-40B4-BE49-F238E27FC236}">
                <a16:creationId xmlns:a16="http://schemas.microsoft.com/office/drawing/2014/main" id="{2674A933-13C7-68EE-1D98-30AFFF1050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7E4D3"/>
              </a:clrFrom>
              <a:clrTo>
                <a:srgbClr val="E7E4D3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32040" r="7364" b="33931"/>
          <a:stretch/>
        </p:blipFill>
        <p:spPr bwMode="auto">
          <a:xfrm>
            <a:off x="1897039" y="1279478"/>
            <a:ext cx="8873916" cy="35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1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4FCB65B2-C31F-E3A5-FA89-B22AA6EFC958}"/>
              </a:ext>
            </a:extLst>
          </p:cNvPr>
          <p:cNvSpPr txBox="1"/>
          <p:nvPr/>
        </p:nvSpPr>
        <p:spPr>
          <a:xfrm>
            <a:off x="240030" y="1505056"/>
            <a:ext cx="6423660" cy="31469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/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Listen &amp; Discuss</a:t>
            </a:r>
          </a:p>
          <a:p>
            <a:pPr lvl="2" algn="ctr" rtl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solidFill>
                  <a:srgbClr val="00B050"/>
                </a:solidFill>
                <a:latin typeface="MV Boli" panose="02000500030200090000" pitchFamily="2" charset="0"/>
                <a:ea typeface="+mj-ea"/>
                <a:cs typeface="MV Boli" panose="02000500030200090000" pitchFamily="2" charset="0"/>
              </a:rPr>
              <a:t>Pair Work</a:t>
            </a:r>
            <a:endParaRPr lang="en-US" sz="17600" b="1" dirty="0">
              <a:solidFill>
                <a:srgbClr val="00B050"/>
              </a:solidFill>
              <a:latin typeface="MV Boli" panose="02000500030200090000" pitchFamily="2" charset="0"/>
              <a:ea typeface="+mj-ea"/>
              <a:cs typeface="MV Boli" panose="02000500030200090000" pitchFamily="2" charset="0"/>
            </a:endParaRPr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4B56FF3-63C4-1F1A-5B7D-09385550B0A7}"/>
              </a:ext>
            </a:extLst>
          </p:cNvPr>
          <p:cNvGrpSpPr/>
          <p:nvPr/>
        </p:nvGrpSpPr>
        <p:grpSpPr>
          <a:xfrm>
            <a:off x="8115300" y="1165860"/>
            <a:ext cx="3503294" cy="5069840"/>
            <a:chOff x="8115300" y="1165860"/>
            <a:chExt cx="3503294" cy="5069840"/>
          </a:xfrm>
        </p:grpSpPr>
        <p:pic>
          <p:nvPicPr>
            <p:cNvPr id="2" name="Google Shape;4264;p117" descr="Picture 35">
              <a:extLst>
                <a:ext uri="{FF2B5EF4-FFF2-40B4-BE49-F238E27FC236}">
                  <a16:creationId xmlns:a16="http://schemas.microsoft.com/office/drawing/2014/main" id="{4588405A-4A1D-7D05-9934-F5A4FC14B3E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8115300" y="1165860"/>
              <a:ext cx="3503294" cy="5069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4286;p117" descr="Freeform 31">
              <a:extLst>
                <a:ext uri="{FF2B5EF4-FFF2-40B4-BE49-F238E27FC236}">
                  <a16:creationId xmlns:a16="http://schemas.microsoft.com/office/drawing/2014/main" id="{ACFE76AD-DB70-EEF3-D841-CB2D6D4AD6D3}"/>
                </a:ext>
              </a:extLst>
            </p:cNvPr>
            <p:cNvSpPr/>
            <p:nvPr/>
          </p:nvSpPr>
          <p:spPr>
            <a:xfrm>
              <a:off x="10481749" y="3221311"/>
              <a:ext cx="846164" cy="415377"/>
            </a:xfrm>
            <a:custGeom>
              <a:avLst/>
              <a:gdLst/>
              <a:ahLst/>
              <a:cxnLst/>
              <a:rect l="l" t="t" r="r" b="b"/>
              <a:pathLst>
                <a:path w="21508" h="21600" extrusionOk="0">
                  <a:moveTo>
                    <a:pt x="6303" y="20483"/>
                  </a:moveTo>
                  <a:cubicBezTo>
                    <a:pt x="6303" y="20607"/>
                    <a:pt x="6366" y="20607"/>
                    <a:pt x="6366" y="20731"/>
                  </a:cubicBezTo>
                  <a:cubicBezTo>
                    <a:pt x="6366" y="20855"/>
                    <a:pt x="6366" y="20979"/>
                    <a:pt x="6366" y="21103"/>
                  </a:cubicBezTo>
                  <a:cubicBezTo>
                    <a:pt x="6303" y="21228"/>
                    <a:pt x="6241" y="21352"/>
                    <a:pt x="6179" y="21352"/>
                  </a:cubicBezTo>
                  <a:cubicBezTo>
                    <a:pt x="5494" y="21476"/>
                    <a:pt x="4809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4062" y="21600"/>
                    <a:pt x="4062" y="21600"/>
                    <a:pt x="4062" y="21600"/>
                  </a:cubicBezTo>
                  <a:cubicBezTo>
                    <a:pt x="3066" y="21600"/>
                    <a:pt x="2257" y="21476"/>
                    <a:pt x="1448" y="21103"/>
                  </a:cubicBezTo>
                  <a:cubicBezTo>
                    <a:pt x="1199" y="20979"/>
                    <a:pt x="950" y="20855"/>
                    <a:pt x="701" y="20607"/>
                  </a:cubicBezTo>
                  <a:cubicBezTo>
                    <a:pt x="203" y="20110"/>
                    <a:pt x="78" y="19490"/>
                    <a:pt x="16" y="19117"/>
                  </a:cubicBezTo>
                  <a:cubicBezTo>
                    <a:pt x="-46" y="18497"/>
                    <a:pt x="78" y="17876"/>
                    <a:pt x="327" y="17379"/>
                  </a:cubicBezTo>
                  <a:cubicBezTo>
                    <a:pt x="701" y="16634"/>
                    <a:pt x="1199" y="16014"/>
                    <a:pt x="1821" y="15393"/>
                  </a:cubicBezTo>
                  <a:cubicBezTo>
                    <a:pt x="2008" y="15269"/>
                    <a:pt x="2257" y="15145"/>
                    <a:pt x="2444" y="14897"/>
                  </a:cubicBezTo>
                  <a:cubicBezTo>
                    <a:pt x="2568" y="14772"/>
                    <a:pt x="2568" y="14772"/>
                    <a:pt x="2568" y="14772"/>
                  </a:cubicBezTo>
                  <a:cubicBezTo>
                    <a:pt x="2755" y="14648"/>
                    <a:pt x="2817" y="14524"/>
                    <a:pt x="2880" y="14276"/>
                  </a:cubicBezTo>
                  <a:cubicBezTo>
                    <a:pt x="2880" y="14028"/>
                    <a:pt x="2817" y="13903"/>
                    <a:pt x="2755" y="13655"/>
                  </a:cubicBezTo>
                  <a:cubicBezTo>
                    <a:pt x="2070" y="12290"/>
                    <a:pt x="1759" y="10552"/>
                    <a:pt x="1759" y="8441"/>
                  </a:cubicBezTo>
                  <a:cubicBezTo>
                    <a:pt x="1821" y="6455"/>
                    <a:pt x="2382" y="5214"/>
                    <a:pt x="3440" y="4717"/>
                  </a:cubicBezTo>
                  <a:cubicBezTo>
                    <a:pt x="3627" y="4593"/>
                    <a:pt x="3876" y="4593"/>
                    <a:pt x="4062" y="4469"/>
                  </a:cubicBezTo>
                  <a:cubicBezTo>
                    <a:pt x="4249" y="4593"/>
                    <a:pt x="4498" y="4593"/>
                    <a:pt x="4685" y="4717"/>
                  </a:cubicBezTo>
                  <a:cubicBezTo>
                    <a:pt x="5743" y="5214"/>
                    <a:pt x="6303" y="6455"/>
                    <a:pt x="6366" y="8441"/>
                  </a:cubicBezTo>
                  <a:cubicBezTo>
                    <a:pt x="6366" y="10552"/>
                    <a:pt x="6054" y="12290"/>
                    <a:pt x="5370" y="13655"/>
                  </a:cubicBezTo>
                  <a:cubicBezTo>
                    <a:pt x="5307" y="13903"/>
                    <a:pt x="5245" y="14028"/>
                    <a:pt x="5245" y="14276"/>
                  </a:cubicBezTo>
                  <a:cubicBezTo>
                    <a:pt x="5307" y="14524"/>
                    <a:pt x="5370" y="14648"/>
                    <a:pt x="5556" y="14772"/>
                  </a:cubicBezTo>
                  <a:cubicBezTo>
                    <a:pt x="5805" y="15021"/>
                    <a:pt x="5805" y="15021"/>
                    <a:pt x="5805" y="15021"/>
                  </a:cubicBezTo>
                  <a:cubicBezTo>
                    <a:pt x="5930" y="15145"/>
                    <a:pt x="5992" y="15393"/>
                    <a:pt x="5930" y="15641"/>
                  </a:cubicBezTo>
                  <a:cubicBezTo>
                    <a:pt x="5930" y="15766"/>
                    <a:pt x="5868" y="15890"/>
                    <a:pt x="5805" y="15890"/>
                  </a:cubicBezTo>
                  <a:cubicBezTo>
                    <a:pt x="5743" y="15890"/>
                    <a:pt x="5681" y="15890"/>
                    <a:pt x="5619" y="15890"/>
                  </a:cubicBezTo>
                  <a:cubicBezTo>
                    <a:pt x="5370" y="15641"/>
                    <a:pt x="5370" y="15641"/>
                    <a:pt x="5370" y="15641"/>
                  </a:cubicBezTo>
                  <a:cubicBezTo>
                    <a:pt x="5058" y="15517"/>
                    <a:pt x="4872" y="15021"/>
                    <a:pt x="4809" y="14400"/>
                  </a:cubicBezTo>
                  <a:cubicBezTo>
                    <a:pt x="4747" y="13903"/>
                    <a:pt x="4809" y="13407"/>
                    <a:pt x="5058" y="13034"/>
                  </a:cubicBezTo>
                  <a:cubicBezTo>
                    <a:pt x="5619" y="11793"/>
                    <a:pt x="5930" y="10303"/>
                    <a:pt x="5868" y="8566"/>
                  </a:cubicBezTo>
                  <a:cubicBezTo>
                    <a:pt x="5868" y="6952"/>
                    <a:pt x="5432" y="5959"/>
                    <a:pt x="4560" y="5586"/>
                  </a:cubicBezTo>
                  <a:cubicBezTo>
                    <a:pt x="4374" y="5462"/>
                    <a:pt x="4249" y="5462"/>
                    <a:pt x="4062" y="5462"/>
                  </a:cubicBezTo>
                  <a:cubicBezTo>
                    <a:pt x="3876" y="5462"/>
                    <a:pt x="3751" y="5462"/>
                    <a:pt x="3564" y="5586"/>
                  </a:cubicBezTo>
                  <a:cubicBezTo>
                    <a:pt x="2693" y="5959"/>
                    <a:pt x="2257" y="6952"/>
                    <a:pt x="2257" y="8566"/>
                  </a:cubicBezTo>
                  <a:cubicBezTo>
                    <a:pt x="2195" y="10303"/>
                    <a:pt x="2506" y="11793"/>
                    <a:pt x="3066" y="13034"/>
                  </a:cubicBezTo>
                  <a:cubicBezTo>
                    <a:pt x="3253" y="13407"/>
                    <a:pt x="3378" y="13903"/>
                    <a:pt x="3315" y="14524"/>
                  </a:cubicBezTo>
                  <a:cubicBezTo>
                    <a:pt x="3253" y="15021"/>
                    <a:pt x="3066" y="15517"/>
                    <a:pt x="2755" y="15641"/>
                  </a:cubicBezTo>
                  <a:cubicBezTo>
                    <a:pt x="2631" y="15766"/>
                    <a:pt x="2631" y="15766"/>
                    <a:pt x="2631" y="15766"/>
                  </a:cubicBezTo>
                  <a:cubicBezTo>
                    <a:pt x="2444" y="16014"/>
                    <a:pt x="2195" y="16138"/>
                    <a:pt x="2070" y="16262"/>
                  </a:cubicBezTo>
                  <a:cubicBezTo>
                    <a:pt x="1448" y="16883"/>
                    <a:pt x="1012" y="17379"/>
                    <a:pt x="701" y="18000"/>
                  </a:cubicBezTo>
                  <a:cubicBezTo>
                    <a:pt x="514" y="18372"/>
                    <a:pt x="452" y="18621"/>
                    <a:pt x="514" y="18869"/>
                  </a:cubicBezTo>
                  <a:cubicBezTo>
                    <a:pt x="514" y="19241"/>
                    <a:pt x="639" y="19490"/>
                    <a:pt x="888" y="19738"/>
                  </a:cubicBezTo>
                  <a:cubicBezTo>
                    <a:pt x="1074" y="19986"/>
                    <a:pt x="1323" y="20110"/>
                    <a:pt x="1572" y="20234"/>
                  </a:cubicBezTo>
                  <a:cubicBezTo>
                    <a:pt x="2319" y="20607"/>
                    <a:pt x="3129" y="20607"/>
                    <a:pt x="4062" y="20731"/>
                  </a:cubicBezTo>
                  <a:cubicBezTo>
                    <a:pt x="4747" y="20607"/>
                    <a:pt x="5432" y="20607"/>
                    <a:pt x="6117" y="20359"/>
                  </a:cubicBezTo>
                  <a:cubicBezTo>
                    <a:pt x="6179" y="20359"/>
                    <a:pt x="6241" y="20359"/>
                    <a:pt x="6303" y="20483"/>
                  </a:cubicBezTo>
                  <a:close/>
                  <a:moveTo>
                    <a:pt x="15329" y="20110"/>
                  </a:moveTo>
                  <a:cubicBezTo>
                    <a:pt x="15080" y="20359"/>
                    <a:pt x="14769" y="20607"/>
                    <a:pt x="14395" y="20731"/>
                  </a:cubicBezTo>
                  <a:cubicBezTo>
                    <a:pt x="13400" y="21228"/>
                    <a:pt x="12404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11159" y="21352"/>
                    <a:pt x="11159" y="21352"/>
                    <a:pt x="11159" y="21352"/>
                  </a:cubicBezTo>
                  <a:cubicBezTo>
                    <a:pt x="9914" y="21352"/>
                    <a:pt x="8855" y="21228"/>
                    <a:pt x="7859" y="20731"/>
                  </a:cubicBezTo>
                  <a:cubicBezTo>
                    <a:pt x="7486" y="20607"/>
                    <a:pt x="7175" y="20359"/>
                    <a:pt x="6926" y="20110"/>
                  </a:cubicBezTo>
                  <a:cubicBezTo>
                    <a:pt x="6303" y="19614"/>
                    <a:pt x="6117" y="18869"/>
                    <a:pt x="6054" y="18248"/>
                  </a:cubicBezTo>
                  <a:cubicBezTo>
                    <a:pt x="5992" y="17628"/>
                    <a:pt x="6179" y="16883"/>
                    <a:pt x="6428" y="16262"/>
                  </a:cubicBezTo>
                  <a:cubicBezTo>
                    <a:pt x="6926" y="15269"/>
                    <a:pt x="7486" y="14524"/>
                    <a:pt x="8357" y="13779"/>
                  </a:cubicBezTo>
                  <a:cubicBezTo>
                    <a:pt x="8606" y="13531"/>
                    <a:pt x="8855" y="13283"/>
                    <a:pt x="9104" y="13159"/>
                  </a:cubicBezTo>
                  <a:cubicBezTo>
                    <a:pt x="9291" y="13034"/>
                    <a:pt x="9291" y="13034"/>
                    <a:pt x="9291" y="13034"/>
                  </a:cubicBezTo>
                  <a:cubicBezTo>
                    <a:pt x="9478" y="12786"/>
                    <a:pt x="9602" y="12538"/>
                    <a:pt x="9665" y="12166"/>
                  </a:cubicBezTo>
                  <a:cubicBezTo>
                    <a:pt x="9727" y="11917"/>
                    <a:pt x="9665" y="11545"/>
                    <a:pt x="9478" y="11297"/>
                  </a:cubicBezTo>
                  <a:cubicBezTo>
                    <a:pt x="8669" y="9559"/>
                    <a:pt x="8233" y="7448"/>
                    <a:pt x="8295" y="4841"/>
                  </a:cubicBezTo>
                  <a:cubicBezTo>
                    <a:pt x="8357" y="2359"/>
                    <a:pt x="9042" y="745"/>
                    <a:pt x="10349" y="124"/>
                  </a:cubicBezTo>
                  <a:cubicBezTo>
                    <a:pt x="10598" y="0"/>
                    <a:pt x="10847" y="0"/>
                    <a:pt x="11096" y="0"/>
                  </a:cubicBezTo>
                  <a:cubicBezTo>
                    <a:pt x="11408" y="0"/>
                    <a:pt x="11657" y="0"/>
                    <a:pt x="11906" y="124"/>
                  </a:cubicBezTo>
                  <a:cubicBezTo>
                    <a:pt x="13213" y="745"/>
                    <a:pt x="13898" y="2359"/>
                    <a:pt x="13960" y="4841"/>
                  </a:cubicBezTo>
                  <a:cubicBezTo>
                    <a:pt x="14022" y="7448"/>
                    <a:pt x="13586" y="9683"/>
                    <a:pt x="12777" y="11297"/>
                  </a:cubicBezTo>
                  <a:cubicBezTo>
                    <a:pt x="12590" y="11545"/>
                    <a:pt x="12590" y="11917"/>
                    <a:pt x="12590" y="12166"/>
                  </a:cubicBezTo>
                  <a:cubicBezTo>
                    <a:pt x="12653" y="12538"/>
                    <a:pt x="12777" y="12786"/>
                    <a:pt x="12964" y="13034"/>
                  </a:cubicBezTo>
                  <a:cubicBezTo>
                    <a:pt x="13151" y="13159"/>
                    <a:pt x="13151" y="13159"/>
                    <a:pt x="13151" y="13159"/>
                  </a:cubicBezTo>
                  <a:cubicBezTo>
                    <a:pt x="13400" y="13283"/>
                    <a:pt x="13649" y="13531"/>
                    <a:pt x="13898" y="13779"/>
                  </a:cubicBezTo>
                  <a:cubicBezTo>
                    <a:pt x="14769" y="14524"/>
                    <a:pt x="15329" y="15269"/>
                    <a:pt x="15827" y="16262"/>
                  </a:cubicBezTo>
                  <a:cubicBezTo>
                    <a:pt x="16014" y="16634"/>
                    <a:pt x="16201" y="17503"/>
                    <a:pt x="16138" y="18248"/>
                  </a:cubicBezTo>
                  <a:cubicBezTo>
                    <a:pt x="16076" y="18869"/>
                    <a:pt x="15889" y="19614"/>
                    <a:pt x="15329" y="20110"/>
                  </a:cubicBezTo>
                  <a:close/>
                  <a:moveTo>
                    <a:pt x="9478" y="13903"/>
                  </a:moveTo>
                  <a:cubicBezTo>
                    <a:pt x="9291" y="14028"/>
                    <a:pt x="9291" y="14028"/>
                    <a:pt x="9291" y="14028"/>
                  </a:cubicBezTo>
                  <a:cubicBezTo>
                    <a:pt x="9042" y="14152"/>
                    <a:pt x="8793" y="14400"/>
                    <a:pt x="8544" y="14648"/>
                  </a:cubicBezTo>
                  <a:cubicBezTo>
                    <a:pt x="7735" y="15269"/>
                    <a:pt x="7237" y="16014"/>
                    <a:pt x="6801" y="16883"/>
                  </a:cubicBezTo>
                  <a:cubicBezTo>
                    <a:pt x="6615" y="17255"/>
                    <a:pt x="6490" y="17752"/>
                    <a:pt x="6552" y="18124"/>
                  </a:cubicBezTo>
                  <a:cubicBezTo>
                    <a:pt x="6615" y="18621"/>
                    <a:pt x="6801" y="18993"/>
                    <a:pt x="7113" y="19241"/>
                  </a:cubicBezTo>
                  <a:cubicBezTo>
                    <a:pt x="7361" y="19490"/>
                    <a:pt x="7610" y="19738"/>
                    <a:pt x="7922" y="19862"/>
                  </a:cubicBezTo>
                  <a:cubicBezTo>
                    <a:pt x="8918" y="20359"/>
                    <a:pt x="9914" y="20359"/>
                    <a:pt x="11159" y="20483"/>
                  </a:cubicBezTo>
                  <a:cubicBezTo>
                    <a:pt x="12341" y="20359"/>
                    <a:pt x="13337" y="20359"/>
                    <a:pt x="14333" y="19862"/>
                  </a:cubicBezTo>
                  <a:cubicBezTo>
                    <a:pt x="14644" y="19738"/>
                    <a:pt x="14893" y="19490"/>
                    <a:pt x="15142" y="19241"/>
                  </a:cubicBezTo>
                  <a:cubicBezTo>
                    <a:pt x="15454" y="18993"/>
                    <a:pt x="15578" y="18621"/>
                    <a:pt x="15640" y="18124"/>
                  </a:cubicBezTo>
                  <a:cubicBezTo>
                    <a:pt x="15703" y="17628"/>
                    <a:pt x="15578" y="17131"/>
                    <a:pt x="15454" y="16883"/>
                  </a:cubicBezTo>
                  <a:cubicBezTo>
                    <a:pt x="15018" y="16014"/>
                    <a:pt x="14520" y="15269"/>
                    <a:pt x="13711" y="14648"/>
                  </a:cubicBezTo>
                  <a:cubicBezTo>
                    <a:pt x="13462" y="14400"/>
                    <a:pt x="13213" y="14152"/>
                    <a:pt x="13026" y="14028"/>
                  </a:cubicBezTo>
                  <a:cubicBezTo>
                    <a:pt x="12839" y="13903"/>
                    <a:pt x="12839" y="13903"/>
                    <a:pt x="12839" y="13903"/>
                  </a:cubicBezTo>
                  <a:cubicBezTo>
                    <a:pt x="12466" y="13531"/>
                    <a:pt x="12217" y="13034"/>
                    <a:pt x="12155" y="12414"/>
                  </a:cubicBezTo>
                  <a:cubicBezTo>
                    <a:pt x="12092" y="11793"/>
                    <a:pt x="12155" y="11172"/>
                    <a:pt x="12404" y="10676"/>
                  </a:cubicBezTo>
                  <a:cubicBezTo>
                    <a:pt x="13151" y="9186"/>
                    <a:pt x="13524" y="7200"/>
                    <a:pt x="13462" y="4966"/>
                  </a:cubicBezTo>
                  <a:cubicBezTo>
                    <a:pt x="13462" y="2855"/>
                    <a:pt x="12902" y="1614"/>
                    <a:pt x="11781" y="1117"/>
                  </a:cubicBezTo>
                  <a:cubicBezTo>
                    <a:pt x="11594" y="993"/>
                    <a:pt x="11345" y="869"/>
                    <a:pt x="11096" y="869"/>
                  </a:cubicBezTo>
                  <a:cubicBezTo>
                    <a:pt x="10910" y="869"/>
                    <a:pt x="10723" y="993"/>
                    <a:pt x="10474" y="1117"/>
                  </a:cubicBezTo>
                  <a:cubicBezTo>
                    <a:pt x="9353" y="1614"/>
                    <a:pt x="8793" y="2855"/>
                    <a:pt x="8793" y="4966"/>
                  </a:cubicBezTo>
                  <a:cubicBezTo>
                    <a:pt x="8731" y="7200"/>
                    <a:pt x="9042" y="9186"/>
                    <a:pt x="9851" y="10676"/>
                  </a:cubicBezTo>
                  <a:cubicBezTo>
                    <a:pt x="10100" y="11172"/>
                    <a:pt x="10163" y="11793"/>
                    <a:pt x="10100" y="12414"/>
                  </a:cubicBezTo>
                  <a:cubicBezTo>
                    <a:pt x="10038" y="13034"/>
                    <a:pt x="9789" y="13531"/>
                    <a:pt x="9478" y="13903"/>
                  </a:cubicBezTo>
                  <a:close/>
                  <a:moveTo>
                    <a:pt x="21243" y="17752"/>
                  </a:moveTo>
                  <a:cubicBezTo>
                    <a:pt x="20932" y="17007"/>
                    <a:pt x="20496" y="16510"/>
                    <a:pt x="19873" y="15890"/>
                  </a:cubicBezTo>
                  <a:cubicBezTo>
                    <a:pt x="19687" y="15766"/>
                    <a:pt x="19500" y="15641"/>
                    <a:pt x="19375" y="15517"/>
                  </a:cubicBezTo>
                  <a:cubicBezTo>
                    <a:pt x="19189" y="15393"/>
                    <a:pt x="19189" y="15393"/>
                    <a:pt x="19189" y="15393"/>
                  </a:cubicBezTo>
                  <a:cubicBezTo>
                    <a:pt x="19064" y="15269"/>
                    <a:pt x="19002" y="15145"/>
                    <a:pt x="19002" y="14897"/>
                  </a:cubicBezTo>
                  <a:cubicBezTo>
                    <a:pt x="18940" y="14772"/>
                    <a:pt x="19002" y="14524"/>
                    <a:pt x="19064" y="14400"/>
                  </a:cubicBezTo>
                  <a:cubicBezTo>
                    <a:pt x="19687" y="13159"/>
                    <a:pt x="19998" y="11669"/>
                    <a:pt x="19936" y="9683"/>
                  </a:cubicBezTo>
                  <a:cubicBezTo>
                    <a:pt x="19936" y="7945"/>
                    <a:pt x="19438" y="6703"/>
                    <a:pt x="18442" y="6207"/>
                  </a:cubicBezTo>
                  <a:cubicBezTo>
                    <a:pt x="18255" y="6207"/>
                    <a:pt x="18068" y="6083"/>
                    <a:pt x="17881" y="6083"/>
                  </a:cubicBezTo>
                  <a:cubicBezTo>
                    <a:pt x="17695" y="6083"/>
                    <a:pt x="17508" y="6207"/>
                    <a:pt x="17321" y="6207"/>
                  </a:cubicBezTo>
                  <a:cubicBezTo>
                    <a:pt x="16325" y="6703"/>
                    <a:pt x="15827" y="7945"/>
                    <a:pt x="15765" y="9683"/>
                  </a:cubicBezTo>
                  <a:cubicBezTo>
                    <a:pt x="15765" y="11669"/>
                    <a:pt x="16014" y="13159"/>
                    <a:pt x="16699" y="14400"/>
                  </a:cubicBezTo>
                  <a:cubicBezTo>
                    <a:pt x="16761" y="14524"/>
                    <a:pt x="16761" y="14772"/>
                    <a:pt x="16761" y="14897"/>
                  </a:cubicBezTo>
                  <a:cubicBezTo>
                    <a:pt x="16761" y="15145"/>
                    <a:pt x="16636" y="15269"/>
                    <a:pt x="16512" y="15393"/>
                  </a:cubicBezTo>
                  <a:cubicBezTo>
                    <a:pt x="16387" y="15517"/>
                    <a:pt x="16325" y="15766"/>
                    <a:pt x="16387" y="16014"/>
                  </a:cubicBezTo>
                  <a:cubicBezTo>
                    <a:pt x="16450" y="16262"/>
                    <a:pt x="16574" y="16386"/>
                    <a:pt x="16699" y="16262"/>
                  </a:cubicBezTo>
                  <a:cubicBezTo>
                    <a:pt x="17010" y="16014"/>
                    <a:pt x="17197" y="15641"/>
                    <a:pt x="17197" y="15145"/>
                  </a:cubicBezTo>
                  <a:cubicBezTo>
                    <a:pt x="17259" y="14648"/>
                    <a:pt x="17197" y="14152"/>
                    <a:pt x="17010" y="13779"/>
                  </a:cubicBezTo>
                  <a:cubicBezTo>
                    <a:pt x="16450" y="12662"/>
                    <a:pt x="16201" y="11421"/>
                    <a:pt x="16263" y="9807"/>
                  </a:cubicBezTo>
                  <a:cubicBezTo>
                    <a:pt x="16263" y="8317"/>
                    <a:pt x="16636" y="7572"/>
                    <a:pt x="17446" y="7200"/>
                  </a:cubicBezTo>
                  <a:cubicBezTo>
                    <a:pt x="17570" y="7076"/>
                    <a:pt x="17757" y="7076"/>
                    <a:pt x="17881" y="7076"/>
                  </a:cubicBezTo>
                  <a:cubicBezTo>
                    <a:pt x="18006" y="7076"/>
                    <a:pt x="18193" y="7076"/>
                    <a:pt x="18317" y="7200"/>
                  </a:cubicBezTo>
                  <a:cubicBezTo>
                    <a:pt x="19064" y="7572"/>
                    <a:pt x="19438" y="8317"/>
                    <a:pt x="19500" y="9807"/>
                  </a:cubicBezTo>
                  <a:cubicBezTo>
                    <a:pt x="19500" y="11421"/>
                    <a:pt x="19251" y="12786"/>
                    <a:pt x="18753" y="13779"/>
                  </a:cubicBezTo>
                  <a:cubicBezTo>
                    <a:pt x="18566" y="14152"/>
                    <a:pt x="18442" y="14648"/>
                    <a:pt x="18504" y="15145"/>
                  </a:cubicBezTo>
                  <a:cubicBezTo>
                    <a:pt x="18566" y="15641"/>
                    <a:pt x="18753" y="16014"/>
                    <a:pt x="19064" y="16262"/>
                  </a:cubicBezTo>
                  <a:cubicBezTo>
                    <a:pt x="19189" y="16386"/>
                    <a:pt x="19189" y="16386"/>
                    <a:pt x="19189" y="16386"/>
                  </a:cubicBezTo>
                  <a:cubicBezTo>
                    <a:pt x="19375" y="16510"/>
                    <a:pt x="19500" y="16634"/>
                    <a:pt x="19687" y="16759"/>
                  </a:cubicBezTo>
                  <a:cubicBezTo>
                    <a:pt x="20247" y="17255"/>
                    <a:pt x="20620" y="17752"/>
                    <a:pt x="20932" y="18372"/>
                  </a:cubicBezTo>
                  <a:cubicBezTo>
                    <a:pt x="20994" y="18497"/>
                    <a:pt x="21056" y="18869"/>
                    <a:pt x="20994" y="19117"/>
                  </a:cubicBezTo>
                  <a:cubicBezTo>
                    <a:pt x="20994" y="19490"/>
                    <a:pt x="20869" y="19738"/>
                    <a:pt x="20745" y="19862"/>
                  </a:cubicBezTo>
                  <a:cubicBezTo>
                    <a:pt x="20558" y="19986"/>
                    <a:pt x="20371" y="20110"/>
                    <a:pt x="20122" y="20234"/>
                  </a:cubicBezTo>
                  <a:cubicBezTo>
                    <a:pt x="19438" y="20607"/>
                    <a:pt x="18753" y="20607"/>
                    <a:pt x="17881" y="20731"/>
                  </a:cubicBezTo>
                  <a:cubicBezTo>
                    <a:pt x="17757" y="20607"/>
                    <a:pt x="17757" y="20607"/>
                    <a:pt x="17757" y="20607"/>
                  </a:cubicBezTo>
                  <a:cubicBezTo>
                    <a:pt x="17072" y="20607"/>
                    <a:pt x="16574" y="20607"/>
                    <a:pt x="16014" y="20483"/>
                  </a:cubicBezTo>
                  <a:cubicBezTo>
                    <a:pt x="15889" y="20359"/>
                    <a:pt x="15765" y="20607"/>
                    <a:pt x="15765" y="20855"/>
                  </a:cubicBezTo>
                  <a:cubicBezTo>
                    <a:pt x="15765" y="20979"/>
                    <a:pt x="15765" y="21103"/>
                    <a:pt x="15765" y="21103"/>
                  </a:cubicBezTo>
                  <a:cubicBezTo>
                    <a:pt x="15827" y="21228"/>
                    <a:pt x="15889" y="21352"/>
                    <a:pt x="15952" y="21352"/>
                  </a:cubicBezTo>
                  <a:cubicBezTo>
                    <a:pt x="16512" y="21600"/>
                    <a:pt x="17010" y="21600"/>
                    <a:pt x="17757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7881" y="21600"/>
                    <a:pt x="17881" y="21600"/>
                    <a:pt x="17881" y="21600"/>
                  </a:cubicBezTo>
                  <a:cubicBezTo>
                    <a:pt x="18753" y="21600"/>
                    <a:pt x="19500" y="21476"/>
                    <a:pt x="20247" y="21228"/>
                  </a:cubicBezTo>
                  <a:cubicBezTo>
                    <a:pt x="20496" y="21103"/>
                    <a:pt x="20745" y="20855"/>
                    <a:pt x="20932" y="20731"/>
                  </a:cubicBezTo>
                  <a:cubicBezTo>
                    <a:pt x="21243" y="20359"/>
                    <a:pt x="21430" y="19862"/>
                    <a:pt x="21492" y="19366"/>
                  </a:cubicBezTo>
                  <a:cubicBezTo>
                    <a:pt x="21554" y="18745"/>
                    <a:pt x="21430" y="18124"/>
                    <a:pt x="21243" y="177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287;p117" descr="Freeform 32">
              <a:extLst>
                <a:ext uri="{FF2B5EF4-FFF2-40B4-BE49-F238E27FC236}">
                  <a16:creationId xmlns:a16="http://schemas.microsoft.com/office/drawing/2014/main" id="{30229F13-789C-085C-A317-16E37827320C}"/>
                </a:ext>
              </a:extLst>
            </p:cNvPr>
            <p:cNvSpPr/>
            <p:nvPr/>
          </p:nvSpPr>
          <p:spPr>
            <a:xfrm>
              <a:off x="9516947" y="1855646"/>
              <a:ext cx="699999" cy="682613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3399" y="10800"/>
                  </a:moveTo>
                  <a:cubicBezTo>
                    <a:pt x="3399" y="11027"/>
                    <a:pt x="3248" y="11178"/>
                    <a:pt x="3097" y="11178"/>
                  </a:cubicBezTo>
                  <a:cubicBezTo>
                    <a:pt x="302" y="11178"/>
                    <a:pt x="302" y="11178"/>
                    <a:pt x="302" y="11178"/>
                  </a:cubicBezTo>
                  <a:cubicBezTo>
                    <a:pt x="151" y="11178"/>
                    <a:pt x="0" y="11027"/>
                    <a:pt x="0" y="10800"/>
                  </a:cubicBezTo>
                  <a:cubicBezTo>
                    <a:pt x="0" y="10573"/>
                    <a:pt x="151" y="10422"/>
                    <a:pt x="302" y="10422"/>
                  </a:cubicBezTo>
                  <a:cubicBezTo>
                    <a:pt x="3097" y="10422"/>
                    <a:pt x="3097" y="10422"/>
                    <a:pt x="3097" y="10422"/>
                  </a:cubicBezTo>
                  <a:cubicBezTo>
                    <a:pt x="3248" y="10422"/>
                    <a:pt x="3399" y="10573"/>
                    <a:pt x="3399" y="10800"/>
                  </a:cubicBezTo>
                  <a:close/>
                  <a:moveTo>
                    <a:pt x="5060" y="16011"/>
                  </a:moveTo>
                  <a:cubicBezTo>
                    <a:pt x="3550" y="17522"/>
                    <a:pt x="3550" y="17522"/>
                    <a:pt x="3550" y="17522"/>
                  </a:cubicBezTo>
                  <a:cubicBezTo>
                    <a:pt x="3550" y="17597"/>
                    <a:pt x="3474" y="17673"/>
                    <a:pt x="3474" y="17748"/>
                  </a:cubicBezTo>
                  <a:cubicBezTo>
                    <a:pt x="3474" y="17899"/>
                    <a:pt x="3550" y="17975"/>
                    <a:pt x="3550" y="18050"/>
                  </a:cubicBezTo>
                  <a:cubicBezTo>
                    <a:pt x="3625" y="18050"/>
                    <a:pt x="3776" y="18126"/>
                    <a:pt x="3852" y="18126"/>
                  </a:cubicBezTo>
                  <a:cubicBezTo>
                    <a:pt x="3927" y="18126"/>
                    <a:pt x="4003" y="18050"/>
                    <a:pt x="4078" y="18050"/>
                  </a:cubicBezTo>
                  <a:cubicBezTo>
                    <a:pt x="5589" y="16540"/>
                    <a:pt x="5589" y="16540"/>
                    <a:pt x="5589" y="16540"/>
                  </a:cubicBezTo>
                  <a:cubicBezTo>
                    <a:pt x="5740" y="16389"/>
                    <a:pt x="5740" y="16162"/>
                    <a:pt x="5589" y="16011"/>
                  </a:cubicBezTo>
                  <a:cubicBezTo>
                    <a:pt x="5438" y="15860"/>
                    <a:pt x="5211" y="15860"/>
                    <a:pt x="5060" y="16011"/>
                  </a:cubicBezTo>
                  <a:close/>
                  <a:moveTo>
                    <a:pt x="5060" y="5589"/>
                  </a:moveTo>
                  <a:cubicBezTo>
                    <a:pt x="5136" y="5664"/>
                    <a:pt x="5211" y="5664"/>
                    <a:pt x="5362" y="5664"/>
                  </a:cubicBezTo>
                  <a:cubicBezTo>
                    <a:pt x="5438" y="5664"/>
                    <a:pt x="5513" y="5664"/>
                    <a:pt x="5589" y="5589"/>
                  </a:cubicBezTo>
                  <a:cubicBezTo>
                    <a:pt x="5740" y="5438"/>
                    <a:pt x="5740" y="5211"/>
                    <a:pt x="5589" y="5060"/>
                  </a:cubicBezTo>
                  <a:cubicBezTo>
                    <a:pt x="4078" y="3550"/>
                    <a:pt x="4078" y="3550"/>
                    <a:pt x="4078" y="3550"/>
                  </a:cubicBezTo>
                  <a:cubicBezTo>
                    <a:pt x="3927" y="3474"/>
                    <a:pt x="3701" y="3474"/>
                    <a:pt x="3550" y="3550"/>
                  </a:cubicBezTo>
                  <a:cubicBezTo>
                    <a:pt x="3550" y="3625"/>
                    <a:pt x="3474" y="3701"/>
                    <a:pt x="3474" y="3852"/>
                  </a:cubicBezTo>
                  <a:cubicBezTo>
                    <a:pt x="3474" y="3927"/>
                    <a:pt x="3550" y="4003"/>
                    <a:pt x="3550" y="4078"/>
                  </a:cubicBezTo>
                  <a:lnTo>
                    <a:pt x="5060" y="5589"/>
                  </a:lnTo>
                  <a:close/>
                  <a:moveTo>
                    <a:pt x="10800" y="3399"/>
                  </a:moveTo>
                  <a:cubicBezTo>
                    <a:pt x="11027" y="3399"/>
                    <a:pt x="11178" y="3248"/>
                    <a:pt x="11178" y="3097"/>
                  </a:cubicBezTo>
                  <a:cubicBezTo>
                    <a:pt x="11178" y="302"/>
                    <a:pt x="11178" y="302"/>
                    <a:pt x="11178" y="302"/>
                  </a:cubicBezTo>
                  <a:cubicBezTo>
                    <a:pt x="11178" y="151"/>
                    <a:pt x="11027" y="0"/>
                    <a:pt x="10800" y="0"/>
                  </a:cubicBezTo>
                  <a:cubicBezTo>
                    <a:pt x="10573" y="0"/>
                    <a:pt x="10422" y="151"/>
                    <a:pt x="10422" y="302"/>
                  </a:cubicBezTo>
                  <a:cubicBezTo>
                    <a:pt x="10422" y="3097"/>
                    <a:pt x="10422" y="3097"/>
                    <a:pt x="10422" y="3097"/>
                  </a:cubicBezTo>
                  <a:cubicBezTo>
                    <a:pt x="10422" y="3248"/>
                    <a:pt x="10573" y="3399"/>
                    <a:pt x="10800" y="3399"/>
                  </a:cubicBezTo>
                  <a:close/>
                  <a:moveTo>
                    <a:pt x="17522" y="10800"/>
                  </a:moveTo>
                  <a:cubicBezTo>
                    <a:pt x="17522" y="14501"/>
                    <a:pt x="14501" y="17522"/>
                    <a:pt x="10800" y="17522"/>
                  </a:cubicBezTo>
                  <a:cubicBezTo>
                    <a:pt x="7099" y="17522"/>
                    <a:pt x="4078" y="14501"/>
                    <a:pt x="4078" y="10800"/>
                  </a:cubicBezTo>
                  <a:cubicBezTo>
                    <a:pt x="4078" y="7099"/>
                    <a:pt x="7099" y="4078"/>
                    <a:pt x="10800" y="4078"/>
                  </a:cubicBezTo>
                  <a:cubicBezTo>
                    <a:pt x="14501" y="4078"/>
                    <a:pt x="17522" y="7099"/>
                    <a:pt x="17522" y="10800"/>
                  </a:cubicBezTo>
                  <a:close/>
                  <a:moveTo>
                    <a:pt x="10800" y="4758"/>
                  </a:moveTo>
                  <a:cubicBezTo>
                    <a:pt x="7477" y="4758"/>
                    <a:pt x="4758" y="7477"/>
                    <a:pt x="4758" y="10800"/>
                  </a:cubicBezTo>
                  <a:cubicBezTo>
                    <a:pt x="4758" y="14123"/>
                    <a:pt x="7477" y="16842"/>
                    <a:pt x="10800" y="16842"/>
                  </a:cubicBezTo>
                  <a:cubicBezTo>
                    <a:pt x="14123" y="16842"/>
                    <a:pt x="16842" y="14123"/>
                    <a:pt x="16842" y="10800"/>
                  </a:cubicBezTo>
                  <a:cubicBezTo>
                    <a:pt x="16842" y="7477"/>
                    <a:pt x="14123" y="4758"/>
                    <a:pt x="10800" y="4758"/>
                  </a:cubicBezTo>
                  <a:close/>
                  <a:moveTo>
                    <a:pt x="10800" y="18201"/>
                  </a:moveTo>
                  <a:cubicBezTo>
                    <a:pt x="10573" y="18201"/>
                    <a:pt x="10422" y="18352"/>
                    <a:pt x="10422" y="18503"/>
                  </a:cubicBezTo>
                  <a:cubicBezTo>
                    <a:pt x="10422" y="21298"/>
                    <a:pt x="10422" y="21298"/>
                    <a:pt x="10422" y="21298"/>
                  </a:cubicBezTo>
                  <a:cubicBezTo>
                    <a:pt x="10422" y="21449"/>
                    <a:pt x="10573" y="21600"/>
                    <a:pt x="10800" y="21600"/>
                  </a:cubicBezTo>
                  <a:cubicBezTo>
                    <a:pt x="11027" y="21600"/>
                    <a:pt x="11178" y="21449"/>
                    <a:pt x="11178" y="21298"/>
                  </a:cubicBezTo>
                  <a:cubicBezTo>
                    <a:pt x="11178" y="18503"/>
                    <a:pt x="11178" y="18503"/>
                    <a:pt x="11178" y="18503"/>
                  </a:cubicBezTo>
                  <a:cubicBezTo>
                    <a:pt x="11178" y="18352"/>
                    <a:pt x="11027" y="18201"/>
                    <a:pt x="10800" y="18201"/>
                  </a:cubicBezTo>
                  <a:close/>
                  <a:moveTo>
                    <a:pt x="16540" y="16011"/>
                  </a:moveTo>
                  <a:cubicBezTo>
                    <a:pt x="16389" y="15860"/>
                    <a:pt x="16162" y="15860"/>
                    <a:pt x="16011" y="16011"/>
                  </a:cubicBezTo>
                  <a:cubicBezTo>
                    <a:pt x="15860" y="16162"/>
                    <a:pt x="15860" y="16389"/>
                    <a:pt x="16011" y="16540"/>
                  </a:cubicBezTo>
                  <a:cubicBezTo>
                    <a:pt x="17522" y="18050"/>
                    <a:pt x="17522" y="18050"/>
                    <a:pt x="17522" y="18050"/>
                  </a:cubicBezTo>
                  <a:cubicBezTo>
                    <a:pt x="17597" y="18050"/>
                    <a:pt x="17673" y="18126"/>
                    <a:pt x="17748" y="18126"/>
                  </a:cubicBezTo>
                  <a:cubicBezTo>
                    <a:pt x="17899" y="18126"/>
                    <a:pt x="17975" y="18050"/>
                    <a:pt x="18050" y="18050"/>
                  </a:cubicBezTo>
                  <a:cubicBezTo>
                    <a:pt x="18050" y="17975"/>
                    <a:pt x="18126" y="17899"/>
                    <a:pt x="18126" y="17748"/>
                  </a:cubicBezTo>
                  <a:cubicBezTo>
                    <a:pt x="18126" y="17673"/>
                    <a:pt x="18050" y="17597"/>
                    <a:pt x="18050" y="17522"/>
                  </a:cubicBezTo>
                  <a:lnTo>
                    <a:pt x="16540" y="16011"/>
                  </a:lnTo>
                  <a:close/>
                  <a:moveTo>
                    <a:pt x="17522" y="3550"/>
                  </a:moveTo>
                  <a:cubicBezTo>
                    <a:pt x="16011" y="5060"/>
                    <a:pt x="16011" y="5060"/>
                    <a:pt x="16011" y="5060"/>
                  </a:cubicBezTo>
                  <a:cubicBezTo>
                    <a:pt x="15860" y="5211"/>
                    <a:pt x="15860" y="5438"/>
                    <a:pt x="16011" y="5589"/>
                  </a:cubicBezTo>
                  <a:cubicBezTo>
                    <a:pt x="16087" y="5664"/>
                    <a:pt x="16162" y="5664"/>
                    <a:pt x="16238" y="5664"/>
                  </a:cubicBezTo>
                  <a:cubicBezTo>
                    <a:pt x="16389" y="5664"/>
                    <a:pt x="16464" y="5664"/>
                    <a:pt x="16540" y="5589"/>
                  </a:cubicBezTo>
                  <a:cubicBezTo>
                    <a:pt x="18050" y="4078"/>
                    <a:pt x="18050" y="4078"/>
                    <a:pt x="18050" y="4078"/>
                  </a:cubicBezTo>
                  <a:cubicBezTo>
                    <a:pt x="18050" y="4003"/>
                    <a:pt x="18126" y="3927"/>
                    <a:pt x="18126" y="3852"/>
                  </a:cubicBezTo>
                  <a:cubicBezTo>
                    <a:pt x="18126" y="3701"/>
                    <a:pt x="18050" y="3625"/>
                    <a:pt x="18050" y="3550"/>
                  </a:cubicBezTo>
                  <a:cubicBezTo>
                    <a:pt x="17899" y="3474"/>
                    <a:pt x="17673" y="3474"/>
                    <a:pt x="17522" y="3550"/>
                  </a:cubicBezTo>
                  <a:close/>
                  <a:moveTo>
                    <a:pt x="21298" y="10422"/>
                  </a:moveTo>
                  <a:cubicBezTo>
                    <a:pt x="18503" y="10422"/>
                    <a:pt x="18503" y="10422"/>
                    <a:pt x="18503" y="10422"/>
                  </a:cubicBezTo>
                  <a:cubicBezTo>
                    <a:pt x="18352" y="10422"/>
                    <a:pt x="18201" y="10573"/>
                    <a:pt x="18201" y="10800"/>
                  </a:cubicBezTo>
                  <a:cubicBezTo>
                    <a:pt x="18201" y="11027"/>
                    <a:pt x="18352" y="11178"/>
                    <a:pt x="18503" y="11178"/>
                  </a:cubicBezTo>
                  <a:cubicBezTo>
                    <a:pt x="21298" y="11178"/>
                    <a:pt x="21298" y="11178"/>
                    <a:pt x="21298" y="11178"/>
                  </a:cubicBezTo>
                  <a:cubicBezTo>
                    <a:pt x="21449" y="11178"/>
                    <a:pt x="21600" y="11027"/>
                    <a:pt x="21600" y="10800"/>
                  </a:cubicBezTo>
                  <a:cubicBezTo>
                    <a:pt x="21600" y="10573"/>
                    <a:pt x="21449" y="10422"/>
                    <a:pt x="21298" y="10422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288;p117" descr="Freeform 33">
              <a:extLst>
                <a:ext uri="{FF2B5EF4-FFF2-40B4-BE49-F238E27FC236}">
                  <a16:creationId xmlns:a16="http://schemas.microsoft.com/office/drawing/2014/main" id="{C1CA900D-11F1-25E5-67DF-48985C977129}"/>
                </a:ext>
              </a:extLst>
            </p:cNvPr>
            <p:cNvSpPr/>
            <p:nvPr/>
          </p:nvSpPr>
          <p:spPr>
            <a:xfrm>
              <a:off x="9029700" y="5002354"/>
              <a:ext cx="407670" cy="585788"/>
            </a:xfrm>
            <a:custGeom>
              <a:avLst/>
              <a:gdLst/>
              <a:ahLst/>
              <a:cxnLst/>
              <a:rect l="l" t="t" r="r" b="b"/>
              <a:pathLst>
                <a:path w="21600" h="21556" extrusionOk="0">
                  <a:moveTo>
                    <a:pt x="3880" y="14180"/>
                  </a:moveTo>
                  <a:cubicBezTo>
                    <a:pt x="3880" y="14005"/>
                    <a:pt x="4139" y="13829"/>
                    <a:pt x="4527" y="13829"/>
                  </a:cubicBezTo>
                  <a:cubicBezTo>
                    <a:pt x="4786" y="13829"/>
                    <a:pt x="5174" y="14005"/>
                    <a:pt x="5174" y="14180"/>
                  </a:cubicBezTo>
                  <a:cubicBezTo>
                    <a:pt x="5174" y="16376"/>
                    <a:pt x="7631" y="18044"/>
                    <a:pt x="10865" y="18044"/>
                  </a:cubicBezTo>
                  <a:cubicBezTo>
                    <a:pt x="11123" y="18044"/>
                    <a:pt x="11382" y="18307"/>
                    <a:pt x="11382" y="18483"/>
                  </a:cubicBezTo>
                  <a:cubicBezTo>
                    <a:pt x="11382" y="18746"/>
                    <a:pt x="11123" y="18922"/>
                    <a:pt x="10865" y="18922"/>
                  </a:cubicBezTo>
                  <a:cubicBezTo>
                    <a:pt x="6984" y="18922"/>
                    <a:pt x="3880" y="16815"/>
                    <a:pt x="3880" y="14180"/>
                  </a:cubicBezTo>
                  <a:close/>
                  <a:moveTo>
                    <a:pt x="21600" y="14180"/>
                  </a:moveTo>
                  <a:cubicBezTo>
                    <a:pt x="21600" y="18219"/>
                    <a:pt x="16814" y="21556"/>
                    <a:pt x="10865" y="21556"/>
                  </a:cubicBezTo>
                  <a:cubicBezTo>
                    <a:pt x="4915" y="21556"/>
                    <a:pt x="0" y="18219"/>
                    <a:pt x="0" y="14180"/>
                  </a:cubicBezTo>
                  <a:cubicBezTo>
                    <a:pt x="0" y="13039"/>
                    <a:pt x="517" y="11810"/>
                    <a:pt x="1293" y="10756"/>
                  </a:cubicBezTo>
                  <a:cubicBezTo>
                    <a:pt x="1293" y="10756"/>
                    <a:pt x="1293" y="10756"/>
                    <a:pt x="1293" y="10756"/>
                  </a:cubicBezTo>
                  <a:cubicBezTo>
                    <a:pt x="10347" y="132"/>
                    <a:pt x="10347" y="132"/>
                    <a:pt x="10347" y="132"/>
                  </a:cubicBezTo>
                  <a:cubicBezTo>
                    <a:pt x="10477" y="-44"/>
                    <a:pt x="11123" y="-44"/>
                    <a:pt x="11382" y="132"/>
                  </a:cubicBezTo>
                  <a:cubicBezTo>
                    <a:pt x="20307" y="10668"/>
                    <a:pt x="20307" y="10668"/>
                    <a:pt x="20307" y="10668"/>
                  </a:cubicBezTo>
                  <a:cubicBezTo>
                    <a:pt x="20307" y="10756"/>
                    <a:pt x="20307" y="10756"/>
                    <a:pt x="20307" y="10756"/>
                  </a:cubicBezTo>
                  <a:cubicBezTo>
                    <a:pt x="21083" y="11810"/>
                    <a:pt x="21600" y="13039"/>
                    <a:pt x="21600" y="14180"/>
                  </a:cubicBezTo>
                  <a:close/>
                  <a:moveTo>
                    <a:pt x="2328" y="11107"/>
                  </a:moveTo>
                  <a:cubicBezTo>
                    <a:pt x="2328" y="11107"/>
                    <a:pt x="2328" y="11107"/>
                    <a:pt x="2328" y="11107"/>
                  </a:cubicBezTo>
                  <a:cubicBezTo>
                    <a:pt x="1681" y="12073"/>
                    <a:pt x="1293" y="13127"/>
                    <a:pt x="1293" y="14180"/>
                  </a:cubicBezTo>
                  <a:cubicBezTo>
                    <a:pt x="1293" y="17780"/>
                    <a:pt x="5562" y="20678"/>
                    <a:pt x="10865" y="20678"/>
                  </a:cubicBezTo>
                  <a:cubicBezTo>
                    <a:pt x="16038" y="20678"/>
                    <a:pt x="20436" y="17780"/>
                    <a:pt x="20436" y="14180"/>
                  </a:cubicBezTo>
                  <a:cubicBezTo>
                    <a:pt x="20436" y="13127"/>
                    <a:pt x="20048" y="12073"/>
                    <a:pt x="19272" y="11107"/>
                  </a:cubicBezTo>
                  <a:cubicBezTo>
                    <a:pt x="19272" y="11107"/>
                    <a:pt x="19143" y="11107"/>
                    <a:pt x="19143" y="11019"/>
                  </a:cubicBezTo>
                  <a:cubicBezTo>
                    <a:pt x="10865" y="1185"/>
                    <a:pt x="10865" y="1185"/>
                    <a:pt x="10865" y="1185"/>
                  </a:cubicBezTo>
                  <a:cubicBezTo>
                    <a:pt x="2328" y="11107"/>
                    <a:pt x="2328" y="11107"/>
                    <a:pt x="2328" y="11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289;p117" descr="Freeform 34">
              <a:extLst>
                <a:ext uri="{FF2B5EF4-FFF2-40B4-BE49-F238E27FC236}">
                  <a16:creationId xmlns:a16="http://schemas.microsoft.com/office/drawing/2014/main" id="{31F68B1A-4D78-7284-3A22-B55400175E29}"/>
                </a:ext>
              </a:extLst>
            </p:cNvPr>
            <p:cNvSpPr/>
            <p:nvPr/>
          </p:nvSpPr>
          <p:spPr>
            <a:xfrm>
              <a:off x="10269521" y="5002354"/>
              <a:ext cx="619459" cy="577074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9477" y="11693"/>
                  </a:moveTo>
                  <a:cubicBezTo>
                    <a:pt x="9477" y="21243"/>
                    <a:pt x="9477" y="21243"/>
                    <a:pt x="9477" y="21243"/>
                  </a:cubicBezTo>
                  <a:cubicBezTo>
                    <a:pt x="9477" y="21421"/>
                    <a:pt x="9306" y="21600"/>
                    <a:pt x="9050" y="21600"/>
                  </a:cubicBezTo>
                  <a:cubicBezTo>
                    <a:pt x="8879" y="21600"/>
                    <a:pt x="8623" y="21421"/>
                    <a:pt x="8623" y="21243"/>
                  </a:cubicBezTo>
                  <a:cubicBezTo>
                    <a:pt x="8623" y="11693"/>
                    <a:pt x="8623" y="11693"/>
                    <a:pt x="8623" y="11693"/>
                  </a:cubicBezTo>
                  <a:cubicBezTo>
                    <a:pt x="8623" y="11514"/>
                    <a:pt x="8879" y="11336"/>
                    <a:pt x="9050" y="11336"/>
                  </a:cubicBezTo>
                  <a:cubicBezTo>
                    <a:pt x="9306" y="11336"/>
                    <a:pt x="9477" y="11514"/>
                    <a:pt x="9477" y="11693"/>
                  </a:cubicBezTo>
                  <a:close/>
                  <a:moveTo>
                    <a:pt x="7086" y="9818"/>
                  </a:moveTo>
                  <a:cubicBezTo>
                    <a:pt x="6915" y="9818"/>
                    <a:pt x="6745" y="9997"/>
                    <a:pt x="6745" y="10175"/>
                  </a:cubicBezTo>
                  <a:cubicBezTo>
                    <a:pt x="6745" y="19636"/>
                    <a:pt x="6745" y="19636"/>
                    <a:pt x="6745" y="19636"/>
                  </a:cubicBezTo>
                  <a:cubicBezTo>
                    <a:pt x="6745" y="19904"/>
                    <a:pt x="6915" y="20083"/>
                    <a:pt x="7086" y="20083"/>
                  </a:cubicBezTo>
                  <a:cubicBezTo>
                    <a:pt x="7342" y="20083"/>
                    <a:pt x="7513" y="19904"/>
                    <a:pt x="7513" y="19636"/>
                  </a:cubicBezTo>
                  <a:cubicBezTo>
                    <a:pt x="7513" y="10175"/>
                    <a:pt x="7513" y="10175"/>
                    <a:pt x="7513" y="10175"/>
                  </a:cubicBezTo>
                  <a:cubicBezTo>
                    <a:pt x="7513" y="9997"/>
                    <a:pt x="7342" y="9818"/>
                    <a:pt x="7086" y="9818"/>
                  </a:cubicBezTo>
                  <a:close/>
                  <a:moveTo>
                    <a:pt x="12977" y="9283"/>
                  </a:moveTo>
                  <a:cubicBezTo>
                    <a:pt x="12721" y="9283"/>
                    <a:pt x="12550" y="9461"/>
                    <a:pt x="12550" y="9729"/>
                  </a:cubicBezTo>
                  <a:cubicBezTo>
                    <a:pt x="12550" y="19190"/>
                    <a:pt x="12550" y="19190"/>
                    <a:pt x="12550" y="19190"/>
                  </a:cubicBezTo>
                  <a:cubicBezTo>
                    <a:pt x="12550" y="19369"/>
                    <a:pt x="12721" y="19547"/>
                    <a:pt x="12977" y="19547"/>
                  </a:cubicBezTo>
                  <a:cubicBezTo>
                    <a:pt x="13148" y="19547"/>
                    <a:pt x="13319" y="19369"/>
                    <a:pt x="13319" y="19190"/>
                  </a:cubicBezTo>
                  <a:cubicBezTo>
                    <a:pt x="13319" y="9729"/>
                    <a:pt x="13319" y="9729"/>
                    <a:pt x="13319" y="9729"/>
                  </a:cubicBezTo>
                  <a:cubicBezTo>
                    <a:pt x="13319" y="9461"/>
                    <a:pt x="13148" y="9283"/>
                    <a:pt x="12977" y="9283"/>
                  </a:cubicBezTo>
                  <a:close/>
                  <a:moveTo>
                    <a:pt x="11013" y="7587"/>
                  </a:moveTo>
                  <a:cubicBezTo>
                    <a:pt x="10757" y="7587"/>
                    <a:pt x="10587" y="7765"/>
                    <a:pt x="10587" y="8033"/>
                  </a:cubicBezTo>
                  <a:cubicBezTo>
                    <a:pt x="10587" y="17494"/>
                    <a:pt x="10587" y="17494"/>
                    <a:pt x="10587" y="17494"/>
                  </a:cubicBezTo>
                  <a:cubicBezTo>
                    <a:pt x="10587" y="17762"/>
                    <a:pt x="10757" y="17940"/>
                    <a:pt x="11013" y="17940"/>
                  </a:cubicBezTo>
                  <a:cubicBezTo>
                    <a:pt x="11270" y="17940"/>
                    <a:pt x="11440" y="17762"/>
                    <a:pt x="11440" y="17494"/>
                  </a:cubicBezTo>
                  <a:cubicBezTo>
                    <a:pt x="11440" y="8033"/>
                    <a:pt x="11440" y="8033"/>
                    <a:pt x="11440" y="8033"/>
                  </a:cubicBezTo>
                  <a:cubicBezTo>
                    <a:pt x="11440" y="7765"/>
                    <a:pt x="11270" y="7587"/>
                    <a:pt x="11013" y="7587"/>
                  </a:cubicBezTo>
                  <a:close/>
                  <a:moveTo>
                    <a:pt x="16904" y="5445"/>
                  </a:moveTo>
                  <a:cubicBezTo>
                    <a:pt x="15282" y="5445"/>
                    <a:pt x="15282" y="5445"/>
                    <a:pt x="15282" y="5445"/>
                  </a:cubicBezTo>
                  <a:cubicBezTo>
                    <a:pt x="15111" y="2321"/>
                    <a:pt x="12636" y="0"/>
                    <a:pt x="9733" y="0"/>
                  </a:cubicBezTo>
                  <a:cubicBezTo>
                    <a:pt x="6745" y="0"/>
                    <a:pt x="4269" y="2410"/>
                    <a:pt x="4098" y="5445"/>
                  </a:cubicBezTo>
                  <a:cubicBezTo>
                    <a:pt x="1708" y="5891"/>
                    <a:pt x="0" y="7944"/>
                    <a:pt x="0" y="10354"/>
                  </a:cubicBezTo>
                  <a:cubicBezTo>
                    <a:pt x="0" y="13121"/>
                    <a:pt x="2134" y="15352"/>
                    <a:pt x="4696" y="15352"/>
                  </a:cubicBezTo>
                  <a:cubicBezTo>
                    <a:pt x="4952" y="15352"/>
                    <a:pt x="5123" y="15174"/>
                    <a:pt x="5123" y="14906"/>
                  </a:cubicBezTo>
                  <a:cubicBezTo>
                    <a:pt x="5123" y="14727"/>
                    <a:pt x="4952" y="14549"/>
                    <a:pt x="4696" y="14549"/>
                  </a:cubicBezTo>
                  <a:cubicBezTo>
                    <a:pt x="2561" y="14549"/>
                    <a:pt x="768" y="12674"/>
                    <a:pt x="768" y="10354"/>
                  </a:cubicBezTo>
                  <a:cubicBezTo>
                    <a:pt x="768" y="8301"/>
                    <a:pt x="2391" y="6516"/>
                    <a:pt x="4440" y="6248"/>
                  </a:cubicBezTo>
                  <a:cubicBezTo>
                    <a:pt x="4525" y="6248"/>
                    <a:pt x="4525" y="6248"/>
                    <a:pt x="4525" y="6248"/>
                  </a:cubicBezTo>
                  <a:cubicBezTo>
                    <a:pt x="4696" y="6248"/>
                    <a:pt x="4866" y="6069"/>
                    <a:pt x="4866" y="5802"/>
                  </a:cubicBezTo>
                  <a:cubicBezTo>
                    <a:pt x="4866" y="3035"/>
                    <a:pt x="7001" y="803"/>
                    <a:pt x="9733" y="803"/>
                  </a:cubicBezTo>
                  <a:cubicBezTo>
                    <a:pt x="12294" y="803"/>
                    <a:pt x="14428" y="3035"/>
                    <a:pt x="14514" y="5712"/>
                  </a:cubicBezTo>
                  <a:cubicBezTo>
                    <a:pt x="14514" y="5712"/>
                    <a:pt x="14514" y="5802"/>
                    <a:pt x="14514" y="5802"/>
                  </a:cubicBezTo>
                  <a:cubicBezTo>
                    <a:pt x="14514" y="6069"/>
                    <a:pt x="14685" y="6248"/>
                    <a:pt x="14855" y="6248"/>
                  </a:cubicBezTo>
                  <a:cubicBezTo>
                    <a:pt x="16904" y="6248"/>
                    <a:pt x="16904" y="6248"/>
                    <a:pt x="16904" y="6248"/>
                  </a:cubicBezTo>
                  <a:cubicBezTo>
                    <a:pt x="19039" y="6248"/>
                    <a:pt x="20832" y="8122"/>
                    <a:pt x="20832" y="10354"/>
                  </a:cubicBezTo>
                  <a:cubicBezTo>
                    <a:pt x="20832" y="12674"/>
                    <a:pt x="19039" y="14549"/>
                    <a:pt x="16904" y="14549"/>
                  </a:cubicBezTo>
                  <a:cubicBezTo>
                    <a:pt x="14770" y="14549"/>
                    <a:pt x="14770" y="14549"/>
                    <a:pt x="14770" y="14549"/>
                  </a:cubicBezTo>
                  <a:cubicBezTo>
                    <a:pt x="14599" y="14549"/>
                    <a:pt x="14428" y="14727"/>
                    <a:pt x="14428" y="14906"/>
                  </a:cubicBezTo>
                  <a:cubicBezTo>
                    <a:pt x="14428" y="15174"/>
                    <a:pt x="14599" y="15352"/>
                    <a:pt x="14770" y="15352"/>
                  </a:cubicBezTo>
                  <a:cubicBezTo>
                    <a:pt x="16904" y="15352"/>
                    <a:pt x="16904" y="15352"/>
                    <a:pt x="16904" y="15352"/>
                  </a:cubicBezTo>
                  <a:cubicBezTo>
                    <a:pt x="19466" y="15352"/>
                    <a:pt x="21600" y="13121"/>
                    <a:pt x="21600" y="10354"/>
                  </a:cubicBezTo>
                  <a:cubicBezTo>
                    <a:pt x="21600" y="7676"/>
                    <a:pt x="19466" y="5445"/>
                    <a:pt x="16904" y="54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290;p117" descr="Freeform 35">
              <a:extLst>
                <a:ext uri="{FF2B5EF4-FFF2-40B4-BE49-F238E27FC236}">
                  <a16:creationId xmlns:a16="http://schemas.microsoft.com/office/drawing/2014/main" id="{661828B4-60AD-9498-E7BA-5A87BB4C6D7C}"/>
                </a:ext>
              </a:extLst>
            </p:cNvPr>
            <p:cNvSpPr/>
            <p:nvPr/>
          </p:nvSpPr>
          <p:spPr>
            <a:xfrm>
              <a:off x="8501718" y="3129811"/>
              <a:ext cx="527982" cy="598375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6500" y="6196"/>
                  </a:moveTo>
                  <a:cubicBezTo>
                    <a:pt x="16600" y="5852"/>
                    <a:pt x="16700" y="5422"/>
                    <a:pt x="16700" y="5077"/>
                  </a:cubicBezTo>
                  <a:cubicBezTo>
                    <a:pt x="16700" y="2237"/>
                    <a:pt x="14000" y="0"/>
                    <a:pt x="10800" y="0"/>
                  </a:cubicBezTo>
                  <a:cubicBezTo>
                    <a:pt x="7600" y="0"/>
                    <a:pt x="5000" y="2237"/>
                    <a:pt x="5000" y="5077"/>
                  </a:cubicBezTo>
                  <a:cubicBezTo>
                    <a:pt x="5000" y="5422"/>
                    <a:pt x="5000" y="5852"/>
                    <a:pt x="5100" y="6196"/>
                  </a:cubicBezTo>
                  <a:cubicBezTo>
                    <a:pt x="2300" y="6540"/>
                    <a:pt x="0" y="8692"/>
                    <a:pt x="0" y="11187"/>
                  </a:cubicBezTo>
                  <a:cubicBezTo>
                    <a:pt x="0" y="13941"/>
                    <a:pt x="2600" y="16178"/>
                    <a:pt x="5900" y="16178"/>
                  </a:cubicBezTo>
                  <a:cubicBezTo>
                    <a:pt x="7600" y="16178"/>
                    <a:pt x="9300" y="15576"/>
                    <a:pt x="10400" y="14371"/>
                  </a:cubicBezTo>
                  <a:cubicBezTo>
                    <a:pt x="10400" y="21170"/>
                    <a:pt x="10400" y="21170"/>
                    <a:pt x="10400" y="21170"/>
                  </a:cubicBezTo>
                  <a:cubicBezTo>
                    <a:pt x="10400" y="21428"/>
                    <a:pt x="10600" y="21600"/>
                    <a:pt x="10800" y="21600"/>
                  </a:cubicBezTo>
                  <a:cubicBezTo>
                    <a:pt x="11100" y="21600"/>
                    <a:pt x="11300" y="21428"/>
                    <a:pt x="11300" y="21170"/>
                  </a:cubicBezTo>
                  <a:cubicBezTo>
                    <a:pt x="11300" y="14371"/>
                    <a:pt x="11300" y="14371"/>
                    <a:pt x="11300" y="14371"/>
                  </a:cubicBezTo>
                  <a:cubicBezTo>
                    <a:pt x="12400" y="15576"/>
                    <a:pt x="14000" y="16178"/>
                    <a:pt x="15800" y="16178"/>
                  </a:cubicBezTo>
                  <a:cubicBezTo>
                    <a:pt x="19000" y="16178"/>
                    <a:pt x="21600" y="13941"/>
                    <a:pt x="21600" y="11187"/>
                  </a:cubicBezTo>
                  <a:cubicBezTo>
                    <a:pt x="21600" y="8692"/>
                    <a:pt x="19400" y="6540"/>
                    <a:pt x="16500" y="6196"/>
                  </a:cubicBezTo>
                  <a:close/>
                  <a:moveTo>
                    <a:pt x="6100" y="6798"/>
                  </a:moveTo>
                  <a:cubicBezTo>
                    <a:pt x="6200" y="6712"/>
                    <a:pt x="6200" y="6540"/>
                    <a:pt x="6200" y="6454"/>
                  </a:cubicBezTo>
                  <a:cubicBezTo>
                    <a:pt x="6000" y="6024"/>
                    <a:pt x="5900" y="5508"/>
                    <a:pt x="5900" y="5077"/>
                  </a:cubicBezTo>
                  <a:cubicBezTo>
                    <a:pt x="5900" y="2754"/>
                    <a:pt x="8100" y="861"/>
                    <a:pt x="10800" y="861"/>
                  </a:cubicBezTo>
                  <a:cubicBezTo>
                    <a:pt x="13500" y="861"/>
                    <a:pt x="15700" y="2754"/>
                    <a:pt x="15700" y="5077"/>
                  </a:cubicBezTo>
                  <a:cubicBezTo>
                    <a:pt x="15700" y="5508"/>
                    <a:pt x="15600" y="6024"/>
                    <a:pt x="15500" y="6454"/>
                  </a:cubicBezTo>
                  <a:cubicBezTo>
                    <a:pt x="15400" y="6540"/>
                    <a:pt x="15400" y="6712"/>
                    <a:pt x="15500" y="6798"/>
                  </a:cubicBezTo>
                  <a:cubicBezTo>
                    <a:pt x="15600" y="6884"/>
                    <a:pt x="15700" y="6971"/>
                    <a:pt x="15900" y="6971"/>
                  </a:cubicBezTo>
                  <a:cubicBezTo>
                    <a:pt x="18500" y="7057"/>
                    <a:pt x="20700" y="8950"/>
                    <a:pt x="20700" y="11187"/>
                  </a:cubicBezTo>
                  <a:cubicBezTo>
                    <a:pt x="20700" y="13511"/>
                    <a:pt x="18500" y="15404"/>
                    <a:pt x="15800" y="15404"/>
                  </a:cubicBezTo>
                  <a:cubicBezTo>
                    <a:pt x="13800" y="15404"/>
                    <a:pt x="12000" y="14371"/>
                    <a:pt x="11300" y="12822"/>
                  </a:cubicBezTo>
                  <a:cubicBezTo>
                    <a:pt x="11200" y="12650"/>
                    <a:pt x="11000" y="12564"/>
                    <a:pt x="10800" y="12564"/>
                  </a:cubicBezTo>
                  <a:cubicBezTo>
                    <a:pt x="10600" y="12564"/>
                    <a:pt x="10500" y="12650"/>
                    <a:pt x="10400" y="12822"/>
                  </a:cubicBezTo>
                  <a:cubicBezTo>
                    <a:pt x="9600" y="14371"/>
                    <a:pt x="7900" y="15404"/>
                    <a:pt x="5900" y="15404"/>
                  </a:cubicBezTo>
                  <a:cubicBezTo>
                    <a:pt x="3100" y="15404"/>
                    <a:pt x="900" y="13511"/>
                    <a:pt x="900" y="11187"/>
                  </a:cubicBezTo>
                  <a:cubicBezTo>
                    <a:pt x="900" y="8950"/>
                    <a:pt x="3100" y="7057"/>
                    <a:pt x="5800" y="6971"/>
                  </a:cubicBezTo>
                  <a:cubicBezTo>
                    <a:pt x="5900" y="6971"/>
                    <a:pt x="6100" y="6884"/>
                    <a:pt x="6100" y="6798"/>
                  </a:cubicBezTo>
                  <a:close/>
                </a:path>
              </a:pathLst>
            </a:custGeom>
            <a:solidFill>
              <a:srgbClr val="493F0B"/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567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d659f4a-74e1-429b-8e99-f7341535c204">
            <a:hlinkClick r:id="" action="ppaction://media"/>
            <a:extLst>
              <a:ext uri="{FF2B5EF4-FFF2-40B4-BE49-F238E27FC236}">
                <a16:creationId xmlns:a16="http://schemas.microsoft.com/office/drawing/2014/main" id="{AB19D1F6-0C69-F913-9A3C-5413017C81D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9440" y="406400"/>
            <a:ext cx="10993120" cy="574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205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909;p106" descr="Freeform 25">
            <a:extLst>
              <a:ext uri="{FF2B5EF4-FFF2-40B4-BE49-F238E27FC236}">
                <a16:creationId xmlns:a16="http://schemas.microsoft.com/office/drawing/2014/main" id="{6F8ABFD0-AFA3-C544-796C-9CCFBB42DA7A}"/>
              </a:ext>
            </a:extLst>
          </p:cNvPr>
          <p:cNvSpPr/>
          <p:nvPr/>
        </p:nvSpPr>
        <p:spPr>
          <a:xfrm rot="21302175">
            <a:off x="3946075" y="5485377"/>
            <a:ext cx="454025" cy="755650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892;p106" descr="TextBox 93">
            <a:extLst>
              <a:ext uri="{FF2B5EF4-FFF2-40B4-BE49-F238E27FC236}">
                <a16:creationId xmlns:a16="http://schemas.microsoft.com/office/drawing/2014/main" id="{2EAAB510-CBDF-EE5E-2A0F-8064726498CA}"/>
              </a:ext>
            </a:extLst>
          </p:cNvPr>
          <p:cNvSpPr txBox="1"/>
          <p:nvPr/>
        </p:nvSpPr>
        <p:spPr>
          <a:xfrm>
            <a:off x="3915354" y="328461"/>
            <a:ext cx="486894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b="0" i="0" dirty="0">
                <a:solidFill>
                  <a:srgbClr val="4F4F4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Explain the main idea of </a:t>
            </a:r>
            <a:r>
              <a:rPr lang="en-US" sz="2800" b="1" i="0" dirty="0">
                <a:solidFill>
                  <a:srgbClr val="00B05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Going Green</a:t>
            </a:r>
            <a:endParaRPr lang="ar-SA" sz="2800" b="1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11" name="Google Shape;3907;p106" descr="Freeform 23">
            <a:extLst>
              <a:ext uri="{FF2B5EF4-FFF2-40B4-BE49-F238E27FC236}">
                <a16:creationId xmlns:a16="http://schemas.microsoft.com/office/drawing/2014/main" id="{AE8C3C09-83AD-2E0C-BFE7-B4FA70B3CC04}"/>
              </a:ext>
            </a:extLst>
          </p:cNvPr>
          <p:cNvSpPr/>
          <p:nvPr/>
        </p:nvSpPr>
        <p:spPr>
          <a:xfrm>
            <a:off x="2741400" y="2581124"/>
            <a:ext cx="76200" cy="103981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5600" y="21600"/>
                </a:moveTo>
                <a:cubicBezTo>
                  <a:pt x="13200" y="21600"/>
                  <a:pt x="10800" y="21427"/>
                  <a:pt x="10800" y="21254"/>
                </a:cubicBezTo>
                <a:cubicBezTo>
                  <a:pt x="3600" y="17798"/>
                  <a:pt x="0" y="14342"/>
                  <a:pt x="0" y="10800"/>
                </a:cubicBezTo>
                <a:cubicBezTo>
                  <a:pt x="0" y="7344"/>
                  <a:pt x="3600" y="3802"/>
                  <a:pt x="10800" y="346"/>
                </a:cubicBezTo>
                <a:cubicBezTo>
                  <a:pt x="10800" y="86"/>
                  <a:pt x="13200" y="0"/>
                  <a:pt x="16800" y="0"/>
                </a:cubicBezTo>
                <a:cubicBezTo>
                  <a:pt x="19200" y="0"/>
                  <a:pt x="21600" y="259"/>
                  <a:pt x="21600" y="432"/>
                </a:cubicBezTo>
                <a:cubicBezTo>
                  <a:pt x="14400" y="3888"/>
                  <a:pt x="10800" y="7344"/>
                  <a:pt x="10800" y="10800"/>
                </a:cubicBezTo>
                <a:cubicBezTo>
                  <a:pt x="10800" y="14256"/>
                  <a:pt x="14400" y="17712"/>
                  <a:pt x="21600" y="21168"/>
                </a:cubicBezTo>
                <a:cubicBezTo>
                  <a:pt x="21600" y="21341"/>
                  <a:pt x="19200" y="21600"/>
                  <a:pt x="16800" y="21600"/>
                </a:cubicBezTo>
                <a:cubicBezTo>
                  <a:pt x="16800" y="21600"/>
                  <a:pt x="15600" y="21600"/>
                  <a:pt x="15600" y="21600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3908;p106" descr="Freeform 24">
            <a:extLst>
              <a:ext uri="{FF2B5EF4-FFF2-40B4-BE49-F238E27FC236}">
                <a16:creationId xmlns:a16="http://schemas.microsoft.com/office/drawing/2014/main" id="{F8BE2CCA-72CE-3638-C2F6-F48CB4717979}"/>
              </a:ext>
            </a:extLst>
          </p:cNvPr>
          <p:cNvSpPr/>
          <p:nvPr/>
        </p:nvSpPr>
        <p:spPr>
          <a:xfrm>
            <a:off x="2826331" y="1082371"/>
            <a:ext cx="454025" cy="755650"/>
          </a:xfrm>
          <a:custGeom>
            <a:avLst/>
            <a:gdLst/>
            <a:ahLst/>
            <a:cxnLst/>
            <a:rect l="l" t="t" r="r" b="b"/>
            <a:pathLst>
              <a:path w="21410" h="21541" extrusionOk="0">
                <a:moveTo>
                  <a:pt x="1055" y="21541"/>
                </a:moveTo>
                <a:cubicBezTo>
                  <a:pt x="859" y="21541"/>
                  <a:pt x="662" y="21541"/>
                  <a:pt x="662" y="21422"/>
                </a:cubicBezTo>
                <a:cubicBezTo>
                  <a:pt x="73" y="21304"/>
                  <a:pt x="-123" y="21066"/>
                  <a:pt x="73" y="20710"/>
                </a:cubicBezTo>
                <a:cubicBezTo>
                  <a:pt x="5375" y="13471"/>
                  <a:pt x="11855" y="6587"/>
                  <a:pt x="19710" y="178"/>
                </a:cubicBezTo>
                <a:cubicBezTo>
                  <a:pt x="20102" y="-59"/>
                  <a:pt x="20692" y="-59"/>
                  <a:pt x="21084" y="178"/>
                </a:cubicBezTo>
                <a:cubicBezTo>
                  <a:pt x="21477" y="297"/>
                  <a:pt x="21477" y="653"/>
                  <a:pt x="21281" y="890"/>
                </a:cubicBezTo>
                <a:cubicBezTo>
                  <a:pt x="13426" y="7181"/>
                  <a:pt x="6946" y="13945"/>
                  <a:pt x="1841" y="21185"/>
                </a:cubicBezTo>
                <a:cubicBezTo>
                  <a:pt x="1644" y="21422"/>
                  <a:pt x="1252" y="21541"/>
                  <a:pt x="1055" y="21541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3909;p106" descr="Freeform 25">
            <a:extLst>
              <a:ext uri="{FF2B5EF4-FFF2-40B4-BE49-F238E27FC236}">
                <a16:creationId xmlns:a16="http://schemas.microsoft.com/office/drawing/2014/main" id="{77F98A69-4C9F-DE88-9D72-DE4138139F09}"/>
              </a:ext>
            </a:extLst>
          </p:cNvPr>
          <p:cNvSpPr/>
          <p:nvPr/>
        </p:nvSpPr>
        <p:spPr>
          <a:xfrm>
            <a:off x="3080491" y="4295623"/>
            <a:ext cx="454025" cy="755650"/>
          </a:xfrm>
          <a:custGeom>
            <a:avLst/>
            <a:gdLst/>
            <a:ahLst/>
            <a:cxnLst/>
            <a:rect l="l" t="t" r="r" b="b"/>
            <a:pathLst>
              <a:path w="21410" h="21513" extrusionOk="0">
                <a:moveTo>
                  <a:pt x="20495" y="21513"/>
                </a:moveTo>
                <a:cubicBezTo>
                  <a:pt x="20299" y="21513"/>
                  <a:pt x="19906" y="21513"/>
                  <a:pt x="19710" y="21276"/>
                </a:cubicBezTo>
                <a:cubicBezTo>
                  <a:pt x="11855" y="14986"/>
                  <a:pt x="5375" y="8102"/>
                  <a:pt x="73" y="744"/>
                </a:cubicBezTo>
                <a:cubicBezTo>
                  <a:pt x="-123" y="506"/>
                  <a:pt x="73" y="150"/>
                  <a:pt x="662" y="32"/>
                </a:cubicBezTo>
                <a:cubicBezTo>
                  <a:pt x="1055" y="-87"/>
                  <a:pt x="1644" y="150"/>
                  <a:pt x="1841" y="388"/>
                </a:cubicBezTo>
                <a:cubicBezTo>
                  <a:pt x="6946" y="7509"/>
                  <a:pt x="13426" y="14392"/>
                  <a:pt x="21281" y="20682"/>
                </a:cubicBezTo>
                <a:cubicBezTo>
                  <a:pt x="21477" y="20920"/>
                  <a:pt x="21477" y="21276"/>
                  <a:pt x="21084" y="21394"/>
                </a:cubicBezTo>
                <a:cubicBezTo>
                  <a:pt x="20888" y="21513"/>
                  <a:pt x="20692" y="21513"/>
                  <a:pt x="20495" y="21513"/>
                </a:cubicBezTo>
                <a:close/>
              </a:path>
            </a:pathLst>
          </a:custGeom>
          <a:solidFill>
            <a:srgbClr val="3A3A3A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710B5BAC-DDBA-A89E-F8B2-528D70FB5791}"/>
              </a:ext>
            </a:extLst>
          </p:cNvPr>
          <p:cNvGrpSpPr/>
          <p:nvPr/>
        </p:nvGrpSpPr>
        <p:grpSpPr>
          <a:xfrm>
            <a:off x="3051519" y="353665"/>
            <a:ext cx="765175" cy="762000"/>
            <a:chOff x="3209925" y="577850"/>
            <a:chExt cx="765175" cy="762000"/>
          </a:xfrm>
        </p:grpSpPr>
        <p:sp>
          <p:nvSpPr>
            <p:cNvPr id="6" name="Google Shape;3896;p106" descr="Oval 12">
              <a:extLst>
                <a:ext uri="{FF2B5EF4-FFF2-40B4-BE49-F238E27FC236}">
                  <a16:creationId xmlns:a16="http://schemas.microsoft.com/office/drawing/2014/main" id="{98DE42FF-8D51-EDC3-3887-9D924C5BDD42}"/>
                </a:ext>
              </a:extLst>
            </p:cNvPr>
            <p:cNvSpPr/>
            <p:nvPr/>
          </p:nvSpPr>
          <p:spPr>
            <a:xfrm>
              <a:off x="3209925" y="577850"/>
              <a:ext cx="765175" cy="762000"/>
            </a:xfrm>
            <a:prstGeom prst="ellipse">
              <a:avLst/>
            </a:prstGeom>
            <a:solidFill>
              <a:srgbClr val="9FDFAF">
                <a:alpha val="67000"/>
              </a:srgbClr>
            </a:solidFill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3913;p106" descr="Rectangle 29">
              <a:extLst>
                <a:ext uri="{FF2B5EF4-FFF2-40B4-BE49-F238E27FC236}">
                  <a16:creationId xmlns:a16="http://schemas.microsoft.com/office/drawing/2014/main" id="{9FDD8EC4-B0D7-770E-D3C2-CDF0EC099D33}"/>
                </a:ext>
              </a:extLst>
            </p:cNvPr>
            <p:cNvSpPr txBox="1"/>
            <p:nvPr/>
          </p:nvSpPr>
          <p:spPr>
            <a:xfrm>
              <a:off x="3500437" y="652462"/>
              <a:ext cx="280987" cy="58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1</a:t>
              </a:r>
              <a:endParaRPr/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4B1E4FE-4B03-B29A-DA84-9E60F2AAA27B}"/>
              </a:ext>
            </a:extLst>
          </p:cNvPr>
          <p:cNvGrpSpPr/>
          <p:nvPr/>
        </p:nvGrpSpPr>
        <p:grpSpPr>
          <a:xfrm>
            <a:off x="2443743" y="1818331"/>
            <a:ext cx="765175" cy="765175"/>
            <a:chOff x="2327275" y="2092325"/>
            <a:chExt cx="765175" cy="765175"/>
          </a:xfrm>
          <a:solidFill>
            <a:srgbClr val="9FDFAF"/>
          </a:solidFill>
        </p:grpSpPr>
        <p:sp>
          <p:nvSpPr>
            <p:cNvPr id="5" name="Google Shape;3895;p106" descr="Oval 11">
              <a:extLst>
                <a:ext uri="{FF2B5EF4-FFF2-40B4-BE49-F238E27FC236}">
                  <a16:creationId xmlns:a16="http://schemas.microsoft.com/office/drawing/2014/main" id="{3BAF3E5D-9B6E-9F5E-39E6-03F869F85F6F}"/>
                </a:ext>
              </a:extLst>
            </p:cNvPr>
            <p:cNvSpPr/>
            <p:nvPr/>
          </p:nvSpPr>
          <p:spPr>
            <a:xfrm>
              <a:off x="2327275" y="20923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3914;p106" descr="Rectangle 30">
              <a:extLst>
                <a:ext uri="{FF2B5EF4-FFF2-40B4-BE49-F238E27FC236}">
                  <a16:creationId xmlns:a16="http://schemas.microsoft.com/office/drawing/2014/main" id="{F129F7EB-4F47-0FA3-6324-36CC6C618A92}"/>
                </a:ext>
              </a:extLst>
            </p:cNvPr>
            <p:cNvSpPr txBox="1"/>
            <p:nvPr/>
          </p:nvSpPr>
          <p:spPr>
            <a:xfrm>
              <a:off x="2578100" y="2157412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2</a:t>
              </a:r>
              <a:endParaRPr dirty="0"/>
            </a:p>
          </p:txBody>
        </p:sp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1703B11-0065-D8E8-5919-29BD028C8033}"/>
              </a:ext>
            </a:extLst>
          </p:cNvPr>
          <p:cNvGrpSpPr/>
          <p:nvPr/>
        </p:nvGrpSpPr>
        <p:grpSpPr>
          <a:xfrm>
            <a:off x="2545503" y="3535211"/>
            <a:ext cx="762000" cy="760412"/>
            <a:chOff x="2327275" y="4019550"/>
            <a:chExt cx="762000" cy="760412"/>
          </a:xfrm>
          <a:solidFill>
            <a:srgbClr val="4AADA7"/>
          </a:solidFill>
        </p:grpSpPr>
        <p:sp>
          <p:nvSpPr>
            <p:cNvPr id="4" name="Google Shape;3894;p106" descr="Oval 10">
              <a:extLst>
                <a:ext uri="{FF2B5EF4-FFF2-40B4-BE49-F238E27FC236}">
                  <a16:creationId xmlns:a16="http://schemas.microsoft.com/office/drawing/2014/main" id="{C3B3D4CB-B13B-5E2D-B5C1-B5746722110D}"/>
                </a:ext>
              </a:extLst>
            </p:cNvPr>
            <p:cNvSpPr/>
            <p:nvPr/>
          </p:nvSpPr>
          <p:spPr>
            <a:xfrm>
              <a:off x="2327275" y="4019550"/>
              <a:ext cx="762000" cy="760412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3915;p106" descr="Rectangle 31">
              <a:extLst>
                <a:ext uri="{FF2B5EF4-FFF2-40B4-BE49-F238E27FC236}">
                  <a16:creationId xmlns:a16="http://schemas.microsoft.com/office/drawing/2014/main" id="{ABE28416-6DA1-B51B-0A32-371780CF9238}"/>
                </a:ext>
              </a:extLst>
            </p:cNvPr>
            <p:cNvSpPr txBox="1"/>
            <p:nvPr/>
          </p:nvSpPr>
          <p:spPr>
            <a:xfrm>
              <a:off x="2573337" y="4105275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3</a:t>
              </a:r>
              <a:endParaRPr/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8917B085-DDCD-384B-9AA2-1AC63FCC4462}"/>
              </a:ext>
            </a:extLst>
          </p:cNvPr>
          <p:cNvGrpSpPr/>
          <p:nvPr/>
        </p:nvGrpSpPr>
        <p:grpSpPr>
          <a:xfrm>
            <a:off x="3434107" y="4808068"/>
            <a:ext cx="765175" cy="765175"/>
            <a:chOff x="3159125" y="5534025"/>
            <a:chExt cx="765175" cy="765175"/>
          </a:xfrm>
          <a:solidFill>
            <a:srgbClr val="55797F"/>
          </a:solidFill>
        </p:grpSpPr>
        <p:sp>
          <p:nvSpPr>
            <p:cNvPr id="3" name="Google Shape;3893;p106" descr="Oval 9">
              <a:extLst>
                <a:ext uri="{FF2B5EF4-FFF2-40B4-BE49-F238E27FC236}">
                  <a16:creationId xmlns:a16="http://schemas.microsoft.com/office/drawing/2014/main" id="{07A1EB42-DACC-0B94-1525-F0FB045CF814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3916;p106" descr="Rectangle 32">
              <a:extLst>
                <a:ext uri="{FF2B5EF4-FFF2-40B4-BE49-F238E27FC236}">
                  <a16:creationId xmlns:a16="http://schemas.microsoft.com/office/drawing/2014/main" id="{4BFA8179-BAF4-CF0B-D9AE-96FE08FDD000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4</a:t>
              </a:r>
              <a:endParaRPr dirty="0"/>
            </a:p>
          </p:txBody>
        </p:sp>
      </p:grpSp>
      <p:sp>
        <p:nvSpPr>
          <p:cNvPr id="18" name="Google Shape;3934;p106" descr="TextBox 93">
            <a:extLst>
              <a:ext uri="{FF2B5EF4-FFF2-40B4-BE49-F238E27FC236}">
                <a16:creationId xmlns:a16="http://schemas.microsoft.com/office/drawing/2014/main" id="{68DB536C-AB43-9040-2D6D-4E8AD77EA05A}"/>
              </a:ext>
            </a:extLst>
          </p:cNvPr>
          <p:cNvSpPr txBox="1"/>
          <p:nvPr/>
        </p:nvSpPr>
        <p:spPr>
          <a:xfrm>
            <a:off x="3280356" y="1714230"/>
            <a:ext cx="573675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b="0" i="0" dirty="0">
                <a:solidFill>
                  <a:srgbClr val="4F4F4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List some ways to </a:t>
            </a:r>
            <a:r>
              <a:rPr lang="en-US" sz="2800" b="0" i="0" dirty="0">
                <a:solidFill>
                  <a:srgbClr val="00B050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GO GREEN</a:t>
            </a:r>
            <a:endParaRPr lang="ar-SA" sz="2800" dirty="0">
              <a:solidFill>
                <a:srgbClr val="00B050"/>
              </a:solidFill>
              <a:latin typeface="MV Boli" panose="02000500030200090000" pitchFamily="2" charset="0"/>
            </a:endParaRPr>
          </a:p>
        </p:txBody>
      </p:sp>
      <p:sp>
        <p:nvSpPr>
          <p:cNvPr id="19" name="Google Shape;3935;p106" descr="TextBox 93">
            <a:extLst>
              <a:ext uri="{FF2B5EF4-FFF2-40B4-BE49-F238E27FC236}">
                <a16:creationId xmlns:a16="http://schemas.microsoft.com/office/drawing/2014/main" id="{D113AB61-69F1-5AC6-3A91-49707AEE5545}"/>
              </a:ext>
            </a:extLst>
          </p:cNvPr>
          <p:cNvSpPr txBox="1"/>
          <p:nvPr/>
        </p:nvSpPr>
        <p:spPr>
          <a:xfrm>
            <a:off x="3370842" y="3250761"/>
            <a:ext cx="5736755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b="0" i="0" dirty="0">
                <a:solidFill>
                  <a:srgbClr val="4F4F4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Learn more ways of being environmentally responsible</a:t>
            </a:r>
            <a:endParaRPr lang="ar-SA" sz="2800" dirty="0">
              <a:latin typeface="MV Boli" panose="02000500030200090000" pitchFamily="2" charset="0"/>
            </a:endParaRPr>
          </a:p>
        </p:txBody>
      </p:sp>
      <p:sp>
        <p:nvSpPr>
          <p:cNvPr id="20" name="Google Shape;3936;p106" descr="TextBox 93">
            <a:extLst>
              <a:ext uri="{FF2B5EF4-FFF2-40B4-BE49-F238E27FC236}">
                <a16:creationId xmlns:a16="http://schemas.microsoft.com/office/drawing/2014/main" id="{B8D3B3F0-78DC-8869-5B26-2E3BDFA658A6}"/>
              </a:ext>
            </a:extLst>
          </p:cNvPr>
          <p:cNvSpPr txBox="1"/>
          <p:nvPr/>
        </p:nvSpPr>
        <p:spPr>
          <a:xfrm>
            <a:off x="4299692" y="4673448"/>
            <a:ext cx="47174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b="0" i="0" dirty="0">
                <a:solidFill>
                  <a:srgbClr val="4F4F4F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Use the new words to complete the sentences</a:t>
            </a:r>
            <a:endParaRPr lang="ar-SA" sz="2800" dirty="0">
              <a:latin typeface="MV Boli" panose="02000500030200090000" pitchFamily="2" charset="0"/>
            </a:endParaRPr>
          </a:p>
        </p:txBody>
      </p:sp>
      <p:sp>
        <p:nvSpPr>
          <p:cNvPr id="26" name="文本框 5">
            <a:extLst>
              <a:ext uri="{FF2B5EF4-FFF2-40B4-BE49-F238E27FC236}">
                <a16:creationId xmlns:a16="http://schemas.microsoft.com/office/drawing/2014/main" id="{55264CE0-138E-6C62-7043-E2ECD62D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18" y="272898"/>
            <a:ext cx="1634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4000" dirty="0">
                <a:solidFill>
                  <a:schemeClr val="accent1"/>
                </a:solidFill>
                <a:latin typeface="Comic Sans MS" panose="030F0702030302020204" pitchFamily="66" charset="0"/>
                <a:ea typeface="微软雅黑" pitchFamily="34" charset="-122"/>
              </a:rPr>
              <a:t>Goals</a:t>
            </a:r>
            <a:endParaRPr lang="zh-CN" altLang="en-US" sz="4000" dirty="0">
              <a:solidFill>
                <a:schemeClr val="accent1"/>
              </a:solidFill>
              <a:latin typeface="Comic Sans MS" panose="030F0702030302020204" pitchFamily="66" charset="0"/>
              <a:ea typeface="微软雅黑" pitchFamily="34" charset="-122"/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33BD8F79-B3DF-2392-AB8C-88B83161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7" y="226307"/>
            <a:ext cx="566077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F34CDDCB-84B3-A373-3627-45DA115921C4}"/>
              </a:ext>
            </a:extLst>
          </p:cNvPr>
          <p:cNvGrpSpPr/>
          <p:nvPr/>
        </p:nvGrpSpPr>
        <p:grpSpPr>
          <a:xfrm>
            <a:off x="4369937" y="5997822"/>
            <a:ext cx="765175" cy="765175"/>
            <a:chOff x="3159125" y="5534025"/>
            <a:chExt cx="765175" cy="765175"/>
          </a:xfrm>
          <a:solidFill>
            <a:srgbClr val="594F4F"/>
          </a:solidFill>
        </p:grpSpPr>
        <p:sp>
          <p:nvSpPr>
            <p:cNvPr id="32" name="Google Shape;3893;p106" descr="Oval 9">
              <a:extLst>
                <a:ext uri="{FF2B5EF4-FFF2-40B4-BE49-F238E27FC236}">
                  <a16:creationId xmlns:a16="http://schemas.microsoft.com/office/drawing/2014/main" id="{716CCB83-1F8C-C019-8169-CC49B2E5AFDD}"/>
                </a:ext>
              </a:extLst>
            </p:cNvPr>
            <p:cNvSpPr/>
            <p:nvPr/>
          </p:nvSpPr>
          <p:spPr>
            <a:xfrm>
              <a:off x="3159125" y="5534025"/>
              <a:ext cx="765175" cy="765175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916;p106" descr="Rectangle 32">
              <a:extLst>
                <a:ext uri="{FF2B5EF4-FFF2-40B4-BE49-F238E27FC236}">
                  <a16:creationId xmlns:a16="http://schemas.microsoft.com/office/drawing/2014/main" id="{09D43A1D-051B-13AB-9706-12D25F5F3167}"/>
                </a:ext>
              </a:extLst>
            </p:cNvPr>
            <p:cNvSpPr txBox="1"/>
            <p:nvPr/>
          </p:nvSpPr>
          <p:spPr>
            <a:xfrm>
              <a:off x="3359943" y="5621338"/>
              <a:ext cx="280987" cy="584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800"/>
                <a:buFont typeface="Helvetica Neue"/>
                <a:buNone/>
              </a:pPr>
              <a:r>
                <a:rPr lang="en-IN" sz="3800" b="0" i="0" u="none" dirty="0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5</a:t>
              </a:r>
              <a:endParaRPr dirty="0"/>
            </a:p>
          </p:txBody>
        </p:sp>
      </p:grpSp>
      <p:sp>
        <p:nvSpPr>
          <p:cNvPr id="34" name="Google Shape;3936;p106" descr="TextBox 93">
            <a:extLst>
              <a:ext uri="{FF2B5EF4-FFF2-40B4-BE49-F238E27FC236}">
                <a16:creationId xmlns:a16="http://schemas.microsoft.com/office/drawing/2014/main" id="{D7348A9C-EA97-2089-CC59-597D23866F16}"/>
              </a:ext>
            </a:extLst>
          </p:cNvPr>
          <p:cNvSpPr txBox="1"/>
          <p:nvPr/>
        </p:nvSpPr>
        <p:spPr>
          <a:xfrm>
            <a:off x="5235522" y="5863202"/>
            <a:ext cx="471742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algn="l"/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Answer some questions correctly </a:t>
            </a:r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36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over dir="r"/>
      </p:transition>
    </mc:Choice>
    <mc:Fallback>
      <p:transition spd="slow">
        <p:cover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A0414EE-3CC9-810D-D783-522572B19C1D}"/>
              </a:ext>
            </a:extLst>
          </p:cNvPr>
          <p:cNvSpPr txBox="1"/>
          <p:nvPr/>
        </p:nvSpPr>
        <p:spPr>
          <a:xfrm>
            <a:off x="566507" y="1332329"/>
            <a:ext cx="37099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What does it mean</a:t>
            </a:r>
          </a:p>
          <a:p>
            <a:pPr algn="l"/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 to </a:t>
            </a:r>
            <a:r>
              <a:rPr lang="en-US" sz="28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 green</a:t>
            </a:r>
            <a:r>
              <a:rPr lang="en-US" sz="2800" dirty="0">
                <a:latin typeface="MV Boli" panose="02000500030200090000" pitchFamily="2" charset="0"/>
                <a:cs typeface="MV Boli" panose="02000500030200090000" pitchFamily="2" charset="0"/>
              </a:rPr>
              <a:t>? </a:t>
            </a:r>
          </a:p>
        </p:txBody>
      </p:sp>
      <p:pic>
        <p:nvPicPr>
          <p:cNvPr id="4098" name="Picture 2" descr="Recycle clip art free clipart images 4 - Clipartix">
            <a:extLst>
              <a:ext uri="{FF2B5EF4-FFF2-40B4-BE49-F238E27FC236}">
                <a16:creationId xmlns:a16="http://schemas.microsoft.com/office/drawing/2014/main" id="{9DF3C78D-D4EF-1373-AA63-23BF09DC5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16" y="488676"/>
            <a:ext cx="4648808" cy="44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31029B5A-3653-E85B-7E4E-A96A36141860}"/>
              </a:ext>
            </a:extLst>
          </p:cNvPr>
          <p:cNvSpPr txBox="1"/>
          <p:nvPr/>
        </p:nvSpPr>
        <p:spPr>
          <a:xfrm>
            <a:off x="190112" y="3720107"/>
            <a:ext cx="55292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To do things in a way that protects the</a:t>
            </a:r>
          </a:p>
          <a:p>
            <a:pPr algn="l"/>
            <a:endParaRPr lang="en-US" sz="2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200" dirty="0">
                <a:solidFill>
                  <a:srgbClr val="0000FF"/>
                </a:solidFill>
                <a:latin typeface="Comic Sans MS" panose="030F0702030302020204" pitchFamily="66" charset="0"/>
              </a:rPr>
              <a:t> natural environment</a:t>
            </a:r>
          </a:p>
        </p:txBody>
      </p:sp>
      <p:pic>
        <p:nvPicPr>
          <p:cNvPr id="9" name="Picture 2" descr="World environment and sustainable development Vector Image">
            <a:extLst>
              <a:ext uri="{FF2B5EF4-FFF2-40B4-BE49-F238E27FC236}">
                <a16:creationId xmlns:a16="http://schemas.microsoft.com/office/drawing/2014/main" id="{C87B6472-B8BB-82CA-C838-51259D5E9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t="19371" r="6607" b="37047"/>
          <a:stretch/>
        </p:blipFill>
        <p:spPr bwMode="auto">
          <a:xfrm>
            <a:off x="0" y="5179853"/>
            <a:ext cx="5909481" cy="167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rocery Clipart - Shopping Bags Clip Art - Free Transparent PNG Clipart  Images Download">
            <a:extLst>
              <a:ext uri="{FF2B5EF4-FFF2-40B4-BE49-F238E27FC236}">
                <a16:creationId xmlns:a16="http://schemas.microsoft.com/office/drawing/2014/main" id="{D0DD5D4D-4863-50EA-9F04-DC87DF6EF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50" b="91351" l="22738" r="78929">
                        <a14:foregroundMark x1="59286" y1="79099" x2="59286" y2="79099"/>
                        <a14:foregroundMark x1="54405" y1="57658" x2="54405" y2="57658"/>
                        <a14:foregroundMark x1="47024" y1="76036" x2="47024" y2="76036"/>
                        <a14:foregroundMark x1="63571" y1="54775" x2="63571" y2="54775"/>
                        <a14:foregroundMark x1="67143" y1="49189" x2="30238" y2="58378"/>
                        <a14:foregroundMark x1="30238" y1="58378" x2="39048" y2="72252"/>
                        <a14:foregroundMark x1="39048" y1="72252" x2="56786" y2="63964"/>
                        <a14:foregroundMark x1="68690" y1="45225" x2="70714" y2="70090"/>
                        <a14:foregroundMark x1="70714" y1="70090" x2="65952" y2="78919"/>
                        <a14:foregroundMark x1="65952" y1="78919" x2="29524" y2="87748"/>
                        <a14:foregroundMark x1="29524" y1="87748" x2="24881" y2="76937"/>
                        <a14:foregroundMark x1="24881" y1="76937" x2="26429" y2="52252"/>
                        <a14:foregroundMark x1="26429" y1="52252" x2="32381" y2="35315"/>
                        <a14:foregroundMark x1="32381" y1="35315" x2="40119" y2="34775"/>
                        <a14:foregroundMark x1="40119" y1="34775" x2="33810" y2="60721"/>
                        <a14:foregroundMark x1="45714" y1="13333" x2="45714" y2="13333"/>
                        <a14:foregroundMark x1="47143" y1="9550" x2="47143" y2="9550"/>
                        <a14:foregroundMark x1="74405" y1="25766" x2="74405" y2="25766"/>
                        <a14:foregroundMark x1="76786" y1="23604" x2="68929" y2="33153"/>
                        <a14:foregroundMark x1="78929" y1="27027" x2="78929" y2="27027"/>
                        <a14:foregroundMark x1="22857" y1="78919" x2="22857" y2="78919"/>
                        <a14:foregroundMark x1="34524" y1="91351" x2="34524" y2="91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4099" r="19203" b="6497"/>
          <a:stretch/>
        </p:blipFill>
        <p:spPr bwMode="auto">
          <a:xfrm>
            <a:off x="-13086150" y="11165630"/>
            <a:ext cx="2190829" cy="20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Reusable Bag Poster Vector Images (over 640)">
            <a:extLst>
              <a:ext uri="{FF2B5EF4-FFF2-40B4-BE49-F238E27FC236}">
                <a16:creationId xmlns:a16="http://schemas.microsoft.com/office/drawing/2014/main" id="{1DD23192-3513-A888-EC6E-4D2E4FC55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5855" r="8997" b="6117"/>
          <a:stretch/>
        </p:blipFill>
        <p:spPr bwMode="auto">
          <a:xfrm>
            <a:off x="-13086150" y="8969368"/>
            <a:ext cx="2034707" cy="21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remium Vector | Eco bag logo design template">
            <a:extLst>
              <a:ext uri="{FF2B5EF4-FFF2-40B4-BE49-F238E27FC236}">
                <a16:creationId xmlns:a16="http://schemas.microsoft.com/office/drawing/2014/main" id="{B9D504CD-E7D7-D925-4750-BDF297DE1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6948" r="5345" b="7591"/>
          <a:stretch/>
        </p:blipFill>
        <p:spPr bwMode="auto">
          <a:xfrm>
            <a:off x="-10564306" y="11050043"/>
            <a:ext cx="2312070" cy="224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16,493 Plastic Bag Illustrations &amp; Clip Art - iStock">
            <a:extLst>
              <a:ext uri="{FF2B5EF4-FFF2-40B4-BE49-F238E27FC236}">
                <a16:creationId xmlns:a16="http://schemas.microsoft.com/office/drawing/2014/main" id="{E9CB4791-1870-D538-A8FB-9D439B79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0250" y="9757951"/>
            <a:ext cx="4506744" cy="3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سهم: مخطط إلى اليمين 13">
            <a:extLst>
              <a:ext uri="{FF2B5EF4-FFF2-40B4-BE49-F238E27FC236}">
                <a16:creationId xmlns:a16="http://schemas.microsoft.com/office/drawing/2014/main" id="{E9761753-DDB1-EA11-0FF4-24C4C07BE308}"/>
              </a:ext>
            </a:extLst>
          </p:cNvPr>
          <p:cNvSpPr/>
          <p:nvPr/>
        </p:nvSpPr>
        <p:spPr>
          <a:xfrm rot="5400000">
            <a:off x="4990066" y="-5380874"/>
            <a:ext cx="3536659" cy="964442"/>
          </a:xfrm>
          <a:prstGeom prst="stripedRightArrow">
            <a:avLst>
              <a:gd name="adj1" fmla="val 30153"/>
              <a:gd name="adj2" fmla="val 48816"/>
            </a:avLst>
          </a:prstGeom>
          <a:solidFill>
            <a:srgbClr val="9FD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90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ocery Clipart - Shopping Bags Clip Art - Free Transparent PNG Clipart  Images Download">
            <a:extLst>
              <a:ext uri="{FF2B5EF4-FFF2-40B4-BE49-F238E27FC236}">
                <a16:creationId xmlns:a16="http://schemas.microsoft.com/office/drawing/2014/main" id="{137C3709-26A8-02D3-9BE7-0AEEA5F46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50" b="91351" l="22738" r="78929">
                        <a14:foregroundMark x1="59286" y1="79099" x2="59286" y2="79099"/>
                        <a14:foregroundMark x1="54405" y1="57658" x2="54405" y2="57658"/>
                        <a14:foregroundMark x1="47024" y1="76036" x2="47024" y2="76036"/>
                        <a14:foregroundMark x1="63571" y1="54775" x2="63571" y2="54775"/>
                        <a14:foregroundMark x1="67143" y1="49189" x2="30238" y2="58378"/>
                        <a14:foregroundMark x1="30238" y1="58378" x2="39048" y2="72252"/>
                        <a14:foregroundMark x1="39048" y1="72252" x2="56786" y2="63964"/>
                        <a14:foregroundMark x1="68690" y1="45225" x2="70714" y2="70090"/>
                        <a14:foregroundMark x1="70714" y1="70090" x2="65952" y2="78919"/>
                        <a14:foregroundMark x1="65952" y1="78919" x2="29524" y2="87748"/>
                        <a14:foregroundMark x1="29524" y1="87748" x2="24881" y2="76937"/>
                        <a14:foregroundMark x1="24881" y1="76937" x2="26429" y2="52252"/>
                        <a14:foregroundMark x1="26429" y1="52252" x2="32381" y2="35315"/>
                        <a14:foregroundMark x1="32381" y1="35315" x2="40119" y2="34775"/>
                        <a14:foregroundMark x1="40119" y1="34775" x2="33810" y2="60721"/>
                        <a14:foregroundMark x1="45714" y1="13333" x2="45714" y2="13333"/>
                        <a14:foregroundMark x1="47143" y1="9550" x2="47143" y2="9550"/>
                        <a14:foregroundMark x1="74405" y1="25766" x2="74405" y2="25766"/>
                        <a14:foregroundMark x1="76786" y1="23604" x2="68929" y2="33153"/>
                        <a14:foregroundMark x1="78929" y1="27027" x2="78929" y2="27027"/>
                        <a14:foregroundMark x1="22857" y1="78919" x2="22857" y2="78919"/>
                        <a14:foregroundMark x1="34524" y1="91351" x2="34524" y2="913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22" t="4099" r="19203" b="6497"/>
          <a:stretch/>
        </p:blipFill>
        <p:spPr bwMode="auto">
          <a:xfrm>
            <a:off x="364379" y="4558352"/>
            <a:ext cx="2190829" cy="207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usable Bag Poster Vector Images (over 640)">
            <a:extLst>
              <a:ext uri="{FF2B5EF4-FFF2-40B4-BE49-F238E27FC236}">
                <a16:creationId xmlns:a16="http://schemas.microsoft.com/office/drawing/2014/main" id="{4533E3E4-E058-6BA5-00B2-E51C6B614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5855" r="8997" b="6117"/>
          <a:stretch/>
        </p:blipFill>
        <p:spPr bwMode="auto">
          <a:xfrm>
            <a:off x="364379" y="2362090"/>
            <a:ext cx="2034707" cy="21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emium Vector | Eco bag logo design template">
            <a:extLst>
              <a:ext uri="{FF2B5EF4-FFF2-40B4-BE49-F238E27FC236}">
                <a16:creationId xmlns:a16="http://schemas.microsoft.com/office/drawing/2014/main" id="{DCBE4F8E-7B8D-7262-C074-3E852ABA35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6948" r="5345" b="7591"/>
          <a:stretch/>
        </p:blipFill>
        <p:spPr bwMode="auto">
          <a:xfrm>
            <a:off x="2886223" y="4442765"/>
            <a:ext cx="2312070" cy="224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591B1BE-E10E-E6DE-ED8B-9B66FBE51D4F}"/>
              </a:ext>
            </a:extLst>
          </p:cNvPr>
          <p:cNvSpPr txBox="1"/>
          <p:nvPr/>
        </p:nvSpPr>
        <p:spPr>
          <a:xfrm>
            <a:off x="2833136" y="850918"/>
            <a:ext cx="619698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bring my own bag when I go to the supermarket. </a:t>
            </a:r>
            <a:endParaRPr lang="ar-SA" sz="3200" dirty="0">
              <a:solidFill>
                <a:schemeClr val="accent5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pic>
        <p:nvPicPr>
          <p:cNvPr id="1036" name="Picture 12" descr="16,493 Plastic Bag Illustrations &amp; Clip Art - iStock">
            <a:extLst>
              <a:ext uri="{FF2B5EF4-FFF2-40B4-BE49-F238E27FC236}">
                <a16:creationId xmlns:a16="http://schemas.microsoft.com/office/drawing/2014/main" id="{09D5BB21-82E7-63D3-FBC2-5FA47D824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256" y="3191467"/>
            <a:ext cx="4506744" cy="353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سهم: مخطط إلى اليمين 4">
            <a:extLst>
              <a:ext uri="{FF2B5EF4-FFF2-40B4-BE49-F238E27FC236}">
                <a16:creationId xmlns:a16="http://schemas.microsoft.com/office/drawing/2014/main" id="{8908A424-EDEC-9C8D-9A1F-7C21A20AC021}"/>
              </a:ext>
            </a:extLst>
          </p:cNvPr>
          <p:cNvSpPr/>
          <p:nvPr/>
        </p:nvSpPr>
        <p:spPr>
          <a:xfrm rot="5400000">
            <a:off x="4645521" y="4382560"/>
            <a:ext cx="3536659" cy="964442"/>
          </a:xfrm>
          <a:prstGeom prst="stripedRightArrow">
            <a:avLst>
              <a:gd name="adj1" fmla="val 30153"/>
              <a:gd name="adj2" fmla="val 48816"/>
            </a:avLst>
          </a:prstGeom>
          <a:solidFill>
            <a:srgbClr val="9FDF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990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Free Vector | Recycling bins separation. waste management concept. trash  and waste, sign concept garbage, container and can.">
            <a:extLst>
              <a:ext uri="{FF2B5EF4-FFF2-40B4-BE49-F238E27FC236}">
                <a16:creationId xmlns:a16="http://schemas.microsoft.com/office/drawing/2014/main" id="{6A83A957-050C-2F16-7CB1-3B52699F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1344056"/>
            <a:ext cx="10290175" cy="551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5121F5BA-928A-5BBF-4C40-7A04E8176FAE}"/>
              </a:ext>
            </a:extLst>
          </p:cNvPr>
          <p:cNvSpPr/>
          <p:nvPr/>
        </p:nvSpPr>
        <p:spPr>
          <a:xfrm>
            <a:off x="1421296" y="1602475"/>
            <a:ext cx="9505534" cy="323788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FA06885-26A9-6005-A47E-3D7F08BFEE9A}"/>
              </a:ext>
            </a:extLst>
          </p:cNvPr>
          <p:cNvSpPr txBox="1"/>
          <p:nvPr/>
        </p:nvSpPr>
        <p:spPr>
          <a:xfrm>
            <a:off x="2074793" y="506103"/>
            <a:ext cx="7854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put glass bottles in the recycling bin</a:t>
            </a:r>
            <a:endParaRPr lang="ar-SA" sz="3200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BE21A6C-212A-D4FF-AC91-2283D1013468}"/>
              </a:ext>
            </a:extLst>
          </p:cNvPr>
          <p:cNvSpPr txBox="1"/>
          <p:nvPr/>
        </p:nvSpPr>
        <p:spPr>
          <a:xfrm>
            <a:off x="3247190" y="1987034"/>
            <a:ext cx="6197046" cy="12003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MV Boli" panose="02000500030200090000" pitchFamily="2" charset="0"/>
                <a:cs typeface="MV Boli" panose="02000500030200090000" pitchFamily="2" charset="0"/>
              </a:rPr>
              <a:t>Why do you use these things?</a:t>
            </a:r>
            <a:endParaRPr lang="ar-SA" sz="3600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41251E3-E2FB-1A26-AFCD-40E732DC8374}"/>
              </a:ext>
            </a:extLst>
          </p:cNvPr>
          <p:cNvSpPr txBox="1"/>
          <p:nvPr/>
        </p:nvSpPr>
        <p:spPr>
          <a:xfrm>
            <a:off x="3075540" y="3516252"/>
            <a:ext cx="6197046" cy="584775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(to protect the environment)</a:t>
            </a:r>
            <a:endParaRPr lang="ar-SA" sz="3200" dirty="0">
              <a:solidFill>
                <a:schemeClr val="accent1"/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5256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6">
            <a:extLst>
              <a:ext uri="{FF2B5EF4-FFF2-40B4-BE49-F238E27FC236}">
                <a16:creationId xmlns:a16="http://schemas.microsoft.com/office/drawing/2014/main" id="{2D47E209-98A5-B120-6DE7-E22ACBA05A14}"/>
              </a:ext>
            </a:extLst>
          </p:cNvPr>
          <p:cNvSpPr/>
          <p:nvPr/>
        </p:nvSpPr>
        <p:spPr>
          <a:xfrm>
            <a:off x="252440" y="387627"/>
            <a:ext cx="3607254" cy="1470991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What does this green symbol mean ?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D3C28D1-B175-4383-4348-062443294F3C}"/>
              </a:ext>
            </a:extLst>
          </p:cNvPr>
          <p:cNvSpPr txBox="1"/>
          <p:nvPr/>
        </p:nvSpPr>
        <p:spPr>
          <a:xfrm>
            <a:off x="432635" y="3137425"/>
            <a:ext cx="3927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three arrows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represent</a:t>
            </a:r>
          </a:p>
          <a:p>
            <a:pPr algn="l"/>
            <a:endParaRPr lang="en-US" sz="24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endParaRPr lang="ar-SA" sz="2400" dirty="0">
              <a:solidFill>
                <a:schemeClr val="accent2"/>
              </a:solidFill>
              <a:latin typeface="MV Boli" panose="02000500030200090000" pitchFamily="2" charset="0"/>
            </a:endParaRPr>
          </a:p>
        </p:txBody>
      </p:sp>
      <p:pic>
        <p:nvPicPr>
          <p:cNvPr id="3076" name="Picture 4" descr="Free Recycling Cliparts, Download Free Recycling Cliparts png images, Free  ClipArts on Clipart Library">
            <a:extLst>
              <a:ext uri="{FF2B5EF4-FFF2-40B4-BE49-F238E27FC236}">
                <a16:creationId xmlns:a16="http://schemas.microsoft.com/office/drawing/2014/main" id="{EE2BE8A4-9692-9AA3-5514-7FDD1DDD4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716" y="723665"/>
            <a:ext cx="4928209" cy="44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3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358</Words>
  <Application>Microsoft Office PowerPoint</Application>
  <PresentationFormat>شاشة عريضة</PresentationFormat>
  <Paragraphs>85</Paragraphs>
  <Slides>22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Comic Sans MS</vt:lpstr>
      <vt:lpstr>Dancing Script</vt:lpstr>
      <vt:lpstr>Helvetica Neue</vt:lpstr>
      <vt:lpstr>MV Boli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1</cp:revision>
  <dcterms:created xsi:type="dcterms:W3CDTF">2022-12-26T05:50:53Z</dcterms:created>
  <dcterms:modified xsi:type="dcterms:W3CDTF">2022-12-27T06:42:28Z</dcterms:modified>
</cp:coreProperties>
</file>