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>
            <a:spLocks noGrp="1"/>
          </p:cNvSpPr>
          <p:nvPr>
            <p:ph type="title"/>
          </p:nvPr>
        </p:nvSpPr>
        <p:spPr>
          <a:xfrm>
            <a:off x="3228974" y="547687"/>
            <a:ext cx="11830053" cy="1988348"/>
          </a:xfrm>
          <a:prstGeom prst="rect">
            <a:avLst/>
          </a:prstGeom>
        </p:spPr>
        <p:txBody>
          <a:bodyPr lIns="68578" tIns="68578" rIns="68578" bIns="68578"/>
          <a:lstStyle>
            <a:lvl1pPr algn="l" defTabSz="1371600">
              <a:lnSpc>
                <a:spcPct val="90000"/>
              </a:lnSpc>
              <a:defRPr sz="6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228974" y="2738435"/>
            <a:ext cx="11830053" cy="6527012"/>
          </a:xfrm>
          <a:prstGeom prst="rect">
            <a:avLst/>
          </a:prstGeom>
        </p:spPr>
        <p:txBody>
          <a:bodyPr lIns="68578" tIns="68578" rIns="68578" bIns="68578"/>
          <a:lstStyle>
            <a:lvl1pPr marL="326569" indent="-326569" algn="r" defTabSz="1371600">
              <a:lnSpc>
                <a:spcPct val="90000"/>
              </a:lnSpc>
              <a:spcBef>
                <a:spcPts val="1400"/>
              </a:spcBef>
              <a:defRPr sz="4000"/>
            </a:lvl1pPr>
            <a:lvl2pPr marL="838200" indent="-381000" algn="r" defTabSz="1371600">
              <a:lnSpc>
                <a:spcPct val="90000"/>
              </a:lnSpc>
              <a:spcBef>
                <a:spcPts val="1400"/>
              </a:spcBef>
              <a:buChar char="•"/>
              <a:defRPr sz="4000"/>
            </a:lvl2pPr>
            <a:lvl3pPr marL="1371600" indent="-457200" algn="r" defTabSz="1371600">
              <a:lnSpc>
                <a:spcPct val="90000"/>
              </a:lnSpc>
              <a:spcBef>
                <a:spcPts val="1400"/>
              </a:spcBef>
              <a:defRPr sz="4000"/>
            </a:lvl3pPr>
            <a:lvl4pPr marL="1879600" indent="-508000" algn="r" defTabSz="1371600">
              <a:lnSpc>
                <a:spcPct val="90000"/>
              </a:lnSpc>
              <a:spcBef>
                <a:spcPts val="1400"/>
              </a:spcBef>
              <a:buChar char="•"/>
              <a:defRPr sz="4000"/>
            </a:lvl4pPr>
            <a:lvl5pPr marL="2336800" indent="-508000" algn="r" defTabSz="1371600">
              <a:lnSpc>
                <a:spcPct val="90000"/>
              </a:lnSpc>
              <a:spcBef>
                <a:spcPts val="1400"/>
              </a:spcBef>
              <a:buChar char="•"/>
              <a:defRPr sz="40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4676998" y="9618969"/>
            <a:ext cx="382029" cy="378804"/>
          </a:xfrm>
          <a:prstGeom prst="rect">
            <a:avLst/>
          </a:prstGeom>
        </p:spPr>
        <p:txBody>
          <a:bodyPr lIns="68578" tIns="68578" rIns="68578" bIns="68578"/>
          <a:lstStyle>
            <a:lvl1pPr defTabSz="685800">
              <a:defRPr sz="1800"/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58;p10"/>
          <p:cNvSpPr/>
          <p:nvPr/>
        </p:nvSpPr>
        <p:spPr>
          <a:xfrm>
            <a:off x="13812000" y="0"/>
            <a:ext cx="4476001" cy="1030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91439" bIns="91439"/>
          <a:lstStyle/>
          <a:p>
            <a:pPr defTabSz="1828800" rtl="0">
              <a:defRPr sz="2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Google Shape;59;p10"/>
          <p:cNvSpPr/>
          <p:nvPr/>
        </p:nvSpPr>
        <p:spPr>
          <a:xfrm>
            <a:off x="14973382" y="3437954"/>
            <a:ext cx="2153247" cy="3478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43" y="0"/>
                </a:moveTo>
                <a:lnTo>
                  <a:pt x="0" y="21600"/>
                </a:lnTo>
                <a:lnTo>
                  <a:pt x="6357" y="21600"/>
                </a:lnTo>
                <a:lnTo>
                  <a:pt x="21600" y="0"/>
                </a:lnTo>
                <a:lnTo>
                  <a:pt x="15243" y="0"/>
                </a:lnTo>
                <a:close/>
              </a:path>
            </a:pathLst>
          </a:custGeom>
          <a:solidFill>
            <a:srgbClr val="99CB38"/>
          </a:solidFill>
          <a:ln w="25400">
            <a:miter lim="400000"/>
          </a:ln>
          <a:effectLst>
            <a:outerShdw blurRad="127000" dist="381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3600"/>
            </a:pPr>
            <a:endParaRPr/>
          </a:p>
        </p:txBody>
      </p:sp>
      <p:sp>
        <p:nvSpPr>
          <p:cNvPr id="10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14400" y="8812600"/>
            <a:ext cx="12397200" cy="1039201"/>
          </a:xfrm>
          <a:prstGeom prst="rect">
            <a:avLst/>
          </a:prstGeom>
        </p:spPr>
        <p:txBody>
          <a:bodyPr lIns="0" tIns="0" rIns="0" bIns="0"/>
          <a:lstStyle>
            <a:lvl1pPr marL="457200" indent="-228600" defTabSz="1828800" rtl="0">
              <a:spcBef>
                <a:spcPts val="600"/>
              </a:spcBef>
              <a:buSzTx/>
              <a:buFontTx/>
              <a:buNone/>
              <a:defRPr sz="3600">
                <a:solidFill>
                  <a:srgbClr val="455F5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1104900" indent="-571500" defTabSz="1828800" rtl="0">
              <a:spcBef>
                <a:spcPts val="600"/>
              </a:spcBef>
              <a:buSzPts val="3600"/>
              <a:buFontTx/>
              <a:buChar char="-"/>
              <a:defRPr sz="3600">
                <a:solidFill>
                  <a:srgbClr val="455F5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562100" indent="-571500" defTabSz="1828800" rtl="0">
              <a:spcBef>
                <a:spcPts val="600"/>
              </a:spcBef>
              <a:buSzPts val="3600"/>
              <a:buFontTx/>
              <a:buChar char="-"/>
              <a:defRPr sz="3600">
                <a:solidFill>
                  <a:srgbClr val="455F5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2019300" indent="-571500" defTabSz="1828800" rtl="0">
              <a:spcBef>
                <a:spcPts val="600"/>
              </a:spcBef>
              <a:buSzPts val="3600"/>
              <a:buFontTx/>
              <a:buChar char="-"/>
              <a:defRPr sz="3600">
                <a:solidFill>
                  <a:srgbClr val="455F5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476500" indent="-571500" defTabSz="1828800" rtl="0">
              <a:spcBef>
                <a:spcPts val="600"/>
              </a:spcBef>
              <a:buSzPts val="3600"/>
              <a:buFontTx/>
              <a:buChar char="○"/>
              <a:defRPr sz="3600">
                <a:solidFill>
                  <a:srgbClr val="455F5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7687603" y="9687093"/>
            <a:ext cx="370965" cy="412418"/>
          </a:xfrm>
          <a:prstGeom prst="rect">
            <a:avLst/>
          </a:prstGeom>
          <a:effectLst>
            <a:outerShdw blurRad="127000" dist="381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>
            <a:lvl1pPr defTabSz="1828800">
              <a:defRPr sz="2600" b="1">
                <a:solidFill>
                  <a:srgbClr val="FFFFFF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eg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6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13443842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2"/>
          <p:cNvSpPr/>
          <p:nvPr/>
        </p:nvSpPr>
        <p:spPr>
          <a:xfrm>
            <a:off x="-180417" y="493795"/>
            <a:ext cx="2834068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4" name="Freeform 3"/>
          <p:cNvSpPr/>
          <p:nvPr/>
        </p:nvSpPr>
        <p:spPr>
          <a:xfrm>
            <a:off x="1035537" y="3640883"/>
            <a:ext cx="1502617" cy="15026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5" name="Freeform 4"/>
          <p:cNvSpPr/>
          <p:nvPr/>
        </p:nvSpPr>
        <p:spPr>
          <a:xfrm>
            <a:off x="-706056" y="6099652"/>
            <a:ext cx="5396460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6" name="Freeform 5"/>
          <p:cNvSpPr/>
          <p:nvPr/>
        </p:nvSpPr>
        <p:spPr>
          <a:xfrm>
            <a:off x="21614" y="5951704"/>
            <a:ext cx="1424139" cy="189254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7" name="Freeform 6"/>
          <p:cNvSpPr/>
          <p:nvPr/>
        </p:nvSpPr>
        <p:spPr>
          <a:xfrm>
            <a:off x="5295115" y="7551856"/>
            <a:ext cx="1485732" cy="196460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8" name="Freeform 7"/>
          <p:cNvSpPr/>
          <p:nvPr/>
        </p:nvSpPr>
        <p:spPr>
          <a:xfrm>
            <a:off x="12193120" y="6014734"/>
            <a:ext cx="7125194" cy="41148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19" name="Freeform 8"/>
          <p:cNvSpPr/>
          <p:nvPr/>
        </p:nvSpPr>
        <p:spPr>
          <a:xfrm>
            <a:off x="16841043" y="6099652"/>
            <a:ext cx="1446958" cy="159664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0" name="Freeform 9"/>
          <p:cNvSpPr/>
          <p:nvPr/>
        </p:nvSpPr>
        <p:spPr>
          <a:xfrm rot="16744475">
            <a:off x="11970601" y="-178220"/>
            <a:ext cx="2559798" cy="33571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1" name="Freeform 10"/>
          <p:cNvSpPr/>
          <p:nvPr/>
        </p:nvSpPr>
        <p:spPr>
          <a:xfrm>
            <a:off x="16208384" y="2435617"/>
            <a:ext cx="1356138" cy="120526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2" name="Freeform 11"/>
          <p:cNvSpPr/>
          <p:nvPr/>
        </p:nvSpPr>
        <p:spPr>
          <a:xfrm>
            <a:off x="11648557" y="7551856"/>
            <a:ext cx="1847751" cy="214231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3" name="Freeform 12"/>
          <p:cNvSpPr/>
          <p:nvPr/>
        </p:nvSpPr>
        <p:spPr>
          <a:xfrm>
            <a:off x="8026740" y="7717219"/>
            <a:ext cx="1764221" cy="205740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4" name="Freeform 13"/>
          <p:cNvSpPr/>
          <p:nvPr/>
        </p:nvSpPr>
        <p:spPr>
          <a:xfrm>
            <a:off x="4057527" y="-812858"/>
            <a:ext cx="5446642" cy="3002463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5" name="Freeform 14"/>
          <p:cNvSpPr/>
          <p:nvPr/>
        </p:nvSpPr>
        <p:spPr>
          <a:xfrm>
            <a:off x="3587100" y="1048579"/>
            <a:ext cx="1502617" cy="150261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6" name="Freeform 15"/>
          <p:cNvSpPr/>
          <p:nvPr/>
        </p:nvSpPr>
        <p:spPr>
          <a:xfrm>
            <a:off x="14719143" y="295068"/>
            <a:ext cx="1757049" cy="175411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7" name="Freeform 16"/>
          <p:cNvSpPr/>
          <p:nvPr/>
        </p:nvSpPr>
        <p:spPr>
          <a:xfrm>
            <a:off x="3361223" y="8745919"/>
            <a:ext cx="1329182" cy="1541081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28" name="Freeform 17"/>
          <p:cNvSpPr/>
          <p:nvPr/>
        </p:nvSpPr>
        <p:spPr>
          <a:xfrm>
            <a:off x="10740083" y="1330974"/>
            <a:ext cx="1453037" cy="162433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134" name="مجموعة 22"/>
          <p:cNvGrpSpPr/>
          <p:nvPr/>
        </p:nvGrpSpPr>
        <p:grpSpPr>
          <a:xfrm>
            <a:off x="2847022" y="1942384"/>
            <a:ext cx="11322888" cy="5901861"/>
            <a:chOff x="0" y="0"/>
            <a:chExt cx="11322886" cy="5901859"/>
          </a:xfrm>
        </p:grpSpPr>
        <p:sp>
          <p:nvSpPr>
            <p:cNvPr id="129" name="شكل حر: شكل 23"/>
            <p:cNvSpPr/>
            <p:nvPr/>
          </p:nvSpPr>
          <p:spPr>
            <a:xfrm>
              <a:off x="588683" y="2687429"/>
              <a:ext cx="3991222" cy="2909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538" extrusionOk="0">
                  <a:moveTo>
                    <a:pt x="10" y="9359"/>
                  </a:moveTo>
                  <a:cubicBezTo>
                    <a:pt x="60" y="9540"/>
                    <a:pt x="355" y="9797"/>
                    <a:pt x="512" y="10036"/>
                  </a:cubicBezTo>
                  <a:cubicBezTo>
                    <a:pt x="623" y="10204"/>
                    <a:pt x="701" y="10410"/>
                    <a:pt x="813" y="10577"/>
                  </a:cubicBezTo>
                  <a:cubicBezTo>
                    <a:pt x="1036" y="10907"/>
                    <a:pt x="1282" y="11209"/>
                    <a:pt x="1516" y="11524"/>
                  </a:cubicBezTo>
                  <a:cubicBezTo>
                    <a:pt x="1763" y="11857"/>
                    <a:pt x="1966" y="12059"/>
                    <a:pt x="2119" y="12472"/>
                  </a:cubicBezTo>
                  <a:cubicBezTo>
                    <a:pt x="2418" y="13279"/>
                    <a:pt x="2251" y="12988"/>
                    <a:pt x="2420" y="13825"/>
                  </a:cubicBezTo>
                  <a:cubicBezTo>
                    <a:pt x="2476" y="14100"/>
                    <a:pt x="2569" y="14360"/>
                    <a:pt x="2621" y="14637"/>
                  </a:cubicBezTo>
                  <a:cubicBezTo>
                    <a:pt x="2654" y="14817"/>
                    <a:pt x="2653" y="15016"/>
                    <a:pt x="2721" y="15178"/>
                  </a:cubicBezTo>
                  <a:cubicBezTo>
                    <a:pt x="2791" y="15344"/>
                    <a:pt x="2922" y="15449"/>
                    <a:pt x="3022" y="15584"/>
                  </a:cubicBezTo>
                  <a:cubicBezTo>
                    <a:pt x="3056" y="15719"/>
                    <a:pt x="3075" y="15862"/>
                    <a:pt x="3123" y="15990"/>
                  </a:cubicBezTo>
                  <a:cubicBezTo>
                    <a:pt x="3302" y="16473"/>
                    <a:pt x="3660" y="16849"/>
                    <a:pt x="3926" y="17208"/>
                  </a:cubicBezTo>
                  <a:lnTo>
                    <a:pt x="4327" y="17749"/>
                  </a:lnTo>
                  <a:lnTo>
                    <a:pt x="4629" y="18155"/>
                  </a:lnTo>
                  <a:cubicBezTo>
                    <a:pt x="4662" y="18290"/>
                    <a:pt x="4700" y="18424"/>
                    <a:pt x="4729" y="18561"/>
                  </a:cubicBezTo>
                  <a:cubicBezTo>
                    <a:pt x="4767" y="18740"/>
                    <a:pt x="4781" y="18928"/>
                    <a:pt x="4829" y="19102"/>
                  </a:cubicBezTo>
                  <a:cubicBezTo>
                    <a:pt x="4882" y="19291"/>
                    <a:pt x="4969" y="19459"/>
                    <a:pt x="5030" y="19644"/>
                  </a:cubicBezTo>
                  <a:cubicBezTo>
                    <a:pt x="5245" y="20296"/>
                    <a:pt x="5185" y="20278"/>
                    <a:pt x="5432" y="20861"/>
                  </a:cubicBezTo>
                  <a:cubicBezTo>
                    <a:pt x="5492" y="21003"/>
                    <a:pt x="5547" y="21152"/>
                    <a:pt x="5633" y="21267"/>
                  </a:cubicBezTo>
                  <a:cubicBezTo>
                    <a:pt x="5718" y="21382"/>
                    <a:pt x="5833" y="21448"/>
                    <a:pt x="5934" y="21538"/>
                  </a:cubicBezTo>
                  <a:cubicBezTo>
                    <a:pt x="6202" y="21493"/>
                    <a:pt x="6483" y="21527"/>
                    <a:pt x="6737" y="21403"/>
                  </a:cubicBezTo>
                  <a:cubicBezTo>
                    <a:pt x="6870" y="21337"/>
                    <a:pt x="6909" y="21074"/>
                    <a:pt x="7038" y="20997"/>
                  </a:cubicBezTo>
                  <a:cubicBezTo>
                    <a:pt x="7224" y="20885"/>
                    <a:pt x="7441" y="20915"/>
                    <a:pt x="7641" y="20861"/>
                  </a:cubicBezTo>
                  <a:cubicBezTo>
                    <a:pt x="7776" y="20825"/>
                    <a:pt x="7910" y="20780"/>
                    <a:pt x="8042" y="20726"/>
                  </a:cubicBezTo>
                  <a:cubicBezTo>
                    <a:pt x="8245" y="20644"/>
                    <a:pt x="8444" y="20546"/>
                    <a:pt x="8645" y="20455"/>
                  </a:cubicBezTo>
                  <a:lnTo>
                    <a:pt x="8946" y="20320"/>
                  </a:lnTo>
                  <a:cubicBezTo>
                    <a:pt x="9013" y="20185"/>
                    <a:pt x="9093" y="20060"/>
                    <a:pt x="9147" y="19914"/>
                  </a:cubicBezTo>
                  <a:cubicBezTo>
                    <a:pt x="9194" y="19787"/>
                    <a:pt x="9188" y="19627"/>
                    <a:pt x="9247" y="19508"/>
                  </a:cubicBezTo>
                  <a:cubicBezTo>
                    <a:pt x="9326" y="19349"/>
                    <a:pt x="9448" y="19238"/>
                    <a:pt x="9548" y="19102"/>
                  </a:cubicBezTo>
                  <a:cubicBezTo>
                    <a:pt x="9806" y="17710"/>
                    <a:pt x="9788" y="18388"/>
                    <a:pt x="9649" y="17072"/>
                  </a:cubicBezTo>
                  <a:cubicBezTo>
                    <a:pt x="9615" y="17208"/>
                    <a:pt x="9515" y="17343"/>
                    <a:pt x="9548" y="17478"/>
                  </a:cubicBezTo>
                  <a:cubicBezTo>
                    <a:pt x="9662" y="17940"/>
                    <a:pt x="9910" y="17857"/>
                    <a:pt x="10151" y="18020"/>
                  </a:cubicBezTo>
                  <a:cubicBezTo>
                    <a:pt x="10259" y="18092"/>
                    <a:pt x="10347" y="18210"/>
                    <a:pt x="10452" y="18290"/>
                  </a:cubicBezTo>
                  <a:cubicBezTo>
                    <a:pt x="10582" y="18390"/>
                    <a:pt x="10720" y="18471"/>
                    <a:pt x="10853" y="18561"/>
                  </a:cubicBezTo>
                  <a:cubicBezTo>
                    <a:pt x="11088" y="18516"/>
                    <a:pt x="11328" y="18510"/>
                    <a:pt x="11556" y="18426"/>
                  </a:cubicBezTo>
                  <a:cubicBezTo>
                    <a:pt x="11701" y="18373"/>
                    <a:pt x="11819" y="18230"/>
                    <a:pt x="11958" y="18155"/>
                  </a:cubicBezTo>
                  <a:cubicBezTo>
                    <a:pt x="12365" y="17935"/>
                    <a:pt x="12567" y="17882"/>
                    <a:pt x="12962" y="17749"/>
                  </a:cubicBezTo>
                  <a:cubicBezTo>
                    <a:pt x="13411" y="17346"/>
                    <a:pt x="13441" y="17215"/>
                    <a:pt x="13866" y="17072"/>
                  </a:cubicBezTo>
                  <a:cubicBezTo>
                    <a:pt x="14031" y="17017"/>
                    <a:pt x="14200" y="16982"/>
                    <a:pt x="14368" y="16937"/>
                  </a:cubicBezTo>
                  <a:cubicBezTo>
                    <a:pt x="14401" y="16802"/>
                    <a:pt x="14421" y="16659"/>
                    <a:pt x="14468" y="16531"/>
                  </a:cubicBezTo>
                  <a:cubicBezTo>
                    <a:pt x="14857" y="15482"/>
                    <a:pt x="14517" y="16740"/>
                    <a:pt x="14769" y="15719"/>
                  </a:cubicBezTo>
                  <a:cubicBezTo>
                    <a:pt x="14736" y="15449"/>
                    <a:pt x="14646" y="15180"/>
                    <a:pt x="14669" y="14907"/>
                  </a:cubicBezTo>
                  <a:cubicBezTo>
                    <a:pt x="14682" y="14746"/>
                    <a:pt x="14758" y="14564"/>
                    <a:pt x="14870" y="14501"/>
                  </a:cubicBezTo>
                  <a:cubicBezTo>
                    <a:pt x="15196" y="14318"/>
                    <a:pt x="16280" y="14162"/>
                    <a:pt x="16677" y="14095"/>
                  </a:cubicBezTo>
                  <a:cubicBezTo>
                    <a:pt x="17698" y="13637"/>
                    <a:pt x="16338" y="14207"/>
                    <a:pt x="18986" y="13825"/>
                  </a:cubicBezTo>
                  <a:cubicBezTo>
                    <a:pt x="19260" y="13785"/>
                    <a:pt x="19516" y="13607"/>
                    <a:pt x="19789" y="13554"/>
                  </a:cubicBezTo>
                  <a:lnTo>
                    <a:pt x="20492" y="13419"/>
                  </a:lnTo>
                  <a:cubicBezTo>
                    <a:pt x="20811" y="12775"/>
                    <a:pt x="20616" y="13266"/>
                    <a:pt x="20793" y="12472"/>
                  </a:cubicBezTo>
                  <a:cubicBezTo>
                    <a:pt x="21160" y="10824"/>
                    <a:pt x="20863" y="12366"/>
                    <a:pt x="21094" y="11118"/>
                  </a:cubicBezTo>
                  <a:cubicBezTo>
                    <a:pt x="20971" y="8297"/>
                    <a:pt x="21560" y="9033"/>
                    <a:pt x="20392" y="8683"/>
                  </a:cubicBezTo>
                  <a:cubicBezTo>
                    <a:pt x="20288" y="8652"/>
                    <a:pt x="20191" y="8592"/>
                    <a:pt x="20090" y="8547"/>
                  </a:cubicBezTo>
                  <a:cubicBezTo>
                    <a:pt x="20057" y="7690"/>
                    <a:pt x="20072" y="6827"/>
                    <a:pt x="19990" y="5976"/>
                  </a:cubicBezTo>
                  <a:cubicBezTo>
                    <a:pt x="19971" y="5776"/>
                    <a:pt x="19848" y="5620"/>
                    <a:pt x="19789" y="5435"/>
                  </a:cubicBezTo>
                  <a:cubicBezTo>
                    <a:pt x="19686" y="5111"/>
                    <a:pt x="19661" y="4831"/>
                    <a:pt x="19588" y="4488"/>
                  </a:cubicBezTo>
                  <a:cubicBezTo>
                    <a:pt x="19559" y="4351"/>
                    <a:pt x="19535" y="4209"/>
                    <a:pt x="19488" y="4082"/>
                  </a:cubicBezTo>
                  <a:cubicBezTo>
                    <a:pt x="19434" y="3936"/>
                    <a:pt x="19354" y="3811"/>
                    <a:pt x="19287" y="3676"/>
                  </a:cubicBezTo>
                  <a:cubicBezTo>
                    <a:pt x="19207" y="3245"/>
                    <a:pt x="19137" y="2905"/>
                    <a:pt x="19086" y="2458"/>
                  </a:cubicBezTo>
                  <a:cubicBezTo>
                    <a:pt x="18936" y="1144"/>
                    <a:pt x="19151" y="1709"/>
                    <a:pt x="18785" y="969"/>
                  </a:cubicBezTo>
                  <a:cubicBezTo>
                    <a:pt x="18752" y="789"/>
                    <a:pt x="18753" y="590"/>
                    <a:pt x="18685" y="428"/>
                  </a:cubicBezTo>
                  <a:cubicBezTo>
                    <a:pt x="18614" y="262"/>
                    <a:pt x="18525" y="31"/>
                    <a:pt x="18384" y="22"/>
                  </a:cubicBezTo>
                  <a:cubicBezTo>
                    <a:pt x="16979" y="-62"/>
                    <a:pt x="15572" y="112"/>
                    <a:pt x="14167" y="157"/>
                  </a:cubicBezTo>
                  <a:cubicBezTo>
                    <a:pt x="13864" y="429"/>
                    <a:pt x="13821" y="493"/>
                    <a:pt x="13464" y="699"/>
                  </a:cubicBezTo>
                  <a:cubicBezTo>
                    <a:pt x="13194" y="855"/>
                    <a:pt x="12955" y="890"/>
                    <a:pt x="12661" y="969"/>
                  </a:cubicBezTo>
                  <a:cubicBezTo>
                    <a:pt x="11916" y="1638"/>
                    <a:pt x="12295" y="1447"/>
                    <a:pt x="11556" y="1646"/>
                  </a:cubicBezTo>
                  <a:cubicBezTo>
                    <a:pt x="11389" y="1736"/>
                    <a:pt x="11215" y="1808"/>
                    <a:pt x="11054" y="1917"/>
                  </a:cubicBezTo>
                  <a:cubicBezTo>
                    <a:pt x="10685" y="2166"/>
                    <a:pt x="10792" y="2280"/>
                    <a:pt x="10351" y="2458"/>
                  </a:cubicBezTo>
                  <a:cubicBezTo>
                    <a:pt x="10156" y="2537"/>
                    <a:pt x="9948" y="2534"/>
                    <a:pt x="9749" y="2593"/>
                  </a:cubicBezTo>
                  <a:cubicBezTo>
                    <a:pt x="9646" y="2624"/>
                    <a:pt x="9550" y="2691"/>
                    <a:pt x="9448" y="2729"/>
                  </a:cubicBezTo>
                  <a:cubicBezTo>
                    <a:pt x="9182" y="2826"/>
                    <a:pt x="8908" y="2890"/>
                    <a:pt x="8645" y="2999"/>
                  </a:cubicBezTo>
                  <a:cubicBezTo>
                    <a:pt x="8335" y="3128"/>
                    <a:pt x="7523" y="3646"/>
                    <a:pt x="7339" y="3811"/>
                  </a:cubicBezTo>
                  <a:cubicBezTo>
                    <a:pt x="7239" y="3901"/>
                    <a:pt x="7149" y="4018"/>
                    <a:pt x="7038" y="4082"/>
                  </a:cubicBezTo>
                  <a:cubicBezTo>
                    <a:pt x="6911" y="4155"/>
                    <a:pt x="6771" y="4172"/>
                    <a:pt x="6637" y="4217"/>
                  </a:cubicBezTo>
                  <a:cubicBezTo>
                    <a:pt x="6536" y="4307"/>
                    <a:pt x="6440" y="4407"/>
                    <a:pt x="6335" y="4488"/>
                  </a:cubicBezTo>
                  <a:cubicBezTo>
                    <a:pt x="6140" y="4638"/>
                    <a:pt x="5863" y="4825"/>
                    <a:pt x="5633" y="4894"/>
                  </a:cubicBezTo>
                  <a:cubicBezTo>
                    <a:pt x="5355" y="4977"/>
                    <a:pt x="5000" y="4982"/>
                    <a:pt x="4729" y="5164"/>
                  </a:cubicBezTo>
                  <a:cubicBezTo>
                    <a:pt x="4621" y="5237"/>
                    <a:pt x="4539" y="5372"/>
                    <a:pt x="4428" y="5435"/>
                  </a:cubicBezTo>
                  <a:cubicBezTo>
                    <a:pt x="4428" y="5435"/>
                    <a:pt x="3491" y="5856"/>
                    <a:pt x="3223" y="5976"/>
                  </a:cubicBezTo>
                  <a:cubicBezTo>
                    <a:pt x="3123" y="6021"/>
                    <a:pt x="3010" y="6032"/>
                    <a:pt x="2922" y="6112"/>
                  </a:cubicBezTo>
                  <a:cubicBezTo>
                    <a:pt x="2821" y="6202"/>
                    <a:pt x="2713" y="6278"/>
                    <a:pt x="2621" y="6382"/>
                  </a:cubicBezTo>
                  <a:cubicBezTo>
                    <a:pt x="2255" y="6792"/>
                    <a:pt x="2369" y="6856"/>
                    <a:pt x="1918" y="7194"/>
                  </a:cubicBezTo>
                  <a:cubicBezTo>
                    <a:pt x="1738" y="7329"/>
                    <a:pt x="1340" y="7499"/>
                    <a:pt x="1115" y="7600"/>
                  </a:cubicBezTo>
                  <a:cubicBezTo>
                    <a:pt x="1014" y="7735"/>
                    <a:pt x="932" y="7900"/>
                    <a:pt x="813" y="8006"/>
                  </a:cubicBezTo>
                  <a:cubicBezTo>
                    <a:pt x="725" y="8085"/>
                    <a:pt x="587" y="8040"/>
                    <a:pt x="512" y="8141"/>
                  </a:cubicBezTo>
                  <a:cubicBezTo>
                    <a:pt x="437" y="8242"/>
                    <a:pt x="459" y="8420"/>
                    <a:pt x="412" y="8547"/>
                  </a:cubicBezTo>
                  <a:cubicBezTo>
                    <a:pt x="358" y="8693"/>
                    <a:pt x="265" y="8808"/>
                    <a:pt x="211" y="8953"/>
                  </a:cubicBezTo>
                  <a:cubicBezTo>
                    <a:pt x="100" y="9252"/>
                    <a:pt x="-40" y="9179"/>
                    <a:pt x="10" y="935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" name="شكل حر: شكل 24"/>
            <p:cNvSpPr/>
            <p:nvPr/>
          </p:nvSpPr>
          <p:spPr>
            <a:xfrm>
              <a:off x="4704722" y="1136120"/>
              <a:ext cx="5877221" cy="332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3" extrusionOk="0">
                  <a:moveTo>
                    <a:pt x="4529" y="7096"/>
                  </a:moveTo>
                  <a:cubicBezTo>
                    <a:pt x="4320" y="7096"/>
                    <a:pt x="4066" y="7270"/>
                    <a:pt x="3832" y="7332"/>
                  </a:cubicBezTo>
                  <a:cubicBezTo>
                    <a:pt x="3391" y="7451"/>
                    <a:pt x="2942" y="7503"/>
                    <a:pt x="2508" y="7687"/>
                  </a:cubicBezTo>
                  <a:cubicBezTo>
                    <a:pt x="2041" y="7885"/>
                    <a:pt x="2406" y="7708"/>
                    <a:pt x="1881" y="8041"/>
                  </a:cubicBezTo>
                  <a:cubicBezTo>
                    <a:pt x="1681" y="8169"/>
                    <a:pt x="1613" y="8185"/>
                    <a:pt x="1394" y="8278"/>
                  </a:cubicBezTo>
                  <a:cubicBezTo>
                    <a:pt x="1277" y="8396"/>
                    <a:pt x="1146" y="8480"/>
                    <a:pt x="1045" y="8632"/>
                  </a:cubicBezTo>
                  <a:cubicBezTo>
                    <a:pt x="934" y="8800"/>
                    <a:pt x="854" y="9019"/>
                    <a:pt x="766" y="9223"/>
                  </a:cubicBezTo>
                  <a:cubicBezTo>
                    <a:pt x="564" y="9695"/>
                    <a:pt x="451" y="10035"/>
                    <a:pt x="279" y="10523"/>
                  </a:cubicBezTo>
                  <a:cubicBezTo>
                    <a:pt x="255" y="10681"/>
                    <a:pt x="237" y="10840"/>
                    <a:pt x="209" y="10996"/>
                  </a:cubicBezTo>
                  <a:cubicBezTo>
                    <a:pt x="167" y="11234"/>
                    <a:pt x="98" y="11460"/>
                    <a:pt x="70" y="11705"/>
                  </a:cubicBezTo>
                  <a:lnTo>
                    <a:pt x="0" y="12296"/>
                  </a:lnTo>
                  <a:cubicBezTo>
                    <a:pt x="23" y="13753"/>
                    <a:pt x="28" y="15212"/>
                    <a:pt x="70" y="16668"/>
                  </a:cubicBezTo>
                  <a:cubicBezTo>
                    <a:pt x="74" y="16830"/>
                    <a:pt x="78" y="17016"/>
                    <a:pt x="139" y="17141"/>
                  </a:cubicBezTo>
                  <a:cubicBezTo>
                    <a:pt x="206" y="17276"/>
                    <a:pt x="325" y="17298"/>
                    <a:pt x="418" y="17377"/>
                  </a:cubicBezTo>
                  <a:cubicBezTo>
                    <a:pt x="465" y="17535"/>
                    <a:pt x="491" y="17714"/>
                    <a:pt x="557" y="17850"/>
                  </a:cubicBezTo>
                  <a:cubicBezTo>
                    <a:pt x="611" y="17959"/>
                    <a:pt x="714" y="17975"/>
                    <a:pt x="766" y="18086"/>
                  </a:cubicBezTo>
                  <a:cubicBezTo>
                    <a:pt x="1006" y="18594"/>
                    <a:pt x="611" y="18350"/>
                    <a:pt x="1045" y="18677"/>
                  </a:cubicBezTo>
                  <a:cubicBezTo>
                    <a:pt x="1179" y="18778"/>
                    <a:pt x="1463" y="18913"/>
                    <a:pt x="1463" y="18913"/>
                  </a:cubicBezTo>
                  <a:cubicBezTo>
                    <a:pt x="1533" y="19031"/>
                    <a:pt x="1592" y="19171"/>
                    <a:pt x="1672" y="19268"/>
                  </a:cubicBezTo>
                  <a:cubicBezTo>
                    <a:pt x="1757" y="19370"/>
                    <a:pt x="1871" y="19393"/>
                    <a:pt x="1951" y="19504"/>
                  </a:cubicBezTo>
                  <a:cubicBezTo>
                    <a:pt x="2693" y="20534"/>
                    <a:pt x="2156" y="20171"/>
                    <a:pt x="2648" y="20449"/>
                  </a:cubicBezTo>
                  <a:cubicBezTo>
                    <a:pt x="2780" y="21125"/>
                    <a:pt x="2608" y="20562"/>
                    <a:pt x="2926" y="20922"/>
                  </a:cubicBezTo>
                  <a:cubicBezTo>
                    <a:pt x="3008" y="21015"/>
                    <a:pt x="3049" y="21195"/>
                    <a:pt x="3135" y="21277"/>
                  </a:cubicBezTo>
                  <a:cubicBezTo>
                    <a:pt x="3264" y="21398"/>
                    <a:pt x="3554" y="21513"/>
                    <a:pt x="3554" y="21513"/>
                  </a:cubicBezTo>
                  <a:cubicBezTo>
                    <a:pt x="3763" y="21474"/>
                    <a:pt x="3973" y="21453"/>
                    <a:pt x="4181" y="21395"/>
                  </a:cubicBezTo>
                  <a:cubicBezTo>
                    <a:pt x="4253" y="21374"/>
                    <a:pt x="4318" y="21307"/>
                    <a:pt x="4390" y="21277"/>
                  </a:cubicBezTo>
                  <a:cubicBezTo>
                    <a:pt x="4505" y="21228"/>
                    <a:pt x="4621" y="21185"/>
                    <a:pt x="4738" y="21158"/>
                  </a:cubicBezTo>
                  <a:cubicBezTo>
                    <a:pt x="4969" y="21106"/>
                    <a:pt x="5203" y="21080"/>
                    <a:pt x="5435" y="21040"/>
                  </a:cubicBezTo>
                  <a:cubicBezTo>
                    <a:pt x="5528" y="21001"/>
                    <a:pt x="5624" y="20979"/>
                    <a:pt x="5714" y="20922"/>
                  </a:cubicBezTo>
                  <a:cubicBezTo>
                    <a:pt x="6442" y="20459"/>
                    <a:pt x="5556" y="20871"/>
                    <a:pt x="6271" y="20568"/>
                  </a:cubicBezTo>
                  <a:cubicBezTo>
                    <a:pt x="6351" y="20162"/>
                    <a:pt x="6339" y="20098"/>
                    <a:pt x="6550" y="19740"/>
                  </a:cubicBezTo>
                  <a:cubicBezTo>
                    <a:pt x="6609" y="19640"/>
                    <a:pt x="6689" y="19583"/>
                    <a:pt x="6759" y="19504"/>
                  </a:cubicBezTo>
                  <a:cubicBezTo>
                    <a:pt x="6782" y="19347"/>
                    <a:pt x="6786" y="19177"/>
                    <a:pt x="6828" y="19031"/>
                  </a:cubicBezTo>
                  <a:cubicBezTo>
                    <a:pt x="6903" y="18777"/>
                    <a:pt x="7014" y="18559"/>
                    <a:pt x="7107" y="18322"/>
                  </a:cubicBezTo>
                  <a:cubicBezTo>
                    <a:pt x="7154" y="18204"/>
                    <a:pt x="7177" y="18047"/>
                    <a:pt x="7246" y="17968"/>
                  </a:cubicBezTo>
                  <a:cubicBezTo>
                    <a:pt x="7846" y="17291"/>
                    <a:pt x="7088" y="18103"/>
                    <a:pt x="7665" y="17613"/>
                  </a:cubicBezTo>
                  <a:cubicBezTo>
                    <a:pt x="7739" y="17550"/>
                    <a:pt x="7804" y="17456"/>
                    <a:pt x="7874" y="17377"/>
                  </a:cubicBezTo>
                  <a:cubicBezTo>
                    <a:pt x="7943" y="17219"/>
                    <a:pt x="8000" y="17044"/>
                    <a:pt x="8083" y="16904"/>
                  </a:cubicBezTo>
                  <a:cubicBezTo>
                    <a:pt x="8266" y="16593"/>
                    <a:pt x="8330" y="16685"/>
                    <a:pt x="8570" y="16550"/>
                  </a:cubicBezTo>
                  <a:cubicBezTo>
                    <a:pt x="8689" y="16483"/>
                    <a:pt x="8803" y="16392"/>
                    <a:pt x="8919" y="16313"/>
                  </a:cubicBezTo>
                  <a:cubicBezTo>
                    <a:pt x="9221" y="16353"/>
                    <a:pt x="9524" y="16368"/>
                    <a:pt x="9825" y="16432"/>
                  </a:cubicBezTo>
                  <a:cubicBezTo>
                    <a:pt x="9897" y="16447"/>
                    <a:pt x="9976" y="16472"/>
                    <a:pt x="10034" y="16550"/>
                  </a:cubicBezTo>
                  <a:cubicBezTo>
                    <a:pt x="10334" y="16958"/>
                    <a:pt x="9988" y="16890"/>
                    <a:pt x="10382" y="17141"/>
                  </a:cubicBezTo>
                  <a:cubicBezTo>
                    <a:pt x="10493" y="17211"/>
                    <a:pt x="10615" y="17210"/>
                    <a:pt x="10730" y="17259"/>
                  </a:cubicBezTo>
                  <a:cubicBezTo>
                    <a:pt x="10802" y="17289"/>
                    <a:pt x="10870" y="17338"/>
                    <a:pt x="10939" y="17377"/>
                  </a:cubicBezTo>
                  <a:cubicBezTo>
                    <a:pt x="11308" y="17169"/>
                    <a:pt x="10997" y="17252"/>
                    <a:pt x="11427" y="17495"/>
                  </a:cubicBezTo>
                  <a:cubicBezTo>
                    <a:pt x="11609" y="17598"/>
                    <a:pt x="11985" y="17732"/>
                    <a:pt x="11985" y="17732"/>
                  </a:cubicBezTo>
                  <a:cubicBezTo>
                    <a:pt x="12077" y="17810"/>
                    <a:pt x="12166" y="17906"/>
                    <a:pt x="12263" y="17968"/>
                  </a:cubicBezTo>
                  <a:cubicBezTo>
                    <a:pt x="12353" y="18025"/>
                    <a:pt x="12450" y="18041"/>
                    <a:pt x="12542" y="18086"/>
                  </a:cubicBezTo>
                  <a:cubicBezTo>
                    <a:pt x="13242" y="18425"/>
                    <a:pt x="12158" y="17953"/>
                    <a:pt x="13030" y="18322"/>
                  </a:cubicBezTo>
                  <a:cubicBezTo>
                    <a:pt x="13332" y="18204"/>
                    <a:pt x="13649" y="18168"/>
                    <a:pt x="13935" y="17968"/>
                  </a:cubicBezTo>
                  <a:cubicBezTo>
                    <a:pt x="14057" y="17883"/>
                    <a:pt x="14085" y="17532"/>
                    <a:pt x="14214" y="17495"/>
                  </a:cubicBezTo>
                  <a:cubicBezTo>
                    <a:pt x="14536" y="17404"/>
                    <a:pt x="14865" y="17574"/>
                    <a:pt x="15190" y="17613"/>
                  </a:cubicBezTo>
                  <a:cubicBezTo>
                    <a:pt x="15259" y="17692"/>
                    <a:pt x="15334" y="17759"/>
                    <a:pt x="15399" y="17850"/>
                  </a:cubicBezTo>
                  <a:cubicBezTo>
                    <a:pt x="15474" y="17957"/>
                    <a:pt x="15518" y="18136"/>
                    <a:pt x="15608" y="18204"/>
                  </a:cubicBezTo>
                  <a:cubicBezTo>
                    <a:pt x="15737" y="18302"/>
                    <a:pt x="15886" y="18283"/>
                    <a:pt x="16026" y="18322"/>
                  </a:cubicBezTo>
                  <a:cubicBezTo>
                    <a:pt x="16258" y="18283"/>
                    <a:pt x="16492" y="18264"/>
                    <a:pt x="16723" y="18204"/>
                  </a:cubicBezTo>
                  <a:cubicBezTo>
                    <a:pt x="16795" y="18185"/>
                    <a:pt x="16859" y="18101"/>
                    <a:pt x="16932" y="18086"/>
                  </a:cubicBezTo>
                  <a:cubicBezTo>
                    <a:pt x="17255" y="18021"/>
                    <a:pt x="17582" y="18007"/>
                    <a:pt x="17907" y="17968"/>
                  </a:cubicBezTo>
                  <a:cubicBezTo>
                    <a:pt x="17930" y="17810"/>
                    <a:pt x="17917" y="17622"/>
                    <a:pt x="17977" y="17495"/>
                  </a:cubicBezTo>
                  <a:cubicBezTo>
                    <a:pt x="18023" y="17398"/>
                    <a:pt x="18161" y="17494"/>
                    <a:pt x="18186" y="17377"/>
                  </a:cubicBezTo>
                  <a:cubicBezTo>
                    <a:pt x="18266" y="17005"/>
                    <a:pt x="18225" y="16588"/>
                    <a:pt x="18255" y="16195"/>
                  </a:cubicBezTo>
                  <a:cubicBezTo>
                    <a:pt x="18273" y="15967"/>
                    <a:pt x="18353" y="15377"/>
                    <a:pt x="18395" y="15132"/>
                  </a:cubicBezTo>
                  <a:cubicBezTo>
                    <a:pt x="18415" y="15012"/>
                    <a:pt x="18407" y="14855"/>
                    <a:pt x="18465" y="14777"/>
                  </a:cubicBezTo>
                  <a:cubicBezTo>
                    <a:pt x="18539" y="14676"/>
                    <a:pt x="18650" y="14698"/>
                    <a:pt x="18743" y="14659"/>
                  </a:cubicBezTo>
                  <a:cubicBezTo>
                    <a:pt x="19364" y="14747"/>
                    <a:pt x="19930" y="14900"/>
                    <a:pt x="20555" y="14659"/>
                  </a:cubicBezTo>
                  <a:cubicBezTo>
                    <a:pt x="20757" y="14581"/>
                    <a:pt x="20926" y="14344"/>
                    <a:pt x="21112" y="14186"/>
                  </a:cubicBezTo>
                  <a:lnTo>
                    <a:pt x="21391" y="13950"/>
                  </a:lnTo>
                  <a:cubicBezTo>
                    <a:pt x="21504" y="13566"/>
                    <a:pt x="21600" y="13345"/>
                    <a:pt x="21600" y="12886"/>
                  </a:cubicBezTo>
                  <a:cubicBezTo>
                    <a:pt x="21600" y="12064"/>
                    <a:pt x="21501" y="12099"/>
                    <a:pt x="21391" y="11350"/>
                  </a:cubicBezTo>
                  <a:lnTo>
                    <a:pt x="21321" y="10878"/>
                  </a:lnTo>
                  <a:cubicBezTo>
                    <a:pt x="21298" y="10444"/>
                    <a:pt x="21271" y="10011"/>
                    <a:pt x="21252" y="9578"/>
                  </a:cubicBezTo>
                  <a:cubicBezTo>
                    <a:pt x="21162" y="7605"/>
                    <a:pt x="21295" y="8383"/>
                    <a:pt x="21112" y="7451"/>
                  </a:cubicBezTo>
                  <a:cubicBezTo>
                    <a:pt x="21135" y="6466"/>
                    <a:pt x="21142" y="5480"/>
                    <a:pt x="21182" y="4496"/>
                  </a:cubicBezTo>
                  <a:cubicBezTo>
                    <a:pt x="21189" y="4334"/>
                    <a:pt x="21252" y="4186"/>
                    <a:pt x="21252" y="4024"/>
                  </a:cubicBezTo>
                  <a:cubicBezTo>
                    <a:pt x="21252" y="3628"/>
                    <a:pt x="21205" y="3236"/>
                    <a:pt x="21182" y="2842"/>
                  </a:cubicBezTo>
                  <a:cubicBezTo>
                    <a:pt x="21205" y="2212"/>
                    <a:pt x="21252" y="1583"/>
                    <a:pt x="21252" y="951"/>
                  </a:cubicBezTo>
                  <a:cubicBezTo>
                    <a:pt x="21252" y="673"/>
                    <a:pt x="21305" y="309"/>
                    <a:pt x="21182" y="124"/>
                  </a:cubicBezTo>
                  <a:cubicBezTo>
                    <a:pt x="21042" y="-87"/>
                    <a:pt x="20810" y="45"/>
                    <a:pt x="20625" y="6"/>
                  </a:cubicBezTo>
                  <a:cubicBezTo>
                    <a:pt x="20183" y="45"/>
                    <a:pt x="19741" y="56"/>
                    <a:pt x="19301" y="124"/>
                  </a:cubicBezTo>
                  <a:cubicBezTo>
                    <a:pt x="19227" y="135"/>
                    <a:pt x="19162" y="208"/>
                    <a:pt x="19092" y="242"/>
                  </a:cubicBezTo>
                  <a:cubicBezTo>
                    <a:pt x="18479" y="539"/>
                    <a:pt x="19105" y="195"/>
                    <a:pt x="18604" y="478"/>
                  </a:cubicBezTo>
                  <a:cubicBezTo>
                    <a:pt x="18534" y="557"/>
                    <a:pt x="18470" y="651"/>
                    <a:pt x="18395" y="715"/>
                  </a:cubicBezTo>
                  <a:cubicBezTo>
                    <a:pt x="18329" y="771"/>
                    <a:pt x="18238" y="745"/>
                    <a:pt x="18186" y="833"/>
                  </a:cubicBezTo>
                  <a:cubicBezTo>
                    <a:pt x="18134" y="921"/>
                    <a:pt x="18139" y="1069"/>
                    <a:pt x="18116" y="1188"/>
                  </a:cubicBezTo>
                  <a:cubicBezTo>
                    <a:pt x="18093" y="1463"/>
                    <a:pt x="18083" y="1743"/>
                    <a:pt x="18046" y="2015"/>
                  </a:cubicBezTo>
                  <a:cubicBezTo>
                    <a:pt x="18013" y="2257"/>
                    <a:pt x="17936" y="2479"/>
                    <a:pt x="17907" y="2724"/>
                  </a:cubicBezTo>
                  <a:cubicBezTo>
                    <a:pt x="17884" y="2921"/>
                    <a:pt x="17880" y="3127"/>
                    <a:pt x="17837" y="3315"/>
                  </a:cubicBezTo>
                  <a:cubicBezTo>
                    <a:pt x="17763" y="3643"/>
                    <a:pt x="17760" y="4175"/>
                    <a:pt x="17559" y="4260"/>
                  </a:cubicBezTo>
                  <a:cubicBezTo>
                    <a:pt x="17466" y="4299"/>
                    <a:pt x="17372" y="4334"/>
                    <a:pt x="17280" y="4378"/>
                  </a:cubicBezTo>
                  <a:cubicBezTo>
                    <a:pt x="17209" y="4412"/>
                    <a:pt x="17142" y="4464"/>
                    <a:pt x="17071" y="4496"/>
                  </a:cubicBezTo>
                  <a:cubicBezTo>
                    <a:pt x="16319" y="4844"/>
                    <a:pt x="16750" y="4630"/>
                    <a:pt x="16165" y="4851"/>
                  </a:cubicBezTo>
                  <a:cubicBezTo>
                    <a:pt x="16072" y="4886"/>
                    <a:pt x="15981" y="4946"/>
                    <a:pt x="15886" y="4969"/>
                  </a:cubicBezTo>
                  <a:cubicBezTo>
                    <a:pt x="15655" y="5025"/>
                    <a:pt x="15422" y="5048"/>
                    <a:pt x="15190" y="5087"/>
                  </a:cubicBezTo>
                  <a:cubicBezTo>
                    <a:pt x="15160" y="5084"/>
                    <a:pt x="14179" y="5078"/>
                    <a:pt x="13866" y="4851"/>
                  </a:cubicBezTo>
                  <a:cubicBezTo>
                    <a:pt x="12920" y="4164"/>
                    <a:pt x="14329" y="4994"/>
                    <a:pt x="13448" y="4496"/>
                  </a:cubicBezTo>
                  <a:cubicBezTo>
                    <a:pt x="13169" y="4575"/>
                    <a:pt x="12889" y="4644"/>
                    <a:pt x="12612" y="4733"/>
                  </a:cubicBezTo>
                  <a:cubicBezTo>
                    <a:pt x="12412" y="4796"/>
                    <a:pt x="12309" y="4864"/>
                    <a:pt x="12124" y="4969"/>
                  </a:cubicBezTo>
                  <a:cubicBezTo>
                    <a:pt x="11985" y="5205"/>
                    <a:pt x="11768" y="5361"/>
                    <a:pt x="11706" y="5678"/>
                  </a:cubicBezTo>
                  <a:cubicBezTo>
                    <a:pt x="11683" y="5796"/>
                    <a:pt x="11665" y="5918"/>
                    <a:pt x="11636" y="6033"/>
                  </a:cubicBezTo>
                  <a:cubicBezTo>
                    <a:pt x="11530" y="6452"/>
                    <a:pt x="11497" y="6504"/>
                    <a:pt x="11357" y="6860"/>
                  </a:cubicBezTo>
                  <a:cubicBezTo>
                    <a:pt x="11381" y="7135"/>
                    <a:pt x="11390" y="7416"/>
                    <a:pt x="11427" y="7687"/>
                  </a:cubicBezTo>
                  <a:cubicBezTo>
                    <a:pt x="11460" y="7930"/>
                    <a:pt x="11531" y="8154"/>
                    <a:pt x="11566" y="8396"/>
                  </a:cubicBezTo>
                  <a:lnTo>
                    <a:pt x="11636" y="8869"/>
                  </a:lnTo>
                  <a:cubicBezTo>
                    <a:pt x="11613" y="9105"/>
                    <a:pt x="11585" y="9340"/>
                    <a:pt x="11566" y="9578"/>
                  </a:cubicBezTo>
                  <a:cubicBezTo>
                    <a:pt x="11539" y="9931"/>
                    <a:pt x="11605" y="10335"/>
                    <a:pt x="11497" y="10641"/>
                  </a:cubicBezTo>
                  <a:cubicBezTo>
                    <a:pt x="11443" y="10792"/>
                    <a:pt x="11418" y="10312"/>
                    <a:pt x="11357" y="10169"/>
                  </a:cubicBezTo>
                  <a:cubicBezTo>
                    <a:pt x="11300" y="10033"/>
                    <a:pt x="11218" y="9932"/>
                    <a:pt x="11148" y="9814"/>
                  </a:cubicBezTo>
                  <a:cubicBezTo>
                    <a:pt x="11102" y="9578"/>
                    <a:pt x="11045" y="9347"/>
                    <a:pt x="11009" y="9105"/>
                  </a:cubicBezTo>
                  <a:cubicBezTo>
                    <a:pt x="10986" y="8947"/>
                    <a:pt x="10973" y="8784"/>
                    <a:pt x="10939" y="8632"/>
                  </a:cubicBezTo>
                  <a:cubicBezTo>
                    <a:pt x="10903" y="8467"/>
                    <a:pt x="10841" y="8322"/>
                    <a:pt x="10800" y="8160"/>
                  </a:cubicBezTo>
                  <a:cubicBezTo>
                    <a:pt x="10771" y="8045"/>
                    <a:pt x="10750" y="7925"/>
                    <a:pt x="10730" y="7805"/>
                  </a:cubicBezTo>
                  <a:cubicBezTo>
                    <a:pt x="10704" y="7649"/>
                    <a:pt x="10703" y="7478"/>
                    <a:pt x="10661" y="7332"/>
                  </a:cubicBezTo>
                  <a:cubicBezTo>
                    <a:pt x="10586" y="7078"/>
                    <a:pt x="10435" y="6893"/>
                    <a:pt x="10382" y="6623"/>
                  </a:cubicBezTo>
                  <a:cubicBezTo>
                    <a:pt x="10335" y="6387"/>
                    <a:pt x="10278" y="6156"/>
                    <a:pt x="10243" y="5914"/>
                  </a:cubicBezTo>
                  <a:cubicBezTo>
                    <a:pt x="10186" y="5534"/>
                    <a:pt x="10174" y="5302"/>
                    <a:pt x="10034" y="4969"/>
                  </a:cubicBezTo>
                  <a:cubicBezTo>
                    <a:pt x="9912" y="4680"/>
                    <a:pt x="9782" y="4567"/>
                    <a:pt x="9615" y="4378"/>
                  </a:cubicBezTo>
                  <a:cubicBezTo>
                    <a:pt x="9450" y="3535"/>
                    <a:pt x="9685" y="4554"/>
                    <a:pt x="9337" y="3669"/>
                  </a:cubicBezTo>
                  <a:cubicBezTo>
                    <a:pt x="9296" y="3565"/>
                    <a:pt x="9329" y="3381"/>
                    <a:pt x="9267" y="3315"/>
                  </a:cubicBezTo>
                  <a:cubicBezTo>
                    <a:pt x="9124" y="3163"/>
                    <a:pt x="8941" y="3161"/>
                    <a:pt x="8779" y="3078"/>
                  </a:cubicBezTo>
                  <a:cubicBezTo>
                    <a:pt x="8709" y="3042"/>
                    <a:pt x="8640" y="2999"/>
                    <a:pt x="8570" y="2960"/>
                  </a:cubicBezTo>
                  <a:lnTo>
                    <a:pt x="8083" y="3196"/>
                  </a:lnTo>
                  <a:cubicBezTo>
                    <a:pt x="7990" y="3239"/>
                    <a:pt x="7894" y="3258"/>
                    <a:pt x="7804" y="3315"/>
                  </a:cubicBezTo>
                  <a:cubicBezTo>
                    <a:pt x="7707" y="3376"/>
                    <a:pt x="7621" y="3482"/>
                    <a:pt x="7525" y="3551"/>
                  </a:cubicBezTo>
                  <a:cubicBezTo>
                    <a:pt x="7458" y="3600"/>
                    <a:pt x="7386" y="3630"/>
                    <a:pt x="7316" y="3669"/>
                  </a:cubicBezTo>
                  <a:cubicBezTo>
                    <a:pt x="6818" y="4936"/>
                    <a:pt x="7594" y="3013"/>
                    <a:pt x="6968" y="4378"/>
                  </a:cubicBezTo>
                  <a:cubicBezTo>
                    <a:pt x="6865" y="4602"/>
                    <a:pt x="6782" y="4851"/>
                    <a:pt x="6689" y="5087"/>
                  </a:cubicBezTo>
                  <a:lnTo>
                    <a:pt x="6550" y="5442"/>
                  </a:lnTo>
                  <a:cubicBezTo>
                    <a:pt x="6503" y="5757"/>
                    <a:pt x="6442" y="6067"/>
                    <a:pt x="6410" y="6387"/>
                  </a:cubicBezTo>
                  <a:cubicBezTo>
                    <a:pt x="6386" y="6632"/>
                    <a:pt x="6333" y="7287"/>
                    <a:pt x="6271" y="7569"/>
                  </a:cubicBezTo>
                  <a:cubicBezTo>
                    <a:pt x="6234" y="7734"/>
                    <a:pt x="6173" y="7880"/>
                    <a:pt x="6132" y="8041"/>
                  </a:cubicBezTo>
                  <a:cubicBezTo>
                    <a:pt x="6103" y="8156"/>
                    <a:pt x="6085" y="8278"/>
                    <a:pt x="6062" y="8396"/>
                  </a:cubicBezTo>
                  <a:cubicBezTo>
                    <a:pt x="5923" y="8317"/>
                    <a:pt x="5725" y="8367"/>
                    <a:pt x="5644" y="8160"/>
                  </a:cubicBezTo>
                  <a:cubicBezTo>
                    <a:pt x="5464" y="7701"/>
                    <a:pt x="5584" y="7850"/>
                    <a:pt x="5295" y="7687"/>
                  </a:cubicBezTo>
                  <a:cubicBezTo>
                    <a:pt x="5226" y="7569"/>
                    <a:pt x="5175" y="7407"/>
                    <a:pt x="5086" y="7332"/>
                  </a:cubicBezTo>
                  <a:cubicBezTo>
                    <a:pt x="4938" y="7207"/>
                    <a:pt x="4738" y="7096"/>
                    <a:pt x="4529" y="70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3" name="مجموعة 25"/>
            <p:cNvGrpSpPr/>
            <p:nvPr/>
          </p:nvGrpSpPr>
          <p:grpSpPr>
            <a:xfrm>
              <a:off x="0" y="0"/>
              <a:ext cx="11322887" cy="5901860"/>
              <a:chOff x="0" y="0"/>
              <a:chExt cx="11322886" cy="5901859"/>
            </a:xfrm>
          </p:grpSpPr>
          <p:sp>
            <p:nvSpPr>
              <p:cNvPr id="131" name="شكل بيضاوي 26"/>
              <p:cNvSpPr/>
              <p:nvPr/>
            </p:nvSpPr>
            <p:spPr>
              <a:xfrm>
                <a:off x="3832617" y="1173504"/>
                <a:ext cx="1023775" cy="10783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2" name="صورة 27" descr="صورة 2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0" y="0"/>
                <a:ext cx="11322887" cy="5901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0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1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2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23" name="صورة 9" descr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926" y="1500334"/>
            <a:ext cx="7239001" cy="8245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صورة 11" descr="صورة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7800" y="2500177"/>
            <a:ext cx="4572000" cy="42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صورة 13" descr="صورة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صورة 15" descr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006" y="225750"/>
            <a:ext cx="5086384" cy="1491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29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0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1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32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09" y="1711916"/>
            <a:ext cx="7757425" cy="781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صورة 8" descr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7800" y="2500177"/>
            <a:ext cx="4572000" cy="42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صورة 9" descr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صورة 10" descr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006" y="225750"/>
            <a:ext cx="5086384" cy="1491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8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39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40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41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139" y="1573306"/>
            <a:ext cx="7924801" cy="8003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صورة 8" descr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7800" y="2500177"/>
            <a:ext cx="4572000" cy="42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صورة 9" descr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صورة 10" descr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3006" y="225750"/>
            <a:ext cx="5086384" cy="1491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47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48" name="صورة 6" descr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98110"/>
            <a:ext cx="14630400" cy="949078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0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1" name="مربع نص 18"/>
          <p:cNvSpPr txBox="1"/>
          <p:nvPr/>
        </p:nvSpPr>
        <p:spPr>
          <a:xfrm>
            <a:off x="7760334" y="8940596"/>
            <a:ext cx="150933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40</a:t>
            </a:r>
          </a:p>
        </p:txBody>
      </p:sp>
      <p:sp>
        <p:nvSpPr>
          <p:cNvPr id="252" name="مربع نص 19"/>
          <p:cNvSpPr txBox="1"/>
          <p:nvPr/>
        </p:nvSpPr>
        <p:spPr>
          <a:xfrm>
            <a:off x="9105288" y="8899011"/>
            <a:ext cx="901839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 b="1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41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8" name="Freeform 3"/>
          <p:cNvSpPr/>
          <p:nvPr/>
        </p:nvSpPr>
        <p:spPr>
          <a:xfrm>
            <a:off x="1035537" y="3640883"/>
            <a:ext cx="1502617" cy="150261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59" name="Freeform 5"/>
          <p:cNvSpPr/>
          <p:nvPr/>
        </p:nvSpPr>
        <p:spPr>
          <a:xfrm>
            <a:off x="1557820" y="6664493"/>
            <a:ext cx="1424138" cy="189254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0" name="Freeform 6"/>
          <p:cNvSpPr/>
          <p:nvPr/>
        </p:nvSpPr>
        <p:spPr>
          <a:xfrm>
            <a:off x="6839753" y="8123121"/>
            <a:ext cx="1485732" cy="196460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1" name="Freeform 8"/>
          <p:cNvSpPr/>
          <p:nvPr/>
        </p:nvSpPr>
        <p:spPr>
          <a:xfrm>
            <a:off x="16841043" y="6099652"/>
            <a:ext cx="1446958" cy="159664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2" name="Freeform 10"/>
          <p:cNvSpPr/>
          <p:nvPr/>
        </p:nvSpPr>
        <p:spPr>
          <a:xfrm>
            <a:off x="16208384" y="2435617"/>
            <a:ext cx="1356138" cy="120526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3" name="Freeform 11"/>
          <p:cNvSpPr/>
          <p:nvPr/>
        </p:nvSpPr>
        <p:spPr>
          <a:xfrm>
            <a:off x="13079026" y="8123121"/>
            <a:ext cx="1847751" cy="214231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4" name="Freeform 12"/>
          <p:cNvSpPr/>
          <p:nvPr/>
        </p:nvSpPr>
        <p:spPr>
          <a:xfrm>
            <a:off x="9763570" y="7610764"/>
            <a:ext cx="1764221" cy="205740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5" name="Freeform 14"/>
          <p:cNvSpPr/>
          <p:nvPr/>
        </p:nvSpPr>
        <p:spPr>
          <a:xfrm>
            <a:off x="4953213" y="611968"/>
            <a:ext cx="1502617" cy="150261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6" name="Freeform 15"/>
          <p:cNvSpPr/>
          <p:nvPr/>
        </p:nvSpPr>
        <p:spPr>
          <a:xfrm>
            <a:off x="13704048" y="758467"/>
            <a:ext cx="1757049" cy="175411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7" name="Freeform 16"/>
          <p:cNvSpPr/>
          <p:nvPr/>
        </p:nvSpPr>
        <p:spPr>
          <a:xfrm>
            <a:off x="3361223" y="8745919"/>
            <a:ext cx="1329182" cy="1541081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68" name="Freeform 17"/>
          <p:cNvSpPr/>
          <p:nvPr/>
        </p:nvSpPr>
        <p:spPr>
          <a:xfrm>
            <a:off x="9710035" y="721245"/>
            <a:ext cx="1453038" cy="162433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69" name="صورة 18" descr="صورة 18"/>
          <p:cNvPicPr>
            <a:picLocks noChangeAspect="1"/>
          </p:cNvPicPr>
          <p:nvPr/>
        </p:nvPicPr>
        <p:blipFill>
          <a:blip r:embed="rId17"/>
          <a:srcRect b="4"/>
          <a:stretch>
            <a:fillRect/>
          </a:stretch>
        </p:blipFill>
        <p:spPr>
          <a:xfrm>
            <a:off x="3150363" y="3213418"/>
            <a:ext cx="12486439" cy="3860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3" y="0"/>
                </a:moveTo>
                <a:cubicBezTo>
                  <a:pt x="498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498" y="21600"/>
                  <a:pt x="1113" y="21600"/>
                </a:cubicBezTo>
                <a:lnTo>
                  <a:pt x="20487" y="21600"/>
                </a:lnTo>
                <a:cubicBezTo>
                  <a:pt x="21102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1102" y="0"/>
                  <a:pt x="20487" y="0"/>
                </a:cubicBezTo>
                <a:lnTo>
                  <a:pt x="1113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صورة 3" descr="صورة 3"/>
          <p:cNvPicPr>
            <a:picLocks noChangeAspect="1"/>
          </p:cNvPicPr>
          <p:nvPr/>
        </p:nvPicPr>
        <p:blipFill>
          <a:blip r:embed="rId2"/>
          <a:srcRect l="9363" t="27010" r="11440" b="27219"/>
          <a:stretch>
            <a:fillRect/>
          </a:stretch>
        </p:blipFill>
        <p:spPr>
          <a:xfrm>
            <a:off x="2487142" y="131321"/>
            <a:ext cx="3913324" cy="2261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صورة 4" descr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453" y="6972786"/>
            <a:ext cx="2747579" cy="27475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مخطط انسيابي: رابط 5"/>
          <p:cNvGrpSpPr/>
          <p:nvPr/>
        </p:nvGrpSpPr>
        <p:grpSpPr>
          <a:xfrm>
            <a:off x="2436233" y="2393003"/>
            <a:ext cx="4392049" cy="4348273"/>
            <a:chOff x="-2" y="0"/>
            <a:chExt cx="4392047" cy="4348272"/>
          </a:xfrm>
        </p:grpSpPr>
        <p:sp>
          <p:nvSpPr>
            <p:cNvPr id="273" name="بيضاوي"/>
            <p:cNvSpPr/>
            <p:nvPr/>
          </p:nvSpPr>
          <p:spPr>
            <a:xfrm>
              <a:off x="-3" y="-1"/>
              <a:ext cx="4392049" cy="434827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74" name="ar"/>
            <p:cNvSpPr txBox="1"/>
            <p:nvPr/>
          </p:nvSpPr>
          <p:spPr>
            <a:xfrm>
              <a:off x="721302" y="581556"/>
              <a:ext cx="2949437" cy="3185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nk</a:t>
              </a:r>
            </a:p>
          </p:txBody>
        </p:sp>
      </p:grpSp>
      <p:grpSp>
        <p:nvGrpSpPr>
          <p:cNvPr id="278" name="مخطط انسيابي: رابط 6"/>
          <p:cNvGrpSpPr/>
          <p:nvPr/>
        </p:nvGrpSpPr>
        <p:grpSpPr>
          <a:xfrm>
            <a:off x="7067683" y="218871"/>
            <a:ext cx="4392049" cy="4348273"/>
            <a:chOff x="-2" y="0"/>
            <a:chExt cx="4392047" cy="4348272"/>
          </a:xfrm>
        </p:grpSpPr>
        <p:sp>
          <p:nvSpPr>
            <p:cNvPr id="276" name="بيضاوي"/>
            <p:cNvSpPr/>
            <p:nvPr/>
          </p:nvSpPr>
          <p:spPr>
            <a:xfrm>
              <a:off x="-3" y="-1"/>
              <a:ext cx="4392049" cy="4348273"/>
            </a:xfrm>
            <a:prstGeom prst="ellipse">
              <a:avLst/>
            </a:prstGeom>
            <a:solidFill>
              <a:srgbClr val="ED7D31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77" name="or"/>
            <p:cNvSpPr txBox="1"/>
            <p:nvPr/>
          </p:nvSpPr>
          <p:spPr>
            <a:xfrm>
              <a:off x="721302" y="302156"/>
              <a:ext cx="2949437" cy="3743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20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ng</a:t>
              </a:r>
            </a:p>
          </p:txBody>
        </p:sp>
      </p:grpSp>
      <p:grpSp>
        <p:nvGrpSpPr>
          <p:cNvPr id="281" name="مخطط انسيابي: رابط 1"/>
          <p:cNvGrpSpPr/>
          <p:nvPr/>
        </p:nvGrpSpPr>
        <p:grpSpPr>
          <a:xfrm>
            <a:off x="11215987" y="2393003"/>
            <a:ext cx="4392045" cy="4348273"/>
            <a:chOff x="-1" y="0"/>
            <a:chExt cx="4392043" cy="4348272"/>
          </a:xfrm>
        </p:grpSpPr>
        <p:sp>
          <p:nvSpPr>
            <p:cNvPr id="279" name="بيضاوي"/>
            <p:cNvSpPr/>
            <p:nvPr/>
          </p:nvSpPr>
          <p:spPr>
            <a:xfrm>
              <a:off x="-2" y="-1"/>
              <a:ext cx="4392045" cy="4348273"/>
            </a:xfrm>
            <a:prstGeom prst="ellipse">
              <a:avLst/>
            </a:prstGeom>
            <a:solidFill>
              <a:srgbClr val="7030A0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80" name="er"/>
            <p:cNvSpPr txBox="1"/>
            <p:nvPr/>
          </p:nvSpPr>
          <p:spPr>
            <a:xfrm>
              <a:off x="721302" y="302156"/>
              <a:ext cx="2949435" cy="3743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20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ck</a:t>
              </a: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5074" y="6849260"/>
            <a:ext cx="2747579" cy="274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The Sound of ŋk  The Engma Sound 'ŋ'  Words that have the 'nk' sound  Phonics Mix!.mov" descr="The Sound of ŋk  The Engma Sound 'ŋ'  Words that have the 'nk' sound  Phonics Mix!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606" y="1155478"/>
            <a:ext cx="15037211" cy="8458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25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رابط مستقيم 2"/>
          <p:cNvSpPr/>
          <p:nvPr/>
        </p:nvSpPr>
        <p:spPr>
          <a:xfrm flipH="1">
            <a:off x="7065202" y="875490"/>
            <a:ext cx="1" cy="9307426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7" name="رابط مستقيم 7"/>
          <p:cNvSpPr/>
          <p:nvPr/>
        </p:nvSpPr>
        <p:spPr>
          <a:xfrm flipH="1">
            <a:off x="11609961" y="1225683"/>
            <a:ext cx="1" cy="8914435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8" name="مجموعة 20"/>
          <p:cNvSpPr/>
          <p:nvPr/>
        </p:nvSpPr>
        <p:spPr>
          <a:xfrm>
            <a:off x="4501985" y="2911000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Think</a:t>
            </a:r>
          </a:p>
        </p:txBody>
      </p:sp>
      <p:grpSp>
        <p:nvGrpSpPr>
          <p:cNvPr id="291" name="مخطط انسيابي: رابط 6"/>
          <p:cNvGrpSpPr/>
          <p:nvPr/>
        </p:nvGrpSpPr>
        <p:grpSpPr>
          <a:xfrm>
            <a:off x="7264073" y="-580432"/>
            <a:ext cx="4143041" cy="3642704"/>
            <a:chOff x="0" y="0"/>
            <a:chExt cx="4143040" cy="3642703"/>
          </a:xfrm>
        </p:grpSpPr>
        <p:sp>
          <p:nvSpPr>
            <p:cNvPr id="289" name="بيضاوي"/>
            <p:cNvSpPr/>
            <p:nvPr/>
          </p:nvSpPr>
          <p:spPr>
            <a:xfrm>
              <a:off x="0" y="580431"/>
              <a:ext cx="4143041" cy="3062273"/>
            </a:xfrm>
            <a:prstGeom prst="ellipse">
              <a:avLst/>
            </a:prstGeom>
            <a:solidFill>
              <a:srgbClr val="ED7D31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90" name="or"/>
            <p:cNvSpPr/>
            <p:nvPr/>
          </p:nvSpPr>
          <p:spPr>
            <a:xfrm>
              <a:off x="684838" y="0"/>
              <a:ext cx="277336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195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ng</a:t>
              </a:r>
            </a:p>
          </p:txBody>
        </p:sp>
      </p:grpSp>
      <p:grpSp>
        <p:nvGrpSpPr>
          <p:cNvPr id="294" name="مخطط انسيابي: رابط 5"/>
          <p:cNvGrpSpPr/>
          <p:nvPr/>
        </p:nvGrpSpPr>
        <p:grpSpPr>
          <a:xfrm>
            <a:off x="2344364" y="103772"/>
            <a:ext cx="4392045" cy="3185156"/>
            <a:chOff x="0" y="4"/>
            <a:chExt cx="4392043" cy="3185155"/>
          </a:xfrm>
        </p:grpSpPr>
        <p:sp>
          <p:nvSpPr>
            <p:cNvPr id="292" name="بيضاوي"/>
            <p:cNvSpPr/>
            <p:nvPr/>
          </p:nvSpPr>
          <p:spPr>
            <a:xfrm>
              <a:off x="0" y="317"/>
              <a:ext cx="4392044" cy="31845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93" name="ar"/>
            <p:cNvSpPr txBox="1"/>
            <p:nvPr/>
          </p:nvSpPr>
          <p:spPr>
            <a:xfrm>
              <a:off x="721302" y="3"/>
              <a:ext cx="2949437" cy="3185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nk</a:t>
              </a:r>
            </a:p>
          </p:txBody>
        </p:sp>
      </p:grpSp>
      <p:grpSp>
        <p:nvGrpSpPr>
          <p:cNvPr id="297" name="مخطط انسيابي: رابط 1"/>
          <p:cNvGrpSpPr/>
          <p:nvPr/>
        </p:nvGrpSpPr>
        <p:grpSpPr>
          <a:xfrm>
            <a:off x="11812808" y="-402606"/>
            <a:ext cx="4266093" cy="3857222"/>
            <a:chOff x="0" y="0"/>
            <a:chExt cx="4266091" cy="3857221"/>
          </a:xfrm>
        </p:grpSpPr>
        <p:sp>
          <p:nvSpPr>
            <p:cNvPr id="295" name="بيضاوي"/>
            <p:cNvSpPr/>
            <p:nvPr/>
          </p:nvSpPr>
          <p:spPr>
            <a:xfrm>
              <a:off x="0" y="486581"/>
              <a:ext cx="4266092" cy="3370641"/>
            </a:xfrm>
            <a:prstGeom prst="ellipse">
              <a:avLst/>
            </a:prstGeom>
            <a:solidFill>
              <a:srgbClr val="7030A0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96" name="er"/>
            <p:cNvSpPr/>
            <p:nvPr/>
          </p:nvSpPr>
          <p:spPr>
            <a:xfrm>
              <a:off x="702859" y="0"/>
              <a:ext cx="286037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203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ck</a:t>
              </a:r>
            </a:p>
          </p:txBody>
        </p:sp>
      </p:grpSp>
      <p:pic>
        <p:nvPicPr>
          <p:cNvPr id="298" name="فيلم ملصق.png" descr="فيلم ملص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34" y="2348807"/>
            <a:ext cx="1472368" cy="353368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مجموعة 20"/>
          <p:cNvSpPr/>
          <p:nvPr/>
        </p:nvSpPr>
        <p:spPr>
          <a:xfrm>
            <a:off x="4501985" y="5762917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Drink</a:t>
            </a:r>
          </a:p>
        </p:txBody>
      </p:sp>
      <p:pic>
        <p:nvPicPr>
          <p:cNvPr id="300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23" y="7062742"/>
            <a:ext cx="1975556" cy="3030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  <p:bldP spid="29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453" y="6972786"/>
            <a:ext cx="2747579" cy="274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DigraphsFinal SoundThe Engma Sound ngPhonics Song.mp4" descr="DigraphsFinal SoundThe Engma Sound ngPhonics Son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1140" y="321802"/>
            <a:ext cx="14637047" cy="8233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4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رابط مستقيم 2"/>
          <p:cNvSpPr/>
          <p:nvPr/>
        </p:nvSpPr>
        <p:spPr>
          <a:xfrm flipH="1">
            <a:off x="7065202" y="875490"/>
            <a:ext cx="1" cy="9307426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6" name="رابط مستقيم 7"/>
          <p:cNvSpPr/>
          <p:nvPr/>
        </p:nvSpPr>
        <p:spPr>
          <a:xfrm flipH="1">
            <a:off x="11609961" y="1225683"/>
            <a:ext cx="1" cy="8914435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7" name="مجموعة 15"/>
          <p:cNvSpPr txBox="1"/>
          <p:nvPr/>
        </p:nvSpPr>
        <p:spPr>
          <a:xfrm>
            <a:off x="2091110" y="6058368"/>
            <a:ext cx="2958917" cy="167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/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Drink</a:t>
            </a:r>
          </a:p>
        </p:txBody>
      </p:sp>
      <p:sp>
        <p:nvSpPr>
          <p:cNvPr id="308" name="مجموعة 20"/>
          <p:cNvSpPr/>
          <p:nvPr/>
        </p:nvSpPr>
        <p:spPr>
          <a:xfrm>
            <a:off x="4501985" y="2911000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Think</a:t>
            </a:r>
          </a:p>
        </p:txBody>
      </p:sp>
      <p:grpSp>
        <p:nvGrpSpPr>
          <p:cNvPr id="311" name="مخطط انسيابي: رابط 6"/>
          <p:cNvGrpSpPr/>
          <p:nvPr/>
        </p:nvGrpSpPr>
        <p:grpSpPr>
          <a:xfrm>
            <a:off x="7264073" y="-580432"/>
            <a:ext cx="4143041" cy="3642704"/>
            <a:chOff x="0" y="0"/>
            <a:chExt cx="4143040" cy="3642703"/>
          </a:xfrm>
        </p:grpSpPr>
        <p:sp>
          <p:nvSpPr>
            <p:cNvPr id="309" name="بيضاوي"/>
            <p:cNvSpPr/>
            <p:nvPr/>
          </p:nvSpPr>
          <p:spPr>
            <a:xfrm>
              <a:off x="0" y="580431"/>
              <a:ext cx="4143041" cy="3062273"/>
            </a:xfrm>
            <a:prstGeom prst="ellipse">
              <a:avLst/>
            </a:prstGeom>
            <a:solidFill>
              <a:srgbClr val="ED7D31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10" name="or"/>
            <p:cNvSpPr/>
            <p:nvPr/>
          </p:nvSpPr>
          <p:spPr>
            <a:xfrm>
              <a:off x="684838" y="0"/>
              <a:ext cx="277336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195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ng</a:t>
              </a:r>
            </a:p>
          </p:txBody>
        </p:sp>
      </p:grpSp>
      <p:grpSp>
        <p:nvGrpSpPr>
          <p:cNvPr id="314" name="مخطط انسيابي: رابط 5"/>
          <p:cNvGrpSpPr/>
          <p:nvPr/>
        </p:nvGrpSpPr>
        <p:grpSpPr>
          <a:xfrm>
            <a:off x="2344364" y="103772"/>
            <a:ext cx="4392045" cy="3185156"/>
            <a:chOff x="0" y="4"/>
            <a:chExt cx="4392043" cy="3185155"/>
          </a:xfrm>
        </p:grpSpPr>
        <p:sp>
          <p:nvSpPr>
            <p:cNvPr id="312" name="بيضاوي"/>
            <p:cNvSpPr/>
            <p:nvPr/>
          </p:nvSpPr>
          <p:spPr>
            <a:xfrm>
              <a:off x="0" y="317"/>
              <a:ext cx="4392044" cy="31845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13" name="ar"/>
            <p:cNvSpPr txBox="1"/>
            <p:nvPr/>
          </p:nvSpPr>
          <p:spPr>
            <a:xfrm>
              <a:off x="721302" y="3"/>
              <a:ext cx="2949437" cy="3185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nk</a:t>
              </a:r>
            </a:p>
          </p:txBody>
        </p:sp>
      </p:grpSp>
      <p:grpSp>
        <p:nvGrpSpPr>
          <p:cNvPr id="317" name="مخطط انسيابي: رابط 1"/>
          <p:cNvGrpSpPr/>
          <p:nvPr/>
        </p:nvGrpSpPr>
        <p:grpSpPr>
          <a:xfrm>
            <a:off x="11812808" y="-402606"/>
            <a:ext cx="4266093" cy="3857222"/>
            <a:chOff x="0" y="0"/>
            <a:chExt cx="4266091" cy="3857221"/>
          </a:xfrm>
        </p:grpSpPr>
        <p:sp>
          <p:nvSpPr>
            <p:cNvPr id="315" name="بيضاوي"/>
            <p:cNvSpPr/>
            <p:nvPr/>
          </p:nvSpPr>
          <p:spPr>
            <a:xfrm>
              <a:off x="0" y="486581"/>
              <a:ext cx="4266092" cy="3370641"/>
            </a:xfrm>
            <a:prstGeom prst="ellipse">
              <a:avLst/>
            </a:prstGeom>
            <a:solidFill>
              <a:srgbClr val="7030A0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16" name="er"/>
            <p:cNvSpPr/>
            <p:nvPr/>
          </p:nvSpPr>
          <p:spPr>
            <a:xfrm>
              <a:off x="702859" y="0"/>
              <a:ext cx="286037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203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ck</a:t>
              </a:r>
            </a:p>
          </p:txBody>
        </p:sp>
      </p:grpSp>
      <p:pic>
        <p:nvPicPr>
          <p:cNvPr id="318" name="فيلم ملصق.png" descr="فيلم ملص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34" y="2348807"/>
            <a:ext cx="1472368" cy="353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502" y="3694726"/>
            <a:ext cx="2205198" cy="244268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مجموعة 20"/>
          <p:cNvSpPr/>
          <p:nvPr/>
        </p:nvSpPr>
        <p:spPr>
          <a:xfrm>
            <a:off x="8457144" y="3950385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King</a:t>
            </a:r>
          </a:p>
        </p:txBody>
      </p:sp>
      <p:pic>
        <p:nvPicPr>
          <p:cNvPr id="321" name="صورة" descr="صور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823" y="7062742"/>
            <a:ext cx="1975556" cy="3030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فيلم ملصق.png" descr="فيلم ملصق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402" y="7622315"/>
            <a:ext cx="1911538" cy="1911537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مجموعة 15"/>
          <p:cNvSpPr/>
          <p:nvPr/>
        </p:nvSpPr>
        <p:spPr>
          <a:xfrm>
            <a:off x="9935275" y="7467522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308" grpId="0" animBg="1" advAuto="0"/>
      <p:bldP spid="320" grpId="0" animBg="1" advAuto="0"/>
      <p:bldP spid="32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37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38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39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40" name="Head, Shoulders, Knees &amp; Toes - Exercise Song For Kids" descr="Head, Shoulders, Knees &amp; Toes - Exercise Song For Kid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3727" y="558543"/>
            <a:ext cx="12359348" cy="6952133"/>
          </a:xfrm>
          <a:prstGeom prst="rect">
            <a:avLst/>
          </a:prstGeom>
          <a:ln w="88900" cap="sq">
            <a:solidFill>
              <a:srgbClr val="000000"/>
            </a:solidFill>
            <a:miter/>
          </a:ln>
        </p:spPr>
      </p:pic>
      <p:sp>
        <p:nvSpPr>
          <p:cNvPr id="141" name="مربع نص 22"/>
          <p:cNvSpPr txBox="1"/>
          <p:nvPr/>
        </p:nvSpPr>
        <p:spPr>
          <a:xfrm>
            <a:off x="5550594" y="7830287"/>
            <a:ext cx="5145613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Head, shoulders action chant</a:t>
            </a:r>
          </a:p>
        </p:txBody>
      </p:sp>
      <p:sp>
        <p:nvSpPr>
          <p:cNvPr id="142" name="Freeform 3"/>
          <p:cNvSpPr/>
          <p:nvPr/>
        </p:nvSpPr>
        <p:spPr>
          <a:xfrm>
            <a:off x="14938854" y="1748869"/>
            <a:ext cx="1502617" cy="150261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3" name="Freeform 6"/>
          <p:cNvSpPr/>
          <p:nvPr/>
        </p:nvSpPr>
        <p:spPr>
          <a:xfrm>
            <a:off x="342528" y="6081376"/>
            <a:ext cx="1485732" cy="196460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4" name="Freeform 8"/>
          <p:cNvSpPr/>
          <p:nvPr/>
        </p:nvSpPr>
        <p:spPr>
          <a:xfrm>
            <a:off x="16276691" y="6449336"/>
            <a:ext cx="1446958" cy="159664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5" name="Freeform 12"/>
          <p:cNvSpPr/>
          <p:nvPr/>
        </p:nvSpPr>
        <p:spPr>
          <a:xfrm>
            <a:off x="7782517" y="8229600"/>
            <a:ext cx="1764222" cy="205740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6" name="Freeform 17"/>
          <p:cNvSpPr/>
          <p:nvPr/>
        </p:nvSpPr>
        <p:spPr>
          <a:xfrm>
            <a:off x="510733" y="3163471"/>
            <a:ext cx="1453038" cy="162433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صورة 4" descr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4124" y="7573574"/>
            <a:ext cx="2747579" cy="274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Consonants Consonant Digraphs  The Letters C+K+CK  Phonics Song 1.mov" descr="Consonants Consonant Digraphs  The Letters C+K+CK  Phonics Song 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970" y="1222860"/>
            <a:ext cx="13940053" cy="7841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1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رابط مستقيم 2"/>
          <p:cNvSpPr/>
          <p:nvPr/>
        </p:nvSpPr>
        <p:spPr>
          <a:xfrm flipH="1">
            <a:off x="7065202" y="875490"/>
            <a:ext cx="1" cy="9307426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9" name="رابط مستقيم 7"/>
          <p:cNvSpPr/>
          <p:nvPr/>
        </p:nvSpPr>
        <p:spPr>
          <a:xfrm flipH="1">
            <a:off x="11609961" y="1225683"/>
            <a:ext cx="1" cy="8914435"/>
          </a:xfrm>
          <a:prstGeom prst="line">
            <a:avLst/>
          </a:prstGeom>
          <a:ln w="101600">
            <a:solidFill>
              <a:srgbClr val="000000"/>
            </a:solidFill>
            <a:prstDash val="lgDash"/>
            <a:miter/>
          </a:ln>
        </p:spPr>
        <p:txBody>
          <a:bodyPr lIns="91437" tIns="91437" rIns="91437" bIns="91437"/>
          <a:lstStyle/>
          <a:p>
            <a:pPr defTabSz="1828800" rtl="0">
              <a:defRPr sz="2800">
                <a:solidFill>
                  <a:srgbClr val="55347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0" name="مجموعة 15"/>
          <p:cNvSpPr txBox="1"/>
          <p:nvPr/>
        </p:nvSpPr>
        <p:spPr>
          <a:xfrm>
            <a:off x="2091110" y="6058368"/>
            <a:ext cx="2958917" cy="167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/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Drink</a:t>
            </a:r>
          </a:p>
        </p:txBody>
      </p:sp>
      <p:sp>
        <p:nvSpPr>
          <p:cNvPr id="331" name="مجموعة 20"/>
          <p:cNvSpPr/>
          <p:nvPr/>
        </p:nvSpPr>
        <p:spPr>
          <a:xfrm>
            <a:off x="4501985" y="2911000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Think</a:t>
            </a:r>
          </a:p>
        </p:txBody>
      </p:sp>
      <p:grpSp>
        <p:nvGrpSpPr>
          <p:cNvPr id="334" name="مخطط انسيابي: رابط 6"/>
          <p:cNvGrpSpPr/>
          <p:nvPr/>
        </p:nvGrpSpPr>
        <p:grpSpPr>
          <a:xfrm>
            <a:off x="7264073" y="-580432"/>
            <a:ext cx="4143041" cy="3642704"/>
            <a:chOff x="0" y="0"/>
            <a:chExt cx="4143040" cy="3642703"/>
          </a:xfrm>
        </p:grpSpPr>
        <p:sp>
          <p:nvSpPr>
            <p:cNvPr id="332" name="بيضاوي"/>
            <p:cNvSpPr/>
            <p:nvPr/>
          </p:nvSpPr>
          <p:spPr>
            <a:xfrm>
              <a:off x="0" y="580431"/>
              <a:ext cx="4143041" cy="3062273"/>
            </a:xfrm>
            <a:prstGeom prst="ellipse">
              <a:avLst/>
            </a:prstGeom>
            <a:solidFill>
              <a:srgbClr val="ED7D31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33" name="or"/>
            <p:cNvSpPr/>
            <p:nvPr/>
          </p:nvSpPr>
          <p:spPr>
            <a:xfrm>
              <a:off x="684838" y="0"/>
              <a:ext cx="277336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195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ng</a:t>
              </a:r>
            </a:p>
          </p:txBody>
        </p:sp>
      </p:grpSp>
      <p:grpSp>
        <p:nvGrpSpPr>
          <p:cNvPr id="337" name="مخطط انسيابي: رابط 5"/>
          <p:cNvGrpSpPr/>
          <p:nvPr/>
        </p:nvGrpSpPr>
        <p:grpSpPr>
          <a:xfrm>
            <a:off x="2344364" y="103772"/>
            <a:ext cx="4392045" cy="3185156"/>
            <a:chOff x="0" y="4"/>
            <a:chExt cx="4392043" cy="3185155"/>
          </a:xfrm>
        </p:grpSpPr>
        <p:sp>
          <p:nvSpPr>
            <p:cNvPr id="335" name="بيضاوي"/>
            <p:cNvSpPr/>
            <p:nvPr/>
          </p:nvSpPr>
          <p:spPr>
            <a:xfrm>
              <a:off x="0" y="317"/>
              <a:ext cx="4392044" cy="3184533"/>
            </a:xfrm>
            <a:prstGeom prst="ellipse">
              <a:avLst/>
            </a:prstGeom>
            <a:solidFill>
              <a:srgbClr val="4472C4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36" name="ar"/>
            <p:cNvSpPr txBox="1"/>
            <p:nvPr/>
          </p:nvSpPr>
          <p:spPr>
            <a:xfrm>
              <a:off x="721302" y="3"/>
              <a:ext cx="2949437" cy="3185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algn="ctr" defTabSz="685800" rtl="0">
                <a:defRPr sz="172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nk</a:t>
              </a:r>
            </a:p>
          </p:txBody>
        </p:sp>
      </p:grpSp>
      <p:grpSp>
        <p:nvGrpSpPr>
          <p:cNvPr id="340" name="مخطط انسيابي: رابط 1"/>
          <p:cNvGrpSpPr/>
          <p:nvPr/>
        </p:nvGrpSpPr>
        <p:grpSpPr>
          <a:xfrm>
            <a:off x="11812808" y="-402606"/>
            <a:ext cx="4266093" cy="3857222"/>
            <a:chOff x="0" y="0"/>
            <a:chExt cx="4266091" cy="3857221"/>
          </a:xfrm>
        </p:grpSpPr>
        <p:sp>
          <p:nvSpPr>
            <p:cNvPr id="338" name="بيضاوي"/>
            <p:cNvSpPr/>
            <p:nvPr/>
          </p:nvSpPr>
          <p:spPr>
            <a:xfrm>
              <a:off x="0" y="486581"/>
              <a:ext cx="4266092" cy="3370641"/>
            </a:xfrm>
            <a:prstGeom prst="ellipse">
              <a:avLst/>
            </a:prstGeom>
            <a:solidFill>
              <a:srgbClr val="7030A0"/>
            </a:solidFill>
            <a:ln w="3175" cap="flat">
              <a:solidFill>
                <a:srgbClr val="1D3053"/>
              </a:solidFill>
              <a:prstDash val="solid"/>
              <a:miter lim="800000"/>
            </a:ln>
            <a:effectLst/>
          </p:spPr>
          <p:txBody>
            <a:bodyPr wrap="square" lIns="91437" tIns="91437" rIns="91437" bIns="91437" numCol="1" anchor="ctr">
              <a:noAutofit/>
            </a:bodyPr>
            <a:lstStyle/>
            <a:p>
              <a:pPr algn="ctr" defTabSz="685800" rtl="0">
                <a:defRPr sz="24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339" name="er"/>
            <p:cNvSpPr/>
            <p:nvPr/>
          </p:nvSpPr>
          <p:spPr>
            <a:xfrm>
              <a:off x="702859" y="0"/>
              <a:ext cx="286037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8" tIns="68578" rIns="68578" bIns="68578" numCol="1" anchor="ctr">
              <a:spAutoFit/>
            </a:bodyPr>
            <a:lstStyle>
              <a:lvl1pPr defTabSz="685800" rtl="0">
                <a:defRPr sz="203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ck</a:t>
              </a:r>
            </a:p>
          </p:txBody>
        </p:sp>
      </p:grpSp>
      <p:pic>
        <p:nvPicPr>
          <p:cNvPr id="341" name="فيلم ملصق.png" descr="فيلم ملص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34" y="2348807"/>
            <a:ext cx="1472368" cy="353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502" y="3694726"/>
            <a:ext cx="2205198" cy="244268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مجموعة 20"/>
          <p:cNvSpPr/>
          <p:nvPr/>
        </p:nvSpPr>
        <p:spPr>
          <a:xfrm>
            <a:off x="8457144" y="3950385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King</a:t>
            </a:r>
          </a:p>
        </p:txBody>
      </p:sp>
      <p:pic>
        <p:nvPicPr>
          <p:cNvPr id="344" name="صورة" descr="صور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823" y="7062742"/>
            <a:ext cx="1975556" cy="3030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فيلم ملصق.png" descr="فيلم ملصق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402" y="7622315"/>
            <a:ext cx="1911538" cy="191153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مجموعة 15"/>
          <p:cNvSpPr/>
          <p:nvPr/>
        </p:nvSpPr>
        <p:spPr>
          <a:xfrm>
            <a:off x="9935275" y="7467522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78" tIns="68578" rIns="68578" bIns="68578">
            <a:spAutoFit/>
          </a:bodyPr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Ring</a:t>
            </a:r>
          </a:p>
        </p:txBody>
      </p:sp>
      <p:sp>
        <p:nvSpPr>
          <p:cNvPr id="347" name="مجموعة 15"/>
          <p:cNvSpPr txBox="1"/>
          <p:nvPr/>
        </p:nvSpPr>
        <p:spPr>
          <a:xfrm>
            <a:off x="12093002" y="3343541"/>
            <a:ext cx="2533651" cy="182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/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Lock</a:t>
            </a:r>
          </a:p>
        </p:txBody>
      </p:sp>
      <p:pic>
        <p:nvPicPr>
          <p:cNvPr id="348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7976" y="3547150"/>
            <a:ext cx="1136996" cy="1136995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مجموعة 15"/>
          <p:cNvSpPr txBox="1"/>
          <p:nvPr/>
        </p:nvSpPr>
        <p:spPr>
          <a:xfrm>
            <a:off x="12093002" y="5622420"/>
            <a:ext cx="2533651" cy="182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8" tIns="68578" rIns="68578" bIns="68578"/>
          <a:lstStyle>
            <a:lvl1pPr algn="ctr" defTabSz="685800" rtl="0">
              <a:defRPr sz="8000">
                <a:solidFill>
                  <a:srgbClr val="2F5597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sock</a:t>
            </a:r>
          </a:p>
        </p:txBody>
      </p:sp>
      <p:pic>
        <p:nvPicPr>
          <p:cNvPr id="3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4549" y="7440600"/>
            <a:ext cx="1600700" cy="160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 advAuto="0"/>
      <p:bldP spid="331" grpId="0" animBg="1" advAuto="0"/>
      <p:bldP spid="343" grpId="0" animBg="1" advAuto="0"/>
      <p:bldP spid="346" grpId="0" animBg="1" advAuto="0"/>
      <p:bldP spid="347" grpId="0" animBg="1" advAuto="0"/>
      <p:bldP spid="34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3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4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55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358" name="مجموعة 8"/>
          <p:cNvGrpSpPr/>
          <p:nvPr/>
        </p:nvGrpSpPr>
        <p:grpSpPr>
          <a:xfrm>
            <a:off x="963609" y="2500177"/>
            <a:ext cx="16360781" cy="5012626"/>
            <a:chOff x="0" y="0"/>
            <a:chExt cx="16360779" cy="5012625"/>
          </a:xfrm>
        </p:grpSpPr>
        <p:pic>
          <p:nvPicPr>
            <p:cNvPr id="356" name="صورة 6" descr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6360780" cy="5012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مستطيل 7"/>
            <p:cNvSpPr/>
            <p:nvPr/>
          </p:nvSpPr>
          <p:spPr>
            <a:xfrm>
              <a:off x="0" y="1049702"/>
              <a:ext cx="822669" cy="201426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59" name="We Can 5 (2016) SB_CD 2_22" descr="We Can 5 (2016) SB_CD 2_2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980" y="8021040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8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/>
          <p:cNvSpPr txBox="1"/>
          <p:nvPr/>
        </p:nvSpPr>
        <p:spPr>
          <a:xfrm>
            <a:off x="14885389" y="9237567"/>
            <a:ext cx="4055657" cy="86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 defTabSz="1828800" rtl="0">
              <a:defRPr sz="4800">
                <a:solidFill>
                  <a:srgbClr val="99CB38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Page 39</a:t>
            </a:r>
          </a:p>
        </p:txBody>
      </p:sp>
      <p:pic>
        <p:nvPicPr>
          <p:cNvPr id="362" name="Picture 4" descr="Picture 4"/>
          <p:cNvPicPr>
            <a:picLocks noChangeAspect="1"/>
          </p:cNvPicPr>
          <p:nvPr/>
        </p:nvPicPr>
        <p:blipFill>
          <a:blip r:embed="rId4"/>
          <a:srcRect l="44064" t="39893" r="24147" b="22384"/>
          <a:stretch>
            <a:fillRect/>
          </a:stretch>
        </p:blipFill>
        <p:spPr>
          <a:xfrm>
            <a:off x="193285" y="354730"/>
            <a:ext cx="13902109" cy="9279923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مربع نص 5"/>
          <p:cNvSpPr txBox="1"/>
          <p:nvPr/>
        </p:nvSpPr>
        <p:spPr>
          <a:xfrm>
            <a:off x="1844930" y="3720770"/>
            <a:ext cx="318499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2       ng </a:t>
            </a:r>
          </a:p>
        </p:txBody>
      </p:sp>
      <p:sp>
        <p:nvSpPr>
          <p:cNvPr id="364" name="مربع نص 20"/>
          <p:cNvSpPr txBox="1"/>
          <p:nvPr/>
        </p:nvSpPr>
        <p:spPr>
          <a:xfrm>
            <a:off x="1844925" y="7720724"/>
            <a:ext cx="31850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2      ng </a:t>
            </a:r>
          </a:p>
        </p:txBody>
      </p:sp>
      <p:sp>
        <p:nvSpPr>
          <p:cNvPr id="365" name="مربع نص 21"/>
          <p:cNvSpPr txBox="1"/>
          <p:nvPr/>
        </p:nvSpPr>
        <p:spPr>
          <a:xfrm>
            <a:off x="8226648" y="7769493"/>
            <a:ext cx="318499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2     ng </a:t>
            </a:r>
          </a:p>
        </p:txBody>
      </p:sp>
      <p:sp>
        <p:nvSpPr>
          <p:cNvPr id="366" name="مربع نص 22"/>
          <p:cNvSpPr txBox="1"/>
          <p:nvPr/>
        </p:nvSpPr>
        <p:spPr>
          <a:xfrm>
            <a:off x="1844927" y="5776671"/>
            <a:ext cx="31850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3     ck </a:t>
            </a:r>
          </a:p>
        </p:txBody>
      </p:sp>
      <p:sp>
        <p:nvSpPr>
          <p:cNvPr id="367" name="مربع نص 23"/>
          <p:cNvSpPr txBox="1"/>
          <p:nvPr/>
        </p:nvSpPr>
        <p:spPr>
          <a:xfrm>
            <a:off x="8226648" y="5776671"/>
            <a:ext cx="318499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3     ck </a:t>
            </a:r>
          </a:p>
        </p:txBody>
      </p:sp>
      <p:sp>
        <p:nvSpPr>
          <p:cNvPr id="368" name="مربع نص 24"/>
          <p:cNvSpPr txBox="1"/>
          <p:nvPr/>
        </p:nvSpPr>
        <p:spPr>
          <a:xfrm>
            <a:off x="8226648" y="1753758"/>
            <a:ext cx="318499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      nk </a:t>
            </a:r>
          </a:p>
        </p:txBody>
      </p:sp>
      <p:sp>
        <p:nvSpPr>
          <p:cNvPr id="369" name="مربع نص 25"/>
          <p:cNvSpPr txBox="1"/>
          <p:nvPr/>
        </p:nvSpPr>
        <p:spPr>
          <a:xfrm>
            <a:off x="8427144" y="3690175"/>
            <a:ext cx="3184999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 rtl="0">
              <a:defRPr sz="5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1   nk </a:t>
            </a:r>
          </a:p>
        </p:txBody>
      </p:sp>
      <p:pic>
        <p:nvPicPr>
          <p:cNvPr id="370" name="We Can 5 (2016) SB_CD 2_23" descr="We Can 5 (2016) SB_CD 2_2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97099" y="1109381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91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370"/>
                </p:tgtEl>
              </p:cMediaNode>
            </p:audio>
          </p:childTnLst>
        </p:cTn>
      </p:par>
    </p:tnLst>
    <p:bldLst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3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4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5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76" name="صورة 5" descr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575" y="3537220"/>
            <a:ext cx="13154533" cy="3057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79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0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1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382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91577"/>
            <a:ext cx="13716000" cy="8903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38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390" name="مجموعة 16"/>
          <p:cNvGrpSpPr/>
          <p:nvPr/>
        </p:nvGrpSpPr>
        <p:grpSpPr>
          <a:xfrm>
            <a:off x="1295399" y="2105002"/>
            <a:ext cx="16166829" cy="6244438"/>
            <a:chOff x="0" y="0"/>
            <a:chExt cx="16166827" cy="6244437"/>
          </a:xfrm>
        </p:grpSpPr>
        <p:pic>
          <p:nvPicPr>
            <p:cNvPr id="388" name="صورة 14" descr="صورة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6166828" cy="6244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مستطيل 15"/>
            <p:cNvSpPr/>
            <p:nvPr/>
          </p:nvSpPr>
          <p:spPr>
            <a:xfrm>
              <a:off x="-1" y="928665"/>
              <a:ext cx="304801" cy="15002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91" name="مستطيل 17"/>
          <p:cNvSpPr txBox="1"/>
          <p:nvPr/>
        </p:nvSpPr>
        <p:spPr>
          <a:xfrm>
            <a:off x="3909214" y="3487094"/>
            <a:ext cx="1875902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ring </a:t>
            </a:r>
          </a:p>
        </p:txBody>
      </p:sp>
      <p:sp>
        <p:nvSpPr>
          <p:cNvPr id="392" name="مستطيل 18"/>
          <p:cNvSpPr txBox="1"/>
          <p:nvPr/>
        </p:nvSpPr>
        <p:spPr>
          <a:xfrm>
            <a:off x="3878734" y="5154397"/>
            <a:ext cx="208136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rock </a:t>
            </a:r>
          </a:p>
        </p:txBody>
      </p:sp>
      <p:sp>
        <p:nvSpPr>
          <p:cNvPr id="393" name="مستطيل 19"/>
          <p:cNvSpPr txBox="1"/>
          <p:nvPr/>
        </p:nvSpPr>
        <p:spPr>
          <a:xfrm>
            <a:off x="3550920" y="6716641"/>
            <a:ext cx="273211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spring </a:t>
            </a:r>
          </a:p>
        </p:txBody>
      </p:sp>
      <p:sp>
        <p:nvSpPr>
          <p:cNvPr id="394" name="مستطيل 20"/>
          <p:cNvSpPr txBox="1"/>
          <p:nvPr/>
        </p:nvSpPr>
        <p:spPr>
          <a:xfrm>
            <a:off x="11932919" y="3500575"/>
            <a:ext cx="2164034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back </a:t>
            </a:r>
          </a:p>
        </p:txBody>
      </p:sp>
      <p:sp>
        <p:nvSpPr>
          <p:cNvPr id="395" name="مستطيل 21"/>
          <p:cNvSpPr txBox="1"/>
          <p:nvPr/>
        </p:nvSpPr>
        <p:spPr>
          <a:xfrm>
            <a:off x="11734936" y="5124432"/>
            <a:ext cx="2046571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wing </a:t>
            </a:r>
          </a:p>
        </p:txBody>
      </p:sp>
      <p:sp>
        <p:nvSpPr>
          <p:cNvPr id="396" name="مستطيل 22"/>
          <p:cNvSpPr txBox="1"/>
          <p:nvPr/>
        </p:nvSpPr>
        <p:spPr>
          <a:xfrm>
            <a:off x="12237719" y="6716641"/>
            <a:ext cx="1367097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ink</a:t>
            </a:r>
            <a:r>
              <a:rPr sz="3600"/>
              <a:t> </a:t>
            </a:r>
          </a:p>
        </p:txBody>
      </p:sp>
      <p:pic>
        <p:nvPicPr>
          <p:cNvPr id="397" name="unit 5 - 2" descr="unit 5 - 2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0071" y="1340767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4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  <p:bldP spid="396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0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1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02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03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968" y="2096809"/>
            <a:ext cx="15932064" cy="609338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مستطيل مستدير الزوايا 1"/>
          <p:cNvSpPr/>
          <p:nvPr/>
        </p:nvSpPr>
        <p:spPr>
          <a:xfrm>
            <a:off x="13768880" y="3244812"/>
            <a:ext cx="1120252" cy="62148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5" name="مستطيل مستدير الزوايا 11"/>
          <p:cNvSpPr/>
          <p:nvPr/>
        </p:nvSpPr>
        <p:spPr>
          <a:xfrm>
            <a:off x="13717702" y="4102829"/>
            <a:ext cx="1171431" cy="63161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6" name="مستطيل مستدير الزوايا 12"/>
          <p:cNvSpPr/>
          <p:nvPr/>
        </p:nvSpPr>
        <p:spPr>
          <a:xfrm>
            <a:off x="13717702" y="4931788"/>
            <a:ext cx="1171431" cy="588948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7" name="مستطيل مستدير الزوايا 13"/>
          <p:cNvSpPr/>
          <p:nvPr/>
        </p:nvSpPr>
        <p:spPr>
          <a:xfrm>
            <a:off x="15145535" y="5741737"/>
            <a:ext cx="1131157" cy="546284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8" name="مستطيل مستدير الزوايا 14"/>
          <p:cNvSpPr/>
          <p:nvPr/>
        </p:nvSpPr>
        <p:spPr>
          <a:xfrm>
            <a:off x="13792198" y="6515100"/>
            <a:ext cx="1096932" cy="609600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409" name="مستطيل مستدير الزوايا 15"/>
          <p:cNvSpPr/>
          <p:nvPr/>
        </p:nvSpPr>
        <p:spPr>
          <a:xfrm>
            <a:off x="15145534" y="7364676"/>
            <a:ext cx="1131157" cy="628889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animBg="1" advAuto="0"/>
      <p:bldP spid="405" grpId="0" animBg="1" advAuto="0"/>
      <p:bldP spid="406" grpId="0" animBg="1" advAuto="0"/>
      <p:bldP spid="407" grpId="0" animBg="1" advAuto="0"/>
      <p:bldP spid="408" grpId="0" animBg="1" advAuto="0"/>
      <p:bldP spid="40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2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3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14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417" name="مجموعة 8"/>
          <p:cNvGrpSpPr/>
          <p:nvPr/>
        </p:nvGrpSpPr>
        <p:grpSpPr>
          <a:xfrm>
            <a:off x="3962400" y="1790700"/>
            <a:ext cx="9525000" cy="7347761"/>
            <a:chOff x="0" y="0"/>
            <a:chExt cx="9525000" cy="7347760"/>
          </a:xfrm>
        </p:grpSpPr>
        <p:sp>
          <p:nvSpPr>
            <p:cNvPr id="415" name="مستطيل 7"/>
            <p:cNvSpPr/>
            <p:nvPr/>
          </p:nvSpPr>
          <p:spPr>
            <a:xfrm>
              <a:off x="134393" y="120375"/>
              <a:ext cx="9138754" cy="71021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16" name="Picture 3" descr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525000" cy="734776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</p:grpSp>
      <p:pic>
        <p:nvPicPr>
          <p:cNvPr id="418" name="صورة 10" descr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611" y="532564"/>
            <a:ext cx="11116728" cy="103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مستطيل 11"/>
          <p:cNvSpPr txBox="1"/>
          <p:nvPr/>
        </p:nvSpPr>
        <p:spPr>
          <a:xfrm>
            <a:off x="7620000" y="4935289"/>
            <a:ext cx="333756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r    i    n</a:t>
            </a:r>
          </a:p>
        </p:txBody>
      </p:sp>
      <p:sp>
        <p:nvSpPr>
          <p:cNvPr id="420" name="مستطيل 12"/>
          <p:cNvSpPr txBox="1"/>
          <p:nvPr/>
        </p:nvSpPr>
        <p:spPr>
          <a:xfrm>
            <a:off x="5541660" y="7833542"/>
            <a:ext cx="1987635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o   o </a:t>
            </a:r>
          </a:p>
        </p:txBody>
      </p:sp>
      <p:sp>
        <p:nvSpPr>
          <p:cNvPr id="421" name="مستطيل 13"/>
          <p:cNvSpPr txBox="1"/>
          <p:nvPr/>
        </p:nvSpPr>
        <p:spPr>
          <a:xfrm>
            <a:off x="7820614" y="6819900"/>
            <a:ext cx="534701" cy="125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</a:t>
            </a:r>
          </a:p>
        </p:txBody>
      </p:sp>
      <p:sp>
        <p:nvSpPr>
          <p:cNvPr id="422" name="مستطيل 14"/>
          <p:cNvSpPr txBox="1"/>
          <p:nvPr/>
        </p:nvSpPr>
        <p:spPr>
          <a:xfrm>
            <a:off x="11018519" y="2932865"/>
            <a:ext cx="919861" cy="242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</a:t>
            </a:r>
          </a:p>
          <a:p>
            <a:pPr algn="ctr" rtl="0">
              <a:defRPr sz="6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 advAuto="0"/>
      <p:bldP spid="420" grpId="0" animBg="1" advAuto="0"/>
      <p:bldP spid="421" grpId="0" animBg="1" advAuto="0"/>
      <p:bldP spid="422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2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28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1500334"/>
            <a:ext cx="8182299" cy="7576203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مربع نص 20"/>
          <p:cNvSpPr txBox="1"/>
          <p:nvPr/>
        </p:nvSpPr>
        <p:spPr>
          <a:xfrm>
            <a:off x="11399519" y="6438900"/>
            <a:ext cx="594361" cy="136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pic>
        <p:nvPicPr>
          <p:cNvPr id="430" name="صورة 23" descr="صورة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75" y="3046295"/>
            <a:ext cx="4494080" cy="2528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49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0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1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52" name="صورة 6" descr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95300"/>
            <a:ext cx="6791963" cy="266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صورة 10" descr="صورة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3624236"/>
            <a:ext cx="4738069" cy="477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صورة 12" descr="صورة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062" y="3310918"/>
            <a:ext cx="5867401" cy="4710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 advAuto="0"/>
      <p:bldP spid="154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3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4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35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36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356" y="419081"/>
            <a:ext cx="7719288" cy="110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صورة 9" descr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212" y="1575473"/>
            <a:ext cx="10284900" cy="756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صورة 11" descr="صورة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3024307"/>
            <a:ext cx="5830114" cy="5687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1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2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43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44" name="صورة 7" descr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442" y="-4013893"/>
            <a:ext cx="7719288" cy="1104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صورة 9" descr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298" y="-2857500"/>
            <a:ext cx="10284901" cy="75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صورة 11" descr="صورة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442" y="235732"/>
            <a:ext cx="10062158" cy="9815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We Can 5 (2016) SB_CD 2_24" descr="We Can 5 (2016) SB_CD 2_2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76691" y="4081114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مربع نص 6"/>
          <p:cNvSpPr txBox="1"/>
          <p:nvPr/>
        </p:nvSpPr>
        <p:spPr>
          <a:xfrm>
            <a:off x="9008290" y="490058"/>
            <a:ext cx="2765110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6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whale</a:t>
            </a:r>
          </a:p>
        </p:txBody>
      </p:sp>
      <p:sp>
        <p:nvSpPr>
          <p:cNvPr id="449" name="مربع نص 8"/>
          <p:cNvSpPr txBox="1"/>
          <p:nvPr/>
        </p:nvSpPr>
        <p:spPr>
          <a:xfrm>
            <a:off x="9102687" y="2157411"/>
            <a:ext cx="3056455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60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cheese</a:t>
            </a:r>
          </a:p>
        </p:txBody>
      </p:sp>
      <p:sp>
        <p:nvSpPr>
          <p:cNvPr id="450" name="مربع نص 10"/>
          <p:cNvSpPr txBox="1"/>
          <p:nvPr/>
        </p:nvSpPr>
        <p:spPr>
          <a:xfrm>
            <a:off x="9701672" y="3718281"/>
            <a:ext cx="1628178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6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ship</a:t>
            </a:r>
          </a:p>
        </p:txBody>
      </p:sp>
      <p:sp>
        <p:nvSpPr>
          <p:cNvPr id="451" name="مربع نص 12"/>
          <p:cNvSpPr txBox="1"/>
          <p:nvPr/>
        </p:nvSpPr>
        <p:spPr>
          <a:xfrm>
            <a:off x="10733962" y="5395857"/>
            <a:ext cx="2568384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60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phone</a:t>
            </a:r>
          </a:p>
        </p:txBody>
      </p:sp>
      <p:sp>
        <p:nvSpPr>
          <p:cNvPr id="452" name="مربع نص 13"/>
          <p:cNvSpPr txBox="1"/>
          <p:nvPr/>
        </p:nvSpPr>
        <p:spPr>
          <a:xfrm>
            <a:off x="8265025" y="7070479"/>
            <a:ext cx="3561267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54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chocolate</a:t>
            </a:r>
          </a:p>
        </p:txBody>
      </p:sp>
      <p:sp>
        <p:nvSpPr>
          <p:cNvPr id="453" name="مربع نص 14"/>
          <p:cNvSpPr txBox="1"/>
          <p:nvPr/>
        </p:nvSpPr>
        <p:spPr>
          <a:xfrm>
            <a:off x="10091378" y="8665292"/>
            <a:ext cx="2568385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60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shark</a:t>
            </a:r>
          </a:p>
        </p:txBody>
      </p:sp>
      <p:pic>
        <p:nvPicPr>
          <p:cNvPr id="454" name="صورة 16" descr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56151">
            <a:off x="1424950" y="6374317"/>
            <a:ext cx="1981477" cy="144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صورة 18" descr="صورة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84996">
            <a:off x="935268" y="3860510"/>
            <a:ext cx="1771899" cy="158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صورة 20" descr="صورة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44738">
            <a:off x="14974211" y="6111530"/>
            <a:ext cx="2276794" cy="152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صورة 22" descr="صورة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40922" y="1707846"/>
            <a:ext cx="1943372" cy="1914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80" fill="hold"/>
                                        <p:tgtEl>
                                          <p:spTgt spid="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</p:cTn>
                <p:tgtEl>
                  <p:spTgt spid="447"/>
                </p:tgtEl>
              </p:cMediaNode>
            </p:audio>
          </p:childTnLst>
        </p:cTn>
      </p:par>
    </p:tnLst>
    <p:bldLst>
      <p:bldP spid="448" grpId="0" animBg="1" advAuto="0"/>
      <p:bldP spid="449" grpId="0" animBg="1" advAuto="0"/>
      <p:bldP spid="450" grpId="0" animBg="1" advAuto="0"/>
      <p:bldP spid="451" grpId="0" animBg="1" advAuto="0"/>
      <p:bldP spid="452" grpId="0" animBg="1" advAuto="0"/>
      <p:bldP spid="453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60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61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62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463" name="صورة 10" descr="صورة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42" y="5468053"/>
            <a:ext cx="3245961" cy="4786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مجموعة 31"/>
          <p:cNvGrpSpPr/>
          <p:nvPr/>
        </p:nvGrpSpPr>
        <p:grpSpPr>
          <a:xfrm>
            <a:off x="1690729" y="2181559"/>
            <a:ext cx="3534024" cy="3619501"/>
            <a:chOff x="0" y="0"/>
            <a:chExt cx="3534023" cy="3619500"/>
          </a:xfrm>
        </p:grpSpPr>
        <p:pic>
          <p:nvPicPr>
            <p:cNvPr id="464" name="صورة 12" descr="صورة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534024" cy="361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مربع نص 22"/>
            <p:cNvSpPr txBox="1"/>
            <p:nvPr/>
          </p:nvSpPr>
          <p:spPr>
            <a:xfrm>
              <a:off x="828393" y="898601"/>
              <a:ext cx="2022125" cy="165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88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nk</a:t>
              </a:r>
            </a:p>
          </p:txBody>
        </p:sp>
      </p:grpSp>
      <p:grpSp>
        <p:nvGrpSpPr>
          <p:cNvPr id="469" name="مجموعة 33"/>
          <p:cNvGrpSpPr/>
          <p:nvPr/>
        </p:nvGrpSpPr>
        <p:grpSpPr>
          <a:xfrm>
            <a:off x="6311562" y="2908561"/>
            <a:ext cx="3534024" cy="3619501"/>
            <a:chOff x="0" y="0"/>
            <a:chExt cx="3534023" cy="3619500"/>
          </a:xfrm>
        </p:grpSpPr>
        <p:pic>
          <p:nvPicPr>
            <p:cNvPr id="467" name="صورة 15" descr="صورة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534024" cy="361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مربع نص 23"/>
            <p:cNvSpPr txBox="1"/>
            <p:nvPr/>
          </p:nvSpPr>
          <p:spPr>
            <a:xfrm>
              <a:off x="573837" y="1273452"/>
              <a:ext cx="2438330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ck</a:t>
              </a:r>
            </a:p>
          </p:txBody>
        </p:sp>
      </p:grpSp>
      <p:grpSp>
        <p:nvGrpSpPr>
          <p:cNvPr id="472" name="مجموعة 34"/>
          <p:cNvGrpSpPr/>
          <p:nvPr/>
        </p:nvGrpSpPr>
        <p:grpSpPr>
          <a:xfrm>
            <a:off x="10098803" y="6414925"/>
            <a:ext cx="3534024" cy="3619501"/>
            <a:chOff x="0" y="0"/>
            <a:chExt cx="3534023" cy="3619500"/>
          </a:xfrm>
        </p:grpSpPr>
        <p:pic>
          <p:nvPicPr>
            <p:cNvPr id="470" name="صورة 16" descr="صورة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534024" cy="361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مربع نص 24"/>
            <p:cNvSpPr txBox="1"/>
            <p:nvPr/>
          </p:nvSpPr>
          <p:spPr>
            <a:xfrm>
              <a:off x="506134" y="1242800"/>
              <a:ext cx="2691776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ph</a:t>
              </a:r>
            </a:p>
          </p:txBody>
        </p:sp>
      </p:grpSp>
      <p:grpSp>
        <p:nvGrpSpPr>
          <p:cNvPr id="475" name="مجموعة 37"/>
          <p:cNvGrpSpPr/>
          <p:nvPr/>
        </p:nvGrpSpPr>
        <p:grpSpPr>
          <a:xfrm>
            <a:off x="14348863" y="971555"/>
            <a:ext cx="3534024" cy="3619501"/>
            <a:chOff x="0" y="0"/>
            <a:chExt cx="3534023" cy="3619500"/>
          </a:xfrm>
        </p:grpSpPr>
        <p:pic>
          <p:nvPicPr>
            <p:cNvPr id="473" name="صورة 17" descr="صورة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534024" cy="361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مربع نص 25"/>
            <p:cNvSpPr txBox="1"/>
            <p:nvPr/>
          </p:nvSpPr>
          <p:spPr>
            <a:xfrm>
              <a:off x="916766" y="1164853"/>
              <a:ext cx="2022125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sh</a:t>
              </a:r>
            </a:p>
          </p:txBody>
        </p:sp>
      </p:grpSp>
      <p:grpSp>
        <p:nvGrpSpPr>
          <p:cNvPr id="478" name="مجموعة 32"/>
          <p:cNvGrpSpPr/>
          <p:nvPr/>
        </p:nvGrpSpPr>
        <p:grpSpPr>
          <a:xfrm>
            <a:off x="4403897" y="5383408"/>
            <a:ext cx="3986055" cy="3856615"/>
            <a:chOff x="0" y="0"/>
            <a:chExt cx="3986053" cy="3856613"/>
          </a:xfrm>
        </p:grpSpPr>
        <p:pic>
          <p:nvPicPr>
            <p:cNvPr id="476" name="صورة 20" descr="صورة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004772">
              <a:off x="606216" y="395390"/>
              <a:ext cx="2773622" cy="3065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7" name="مربع نص 26"/>
            <p:cNvSpPr txBox="1"/>
            <p:nvPr/>
          </p:nvSpPr>
          <p:spPr>
            <a:xfrm>
              <a:off x="981964" y="1411153"/>
              <a:ext cx="2022125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ch</a:t>
              </a:r>
            </a:p>
          </p:txBody>
        </p:sp>
      </p:grpSp>
      <p:grpSp>
        <p:nvGrpSpPr>
          <p:cNvPr id="481" name="مجموعة 35"/>
          <p:cNvGrpSpPr/>
          <p:nvPr/>
        </p:nvGrpSpPr>
        <p:grpSpPr>
          <a:xfrm>
            <a:off x="10035365" y="1347000"/>
            <a:ext cx="4167379" cy="4090982"/>
            <a:chOff x="0" y="0"/>
            <a:chExt cx="4167377" cy="4090980"/>
          </a:xfrm>
        </p:grpSpPr>
        <p:pic>
          <p:nvPicPr>
            <p:cNvPr id="479" name="صورة 18" descr="صورة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471569">
              <a:off x="673358" y="486576"/>
              <a:ext cx="2820661" cy="3117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0" name="مربع نص 28"/>
            <p:cNvSpPr txBox="1"/>
            <p:nvPr/>
          </p:nvSpPr>
          <p:spPr>
            <a:xfrm>
              <a:off x="1014010" y="1361841"/>
              <a:ext cx="2022125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wh</a:t>
              </a:r>
            </a:p>
          </p:txBody>
        </p:sp>
      </p:grpSp>
      <p:grpSp>
        <p:nvGrpSpPr>
          <p:cNvPr id="484" name="مجموعة 36"/>
          <p:cNvGrpSpPr/>
          <p:nvPr/>
        </p:nvGrpSpPr>
        <p:grpSpPr>
          <a:xfrm>
            <a:off x="12729780" y="4039661"/>
            <a:ext cx="4180560" cy="3992940"/>
            <a:chOff x="0" y="0"/>
            <a:chExt cx="4180559" cy="3992938"/>
          </a:xfrm>
        </p:grpSpPr>
        <p:pic>
          <p:nvPicPr>
            <p:cNvPr id="482" name="صورة 19" descr="صورة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6621491">
              <a:off x="580177" y="327271"/>
              <a:ext cx="3020206" cy="3338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مربع نص 29"/>
            <p:cNvSpPr txBox="1"/>
            <p:nvPr/>
          </p:nvSpPr>
          <p:spPr>
            <a:xfrm>
              <a:off x="731670" y="1303407"/>
              <a:ext cx="2717218" cy="114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6000" b="1">
                  <a:solidFill>
                    <a:srgbClr val="C0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rtl="0">
                <a:defRPr/>
              </a:pPr>
              <a:r>
                <a:t>ng</a:t>
              </a:r>
            </a:p>
          </p:txBody>
        </p:sp>
      </p:grpSp>
      <p:sp>
        <p:nvSpPr>
          <p:cNvPr id="485" name="مربع نص 38"/>
          <p:cNvSpPr txBox="1"/>
          <p:nvPr/>
        </p:nvSpPr>
        <p:spPr>
          <a:xfrm>
            <a:off x="1276683" y="8033597"/>
            <a:ext cx="2179783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 b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digraphs</a:t>
            </a:r>
          </a:p>
        </p:txBody>
      </p:sp>
      <p:grpSp>
        <p:nvGrpSpPr>
          <p:cNvPr id="488" name="صورة 6"/>
          <p:cNvGrpSpPr/>
          <p:nvPr/>
        </p:nvGrpSpPr>
        <p:grpSpPr>
          <a:xfrm>
            <a:off x="5528000" y="808508"/>
            <a:ext cx="5723902" cy="1311204"/>
            <a:chOff x="0" y="0"/>
            <a:chExt cx="5723901" cy="1311202"/>
          </a:xfrm>
        </p:grpSpPr>
        <p:sp>
          <p:nvSpPr>
            <p:cNvPr id="486" name="مستطيل"/>
            <p:cNvSpPr/>
            <p:nvPr/>
          </p:nvSpPr>
          <p:spPr>
            <a:xfrm>
              <a:off x="0" y="0"/>
              <a:ext cx="5723902" cy="131120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87" name="image74.tif" descr="image74.t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5723902" cy="1311203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 animBg="1" advAuto="0"/>
      <p:bldP spid="469" grpId="0" animBg="1" advAuto="0"/>
      <p:bldP spid="472" grpId="0" animBg="1" advAuto="0"/>
      <p:bldP spid="475" grpId="0" animBg="1" advAuto="0"/>
      <p:bldP spid="478" grpId="0" animBg="1" advAuto="0"/>
      <p:bldP spid="481" grpId="0" animBg="1" advAuto="0"/>
      <p:bldP spid="484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91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92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93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496" name="صورة 6">
            <a:hlinkClick r:id="rId6"/>
          </p:cNvPr>
          <p:cNvGrpSpPr/>
          <p:nvPr/>
        </p:nvGrpSpPr>
        <p:grpSpPr>
          <a:xfrm>
            <a:off x="2590800" y="1685428"/>
            <a:ext cx="12291721" cy="6916142"/>
            <a:chOff x="0" y="0"/>
            <a:chExt cx="12291720" cy="6916140"/>
          </a:xfrm>
        </p:grpSpPr>
        <p:sp>
          <p:nvSpPr>
            <p:cNvPr id="494" name="مستطيل"/>
            <p:cNvSpPr/>
            <p:nvPr/>
          </p:nvSpPr>
          <p:spPr>
            <a:xfrm>
              <a:off x="0" y="0"/>
              <a:ext cx="12291721" cy="691614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5" name="image75.jpeg" descr="image75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291721" cy="6916141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499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00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01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502" name="صورة 9" descr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48" y="2030609"/>
            <a:ext cx="10972801" cy="622578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0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0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0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510" name="مجموعة 12"/>
          <p:cNvGrpSpPr/>
          <p:nvPr/>
        </p:nvGrpSpPr>
        <p:grpSpPr>
          <a:xfrm>
            <a:off x="2819399" y="495335"/>
            <a:ext cx="11049002" cy="9296329"/>
            <a:chOff x="0" y="0"/>
            <a:chExt cx="11049001" cy="9296327"/>
          </a:xfrm>
        </p:grpSpPr>
        <p:pic>
          <p:nvPicPr>
            <p:cNvPr id="508" name="صورة 11" descr="صورة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1049001" cy="9296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9" name="مستطيل 8"/>
            <p:cNvSpPr/>
            <p:nvPr/>
          </p:nvSpPr>
          <p:spPr>
            <a:xfrm>
              <a:off x="-1" y="708978"/>
              <a:ext cx="244029" cy="9403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11" name="unit 5 - 3" descr="unit 5 - 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5408" y="862526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مربع نص 14"/>
          <p:cNvSpPr txBox="1"/>
          <p:nvPr/>
        </p:nvSpPr>
        <p:spPr>
          <a:xfrm>
            <a:off x="9570719" y="1382086"/>
            <a:ext cx="16048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k – l – j </a:t>
            </a:r>
          </a:p>
        </p:txBody>
      </p:sp>
      <p:sp>
        <p:nvSpPr>
          <p:cNvPr id="513" name="مربع نص 15"/>
          <p:cNvSpPr txBox="1"/>
          <p:nvPr/>
        </p:nvSpPr>
        <p:spPr>
          <a:xfrm>
            <a:off x="10863764" y="2018572"/>
            <a:ext cx="16048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i – g – h </a:t>
            </a:r>
          </a:p>
        </p:txBody>
      </p:sp>
      <p:sp>
        <p:nvSpPr>
          <p:cNvPr id="514" name="مربع نص 16"/>
          <p:cNvSpPr txBox="1"/>
          <p:nvPr/>
        </p:nvSpPr>
        <p:spPr>
          <a:xfrm>
            <a:off x="10647739" y="2522628"/>
            <a:ext cx="16048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 – c – b </a:t>
            </a:r>
          </a:p>
        </p:txBody>
      </p:sp>
      <p:sp>
        <p:nvSpPr>
          <p:cNvPr id="515" name="مربع نص 17"/>
          <p:cNvSpPr txBox="1"/>
          <p:nvPr/>
        </p:nvSpPr>
        <p:spPr>
          <a:xfrm>
            <a:off x="10560291" y="3207030"/>
            <a:ext cx="197188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e – d – f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2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audio>
          </p:childTnLst>
        </p:cTn>
      </p:par>
    </p:tnLst>
    <p:bldLst>
      <p:bldP spid="512" grpId="0" animBg="1" advAuto="0"/>
      <p:bldP spid="513" grpId="0" animBg="1" advAuto="0"/>
      <p:bldP spid="514" grpId="0" animBg="1" advAuto="0"/>
      <p:bldP spid="515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18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19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20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524" name="مجموعة 13"/>
          <p:cNvGrpSpPr/>
          <p:nvPr/>
        </p:nvGrpSpPr>
        <p:grpSpPr>
          <a:xfrm>
            <a:off x="2171575" y="1866900"/>
            <a:ext cx="13258800" cy="7086600"/>
            <a:chOff x="0" y="0"/>
            <a:chExt cx="13258798" cy="7086600"/>
          </a:xfrm>
        </p:grpSpPr>
        <p:sp>
          <p:nvSpPr>
            <p:cNvPr id="521" name="مستطيل 6"/>
            <p:cNvSpPr/>
            <p:nvPr/>
          </p:nvSpPr>
          <p:spPr>
            <a:xfrm>
              <a:off x="-1" y="0"/>
              <a:ext cx="13258800" cy="7086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22" name="Picture 3" descr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243" y="1839308"/>
              <a:ext cx="11863350" cy="46818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صورة 12" descr="صورة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973" y="402578"/>
              <a:ext cx="12299888" cy="1017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وسيلة شرح مستطيلة مستديرة الزوايا 22"/>
          <p:cNvSpPr txBox="1"/>
          <p:nvPr/>
        </p:nvSpPr>
        <p:spPr>
          <a:xfrm>
            <a:off x="5409596" y="3403543"/>
            <a:ext cx="2529411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shark</a:t>
            </a:r>
          </a:p>
        </p:txBody>
      </p:sp>
      <p:sp>
        <p:nvSpPr>
          <p:cNvPr id="526" name="وسيلة شرح مستطيلة مستديرة الزوايا 22"/>
          <p:cNvSpPr txBox="1"/>
          <p:nvPr/>
        </p:nvSpPr>
        <p:spPr>
          <a:xfrm>
            <a:off x="11007595" y="3494844"/>
            <a:ext cx="1980936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ship</a:t>
            </a:r>
          </a:p>
        </p:txBody>
      </p:sp>
      <p:sp>
        <p:nvSpPr>
          <p:cNvPr id="527" name="وسيلة شرح مستطيلة مستديرة الزوايا 22"/>
          <p:cNvSpPr txBox="1"/>
          <p:nvPr/>
        </p:nvSpPr>
        <p:spPr>
          <a:xfrm>
            <a:off x="5328696" y="4752108"/>
            <a:ext cx="2596487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cheese</a:t>
            </a:r>
          </a:p>
        </p:txBody>
      </p:sp>
      <p:sp>
        <p:nvSpPr>
          <p:cNvPr id="528" name="وسيلة شرح مستطيلة مستديرة الزوايا 22"/>
          <p:cNvSpPr txBox="1"/>
          <p:nvPr/>
        </p:nvSpPr>
        <p:spPr>
          <a:xfrm>
            <a:off x="10148661" y="4731521"/>
            <a:ext cx="4207658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chocolate</a:t>
            </a:r>
          </a:p>
        </p:txBody>
      </p:sp>
      <p:sp>
        <p:nvSpPr>
          <p:cNvPr id="529" name="وسيلة شرح مستطيلة مستديرة الزوايا 22"/>
          <p:cNvSpPr txBox="1"/>
          <p:nvPr/>
        </p:nvSpPr>
        <p:spPr>
          <a:xfrm>
            <a:off x="5634959" y="6046116"/>
            <a:ext cx="2491657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phone</a:t>
            </a:r>
          </a:p>
        </p:txBody>
      </p:sp>
      <p:sp>
        <p:nvSpPr>
          <p:cNvPr id="530" name="وسيلة شرح مستطيلة مستديرة الزوايا 22"/>
          <p:cNvSpPr txBox="1"/>
          <p:nvPr/>
        </p:nvSpPr>
        <p:spPr>
          <a:xfrm>
            <a:off x="11007595" y="6046117"/>
            <a:ext cx="2491657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photo</a:t>
            </a:r>
          </a:p>
        </p:txBody>
      </p:sp>
      <p:sp>
        <p:nvSpPr>
          <p:cNvPr id="531" name="وسيلة شرح مستطيلة مستديرة الزوايا 22"/>
          <p:cNvSpPr txBox="1"/>
          <p:nvPr/>
        </p:nvSpPr>
        <p:spPr>
          <a:xfrm>
            <a:off x="5654042" y="7340126"/>
            <a:ext cx="2577403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whale</a:t>
            </a:r>
          </a:p>
        </p:txBody>
      </p:sp>
      <p:sp>
        <p:nvSpPr>
          <p:cNvPr id="532" name="وسيلة شرح مستطيلة مستديرة الزوايا 22"/>
          <p:cNvSpPr txBox="1"/>
          <p:nvPr/>
        </p:nvSpPr>
        <p:spPr>
          <a:xfrm>
            <a:off x="10866119" y="7322151"/>
            <a:ext cx="2804161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rtl="0">
              <a:defRPr sz="6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white</a:t>
            </a:r>
            <a:r>
              <a:rPr sz="36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  <p:bldP spid="526" grpId="0" animBg="1" advAuto="0"/>
      <p:bldP spid="527" grpId="0" animBg="1" advAuto="0"/>
      <p:bldP spid="528" grpId="0" animBg="1" advAuto="0"/>
      <p:bldP spid="529" grpId="0" animBg="1" advAuto="0"/>
      <p:bldP spid="530" grpId="0" animBg="1" advAuto="0"/>
      <p:bldP spid="531" grpId="0" animBg="1" advAuto="0"/>
      <p:bldP spid="532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3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3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53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538" name="صورة 5" descr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75" y="3046295"/>
            <a:ext cx="4494080" cy="252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صورة 9" descr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441" y="1184088"/>
            <a:ext cx="9372601" cy="7918823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مربع نص 8"/>
          <p:cNvSpPr txBox="1"/>
          <p:nvPr/>
        </p:nvSpPr>
        <p:spPr>
          <a:xfrm>
            <a:off x="8580119" y="5753100"/>
            <a:ext cx="848662" cy="165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7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8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59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0" name="Freeform 3"/>
          <p:cNvSpPr/>
          <p:nvPr/>
        </p:nvSpPr>
        <p:spPr>
          <a:xfrm>
            <a:off x="1035537" y="3640883"/>
            <a:ext cx="1502617" cy="150261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1" name="Freeform 5"/>
          <p:cNvSpPr/>
          <p:nvPr/>
        </p:nvSpPr>
        <p:spPr>
          <a:xfrm>
            <a:off x="1557820" y="6664493"/>
            <a:ext cx="1424138" cy="189254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2" name="Freeform 6"/>
          <p:cNvSpPr/>
          <p:nvPr/>
        </p:nvSpPr>
        <p:spPr>
          <a:xfrm>
            <a:off x="6839753" y="8123121"/>
            <a:ext cx="1485732" cy="196460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3" name="Freeform 8"/>
          <p:cNvSpPr/>
          <p:nvPr/>
        </p:nvSpPr>
        <p:spPr>
          <a:xfrm>
            <a:off x="16841043" y="6099652"/>
            <a:ext cx="1446958" cy="159664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4" name="Freeform 10"/>
          <p:cNvSpPr/>
          <p:nvPr/>
        </p:nvSpPr>
        <p:spPr>
          <a:xfrm>
            <a:off x="16208384" y="2435617"/>
            <a:ext cx="1356138" cy="120526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5" name="Freeform 11"/>
          <p:cNvSpPr/>
          <p:nvPr/>
        </p:nvSpPr>
        <p:spPr>
          <a:xfrm>
            <a:off x="13079026" y="8123121"/>
            <a:ext cx="1847751" cy="214231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6" name="Freeform 12"/>
          <p:cNvSpPr/>
          <p:nvPr/>
        </p:nvSpPr>
        <p:spPr>
          <a:xfrm>
            <a:off x="9763570" y="7610764"/>
            <a:ext cx="1764221" cy="205740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7" name="Freeform 14"/>
          <p:cNvSpPr/>
          <p:nvPr/>
        </p:nvSpPr>
        <p:spPr>
          <a:xfrm>
            <a:off x="4953213" y="611968"/>
            <a:ext cx="1502617" cy="150261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8" name="Freeform 15"/>
          <p:cNvSpPr/>
          <p:nvPr/>
        </p:nvSpPr>
        <p:spPr>
          <a:xfrm>
            <a:off x="13704048" y="758467"/>
            <a:ext cx="1757049" cy="1754117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69" name="Freeform 16"/>
          <p:cNvSpPr/>
          <p:nvPr/>
        </p:nvSpPr>
        <p:spPr>
          <a:xfrm>
            <a:off x="3361223" y="8745919"/>
            <a:ext cx="1329182" cy="1541081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0" name="Freeform 17"/>
          <p:cNvSpPr/>
          <p:nvPr/>
        </p:nvSpPr>
        <p:spPr>
          <a:xfrm>
            <a:off x="9710035" y="721245"/>
            <a:ext cx="1453038" cy="162433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71" name="صورة 5" descr="صورة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57108" y="1421136"/>
            <a:ext cx="10173784" cy="6835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4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5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76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180" name="مجموعة 10"/>
          <p:cNvGrpSpPr/>
          <p:nvPr/>
        </p:nvGrpSpPr>
        <p:grpSpPr>
          <a:xfrm>
            <a:off x="4038600" y="376151"/>
            <a:ext cx="9549035" cy="9534698"/>
            <a:chOff x="0" y="0"/>
            <a:chExt cx="9549034" cy="9534697"/>
          </a:xfrm>
        </p:grpSpPr>
        <p:pic>
          <p:nvPicPr>
            <p:cNvPr id="177" name="صورة 6" descr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549035" cy="9534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مستطيل 8"/>
            <p:cNvSpPr/>
            <p:nvPr/>
          </p:nvSpPr>
          <p:spPr>
            <a:xfrm>
              <a:off x="0" y="8772697"/>
              <a:ext cx="1981201" cy="762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مستطيل 9"/>
            <p:cNvSpPr/>
            <p:nvPr/>
          </p:nvSpPr>
          <p:spPr>
            <a:xfrm>
              <a:off x="6400800" y="7129549"/>
              <a:ext cx="2743200" cy="24051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1" name="شكل حر 1"/>
          <p:cNvSpPr/>
          <p:nvPr/>
        </p:nvSpPr>
        <p:spPr>
          <a:xfrm>
            <a:off x="10476852" y="2521933"/>
            <a:ext cx="1152844" cy="4678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40" y="158"/>
                  <a:pt x="652" y="329"/>
                  <a:pt x="1019" y="474"/>
                </a:cubicBezTo>
                <a:cubicBezTo>
                  <a:pt x="1537" y="678"/>
                  <a:pt x="2272" y="779"/>
                  <a:pt x="2649" y="1042"/>
                </a:cubicBezTo>
                <a:cubicBezTo>
                  <a:pt x="3050" y="1322"/>
                  <a:pt x="3080" y="1383"/>
                  <a:pt x="3668" y="1611"/>
                </a:cubicBezTo>
                <a:cubicBezTo>
                  <a:pt x="3856" y="1683"/>
                  <a:pt x="4075" y="1737"/>
                  <a:pt x="4279" y="1800"/>
                </a:cubicBezTo>
                <a:cubicBezTo>
                  <a:pt x="4347" y="1926"/>
                  <a:pt x="4344" y="2066"/>
                  <a:pt x="4483" y="2179"/>
                </a:cubicBezTo>
                <a:cubicBezTo>
                  <a:pt x="4696" y="2352"/>
                  <a:pt x="5616" y="2645"/>
                  <a:pt x="5909" y="2747"/>
                </a:cubicBezTo>
                <a:cubicBezTo>
                  <a:pt x="7187" y="3639"/>
                  <a:pt x="5229" y="2230"/>
                  <a:pt x="6725" y="3505"/>
                </a:cubicBezTo>
                <a:cubicBezTo>
                  <a:pt x="8452" y="4978"/>
                  <a:pt x="6751" y="3446"/>
                  <a:pt x="8151" y="4358"/>
                </a:cubicBezTo>
                <a:cubicBezTo>
                  <a:pt x="8327" y="4473"/>
                  <a:pt x="8408" y="4614"/>
                  <a:pt x="8558" y="4737"/>
                </a:cubicBezTo>
                <a:cubicBezTo>
                  <a:pt x="8797" y="4931"/>
                  <a:pt x="9315" y="5237"/>
                  <a:pt x="9577" y="5400"/>
                </a:cubicBezTo>
                <a:cubicBezTo>
                  <a:pt x="9645" y="5495"/>
                  <a:pt x="9662" y="5601"/>
                  <a:pt x="9781" y="5684"/>
                </a:cubicBezTo>
                <a:cubicBezTo>
                  <a:pt x="9941" y="5796"/>
                  <a:pt x="10208" y="5865"/>
                  <a:pt x="10392" y="5968"/>
                </a:cubicBezTo>
                <a:cubicBezTo>
                  <a:pt x="10549" y="6056"/>
                  <a:pt x="10664" y="6158"/>
                  <a:pt x="10800" y="6253"/>
                </a:cubicBezTo>
                <a:cubicBezTo>
                  <a:pt x="10868" y="6347"/>
                  <a:pt x="10919" y="6445"/>
                  <a:pt x="11004" y="6537"/>
                </a:cubicBezTo>
                <a:cubicBezTo>
                  <a:pt x="11314" y="6873"/>
                  <a:pt x="11410" y="6915"/>
                  <a:pt x="11819" y="7200"/>
                </a:cubicBezTo>
                <a:cubicBezTo>
                  <a:pt x="12304" y="7876"/>
                  <a:pt x="11988" y="7602"/>
                  <a:pt x="12634" y="8053"/>
                </a:cubicBezTo>
                <a:cubicBezTo>
                  <a:pt x="12702" y="8147"/>
                  <a:pt x="12733" y="8250"/>
                  <a:pt x="12838" y="8337"/>
                </a:cubicBezTo>
                <a:cubicBezTo>
                  <a:pt x="13076" y="8536"/>
                  <a:pt x="13653" y="8905"/>
                  <a:pt x="13653" y="8905"/>
                </a:cubicBezTo>
                <a:lnTo>
                  <a:pt x="14060" y="9474"/>
                </a:lnTo>
                <a:cubicBezTo>
                  <a:pt x="14128" y="9568"/>
                  <a:pt x="14135" y="9678"/>
                  <a:pt x="14264" y="9758"/>
                </a:cubicBezTo>
                <a:lnTo>
                  <a:pt x="14875" y="10137"/>
                </a:lnTo>
                <a:cubicBezTo>
                  <a:pt x="15011" y="10389"/>
                  <a:pt x="15196" y="10638"/>
                  <a:pt x="15283" y="10895"/>
                </a:cubicBezTo>
                <a:cubicBezTo>
                  <a:pt x="15400" y="11239"/>
                  <a:pt x="15399" y="11590"/>
                  <a:pt x="15487" y="11937"/>
                </a:cubicBezTo>
                <a:cubicBezTo>
                  <a:pt x="15535" y="12128"/>
                  <a:pt x="15623" y="12316"/>
                  <a:pt x="15691" y="12505"/>
                </a:cubicBezTo>
                <a:cubicBezTo>
                  <a:pt x="16059" y="14731"/>
                  <a:pt x="15667" y="13007"/>
                  <a:pt x="16098" y="14211"/>
                </a:cubicBezTo>
                <a:cubicBezTo>
                  <a:pt x="16410" y="15081"/>
                  <a:pt x="16115" y="14613"/>
                  <a:pt x="16506" y="15158"/>
                </a:cubicBezTo>
                <a:cubicBezTo>
                  <a:pt x="16574" y="15411"/>
                  <a:pt x="16652" y="15663"/>
                  <a:pt x="16709" y="15916"/>
                </a:cubicBezTo>
                <a:cubicBezTo>
                  <a:pt x="16788" y="16263"/>
                  <a:pt x="16807" y="16613"/>
                  <a:pt x="16913" y="16958"/>
                </a:cubicBezTo>
                <a:cubicBezTo>
                  <a:pt x="16944" y="17057"/>
                  <a:pt x="17065" y="17145"/>
                  <a:pt x="17117" y="17242"/>
                </a:cubicBezTo>
                <a:cubicBezTo>
                  <a:pt x="17201" y="17398"/>
                  <a:pt x="17230" y="17560"/>
                  <a:pt x="17321" y="17716"/>
                </a:cubicBezTo>
                <a:cubicBezTo>
                  <a:pt x="17434" y="17908"/>
                  <a:pt x="17624" y="18090"/>
                  <a:pt x="17728" y="18284"/>
                </a:cubicBezTo>
                <a:cubicBezTo>
                  <a:pt x="17991" y="18774"/>
                  <a:pt x="17777" y="18555"/>
                  <a:pt x="18340" y="18947"/>
                </a:cubicBezTo>
                <a:cubicBezTo>
                  <a:pt x="18852" y="19662"/>
                  <a:pt x="18161" y="18781"/>
                  <a:pt x="18951" y="19516"/>
                </a:cubicBezTo>
                <a:cubicBezTo>
                  <a:pt x="19795" y="20300"/>
                  <a:pt x="18394" y="19270"/>
                  <a:pt x="19562" y="20084"/>
                </a:cubicBezTo>
                <a:cubicBezTo>
                  <a:pt x="19630" y="20179"/>
                  <a:pt x="19714" y="20272"/>
                  <a:pt x="19766" y="20368"/>
                </a:cubicBezTo>
                <a:cubicBezTo>
                  <a:pt x="19850" y="20525"/>
                  <a:pt x="19784" y="20706"/>
                  <a:pt x="19970" y="20842"/>
                </a:cubicBezTo>
                <a:cubicBezTo>
                  <a:pt x="20279" y="21068"/>
                  <a:pt x="20785" y="21221"/>
                  <a:pt x="21192" y="21411"/>
                </a:cubicBezTo>
                <a:lnTo>
                  <a:pt x="21600" y="21600"/>
                </a:lnTo>
              </a:path>
            </a:pathLst>
          </a:custGeom>
          <a:ln w="57150">
            <a:solidFill>
              <a:srgbClr val="7030A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82" name="شكل حر 2"/>
          <p:cNvSpPr/>
          <p:nvPr/>
        </p:nvSpPr>
        <p:spPr>
          <a:xfrm>
            <a:off x="9421403" y="2224235"/>
            <a:ext cx="2208295" cy="129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92" y="20825"/>
                  <a:pt x="375" y="20048"/>
                  <a:pt x="576" y="19274"/>
                </a:cubicBezTo>
                <a:cubicBezTo>
                  <a:pt x="663" y="18941"/>
                  <a:pt x="809" y="18612"/>
                  <a:pt x="864" y="18277"/>
                </a:cubicBezTo>
                <a:cubicBezTo>
                  <a:pt x="1001" y="17448"/>
                  <a:pt x="993" y="16612"/>
                  <a:pt x="1152" y="15785"/>
                </a:cubicBezTo>
                <a:cubicBezTo>
                  <a:pt x="1253" y="15258"/>
                  <a:pt x="2196" y="14632"/>
                  <a:pt x="2592" y="14289"/>
                </a:cubicBezTo>
                <a:cubicBezTo>
                  <a:pt x="2784" y="14123"/>
                  <a:pt x="3013" y="13969"/>
                  <a:pt x="3168" y="13791"/>
                </a:cubicBezTo>
                <a:cubicBezTo>
                  <a:pt x="3360" y="13569"/>
                  <a:pt x="3494" y="13328"/>
                  <a:pt x="3744" y="13126"/>
                </a:cubicBezTo>
                <a:cubicBezTo>
                  <a:pt x="4806" y="12269"/>
                  <a:pt x="4422" y="13008"/>
                  <a:pt x="5184" y="12129"/>
                </a:cubicBezTo>
                <a:cubicBezTo>
                  <a:pt x="5320" y="11973"/>
                  <a:pt x="5325" y="11784"/>
                  <a:pt x="5472" y="11631"/>
                </a:cubicBezTo>
                <a:cubicBezTo>
                  <a:pt x="5808" y="11282"/>
                  <a:pt x="6314" y="10991"/>
                  <a:pt x="6624" y="10634"/>
                </a:cubicBezTo>
                <a:cubicBezTo>
                  <a:pt x="7008" y="10191"/>
                  <a:pt x="7169" y="9655"/>
                  <a:pt x="7776" y="9305"/>
                </a:cubicBezTo>
                <a:cubicBezTo>
                  <a:pt x="8724" y="8758"/>
                  <a:pt x="9103" y="8604"/>
                  <a:pt x="9792" y="7809"/>
                </a:cubicBezTo>
                <a:cubicBezTo>
                  <a:pt x="10353" y="7162"/>
                  <a:pt x="11103" y="6197"/>
                  <a:pt x="12096" y="5815"/>
                </a:cubicBezTo>
                <a:cubicBezTo>
                  <a:pt x="12985" y="5474"/>
                  <a:pt x="13085" y="5482"/>
                  <a:pt x="13824" y="4985"/>
                </a:cubicBezTo>
                <a:cubicBezTo>
                  <a:pt x="14136" y="4774"/>
                  <a:pt x="14409" y="4545"/>
                  <a:pt x="14688" y="4320"/>
                </a:cubicBezTo>
                <a:cubicBezTo>
                  <a:pt x="14889" y="4158"/>
                  <a:pt x="15019" y="3963"/>
                  <a:pt x="15264" y="3822"/>
                </a:cubicBezTo>
                <a:cubicBezTo>
                  <a:pt x="15509" y="3680"/>
                  <a:pt x="15840" y="3600"/>
                  <a:pt x="16128" y="3489"/>
                </a:cubicBezTo>
                <a:cubicBezTo>
                  <a:pt x="16417" y="2990"/>
                  <a:pt x="16372" y="2922"/>
                  <a:pt x="16992" y="2492"/>
                </a:cubicBezTo>
                <a:cubicBezTo>
                  <a:pt x="17253" y="2312"/>
                  <a:pt x="17595" y="2174"/>
                  <a:pt x="17856" y="1994"/>
                </a:cubicBezTo>
                <a:cubicBezTo>
                  <a:pt x="18858" y="1300"/>
                  <a:pt x="17878" y="1602"/>
                  <a:pt x="19296" y="1329"/>
                </a:cubicBezTo>
                <a:cubicBezTo>
                  <a:pt x="19488" y="1108"/>
                  <a:pt x="19568" y="840"/>
                  <a:pt x="19872" y="665"/>
                </a:cubicBezTo>
                <a:cubicBezTo>
                  <a:pt x="20362" y="382"/>
                  <a:pt x="21600" y="0"/>
                  <a:pt x="21600" y="0"/>
                </a:cubicBezTo>
              </a:path>
            </a:pathLst>
          </a:custGeom>
          <a:ln w="57150">
            <a:solidFill>
              <a:srgbClr val="0070C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83" name="شكل حر 4"/>
          <p:cNvSpPr/>
          <p:nvPr/>
        </p:nvSpPr>
        <p:spPr>
          <a:xfrm>
            <a:off x="10547132" y="3963713"/>
            <a:ext cx="1082566" cy="129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0" h="21153" extrusionOk="0">
                <a:moveTo>
                  <a:pt x="0" y="21153"/>
                </a:moveTo>
                <a:cubicBezTo>
                  <a:pt x="272" y="20866"/>
                  <a:pt x="555" y="20587"/>
                  <a:pt x="816" y="20293"/>
                </a:cubicBezTo>
                <a:cubicBezTo>
                  <a:pt x="963" y="20128"/>
                  <a:pt x="1081" y="19945"/>
                  <a:pt x="1224" y="19777"/>
                </a:cubicBezTo>
                <a:cubicBezTo>
                  <a:pt x="1421" y="19544"/>
                  <a:pt x="1638" y="19322"/>
                  <a:pt x="1836" y="19089"/>
                </a:cubicBezTo>
                <a:cubicBezTo>
                  <a:pt x="1978" y="18921"/>
                  <a:pt x="2087" y="18732"/>
                  <a:pt x="2244" y="18573"/>
                </a:cubicBezTo>
                <a:cubicBezTo>
                  <a:pt x="2428" y="18386"/>
                  <a:pt x="2683" y="18252"/>
                  <a:pt x="2856" y="18057"/>
                </a:cubicBezTo>
                <a:cubicBezTo>
                  <a:pt x="4225" y="16518"/>
                  <a:pt x="2730" y="17837"/>
                  <a:pt x="4080" y="16510"/>
                </a:cubicBezTo>
                <a:cubicBezTo>
                  <a:pt x="4267" y="16325"/>
                  <a:pt x="4507" y="16180"/>
                  <a:pt x="4691" y="15994"/>
                </a:cubicBezTo>
                <a:cubicBezTo>
                  <a:pt x="6154" y="14514"/>
                  <a:pt x="3752" y="16648"/>
                  <a:pt x="5711" y="14790"/>
                </a:cubicBezTo>
                <a:cubicBezTo>
                  <a:pt x="7728" y="12877"/>
                  <a:pt x="5908" y="14855"/>
                  <a:pt x="7343" y="13242"/>
                </a:cubicBezTo>
                <a:cubicBezTo>
                  <a:pt x="7907" y="11815"/>
                  <a:pt x="6960" y="14059"/>
                  <a:pt x="8363" y="11694"/>
                </a:cubicBezTo>
                <a:cubicBezTo>
                  <a:pt x="9002" y="10617"/>
                  <a:pt x="8500" y="11360"/>
                  <a:pt x="9383" y="10318"/>
                </a:cubicBezTo>
                <a:cubicBezTo>
                  <a:pt x="9844" y="9774"/>
                  <a:pt x="9831" y="9677"/>
                  <a:pt x="10403" y="9114"/>
                </a:cubicBezTo>
                <a:cubicBezTo>
                  <a:pt x="10591" y="8930"/>
                  <a:pt x="10811" y="8770"/>
                  <a:pt x="11015" y="8598"/>
                </a:cubicBezTo>
                <a:cubicBezTo>
                  <a:pt x="11373" y="7692"/>
                  <a:pt x="10982" y="8425"/>
                  <a:pt x="11831" y="7567"/>
                </a:cubicBezTo>
                <a:cubicBezTo>
                  <a:pt x="11988" y="7408"/>
                  <a:pt x="12096" y="7219"/>
                  <a:pt x="12239" y="7051"/>
                </a:cubicBezTo>
                <a:cubicBezTo>
                  <a:pt x="12436" y="6817"/>
                  <a:pt x="12627" y="6578"/>
                  <a:pt x="12851" y="6363"/>
                </a:cubicBezTo>
                <a:cubicBezTo>
                  <a:pt x="13104" y="6119"/>
                  <a:pt x="13426" y="5928"/>
                  <a:pt x="13666" y="5675"/>
                </a:cubicBezTo>
                <a:cubicBezTo>
                  <a:pt x="13973" y="5352"/>
                  <a:pt x="14136" y="4935"/>
                  <a:pt x="14482" y="4643"/>
                </a:cubicBezTo>
                <a:cubicBezTo>
                  <a:pt x="14933" y="4263"/>
                  <a:pt x="15138" y="4022"/>
                  <a:pt x="15706" y="3783"/>
                </a:cubicBezTo>
                <a:cubicBezTo>
                  <a:pt x="15899" y="3702"/>
                  <a:pt x="16114" y="3668"/>
                  <a:pt x="16318" y="3611"/>
                </a:cubicBezTo>
                <a:cubicBezTo>
                  <a:pt x="16590" y="3382"/>
                  <a:pt x="16881" y="3167"/>
                  <a:pt x="17134" y="2923"/>
                </a:cubicBezTo>
                <a:cubicBezTo>
                  <a:pt x="17358" y="2707"/>
                  <a:pt x="17492" y="2426"/>
                  <a:pt x="17746" y="2235"/>
                </a:cubicBezTo>
                <a:cubicBezTo>
                  <a:pt x="18112" y="1961"/>
                  <a:pt x="18676" y="1878"/>
                  <a:pt x="18970" y="1547"/>
                </a:cubicBezTo>
                <a:cubicBezTo>
                  <a:pt x="19253" y="1229"/>
                  <a:pt x="19768" y="583"/>
                  <a:pt x="20194" y="343"/>
                </a:cubicBezTo>
                <a:cubicBezTo>
                  <a:pt x="21600" y="-447"/>
                  <a:pt x="20339" y="565"/>
                  <a:pt x="21010" y="0"/>
                </a:cubicBezTo>
              </a:path>
            </a:pathLst>
          </a:custGeom>
          <a:ln w="5715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84" name="شكل حر 5"/>
          <p:cNvSpPr/>
          <p:nvPr/>
        </p:nvSpPr>
        <p:spPr>
          <a:xfrm>
            <a:off x="9601200" y="5676899"/>
            <a:ext cx="2028497" cy="152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21592"/>
                </a:moveTo>
                <a:cubicBezTo>
                  <a:pt x="381" y="21353"/>
                  <a:pt x="1107" y="20937"/>
                  <a:pt x="1440" y="20588"/>
                </a:cubicBezTo>
                <a:cubicBezTo>
                  <a:pt x="2507" y="19472"/>
                  <a:pt x="960" y="20644"/>
                  <a:pt x="2240" y="19751"/>
                </a:cubicBezTo>
                <a:cubicBezTo>
                  <a:pt x="2347" y="19584"/>
                  <a:pt x="2492" y="19438"/>
                  <a:pt x="2560" y="19249"/>
                </a:cubicBezTo>
                <a:cubicBezTo>
                  <a:pt x="2724" y="18793"/>
                  <a:pt x="2652" y="18339"/>
                  <a:pt x="2880" y="17911"/>
                </a:cubicBezTo>
                <a:cubicBezTo>
                  <a:pt x="3161" y="17381"/>
                  <a:pt x="3641" y="16739"/>
                  <a:pt x="4000" y="16237"/>
                </a:cubicBezTo>
                <a:cubicBezTo>
                  <a:pt x="4053" y="16070"/>
                  <a:pt x="4055" y="15873"/>
                  <a:pt x="4160" y="15735"/>
                </a:cubicBezTo>
                <a:cubicBezTo>
                  <a:pt x="4280" y="15578"/>
                  <a:pt x="4496" y="15534"/>
                  <a:pt x="4640" y="15401"/>
                </a:cubicBezTo>
                <a:cubicBezTo>
                  <a:pt x="4978" y="15086"/>
                  <a:pt x="5280" y="14731"/>
                  <a:pt x="5600" y="14397"/>
                </a:cubicBezTo>
                <a:cubicBezTo>
                  <a:pt x="5760" y="14229"/>
                  <a:pt x="5954" y="14091"/>
                  <a:pt x="6080" y="13894"/>
                </a:cubicBezTo>
                <a:cubicBezTo>
                  <a:pt x="6187" y="13727"/>
                  <a:pt x="6264" y="13535"/>
                  <a:pt x="6400" y="13392"/>
                </a:cubicBezTo>
                <a:cubicBezTo>
                  <a:pt x="6536" y="13250"/>
                  <a:pt x="6720" y="13169"/>
                  <a:pt x="6880" y="13058"/>
                </a:cubicBezTo>
                <a:cubicBezTo>
                  <a:pt x="7040" y="12779"/>
                  <a:pt x="7163" y="12473"/>
                  <a:pt x="7360" y="12221"/>
                </a:cubicBezTo>
                <a:cubicBezTo>
                  <a:pt x="7647" y="11855"/>
                  <a:pt x="8118" y="11640"/>
                  <a:pt x="8320" y="11217"/>
                </a:cubicBezTo>
                <a:cubicBezTo>
                  <a:pt x="8573" y="10687"/>
                  <a:pt x="8705" y="10313"/>
                  <a:pt x="9120" y="9878"/>
                </a:cubicBezTo>
                <a:cubicBezTo>
                  <a:pt x="9309" y="9681"/>
                  <a:pt x="9581" y="9583"/>
                  <a:pt x="9760" y="9376"/>
                </a:cubicBezTo>
                <a:cubicBezTo>
                  <a:pt x="11627" y="7229"/>
                  <a:pt x="9920" y="8665"/>
                  <a:pt x="11360" y="7536"/>
                </a:cubicBezTo>
                <a:cubicBezTo>
                  <a:pt x="11675" y="7042"/>
                  <a:pt x="11698" y="6934"/>
                  <a:pt x="12160" y="6532"/>
                </a:cubicBezTo>
                <a:cubicBezTo>
                  <a:pt x="13204" y="5622"/>
                  <a:pt x="12012" y="6901"/>
                  <a:pt x="13280" y="5695"/>
                </a:cubicBezTo>
                <a:cubicBezTo>
                  <a:pt x="14715" y="4331"/>
                  <a:pt x="13837" y="4720"/>
                  <a:pt x="14880" y="4356"/>
                </a:cubicBezTo>
                <a:cubicBezTo>
                  <a:pt x="15147" y="4077"/>
                  <a:pt x="15378" y="3756"/>
                  <a:pt x="15680" y="3520"/>
                </a:cubicBezTo>
                <a:cubicBezTo>
                  <a:pt x="15815" y="3414"/>
                  <a:pt x="16014" y="3440"/>
                  <a:pt x="16160" y="3352"/>
                </a:cubicBezTo>
                <a:cubicBezTo>
                  <a:pt x="16392" y="3214"/>
                  <a:pt x="16568" y="2989"/>
                  <a:pt x="16800" y="2850"/>
                </a:cubicBezTo>
                <a:cubicBezTo>
                  <a:pt x="16946" y="2763"/>
                  <a:pt x="17133" y="2769"/>
                  <a:pt x="17280" y="2683"/>
                </a:cubicBezTo>
                <a:cubicBezTo>
                  <a:pt x="17616" y="2488"/>
                  <a:pt x="17875" y="2141"/>
                  <a:pt x="18240" y="2014"/>
                </a:cubicBezTo>
                <a:lnTo>
                  <a:pt x="19200" y="1679"/>
                </a:lnTo>
                <a:cubicBezTo>
                  <a:pt x="19904" y="943"/>
                  <a:pt x="19709" y="1084"/>
                  <a:pt x="20480" y="508"/>
                </a:cubicBezTo>
                <a:cubicBezTo>
                  <a:pt x="20901" y="193"/>
                  <a:pt x="20952" y="133"/>
                  <a:pt x="21440" y="6"/>
                </a:cubicBezTo>
                <a:cubicBezTo>
                  <a:pt x="21492" y="-8"/>
                  <a:pt x="21547" y="6"/>
                  <a:pt x="21600" y="6"/>
                </a:cubicBezTo>
              </a:path>
            </a:pathLst>
          </a:custGeom>
          <a:ln w="57150">
            <a:solidFill>
              <a:srgbClr val="FFC000"/>
            </a:solidFill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  <p:bldP spid="182" grpId="0" animBg="1" advAuto="0"/>
      <p:bldP spid="183" grpId="0" animBg="1" advAuto="0"/>
      <p:bldP spid="18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7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8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89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90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921" y="1257300"/>
            <a:ext cx="9448801" cy="800112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مربع نص 20"/>
          <p:cNvSpPr txBox="1"/>
          <p:nvPr/>
        </p:nvSpPr>
        <p:spPr>
          <a:xfrm>
            <a:off x="8046719" y="7187210"/>
            <a:ext cx="594361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a</a:t>
            </a:r>
          </a:p>
        </p:txBody>
      </p:sp>
      <p:pic>
        <p:nvPicPr>
          <p:cNvPr id="192" name="صورة 23" descr="صورة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75" y="3046295"/>
            <a:ext cx="4494080" cy="2528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5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6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197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19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48" y="3590509"/>
            <a:ext cx="17435903" cy="3772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1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2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03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grpSp>
        <p:nvGrpSpPr>
          <p:cNvPr id="206" name="مجموعة 9"/>
          <p:cNvGrpSpPr/>
          <p:nvPr/>
        </p:nvGrpSpPr>
        <p:grpSpPr>
          <a:xfrm>
            <a:off x="1731971" y="468463"/>
            <a:ext cx="14824057" cy="9350073"/>
            <a:chOff x="0" y="0"/>
            <a:chExt cx="14824056" cy="9350071"/>
          </a:xfrm>
        </p:grpSpPr>
        <p:pic>
          <p:nvPicPr>
            <p:cNvPr id="204" name="صورة 7" descr="صورة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4824057" cy="9350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مستطيل 8"/>
            <p:cNvSpPr/>
            <p:nvPr/>
          </p:nvSpPr>
          <p:spPr>
            <a:xfrm>
              <a:off x="0" y="1007979"/>
              <a:ext cx="304800" cy="152904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9" name="صورة 10"/>
          <p:cNvGrpSpPr/>
          <p:nvPr/>
        </p:nvGrpSpPr>
        <p:grpSpPr>
          <a:xfrm>
            <a:off x="6705600" y="3947991"/>
            <a:ext cx="4647363" cy="5229834"/>
            <a:chOff x="0" y="0"/>
            <a:chExt cx="4647362" cy="5229833"/>
          </a:xfrm>
        </p:grpSpPr>
        <p:sp>
          <p:nvSpPr>
            <p:cNvPr id="207" name="مستطيل"/>
            <p:cNvSpPr/>
            <p:nvPr/>
          </p:nvSpPr>
          <p:spPr>
            <a:xfrm>
              <a:off x="0" y="0"/>
              <a:ext cx="4647363" cy="522983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08" name="image50.jpeg" descr="image50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647363" cy="5229834"/>
            </a:xfrm>
            <a:prstGeom prst="rect">
              <a:avLst/>
            </a:prstGeom>
            <a:ln w="190500" cap="rnd">
              <a:solidFill>
                <a:srgbClr val="FFFFFF"/>
              </a:solidFill>
              <a:prstDash val="solid"/>
              <a:round/>
            </a:ln>
            <a:effectLst>
              <a:outerShdw blurRad="50800" rotWithShape="0">
                <a:srgbClr val="000000">
                  <a:alpha val="41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reeform 2"/>
          <p:cNvSpPr/>
          <p:nvPr/>
        </p:nvSpPr>
        <p:spPr>
          <a:xfrm>
            <a:off x="-662492" y="-557065"/>
            <a:ext cx="2834069" cy="41148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2" name="Freeform 3"/>
          <p:cNvSpPr/>
          <p:nvPr/>
        </p:nvSpPr>
        <p:spPr>
          <a:xfrm>
            <a:off x="-1894224" y="8021040"/>
            <a:ext cx="4065802" cy="310017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3" name="Freeform 4"/>
          <p:cNvSpPr/>
          <p:nvPr/>
        </p:nvSpPr>
        <p:spPr>
          <a:xfrm>
            <a:off x="14417279" y="8387539"/>
            <a:ext cx="4099006" cy="236717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4" name="Freeform 5"/>
          <p:cNvSpPr/>
          <p:nvPr/>
        </p:nvSpPr>
        <p:spPr>
          <a:xfrm rot="16744475">
            <a:off x="14996793" y="-707000"/>
            <a:ext cx="2559797" cy="33571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5" name="Freeform 4"/>
          <p:cNvSpPr/>
          <p:nvPr/>
        </p:nvSpPr>
        <p:spPr>
          <a:xfrm>
            <a:off x="11464429" y="4783308"/>
            <a:ext cx="10510346" cy="10287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sp>
        <p:nvSpPr>
          <p:cNvPr id="216" name="Freeform 5"/>
          <p:cNvSpPr/>
          <p:nvPr/>
        </p:nvSpPr>
        <p:spPr>
          <a:xfrm>
            <a:off x="-4031984" y="-4422357"/>
            <a:ext cx="10510346" cy="10287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/>
            </a:pPr>
            <a:endParaRPr/>
          </a:p>
        </p:txBody>
      </p:sp>
      <p:pic>
        <p:nvPicPr>
          <p:cNvPr id="217" name="صورة 5" descr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933700"/>
            <a:ext cx="11360354" cy="1697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37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T.Huda Alsubhi</cp:lastModifiedBy>
  <cp:revision>1</cp:revision>
  <dcterms:modified xsi:type="dcterms:W3CDTF">2023-12-11T16:02:54Z</dcterms:modified>
</cp:coreProperties>
</file>