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audio2.wav" ContentType="audio/x-wav"/>
  <Override PartName="/ppt/media/audio3.wav" ContentType="audio/x-wav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74" r:id="rId1"/>
  </p:sldMasterIdLst>
  <p:notesMasterIdLst>
    <p:notesMasterId r:id="rId21"/>
  </p:notesMasterIdLst>
  <p:sldIdLst>
    <p:sldId id="317" r:id="rId2"/>
    <p:sldId id="287" r:id="rId3"/>
    <p:sldId id="306" r:id="rId4"/>
    <p:sldId id="288" r:id="rId5"/>
    <p:sldId id="289" r:id="rId6"/>
    <p:sldId id="290" r:id="rId7"/>
    <p:sldId id="309" r:id="rId8"/>
    <p:sldId id="310" r:id="rId9"/>
    <p:sldId id="311" r:id="rId10"/>
    <p:sldId id="312" r:id="rId11"/>
    <p:sldId id="313" r:id="rId12"/>
    <p:sldId id="314" r:id="rId13"/>
    <p:sldId id="315" r:id="rId14"/>
    <p:sldId id="316" r:id="rId15"/>
    <p:sldId id="291" r:id="rId16"/>
    <p:sldId id="285" r:id="rId17"/>
    <p:sldId id="286" r:id="rId18"/>
    <p:sldId id="305" r:id="rId19"/>
    <p:sldId id="296" r:id="rId20"/>
  </p:sldIdLst>
  <p:sldSz cx="9144000" cy="6858000" type="screen4x3"/>
  <p:notesSz cx="6858000" cy="9144000"/>
  <p:defaultTextStyle>
    <a:defPPr>
      <a:defRPr lang="en-US"/>
    </a:defPPr>
    <a:lvl1pPr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6600FF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0" autoAdjust="0"/>
    <p:restoredTop sz="94599" autoAdjust="0"/>
  </p:normalViewPr>
  <p:slideViewPr>
    <p:cSldViewPr>
      <p:cViewPr varScale="1">
        <p:scale>
          <a:sx n="74" d="100"/>
          <a:sy n="74" d="100"/>
        </p:scale>
        <p:origin x="1290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rtl="0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6E8C711-E7C6-44E4-B321-1C44B0A61579}" type="datetimeFigureOut">
              <a:rPr lang="en-US"/>
              <a:pPr>
                <a:defRPr/>
              </a:pPr>
              <a:t>12/25/2022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rtl="0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FA8214F2-0DBF-4197-8B1B-067F48866B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38124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7792749926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7792749926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571701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7792749926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7792749926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032872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7792749926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7792749926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111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7792749926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7792749926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484835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7792749926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7792749926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553472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7792749926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7792749926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395259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7792749926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7792749926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143532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7792749926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7792749926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552592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D2FE35-01FC-4EEC-BD82-9914B30039B2}" type="datetimeFigureOut">
              <a:rPr lang="en-US" smtClean="0"/>
              <a:pPr>
                <a:defRPr/>
              </a:pPr>
              <a:t>12/25/2022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B7699E-D169-47C9-A863-1A1DA0D14E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9982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صورة بانورامي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ar-SA" smtClean="0"/>
              <a:t>انقر فوق الأيقونة لإضافة صورة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D2FE35-01FC-4EEC-BD82-9914B30039B2}" type="datetimeFigureOut">
              <a:rPr lang="en-US" smtClean="0"/>
              <a:pPr>
                <a:defRPr/>
              </a:pPr>
              <a:t>12/25/2022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B7699E-D169-47C9-A863-1A1DA0D14E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4881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العنوان والتسمية ال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D2FE35-01FC-4EEC-BD82-9914B30039B2}" type="datetimeFigureOut">
              <a:rPr lang="en-US" smtClean="0"/>
              <a:pPr>
                <a:defRPr/>
              </a:pPr>
              <a:t>12/25/2022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B7699E-D169-47C9-A863-1A1DA0D14E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9433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اقتباس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D2FE35-01FC-4EEC-BD82-9914B30039B2}" type="datetimeFigureOut">
              <a:rPr lang="en-US" smtClean="0"/>
              <a:pPr>
                <a:defRPr/>
              </a:pPr>
              <a:t>12/25/2022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B7699E-D169-47C9-A863-1A1DA0D14E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371663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بطاقة اس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D2FE35-01FC-4EEC-BD82-9914B30039B2}" type="datetimeFigureOut">
              <a:rPr lang="en-US" smtClean="0"/>
              <a:pPr>
                <a:defRPr/>
              </a:pPr>
              <a:t>12/25/2022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B7699E-D169-47C9-A863-1A1DA0D14E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3193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بطاقة اسم ذات اقتبا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ar-SA" smtClean="0"/>
              <a:t>انقر لتحرير أنماط النص الرئيسي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D2FE35-01FC-4EEC-BD82-9914B30039B2}" type="datetimeFigureOut">
              <a:rPr lang="en-US" smtClean="0"/>
              <a:pPr>
                <a:defRPr/>
              </a:pPr>
              <a:t>12/25/2022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B7699E-D169-47C9-A863-1A1DA0D14E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846911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صواب أو خطأ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ar-SA" smtClean="0"/>
              <a:t>انقر لتحرير أنماط النص الرئيسي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D2FE35-01FC-4EEC-BD82-9914B30039B2}" type="datetimeFigureOut">
              <a:rPr lang="en-US" smtClean="0"/>
              <a:pPr>
                <a:defRPr/>
              </a:pPr>
              <a:t>12/25/2022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B7699E-D169-47C9-A863-1A1DA0D14E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3790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D2FE35-01FC-4EEC-BD82-9914B30039B2}" type="datetimeFigureOut">
              <a:rPr lang="en-US" smtClean="0"/>
              <a:pPr>
                <a:defRPr/>
              </a:pPr>
              <a:t>12/25/2022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B7699E-D169-47C9-A863-1A1DA0D14E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5323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D2FE35-01FC-4EEC-BD82-9914B30039B2}" type="datetimeFigureOut">
              <a:rPr lang="en-US" smtClean="0"/>
              <a:pPr>
                <a:defRPr/>
              </a:pPr>
              <a:t>12/25/2022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B7699E-D169-47C9-A863-1A1DA0D14E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9881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 rtl="0"/>
            <a:fld id="{00000000-1234-1234-1234-123412341234}" type="slidenum">
              <a:rPr lang="en-GB" smtClean="0"/>
              <a:pPr algn="r" rtl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5368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D2FE35-01FC-4EEC-BD82-9914B30039B2}" type="datetimeFigureOut">
              <a:rPr lang="en-US" smtClean="0"/>
              <a:pPr>
                <a:defRPr/>
              </a:pPr>
              <a:t>12/25/2022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B7699E-D169-47C9-A863-1A1DA0D14E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9026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D2FE35-01FC-4EEC-BD82-9914B30039B2}" type="datetimeFigureOut">
              <a:rPr lang="en-US" smtClean="0"/>
              <a:pPr>
                <a:defRPr/>
              </a:pPr>
              <a:t>12/25/2022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B7699E-D169-47C9-A863-1A1DA0D14E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7432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D2FE35-01FC-4EEC-BD82-9914B30039B2}" type="datetimeFigureOut">
              <a:rPr lang="en-US" smtClean="0"/>
              <a:pPr>
                <a:defRPr/>
              </a:pPr>
              <a:t>12/25/2022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B7699E-D169-47C9-A863-1A1DA0D14E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009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D2FE35-01FC-4EEC-BD82-9914B30039B2}" type="datetimeFigureOut">
              <a:rPr lang="en-US" smtClean="0"/>
              <a:pPr>
                <a:defRPr/>
              </a:pPr>
              <a:t>12/25/2022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B7699E-D169-47C9-A863-1A1DA0D14E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410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D2FE35-01FC-4EEC-BD82-9914B30039B2}" type="datetimeFigureOut">
              <a:rPr lang="en-US" smtClean="0"/>
              <a:pPr>
                <a:defRPr/>
              </a:pPr>
              <a:t>12/25/2022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B7699E-D169-47C9-A863-1A1DA0D14E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5717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D2FE35-01FC-4EEC-BD82-9914B30039B2}" type="datetimeFigureOut">
              <a:rPr lang="en-US" smtClean="0"/>
              <a:pPr>
                <a:defRPr/>
              </a:pPr>
              <a:t>12/25/2022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B7699E-D169-47C9-A863-1A1DA0D14E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5771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D2FE35-01FC-4EEC-BD82-9914B30039B2}" type="datetimeFigureOut">
              <a:rPr lang="en-US" smtClean="0"/>
              <a:pPr>
                <a:defRPr/>
              </a:pPr>
              <a:t>12/25/2022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B7699E-D169-47C9-A863-1A1DA0D14E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6072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ar-SA" smtClean="0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D2FE35-01FC-4EEC-BD82-9914B30039B2}" type="datetimeFigureOut">
              <a:rPr lang="en-US" smtClean="0"/>
              <a:pPr>
                <a:defRPr/>
              </a:pPr>
              <a:t>12/25/2022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B7699E-D169-47C9-A863-1A1DA0D14E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0715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FFD2FE35-01FC-4EEC-BD82-9914B30039B2}" type="datetimeFigureOut">
              <a:rPr lang="en-US" smtClean="0"/>
              <a:pPr>
                <a:defRPr/>
              </a:pPr>
              <a:t>12/25/2022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1FB7699E-D169-47C9-A863-1A1DA0D14E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40299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  <p:sldLayoutId id="2147483690" r:id="rId16"/>
    <p:sldLayoutId id="2147483691" r:id="rId17"/>
    <p:sldLayoutId id="2147483692" r:id="rId18"/>
  </p:sldLayoutIdLst>
  <p:transition>
    <p:strips/>
    <p:sndAc>
      <p:stSnd>
        <p:snd r:embed="rId20" name="cashreg.wav"/>
      </p:stSnd>
    </p:sndAc>
  </p:transition>
  <p:timing>
    <p:tnLst>
      <p:par>
        <p:cTn id="1" dur="indefinite" restart="never" nodeType="tmRoot"/>
      </p:par>
    </p:tnLst>
  </p:timing>
  <p:txStyles>
    <p:titleStyle>
      <a:lvl1pPr algn="l" defTabSz="457200" rtl="1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rtl="1" eaLnBrk="1" hangingPunct="1">
        <a:defRPr>
          <a:solidFill>
            <a:schemeClr val="tx2"/>
          </a:solidFill>
        </a:defRPr>
      </a:lvl2pPr>
      <a:lvl3pPr rtl="1" eaLnBrk="1" hangingPunct="1">
        <a:defRPr>
          <a:solidFill>
            <a:schemeClr val="tx2"/>
          </a:solidFill>
        </a:defRPr>
      </a:lvl3pPr>
      <a:lvl4pPr rtl="1" eaLnBrk="1" hangingPunct="1">
        <a:defRPr>
          <a:solidFill>
            <a:schemeClr val="tx2"/>
          </a:solidFill>
        </a:defRPr>
      </a:lvl4pPr>
      <a:lvl5pPr rtl="1" eaLnBrk="1" hangingPunct="1">
        <a:defRPr>
          <a:solidFill>
            <a:schemeClr val="tx2"/>
          </a:solidFill>
        </a:defRPr>
      </a:lvl5pPr>
      <a:lvl6pPr rtl="1" eaLnBrk="1" hangingPunct="1">
        <a:defRPr>
          <a:solidFill>
            <a:schemeClr val="tx2"/>
          </a:solidFill>
        </a:defRPr>
      </a:lvl6pPr>
      <a:lvl7pPr rtl="1" eaLnBrk="1" hangingPunct="1">
        <a:defRPr>
          <a:solidFill>
            <a:schemeClr val="tx2"/>
          </a:solidFill>
        </a:defRPr>
      </a:lvl7pPr>
      <a:lvl8pPr rtl="1" eaLnBrk="1" hangingPunct="1">
        <a:defRPr>
          <a:solidFill>
            <a:schemeClr val="tx2"/>
          </a:solidFill>
        </a:defRPr>
      </a:lvl8pPr>
      <a:lvl9pPr rtl="1" eaLnBrk="1" hangingPunct="1">
        <a:defRPr>
          <a:solidFill>
            <a:schemeClr val="tx2"/>
          </a:solidFill>
        </a:defRPr>
      </a:lvl9pPr>
    </p:titleStyle>
    <p:bodyStyle>
      <a:lvl1pPr marL="285750" indent="-285750" algn="r" defTabSz="457200" rtl="1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r" defTabSz="457200" rtl="1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r" defTabSz="457200" rtl="1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r" defTabSz="457200" rtl="1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r" defTabSz="457200" rtl="1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3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29.png"/><Relationship Id="rId4" Type="http://schemas.openxmlformats.org/officeDocument/2006/relationships/slide" Target="slid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3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29.png"/><Relationship Id="rId4" Type="http://schemas.openxmlformats.org/officeDocument/2006/relationships/slide" Target="slid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3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29.png"/><Relationship Id="rId4" Type="http://schemas.openxmlformats.org/officeDocument/2006/relationships/slide" Target="slide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3.wav"/><Relationship Id="rId7" Type="http://schemas.microsoft.com/office/2007/relationships/hdphoto" Target="../media/hdphoto2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29.png"/><Relationship Id="rId4" Type="http://schemas.openxmlformats.org/officeDocument/2006/relationships/slide" Target="slide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4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gif"/><Relationship Id="rId5" Type="http://schemas.openxmlformats.org/officeDocument/2006/relationships/image" Target="../media/image29.png"/><Relationship Id="rId4" Type="http://schemas.openxmlformats.org/officeDocument/2006/relationships/slide" Target="slide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jpe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jpeg"/><Relationship Id="rId18" Type="http://schemas.openxmlformats.org/officeDocument/2006/relationships/hyperlink" Target="https://wordwall.net/ar/resource/8438805" TargetMode="External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43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jpe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jpeg"/><Relationship Id="rId18" Type="http://schemas.openxmlformats.org/officeDocument/2006/relationships/image" Target="../media/image17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jpeg"/><Relationship Id="rId18" Type="http://schemas.openxmlformats.org/officeDocument/2006/relationships/image" Target="../media/image18.jpe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jpeg"/><Relationship Id="rId18" Type="http://schemas.openxmlformats.org/officeDocument/2006/relationships/image" Target="../media/image17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jpeg"/><Relationship Id="rId18" Type="http://schemas.openxmlformats.org/officeDocument/2006/relationships/image" Target="../media/image15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jpeg"/><Relationship Id="rId18" Type="http://schemas.openxmlformats.org/officeDocument/2006/relationships/image" Target="../media/image21.jpe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3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slide" Target="slide2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27296"/>
            <a:ext cx="9296400" cy="6961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772664"/>
            <a:ext cx="8839200" cy="5312672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609600" y="2286000"/>
            <a:ext cx="3810000" cy="990600"/>
          </a:xfrm>
          <a:prstGeom prst="rect">
            <a:avLst/>
          </a:prstGeom>
          <a:noFill/>
          <a:ln w="920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96324720"/>
      </p:ext>
    </p:extLst>
  </p:cSld>
  <p:clrMapOvr>
    <a:masterClrMapping/>
  </p:clrMapOvr>
  <p:transition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ocument 1"/>
          <p:cNvSpPr/>
          <p:nvPr/>
        </p:nvSpPr>
        <p:spPr>
          <a:xfrm flipV="1">
            <a:off x="0" y="2474607"/>
            <a:ext cx="9144000" cy="4429125"/>
          </a:xfrm>
          <a:prstGeom prst="flowChartDocument">
            <a:avLst/>
          </a:prstGeom>
          <a:solidFill>
            <a:srgbClr val="60B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3618955" y="3315398"/>
            <a:ext cx="2831123" cy="1310054"/>
          </a:xfrm>
          <a:prstGeom prst="roundRect">
            <a:avLst/>
          </a:prstGeom>
          <a:solidFill>
            <a:srgbClr val="FFFF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3684896" y="3643173"/>
            <a:ext cx="26992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4000" dirty="0" smtClean="0">
                <a:solidFill>
                  <a:schemeClr val="bg1"/>
                </a:solidFill>
                <a:latin typeface="Arabic Typesetting" panose="03020402040406030203" pitchFamily="66" charset="-78"/>
              </a:rPr>
              <a:t>7</a:t>
            </a:r>
            <a:r>
              <a:rPr lang="ar-AE" sz="4000" dirty="0" smtClean="0">
                <a:latin typeface="Arabic Typesetting" panose="03020402040406030203" pitchFamily="66" charset="-78"/>
              </a:rPr>
              <a:t> </a:t>
            </a:r>
            <a:endParaRPr lang="en-GB" sz="4000" dirty="0">
              <a:latin typeface="Arabic Typesetting" panose="03020402040406030203" pitchFamily="66" charset="-78"/>
            </a:endParaRPr>
          </a:p>
        </p:txBody>
      </p:sp>
      <p:pic>
        <p:nvPicPr>
          <p:cNvPr id="13" name="Picture 1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5650" y="4277983"/>
            <a:ext cx="1135245" cy="1135245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3618955" y="5050435"/>
            <a:ext cx="2831123" cy="1310054"/>
          </a:xfrm>
          <a:prstGeom prst="roundRect">
            <a:avLst/>
          </a:prstGeom>
          <a:solidFill>
            <a:srgbClr val="FFFF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/>
          <p:cNvSpPr txBox="1"/>
          <p:nvPr/>
        </p:nvSpPr>
        <p:spPr>
          <a:xfrm>
            <a:off x="3684896" y="5413228"/>
            <a:ext cx="26992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4000" dirty="0" smtClean="0">
                <a:solidFill>
                  <a:schemeClr val="bg1"/>
                </a:solidFill>
                <a:latin typeface="Arabic Typesetting" panose="03020402040406030203" pitchFamily="66" charset="-78"/>
              </a:rPr>
              <a:t>8</a:t>
            </a:r>
            <a:r>
              <a:rPr lang="ar-AE" sz="4000" dirty="0" smtClean="0">
                <a:latin typeface="Arabic Typesetting" panose="03020402040406030203" pitchFamily="66" charset="-78"/>
              </a:rPr>
              <a:t> </a:t>
            </a:r>
            <a:endParaRPr lang="en-GB" sz="4000" dirty="0">
              <a:latin typeface="Arabic Typesetting" panose="03020402040406030203" pitchFamily="66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8" y="2215739"/>
            <a:ext cx="3238095" cy="4600000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08520" y="514730"/>
            <a:ext cx="3762375" cy="225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547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0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ocument 1"/>
          <p:cNvSpPr/>
          <p:nvPr/>
        </p:nvSpPr>
        <p:spPr>
          <a:xfrm flipV="1">
            <a:off x="0" y="2474607"/>
            <a:ext cx="9144000" cy="4429125"/>
          </a:xfrm>
          <a:prstGeom prst="flowChartDocument">
            <a:avLst/>
          </a:prstGeom>
          <a:solidFill>
            <a:srgbClr val="60B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1477107" y="5138726"/>
            <a:ext cx="2831123" cy="1310054"/>
          </a:xfrm>
          <a:prstGeom prst="roundRect">
            <a:avLst/>
          </a:prstGeom>
          <a:solidFill>
            <a:srgbClr val="FFFF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1477107" y="5477794"/>
            <a:ext cx="26992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4000" dirty="0" smtClean="0">
                <a:solidFill>
                  <a:schemeClr val="bg1"/>
                </a:solidFill>
                <a:latin typeface="Arabic Typesetting" panose="03020402040406030203" pitchFamily="66" charset="-78"/>
              </a:rPr>
              <a:t>6</a:t>
            </a:r>
            <a:r>
              <a:rPr lang="ar-AE" sz="4000" dirty="0" smtClean="0">
                <a:latin typeface="Arabic Typesetting" panose="03020402040406030203" pitchFamily="66" charset="-78"/>
              </a:rPr>
              <a:t> </a:t>
            </a:r>
            <a:endParaRPr lang="en-GB" sz="4000" dirty="0">
              <a:latin typeface="Arabic Typesetting" panose="03020402040406030203" pitchFamily="66" charset="-78"/>
            </a:endParaRPr>
          </a:p>
        </p:txBody>
      </p:sp>
      <p:pic>
        <p:nvPicPr>
          <p:cNvPr id="13" name="Picture 1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4104" y="5050435"/>
            <a:ext cx="1135245" cy="1135245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1477107" y="3026444"/>
            <a:ext cx="2831123" cy="1310054"/>
          </a:xfrm>
          <a:prstGeom prst="roundRect">
            <a:avLst/>
          </a:prstGeom>
          <a:solidFill>
            <a:srgbClr val="FFFF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/>
          <p:cNvSpPr txBox="1"/>
          <p:nvPr/>
        </p:nvSpPr>
        <p:spPr>
          <a:xfrm>
            <a:off x="1543048" y="3327528"/>
            <a:ext cx="26992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KW" sz="4000" dirty="0">
                <a:solidFill>
                  <a:schemeClr val="bg1"/>
                </a:solidFill>
                <a:latin typeface="Arabic Typesetting" panose="03020402040406030203" pitchFamily="66" charset="-78"/>
              </a:rPr>
              <a:t>4</a:t>
            </a:r>
            <a:endParaRPr lang="en-GB" sz="4000" dirty="0">
              <a:solidFill>
                <a:schemeClr val="bg1"/>
              </a:solidFill>
              <a:latin typeface="Arabic Typesetting" panose="03020402040406030203" pitchFamily="66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9906" y="704687"/>
            <a:ext cx="2213192" cy="4128066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3900" y="252107"/>
            <a:ext cx="4533900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017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0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ocument 1"/>
          <p:cNvSpPr/>
          <p:nvPr/>
        </p:nvSpPr>
        <p:spPr>
          <a:xfrm flipV="1">
            <a:off x="0" y="2474607"/>
            <a:ext cx="9144000" cy="4429125"/>
          </a:xfrm>
          <a:prstGeom prst="flowChartDocument">
            <a:avLst/>
          </a:prstGeom>
          <a:solidFill>
            <a:srgbClr val="60B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3777129" y="3194604"/>
            <a:ext cx="2831123" cy="1310054"/>
          </a:xfrm>
          <a:prstGeom prst="roundRect">
            <a:avLst/>
          </a:prstGeom>
          <a:solidFill>
            <a:srgbClr val="FFFF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3843070" y="3522379"/>
            <a:ext cx="26992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4000" dirty="0" smtClean="0">
                <a:solidFill>
                  <a:schemeClr val="bg1"/>
                </a:solidFill>
                <a:latin typeface="Arabic Typesetting" panose="03020402040406030203" pitchFamily="66" charset="-78"/>
              </a:rPr>
              <a:t>2</a:t>
            </a:r>
            <a:r>
              <a:rPr lang="ar-AE" sz="4000" dirty="0" smtClean="0">
                <a:latin typeface="Arabic Typesetting" panose="03020402040406030203" pitchFamily="66" charset="-78"/>
              </a:rPr>
              <a:t> </a:t>
            </a:r>
            <a:endParaRPr lang="en-GB" sz="4000" dirty="0">
              <a:latin typeface="Arabic Typesetting" panose="03020402040406030203" pitchFamily="66" charset="-78"/>
            </a:endParaRPr>
          </a:p>
        </p:txBody>
      </p:sp>
      <p:pic>
        <p:nvPicPr>
          <p:cNvPr id="13" name="Picture 1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4104" y="5050435"/>
            <a:ext cx="1135245" cy="1135245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3734835" y="4832433"/>
            <a:ext cx="2831123" cy="1310054"/>
          </a:xfrm>
          <a:prstGeom prst="roundRect">
            <a:avLst/>
          </a:prstGeom>
          <a:solidFill>
            <a:srgbClr val="FFFF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/>
          <p:cNvSpPr txBox="1"/>
          <p:nvPr/>
        </p:nvSpPr>
        <p:spPr>
          <a:xfrm>
            <a:off x="3800776" y="5195226"/>
            <a:ext cx="26992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4000" dirty="0" smtClean="0">
                <a:solidFill>
                  <a:schemeClr val="bg1"/>
                </a:solidFill>
                <a:latin typeface="Arabic Typesetting" panose="03020402040406030203" pitchFamily="66" charset="-78"/>
              </a:rPr>
              <a:t>4</a:t>
            </a:r>
            <a:r>
              <a:rPr lang="ar-AE" sz="4000" dirty="0" smtClean="0">
                <a:latin typeface="Arabic Typesetting" panose="03020402040406030203" pitchFamily="66" charset="-78"/>
              </a:rPr>
              <a:t> </a:t>
            </a:r>
            <a:endParaRPr lang="en-GB" sz="4000" dirty="0">
              <a:latin typeface="Arabic Typesetting" panose="03020402040406030203" pitchFamily="66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980"/>
          <a:stretch/>
        </p:blipFill>
        <p:spPr>
          <a:xfrm>
            <a:off x="-968423" y="1761653"/>
            <a:ext cx="4617231" cy="4600941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92689" y="445360"/>
            <a:ext cx="3638550" cy="2221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580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0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ocument 1"/>
          <p:cNvSpPr/>
          <p:nvPr/>
        </p:nvSpPr>
        <p:spPr>
          <a:xfrm flipV="1">
            <a:off x="0" y="2531757"/>
            <a:ext cx="9144000" cy="4429125"/>
          </a:xfrm>
          <a:prstGeom prst="flowChartDocument">
            <a:avLst/>
          </a:prstGeom>
          <a:solidFill>
            <a:srgbClr val="60B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1510137" y="5050435"/>
            <a:ext cx="2831123" cy="1310054"/>
          </a:xfrm>
          <a:prstGeom prst="roundRect">
            <a:avLst/>
          </a:prstGeom>
          <a:solidFill>
            <a:srgbClr val="FFFF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1617307" y="5477794"/>
            <a:ext cx="26992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4000" dirty="0" smtClean="0">
                <a:solidFill>
                  <a:schemeClr val="bg1"/>
                </a:solidFill>
                <a:latin typeface="Arabic Typesetting" panose="03020402040406030203" pitchFamily="66" charset="-78"/>
              </a:rPr>
              <a:t>5</a:t>
            </a:r>
            <a:endParaRPr lang="en-GB" sz="4000" dirty="0">
              <a:solidFill>
                <a:schemeClr val="bg1"/>
              </a:solidFill>
              <a:latin typeface="Arabic Typesetting" panose="03020402040406030203" pitchFamily="66" charset="-78"/>
            </a:endParaRPr>
          </a:p>
        </p:txBody>
      </p:sp>
      <p:pic>
        <p:nvPicPr>
          <p:cNvPr id="13" name="Picture 1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4104" y="5050435"/>
            <a:ext cx="1135245" cy="1135245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1378253" y="2894737"/>
            <a:ext cx="2831123" cy="1310054"/>
          </a:xfrm>
          <a:prstGeom prst="roundRect">
            <a:avLst/>
          </a:prstGeom>
          <a:solidFill>
            <a:srgbClr val="FFFF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/>
          <p:cNvSpPr txBox="1"/>
          <p:nvPr/>
        </p:nvSpPr>
        <p:spPr>
          <a:xfrm>
            <a:off x="1510137" y="3166815"/>
            <a:ext cx="26992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KW" sz="4000" dirty="0">
                <a:solidFill>
                  <a:schemeClr val="bg1"/>
                </a:solidFill>
                <a:latin typeface="Arabic Typesetting" panose="03020402040406030203" pitchFamily="66" charset="-78"/>
              </a:rPr>
              <a:t>7</a:t>
            </a:r>
            <a:r>
              <a:rPr lang="ar-AE" sz="4000" dirty="0">
                <a:latin typeface="Arabic Typesetting" panose="03020402040406030203" pitchFamily="66" charset="-78"/>
              </a:rPr>
              <a:t> </a:t>
            </a:r>
            <a:endParaRPr lang="en-GB" sz="4000" dirty="0">
              <a:latin typeface="Arabic Typesetting" panose="03020402040406030203" pitchFamily="66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8679" y="718286"/>
            <a:ext cx="2990850" cy="3810000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5476" y="1"/>
            <a:ext cx="3876675" cy="229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35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0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ocument 1"/>
          <p:cNvSpPr/>
          <p:nvPr/>
        </p:nvSpPr>
        <p:spPr>
          <a:xfrm flipV="1">
            <a:off x="0" y="2474607"/>
            <a:ext cx="9144000" cy="4429125"/>
          </a:xfrm>
          <a:prstGeom prst="flowChartDocument">
            <a:avLst/>
          </a:prstGeom>
          <a:solidFill>
            <a:srgbClr val="60B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3522596" y="5050435"/>
            <a:ext cx="2831123" cy="1310054"/>
          </a:xfrm>
          <a:prstGeom prst="roundRect">
            <a:avLst/>
          </a:prstGeom>
          <a:solidFill>
            <a:srgbClr val="FFFF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3588537" y="5483699"/>
            <a:ext cx="26992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4000" dirty="0" smtClean="0">
                <a:solidFill>
                  <a:schemeClr val="bg1"/>
                </a:solidFill>
                <a:latin typeface="Arabic Typesetting" panose="03020402040406030203" pitchFamily="66" charset="-78"/>
              </a:rPr>
              <a:t>4</a:t>
            </a:r>
            <a:r>
              <a:rPr lang="ar-AE" sz="4000" dirty="0" smtClean="0">
                <a:latin typeface="Arabic Typesetting" panose="03020402040406030203" pitchFamily="66" charset="-78"/>
              </a:rPr>
              <a:t> </a:t>
            </a:r>
            <a:endParaRPr lang="en-GB" sz="4000" dirty="0">
              <a:latin typeface="Arabic Typesetting" panose="03020402040406030203" pitchFamily="66" charset="-78"/>
            </a:endParaRPr>
          </a:p>
          <a:p>
            <a:pPr algn="ctr"/>
            <a:endParaRPr lang="en-GB" sz="4000" dirty="0">
              <a:latin typeface="Arabic Typesetting" panose="03020402040406030203" pitchFamily="66" charset="-78"/>
              <a:cs typeface="+mj-cs"/>
            </a:endParaRPr>
          </a:p>
        </p:txBody>
      </p:sp>
      <p:pic>
        <p:nvPicPr>
          <p:cNvPr id="13" name="Picture 1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4104" y="5050435"/>
            <a:ext cx="1135245" cy="1135245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3482053" y="3222340"/>
            <a:ext cx="2831123" cy="1310054"/>
          </a:xfrm>
          <a:prstGeom prst="roundRect">
            <a:avLst/>
          </a:prstGeom>
          <a:solidFill>
            <a:srgbClr val="FFFF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/>
          <p:cNvSpPr txBox="1"/>
          <p:nvPr/>
        </p:nvSpPr>
        <p:spPr>
          <a:xfrm>
            <a:off x="3469976" y="3523424"/>
            <a:ext cx="26992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4000" dirty="0" smtClean="0">
                <a:solidFill>
                  <a:schemeClr val="bg1"/>
                </a:solidFill>
                <a:latin typeface="Arabic Typesetting" panose="03020402040406030203" pitchFamily="66" charset="-78"/>
              </a:rPr>
              <a:t>6</a:t>
            </a:r>
            <a:r>
              <a:rPr lang="ar-AE" sz="4000" dirty="0" smtClean="0">
                <a:latin typeface="Arabic Typesetting" panose="03020402040406030203" pitchFamily="66" charset="-78"/>
              </a:rPr>
              <a:t> </a:t>
            </a:r>
            <a:endParaRPr lang="en-GB" sz="4000" dirty="0">
              <a:latin typeface="Arabic Typesetting" panose="03020402040406030203" pitchFamily="66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181" y="1628017"/>
            <a:ext cx="2762250" cy="4876800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19595" y="247629"/>
            <a:ext cx="3857625" cy="2256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715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0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Google Shape;61;p14"/>
          <p:cNvPicPr preferRelativeResize="0"/>
          <p:nvPr/>
        </p:nvPicPr>
        <p:blipFill rotWithShape="1">
          <a:blip r:embed="rId4">
            <a:alphaModFix/>
          </a:blip>
          <a:srcRect r="18692"/>
          <a:stretch/>
        </p:blipFill>
        <p:spPr>
          <a:xfrm>
            <a:off x="1131799" y="188639"/>
            <a:ext cx="6921354" cy="5051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01674" y="1205620"/>
            <a:ext cx="1039099" cy="103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19704" y="5897675"/>
            <a:ext cx="4398773" cy="96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 rotWithShape="1">
          <a:blip r:embed="rId7">
            <a:alphaModFix/>
          </a:blip>
          <a:srcRect l="27948" r="28740"/>
          <a:stretch/>
        </p:blipFill>
        <p:spPr>
          <a:xfrm>
            <a:off x="-18766" y="2283791"/>
            <a:ext cx="1206500" cy="278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 rotWithShape="1">
          <a:blip r:embed="rId8">
            <a:alphaModFix/>
          </a:blip>
          <a:srcRect l="39539" t="71579" r="8558"/>
          <a:stretch/>
        </p:blipFill>
        <p:spPr>
          <a:xfrm>
            <a:off x="8029386" y="3530978"/>
            <a:ext cx="973800" cy="746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 rotWithShape="1">
          <a:blip r:embed="rId8">
            <a:alphaModFix/>
          </a:blip>
          <a:srcRect t="15639" r="28171" b="44815"/>
          <a:stretch/>
        </p:blipFill>
        <p:spPr>
          <a:xfrm>
            <a:off x="8053153" y="2646726"/>
            <a:ext cx="973800" cy="750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 rotWithShape="1">
          <a:blip r:embed="rId9">
            <a:alphaModFix/>
          </a:blip>
          <a:srcRect l="11681" t="31907" r="11211"/>
          <a:stretch/>
        </p:blipFill>
        <p:spPr>
          <a:xfrm>
            <a:off x="12262" y="5001024"/>
            <a:ext cx="3229568" cy="235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flipH="1">
            <a:off x="116788" y="4668686"/>
            <a:ext cx="1585443" cy="211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696455" y="4679783"/>
            <a:ext cx="1543495" cy="232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صورة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158" y="84476"/>
            <a:ext cx="1184906" cy="2140775"/>
          </a:xfrm>
          <a:prstGeom prst="rect">
            <a:avLst/>
          </a:prstGeom>
        </p:spPr>
      </p:pic>
      <p:pic>
        <p:nvPicPr>
          <p:cNvPr id="18" name="Picture 7" descr="نتيجة بحث الصور عن بسم الله الرحمن الرحيم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611" y="480532"/>
            <a:ext cx="1214492" cy="380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Google Shape;80;p14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2214213" y="4783748"/>
            <a:ext cx="820192" cy="628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903082" y="4525556"/>
            <a:ext cx="1310300" cy="131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 rotWithShape="1">
          <a:blip r:embed="rId16">
            <a:alphaModFix/>
          </a:blip>
          <a:srcRect l="49052"/>
          <a:stretch/>
        </p:blipFill>
        <p:spPr>
          <a:xfrm>
            <a:off x="1131799" y="4159864"/>
            <a:ext cx="1100349" cy="1079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صورة 2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2225251"/>
            <a:ext cx="3991502" cy="4874628"/>
          </a:xfrm>
          <a:prstGeom prst="rect">
            <a:avLst/>
          </a:prstGeom>
        </p:spPr>
      </p:pic>
      <p:sp>
        <p:nvSpPr>
          <p:cNvPr id="2" name="مستطيل 1"/>
          <p:cNvSpPr/>
          <p:nvPr/>
        </p:nvSpPr>
        <p:spPr>
          <a:xfrm>
            <a:off x="2637009" y="861342"/>
            <a:ext cx="4866784" cy="3564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ar-SA" sz="24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اليوم :  الاثنين</a:t>
            </a:r>
            <a:endParaRPr lang="ar-SA" sz="2400" b="1" cap="all" dirty="0" smtClean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cs typeface="Akhbar MT" pitchFamily="2" charset="-78"/>
            </a:endParaRP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ar-SA" sz="24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التاريخ : </a:t>
            </a:r>
            <a:r>
              <a:rPr lang="ar-SA" sz="24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2 </a:t>
            </a:r>
            <a:r>
              <a:rPr lang="ar-SA" sz="24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/ </a:t>
            </a:r>
            <a:r>
              <a:rPr lang="ar-SA" sz="24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6 </a:t>
            </a:r>
            <a:r>
              <a:rPr lang="ar-SA" sz="24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/ </a:t>
            </a:r>
            <a:r>
              <a:rPr lang="ar-SA" sz="24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1444 </a:t>
            </a:r>
            <a:r>
              <a:rPr lang="ar-SA" sz="24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هـ</a:t>
            </a:r>
            <a:endParaRPr lang="ar-SA" sz="2400" b="1" cap="all" dirty="0">
              <a:ln w="0"/>
              <a:effectLst>
                <a:reflection blurRad="12700" stA="50000" endPos="50000" dist="5000" dir="5400000" sy="-100000" rotWithShape="0"/>
              </a:effectLst>
              <a:cs typeface="Akhbar MT" pitchFamily="2" charset="-78"/>
            </a:endParaRP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ar-SA" sz="2400" b="1" cap="all" dirty="0">
                <a:ln w="0"/>
                <a:solidFill>
                  <a:srgbClr val="00B0F0"/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المادة</a:t>
            </a:r>
            <a:r>
              <a:rPr lang="ar-SA" sz="2400" b="1" cap="all" dirty="0">
                <a:ln w="0"/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 : </a:t>
            </a:r>
            <a:r>
              <a:rPr lang="ar-SA" sz="2400" b="1" cap="all" dirty="0" smtClean="0">
                <a:ln w="0"/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رياضيات </a:t>
            </a:r>
            <a:endParaRPr lang="ar-SA" sz="2400" b="1" cap="all" dirty="0">
              <a:ln w="0"/>
              <a:effectLst>
                <a:reflection blurRad="12700" stA="50000" endPos="50000" dist="5000" dir="5400000" sy="-100000" rotWithShape="0"/>
              </a:effectLst>
              <a:cs typeface="Akhbar MT" pitchFamily="2" charset="-78"/>
            </a:endParaRP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ar-SA" sz="2400" b="1" cap="all" dirty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الفصل السادس: الجمع</a:t>
            </a: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ar-SA" sz="2400" b="1" cap="all" dirty="0">
                <a:ln w="0"/>
                <a:solidFill>
                  <a:srgbClr val="F3219E"/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موضوع الدرس </a:t>
            </a:r>
            <a:r>
              <a:rPr lang="ar-SA" sz="2400" b="1" cap="all" dirty="0" smtClean="0">
                <a:ln w="0"/>
                <a:solidFill>
                  <a:srgbClr val="F3219E"/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:تمثيل الجمع </a:t>
            </a: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endParaRPr lang="ar-SA" sz="2400" b="1" cap="all" dirty="0">
              <a:ln w="0"/>
              <a:solidFill>
                <a:srgbClr val="F3219E"/>
              </a:solidFill>
              <a:effectLst>
                <a:reflection blurRad="12700" stA="50000" endPos="50000" dist="5000" dir="5400000" sy="-100000" rotWithShape="0"/>
              </a:effectLst>
              <a:cs typeface="Akhbar MT" pitchFamily="2" charset="-78"/>
            </a:endParaRP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ar-SA" sz="2400" b="1" cap="all" dirty="0" smtClean="0">
                <a:ln w="0"/>
                <a:solidFill>
                  <a:srgbClr val="008E40"/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فكرة </a:t>
            </a:r>
            <a:r>
              <a:rPr lang="ar-SA" sz="2400" b="1" cap="all" dirty="0">
                <a:ln w="0"/>
                <a:solidFill>
                  <a:srgbClr val="008E40"/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الدرس والهدف </a:t>
            </a:r>
            <a:r>
              <a:rPr lang="ar-SA" sz="2400" b="1" cap="all" dirty="0" smtClean="0">
                <a:ln w="0"/>
                <a:solidFill>
                  <a:srgbClr val="008E40"/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منه</a:t>
            </a:r>
            <a:endParaRPr lang="ar-SA" sz="2400" b="1" cap="all" dirty="0">
              <a:ln w="0"/>
              <a:solidFill>
                <a:srgbClr val="008E40"/>
              </a:solidFill>
              <a:effectLst>
                <a:reflection blurRad="12700" stA="50000" endPos="50000" dist="5000" dir="5400000" sy="-100000" rotWithShape="0"/>
              </a:effectLst>
              <a:cs typeface="Akhbar MT" pitchFamily="2" charset="-78"/>
            </a:endParaRPr>
          </a:p>
          <a:p>
            <a:pPr eaLnBrk="0" hangingPunct="0">
              <a:spcBef>
                <a:spcPct val="20000"/>
              </a:spcBef>
              <a:defRPr/>
            </a:pPr>
            <a:r>
              <a:rPr lang="ar-EG" sz="2400" b="1" dirty="0">
                <a:solidFill>
                  <a:srgbClr val="FF0000"/>
                </a:solidFill>
                <a:cs typeface="Akhbar MT" pitchFamily="2" charset="-78"/>
              </a:rPr>
              <a:t>أجمع بضم مجموعتين</a:t>
            </a:r>
            <a:endParaRPr lang="ar-SA" sz="2400" b="1" cap="all" dirty="0">
              <a:ln w="0"/>
              <a:solidFill>
                <a:srgbClr val="00B0F0"/>
              </a:solidFill>
              <a:effectLst>
                <a:reflection blurRad="12700" stA="50000" endPos="50000" dist="5000" dir="5400000" sy="-100000" rotWithShape="0"/>
              </a:effectLst>
              <a:cs typeface="Akhbar MT" pitchFamily="2" charset="-78"/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2087649" y="1944877"/>
            <a:ext cx="189186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ص 32</a:t>
            </a:r>
            <a:endParaRPr lang="ar-SA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413520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2225251"/>
            <a:ext cx="3991502" cy="4874628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173370"/>
            <a:ext cx="6572250" cy="642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trips/>
    <p:sndAc>
      <p:stSnd>
        <p:snd r:embed="rId2" name="cashreg.wav"/>
      </p:stSnd>
    </p:sndAc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2225251"/>
            <a:ext cx="3991502" cy="4874628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357188"/>
            <a:ext cx="6786562" cy="621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trips/>
    <p:sndAc>
      <p:stSnd>
        <p:snd r:embed="rId2" name="cashreg.wav"/>
      </p:stSnd>
    </p:sndAc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Google Shape;61;p14"/>
          <p:cNvPicPr preferRelativeResize="0"/>
          <p:nvPr/>
        </p:nvPicPr>
        <p:blipFill rotWithShape="1">
          <a:blip r:embed="rId4">
            <a:alphaModFix/>
          </a:blip>
          <a:srcRect r="18692"/>
          <a:stretch/>
        </p:blipFill>
        <p:spPr>
          <a:xfrm>
            <a:off x="1131799" y="357451"/>
            <a:ext cx="6921354" cy="5051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01674" y="1205620"/>
            <a:ext cx="1039099" cy="103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19704" y="5897675"/>
            <a:ext cx="4398773" cy="96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 rotWithShape="1">
          <a:blip r:embed="rId7">
            <a:alphaModFix/>
          </a:blip>
          <a:srcRect l="27948" r="28740"/>
          <a:stretch/>
        </p:blipFill>
        <p:spPr>
          <a:xfrm>
            <a:off x="-18766" y="2283791"/>
            <a:ext cx="1206500" cy="278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 rotWithShape="1">
          <a:blip r:embed="rId8">
            <a:alphaModFix/>
          </a:blip>
          <a:srcRect l="39539" t="71579" r="8558"/>
          <a:stretch/>
        </p:blipFill>
        <p:spPr>
          <a:xfrm>
            <a:off x="8029386" y="3530978"/>
            <a:ext cx="973800" cy="746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 rotWithShape="1">
          <a:blip r:embed="rId8">
            <a:alphaModFix/>
          </a:blip>
          <a:srcRect t="15639" r="28171" b="44815"/>
          <a:stretch/>
        </p:blipFill>
        <p:spPr>
          <a:xfrm>
            <a:off x="8053153" y="2646726"/>
            <a:ext cx="973800" cy="750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 rotWithShape="1">
          <a:blip r:embed="rId9">
            <a:alphaModFix/>
          </a:blip>
          <a:srcRect l="11681" t="31907" r="11211"/>
          <a:stretch/>
        </p:blipFill>
        <p:spPr>
          <a:xfrm>
            <a:off x="12262" y="5001024"/>
            <a:ext cx="3229568" cy="235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flipH="1">
            <a:off x="116788" y="4668686"/>
            <a:ext cx="1585443" cy="211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696455" y="4679783"/>
            <a:ext cx="1543495" cy="232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صورة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158" y="84476"/>
            <a:ext cx="1184906" cy="2140775"/>
          </a:xfrm>
          <a:prstGeom prst="rect">
            <a:avLst/>
          </a:prstGeom>
        </p:spPr>
      </p:pic>
      <p:pic>
        <p:nvPicPr>
          <p:cNvPr id="18" name="Picture 7" descr="نتيجة بحث الصور عن بسم الله الرحمن الرحيم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9955" y="671776"/>
            <a:ext cx="1214492" cy="380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Google Shape;80;p14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2214213" y="4783748"/>
            <a:ext cx="820192" cy="628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903082" y="4525556"/>
            <a:ext cx="1310300" cy="131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صورة 2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988" y="1968747"/>
            <a:ext cx="4498750" cy="4874628"/>
          </a:xfrm>
          <a:prstGeom prst="rect">
            <a:avLst/>
          </a:prstGeom>
        </p:spPr>
      </p:pic>
      <p:pic>
        <p:nvPicPr>
          <p:cNvPr id="73" name="Google Shape;73;p14"/>
          <p:cNvPicPr preferRelativeResize="0"/>
          <p:nvPr/>
        </p:nvPicPr>
        <p:blipFill rotWithShape="1">
          <a:blip r:embed="rId17">
            <a:alphaModFix/>
          </a:blip>
          <a:srcRect l="49052"/>
          <a:stretch/>
        </p:blipFill>
        <p:spPr>
          <a:xfrm>
            <a:off x="1131799" y="4159864"/>
            <a:ext cx="1100349" cy="10798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مستطيل 1"/>
          <p:cNvSpPr/>
          <p:nvPr/>
        </p:nvSpPr>
        <p:spPr>
          <a:xfrm>
            <a:off x="5709884" y="1097423"/>
            <a:ext cx="13179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نشاط</a:t>
            </a:r>
            <a:endParaRPr lang="ar-SA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3" name="مستطيل 2">
            <a:hlinkClick r:id="rId18"/>
          </p:cNvPr>
          <p:cNvSpPr/>
          <p:nvPr/>
        </p:nvSpPr>
        <p:spPr>
          <a:xfrm>
            <a:off x="2135966" y="3892408"/>
            <a:ext cx="43075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dirty="0"/>
              <a:t>https://wordwall.net/ar/resource/8438805</a:t>
            </a:r>
          </a:p>
        </p:txBody>
      </p:sp>
      <p:pic>
        <p:nvPicPr>
          <p:cNvPr id="5" name="Picture 2" descr="Elearning tools: word wall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8963" y="1282006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3841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Google Shape;61;p14"/>
          <p:cNvPicPr preferRelativeResize="0"/>
          <p:nvPr/>
        </p:nvPicPr>
        <p:blipFill rotWithShape="1">
          <a:blip r:embed="rId4">
            <a:alphaModFix/>
          </a:blip>
          <a:srcRect r="18692"/>
          <a:stretch/>
        </p:blipFill>
        <p:spPr>
          <a:xfrm>
            <a:off x="1131799" y="188639"/>
            <a:ext cx="6921354" cy="5051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01674" y="1205620"/>
            <a:ext cx="1039099" cy="103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19704" y="5897675"/>
            <a:ext cx="4398773" cy="96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 rotWithShape="1">
          <a:blip r:embed="rId7">
            <a:alphaModFix/>
          </a:blip>
          <a:srcRect l="27948" r="28740"/>
          <a:stretch/>
        </p:blipFill>
        <p:spPr>
          <a:xfrm>
            <a:off x="-18766" y="2283791"/>
            <a:ext cx="1206500" cy="278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 rotWithShape="1">
          <a:blip r:embed="rId8">
            <a:alphaModFix/>
          </a:blip>
          <a:srcRect l="39539" t="71579" r="8558"/>
          <a:stretch/>
        </p:blipFill>
        <p:spPr>
          <a:xfrm>
            <a:off x="8029386" y="3530978"/>
            <a:ext cx="973800" cy="746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 rotWithShape="1">
          <a:blip r:embed="rId8">
            <a:alphaModFix/>
          </a:blip>
          <a:srcRect t="15639" r="28171" b="44815"/>
          <a:stretch/>
        </p:blipFill>
        <p:spPr>
          <a:xfrm>
            <a:off x="8053153" y="2646726"/>
            <a:ext cx="973800" cy="750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 rotWithShape="1">
          <a:blip r:embed="rId9">
            <a:alphaModFix/>
          </a:blip>
          <a:srcRect l="11681" t="31907" r="11211"/>
          <a:stretch/>
        </p:blipFill>
        <p:spPr>
          <a:xfrm>
            <a:off x="12262" y="5001024"/>
            <a:ext cx="3229568" cy="235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flipH="1">
            <a:off x="116788" y="4668686"/>
            <a:ext cx="1585443" cy="211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696455" y="4679783"/>
            <a:ext cx="1543495" cy="232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صورة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158" y="84476"/>
            <a:ext cx="1184906" cy="2140775"/>
          </a:xfrm>
          <a:prstGeom prst="rect">
            <a:avLst/>
          </a:prstGeom>
        </p:spPr>
      </p:pic>
      <p:pic>
        <p:nvPicPr>
          <p:cNvPr id="18" name="Picture 7" descr="نتيجة بحث الصور عن بسم الله الرحمن الرحيم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5230" y="563446"/>
            <a:ext cx="1214492" cy="380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Google Shape;80;p14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2214213" y="4783748"/>
            <a:ext cx="820192" cy="628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903082" y="4525556"/>
            <a:ext cx="1310300" cy="131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 rotWithShape="1">
          <a:blip r:embed="rId16">
            <a:alphaModFix/>
          </a:blip>
          <a:srcRect l="49052"/>
          <a:stretch/>
        </p:blipFill>
        <p:spPr>
          <a:xfrm>
            <a:off x="1131799" y="4159864"/>
            <a:ext cx="1100349" cy="1079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صورة 2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988" y="1968747"/>
            <a:ext cx="4498750" cy="4874628"/>
          </a:xfrm>
          <a:prstGeom prst="rect">
            <a:avLst/>
          </a:prstGeom>
        </p:spPr>
      </p:pic>
      <p:sp>
        <p:nvSpPr>
          <p:cNvPr id="2" name="مستطيل 1"/>
          <p:cNvSpPr/>
          <p:nvPr/>
        </p:nvSpPr>
        <p:spPr>
          <a:xfrm>
            <a:off x="1651474" y="1392503"/>
            <a:ext cx="4557658" cy="42165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الواجب </a:t>
            </a:r>
            <a:endParaRPr lang="en-US" sz="4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pPr algn="ctr"/>
            <a:r>
              <a:rPr lang="ar-SA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فقرة 9 , 10 , 11 , 12 </a:t>
            </a:r>
          </a:p>
          <a:p>
            <a:pPr algn="ctr"/>
            <a:r>
              <a:rPr lang="ar-SA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+</a:t>
            </a:r>
          </a:p>
          <a:p>
            <a:pPr algn="ctr"/>
            <a:r>
              <a:rPr lang="ar-SA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النشاط المنزلي </a:t>
            </a:r>
          </a:p>
          <a:p>
            <a:pPr algn="ctr"/>
            <a:endParaRPr lang="ar-SA" sz="5400" b="1" cap="none" spc="0" dirty="0" smtClean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pPr algn="ctr"/>
            <a:endParaRPr lang="ar-SA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99640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Google Shape;61;p14"/>
          <p:cNvPicPr preferRelativeResize="0"/>
          <p:nvPr/>
        </p:nvPicPr>
        <p:blipFill rotWithShape="1">
          <a:blip r:embed="rId4">
            <a:alphaModFix/>
          </a:blip>
          <a:srcRect r="18692"/>
          <a:stretch/>
        </p:blipFill>
        <p:spPr>
          <a:xfrm>
            <a:off x="1131799" y="188639"/>
            <a:ext cx="6921354" cy="5051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01674" y="1205620"/>
            <a:ext cx="1039099" cy="103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19704" y="5897675"/>
            <a:ext cx="4398773" cy="96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 rotWithShape="1">
          <a:blip r:embed="rId7">
            <a:alphaModFix/>
          </a:blip>
          <a:srcRect l="27948" r="28740"/>
          <a:stretch/>
        </p:blipFill>
        <p:spPr>
          <a:xfrm>
            <a:off x="-18766" y="2283791"/>
            <a:ext cx="1206500" cy="278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 rotWithShape="1">
          <a:blip r:embed="rId8">
            <a:alphaModFix/>
          </a:blip>
          <a:srcRect l="39539" t="71579" r="8558"/>
          <a:stretch/>
        </p:blipFill>
        <p:spPr>
          <a:xfrm>
            <a:off x="8029386" y="3530978"/>
            <a:ext cx="973800" cy="746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 rotWithShape="1">
          <a:blip r:embed="rId8">
            <a:alphaModFix/>
          </a:blip>
          <a:srcRect t="15639" r="28171" b="44815"/>
          <a:stretch/>
        </p:blipFill>
        <p:spPr>
          <a:xfrm>
            <a:off x="8053153" y="2646726"/>
            <a:ext cx="973800" cy="750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 rotWithShape="1">
          <a:blip r:embed="rId9">
            <a:alphaModFix/>
          </a:blip>
          <a:srcRect l="11681" t="31907" r="11211"/>
          <a:stretch/>
        </p:blipFill>
        <p:spPr>
          <a:xfrm>
            <a:off x="12262" y="5001024"/>
            <a:ext cx="3229568" cy="235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flipH="1">
            <a:off x="116788" y="4668686"/>
            <a:ext cx="1585443" cy="211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696455" y="4679783"/>
            <a:ext cx="1543495" cy="232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صورة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158" y="84476"/>
            <a:ext cx="1184906" cy="2140775"/>
          </a:xfrm>
          <a:prstGeom prst="rect">
            <a:avLst/>
          </a:prstGeom>
        </p:spPr>
      </p:pic>
      <p:pic>
        <p:nvPicPr>
          <p:cNvPr id="18" name="Picture 7" descr="نتيجة بحث الصور عن بسم الله الرحمن الرحيم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611" y="480532"/>
            <a:ext cx="1214492" cy="380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Google Shape;80;p14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2214213" y="4783748"/>
            <a:ext cx="820192" cy="628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903082" y="4525556"/>
            <a:ext cx="1310300" cy="131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 rotWithShape="1">
          <a:blip r:embed="rId16">
            <a:alphaModFix/>
          </a:blip>
          <a:srcRect l="49052"/>
          <a:stretch/>
        </p:blipFill>
        <p:spPr>
          <a:xfrm>
            <a:off x="1131799" y="4159864"/>
            <a:ext cx="1100349" cy="1079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2152464" y="921338"/>
            <a:ext cx="4631323" cy="322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صورة 2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988" y="1968747"/>
            <a:ext cx="4498750" cy="487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846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Google Shape;61;p14"/>
          <p:cNvPicPr preferRelativeResize="0"/>
          <p:nvPr/>
        </p:nvPicPr>
        <p:blipFill rotWithShape="1">
          <a:blip r:embed="rId4">
            <a:alphaModFix/>
          </a:blip>
          <a:srcRect r="18692"/>
          <a:stretch/>
        </p:blipFill>
        <p:spPr>
          <a:xfrm>
            <a:off x="1131799" y="188639"/>
            <a:ext cx="6921354" cy="5051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01674" y="1205620"/>
            <a:ext cx="1039099" cy="103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19704" y="5897675"/>
            <a:ext cx="4398773" cy="96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 rotWithShape="1">
          <a:blip r:embed="rId7">
            <a:alphaModFix/>
          </a:blip>
          <a:srcRect l="27948" r="28740"/>
          <a:stretch/>
        </p:blipFill>
        <p:spPr>
          <a:xfrm>
            <a:off x="-18766" y="2283791"/>
            <a:ext cx="1206500" cy="278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 rotWithShape="1">
          <a:blip r:embed="rId8">
            <a:alphaModFix/>
          </a:blip>
          <a:srcRect l="39539" t="71579" r="8558"/>
          <a:stretch/>
        </p:blipFill>
        <p:spPr>
          <a:xfrm>
            <a:off x="8029386" y="3530978"/>
            <a:ext cx="973800" cy="746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 rotWithShape="1">
          <a:blip r:embed="rId8">
            <a:alphaModFix/>
          </a:blip>
          <a:srcRect t="15639" r="28171" b="44815"/>
          <a:stretch/>
        </p:blipFill>
        <p:spPr>
          <a:xfrm>
            <a:off x="8053153" y="2646726"/>
            <a:ext cx="973800" cy="750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 rotWithShape="1">
          <a:blip r:embed="rId9">
            <a:alphaModFix/>
          </a:blip>
          <a:srcRect l="11681" t="31907" r="11211"/>
          <a:stretch/>
        </p:blipFill>
        <p:spPr>
          <a:xfrm>
            <a:off x="12262" y="5001024"/>
            <a:ext cx="3229568" cy="235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flipH="1">
            <a:off x="116788" y="4668686"/>
            <a:ext cx="1585443" cy="211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696455" y="4679783"/>
            <a:ext cx="1543495" cy="232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صورة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158" y="84476"/>
            <a:ext cx="1184906" cy="2140775"/>
          </a:xfrm>
          <a:prstGeom prst="rect">
            <a:avLst/>
          </a:prstGeom>
        </p:spPr>
      </p:pic>
      <p:pic>
        <p:nvPicPr>
          <p:cNvPr id="18" name="Picture 7" descr="نتيجة بحث الصور عن بسم الله الرحمن الرحيم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611" y="480532"/>
            <a:ext cx="1214492" cy="380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Google Shape;80;p14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2214213" y="4783748"/>
            <a:ext cx="820192" cy="628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903082" y="4525556"/>
            <a:ext cx="1310300" cy="131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 rotWithShape="1">
          <a:blip r:embed="rId16">
            <a:alphaModFix/>
          </a:blip>
          <a:srcRect l="49052"/>
          <a:stretch/>
        </p:blipFill>
        <p:spPr>
          <a:xfrm>
            <a:off x="1131799" y="4159864"/>
            <a:ext cx="1100349" cy="1079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صورة 2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988" y="1968747"/>
            <a:ext cx="4498750" cy="4874628"/>
          </a:xfrm>
          <a:prstGeom prst="rect">
            <a:avLst/>
          </a:prstGeom>
        </p:spPr>
      </p:pic>
      <p:pic>
        <p:nvPicPr>
          <p:cNvPr id="21" name="Picture 4" descr="اللهم احفظ بلاد الحرمين من عبث العابثين وكيد الظالمين | vip2099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780" y="965505"/>
            <a:ext cx="4940019" cy="322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5129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Google Shape;61;p14"/>
          <p:cNvPicPr preferRelativeResize="0"/>
          <p:nvPr/>
        </p:nvPicPr>
        <p:blipFill rotWithShape="1">
          <a:blip r:embed="rId4">
            <a:alphaModFix/>
          </a:blip>
          <a:srcRect r="18692"/>
          <a:stretch/>
        </p:blipFill>
        <p:spPr>
          <a:xfrm>
            <a:off x="1131799" y="188639"/>
            <a:ext cx="6921354" cy="5051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01674" y="1205620"/>
            <a:ext cx="1039099" cy="103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19704" y="5897675"/>
            <a:ext cx="4398773" cy="96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 rotWithShape="1">
          <a:blip r:embed="rId7">
            <a:alphaModFix/>
          </a:blip>
          <a:srcRect l="27948" r="28740"/>
          <a:stretch/>
        </p:blipFill>
        <p:spPr>
          <a:xfrm>
            <a:off x="-18766" y="2283791"/>
            <a:ext cx="1206500" cy="278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 rotWithShape="1">
          <a:blip r:embed="rId8">
            <a:alphaModFix/>
          </a:blip>
          <a:srcRect l="39539" t="71579" r="8558"/>
          <a:stretch/>
        </p:blipFill>
        <p:spPr>
          <a:xfrm>
            <a:off x="8029386" y="3530978"/>
            <a:ext cx="973800" cy="746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 rotWithShape="1">
          <a:blip r:embed="rId8">
            <a:alphaModFix/>
          </a:blip>
          <a:srcRect t="15639" r="28171" b="44815"/>
          <a:stretch/>
        </p:blipFill>
        <p:spPr>
          <a:xfrm>
            <a:off x="8053153" y="2646726"/>
            <a:ext cx="973800" cy="750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 rotWithShape="1">
          <a:blip r:embed="rId9">
            <a:alphaModFix/>
          </a:blip>
          <a:srcRect l="11681" t="31907" r="11211"/>
          <a:stretch/>
        </p:blipFill>
        <p:spPr>
          <a:xfrm>
            <a:off x="12262" y="5001024"/>
            <a:ext cx="3229568" cy="235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flipH="1">
            <a:off x="116788" y="4668686"/>
            <a:ext cx="1585443" cy="211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696455" y="4679783"/>
            <a:ext cx="1543495" cy="232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صورة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158" y="84476"/>
            <a:ext cx="1184906" cy="2140775"/>
          </a:xfrm>
          <a:prstGeom prst="rect">
            <a:avLst/>
          </a:prstGeom>
        </p:spPr>
      </p:pic>
      <p:pic>
        <p:nvPicPr>
          <p:cNvPr id="18" name="Picture 7" descr="نتيجة بحث الصور عن بسم الله الرحمن الرحيم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611" y="480532"/>
            <a:ext cx="1214492" cy="380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Google Shape;80;p14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2214213" y="4783748"/>
            <a:ext cx="820192" cy="628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903082" y="4525556"/>
            <a:ext cx="1310300" cy="131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 rotWithShape="1">
          <a:blip r:embed="rId16">
            <a:alphaModFix/>
          </a:blip>
          <a:srcRect l="49052"/>
          <a:stretch/>
        </p:blipFill>
        <p:spPr>
          <a:xfrm>
            <a:off x="1131799" y="4159864"/>
            <a:ext cx="1100349" cy="1079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" descr="أذكارك in 2020 | Birthday cake, Birthday, Desserts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1941810" y="1036542"/>
            <a:ext cx="4611390" cy="3149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صورة 2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988" y="1968747"/>
            <a:ext cx="4498750" cy="487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395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Google Shape;61;p14"/>
          <p:cNvPicPr preferRelativeResize="0"/>
          <p:nvPr/>
        </p:nvPicPr>
        <p:blipFill rotWithShape="1">
          <a:blip r:embed="rId4">
            <a:alphaModFix/>
          </a:blip>
          <a:srcRect r="18692"/>
          <a:stretch/>
        </p:blipFill>
        <p:spPr>
          <a:xfrm>
            <a:off x="1131799" y="188639"/>
            <a:ext cx="6921354" cy="5051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01674" y="1205620"/>
            <a:ext cx="1039099" cy="103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19704" y="5897675"/>
            <a:ext cx="4398773" cy="96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 rotWithShape="1">
          <a:blip r:embed="rId7">
            <a:alphaModFix/>
          </a:blip>
          <a:srcRect l="27948" r="28740"/>
          <a:stretch/>
        </p:blipFill>
        <p:spPr>
          <a:xfrm>
            <a:off x="-18766" y="2283791"/>
            <a:ext cx="1206500" cy="278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 rotWithShape="1">
          <a:blip r:embed="rId8">
            <a:alphaModFix/>
          </a:blip>
          <a:srcRect l="39539" t="71579" r="8558"/>
          <a:stretch/>
        </p:blipFill>
        <p:spPr>
          <a:xfrm>
            <a:off x="8029386" y="3530978"/>
            <a:ext cx="973800" cy="746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 rotWithShape="1">
          <a:blip r:embed="rId8">
            <a:alphaModFix/>
          </a:blip>
          <a:srcRect t="15639" r="28171" b="44815"/>
          <a:stretch/>
        </p:blipFill>
        <p:spPr>
          <a:xfrm>
            <a:off x="8053153" y="2646726"/>
            <a:ext cx="973800" cy="750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 rotWithShape="1">
          <a:blip r:embed="rId9">
            <a:alphaModFix/>
          </a:blip>
          <a:srcRect l="11681" t="31907" r="11211"/>
          <a:stretch/>
        </p:blipFill>
        <p:spPr>
          <a:xfrm>
            <a:off x="12262" y="5001024"/>
            <a:ext cx="3229568" cy="235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flipH="1">
            <a:off x="116788" y="4668686"/>
            <a:ext cx="1585443" cy="211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696455" y="4679783"/>
            <a:ext cx="1543495" cy="232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صورة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158" y="84476"/>
            <a:ext cx="1184906" cy="2140775"/>
          </a:xfrm>
          <a:prstGeom prst="rect">
            <a:avLst/>
          </a:prstGeom>
        </p:spPr>
      </p:pic>
      <p:pic>
        <p:nvPicPr>
          <p:cNvPr id="18" name="Picture 7" descr="نتيجة بحث الصور عن بسم الله الرحمن الرحيم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611" y="480532"/>
            <a:ext cx="1214492" cy="380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Google Shape;80;p14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2214213" y="4783748"/>
            <a:ext cx="820192" cy="628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903082" y="4525556"/>
            <a:ext cx="1310300" cy="131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1600200" y="912040"/>
            <a:ext cx="5378655" cy="3871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" name="صورة 2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988" y="1968747"/>
            <a:ext cx="4498750" cy="4874628"/>
          </a:xfrm>
          <a:prstGeom prst="rect">
            <a:avLst/>
          </a:prstGeom>
        </p:spPr>
      </p:pic>
      <p:pic>
        <p:nvPicPr>
          <p:cNvPr id="73" name="Google Shape;73;p14"/>
          <p:cNvPicPr preferRelativeResize="0"/>
          <p:nvPr/>
        </p:nvPicPr>
        <p:blipFill rotWithShape="1">
          <a:blip r:embed="rId18">
            <a:alphaModFix/>
          </a:blip>
          <a:srcRect l="49052"/>
          <a:stretch/>
        </p:blipFill>
        <p:spPr>
          <a:xfrm>
            <a:off x="965813" y="4159864"/>
            <a:ext cx="1100349" cy="10798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85592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Google Shape;61;p14"/>
          <p:cNvPicPr preferRelativeResize="0"/>
          <p:nvPr/>
        </p:nvPicPr>
        <p:blipFill rotWithShape="1">
          <a:blip r:embed="rId4">
            <a:alphaModFix/>
          </a:blip>
          <a:srcRect r="18692"/>
          <a:stretch/>
        </p:blipFill>
        <p:spPr>
          <a:xfrm>
            <a:off x="1131799" y="188639"/>
            <a:ext cx="6921354" cy="5051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01674" y="1205620"/>
            <a:ext cx="1039099" cy="103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19704" y="5897675"/>
            <a:ext cx="4398773" cy="96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 rotWithShape="1">
          <a:blip r:embed="rId7">
            <a:alphaModFix/>
          </a:blip>
          <a:srcRect l="27948" r="28740"/>
          <a:stretch/>
        </p:blipFill>
        <p:spPr>
          <a:xfrm>
            <a:off x="-18766" y="2283791"/>
            <a:ext cx="1206500" cy="278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 rotWithShape="1">
          <a:blip r:embed="rId8">
            <a:alphaModFix/>
          </a:blip>
          <a:srcRect l="39539" t="71579" r="8558"/>
          <a:stretch/>
        </p:blipFill>
        <p:spPr>
          <a:xfrm>
            <a:off x="8029386" y="3530978"/>
            <a:ext cx="973800" cy="746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 rotWithShape="1">
          <a:blip r:embed="rId8">
            <a:alphaModFix/>
          </a:blip>
          <a:srcRect t="15639" r="28171" b="44815"/>
          <a:stretch/>
        </p:blipFill>
        <p:spPr>
          <a:xfrm>
            <a:off x="8053153" y="2646726"/>
            <a:ext cx="973800" cy="750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 rotWithShape="1">
          <a:blip r:embed="rId9">
            <a:alphaModFix/>
          </a:blip>
          <a:srcRect l="11681" t="31907" r="11211"/>
          <a:stretch/>
        </p:blipFill>
        <p:spPr>
          <a:xfrm>
            <a:off x="12262" y="5001024"/>
            <a:ext cx="3229568" cy="235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flipH="1">
            <a:off x="116788" y="4668686"/>
            <a:ext cx="1585443" cy="211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696455" y="4679783"/>
            <a:ext cx="1543495" cy="232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صورة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158" y="84476"/>
            <a:ext cx="1184906" cy="2140775"/>
          </a:xfrm>
          <a:prstGeom prst="rect">
            <a:avLst/>
          </a:prstGeom>
        </p:spPr>
      </p:pic>
      <p:pic>
        <p:nvPicPr>
          <p:cNvPr id="18" name="Picture 7" descr="نتيجة بحث الصور عن بسم الله الرحمن الرحيم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611" y="480532"/>
            <a:ext cx="1214492" cy="380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Google Shape;80;p14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2214213" y="4783748"/>
            <a:ext cx="820192" cy="628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903082" y="4525556"/>
            <a:ext cx="1310300" cy="131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صورة 2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988" y="1968747"/>
            <a:ext cx="4498750" cy="4874628"/>
          </a:xfrm>
          <a:prstGeom prst="rect">
            <a:avLst/>
          </a:prstGeom>
        </p:spPr>
      </p:pic>
      <p:pic>
        <p:nvPicPr>
          <p:cNvPr id="73" name="Google Shape;73;p14"/>
          <p:cNvPicPr preferRelativeResize="0"/>
          <p:nvPr/>
        </p:nvPicPr>
        <p:blipFill rotWithShape="1">
          <a:blip r:embed="rId17">
            <a:alphaModFix/>
          </a:blip>
          <a:srcRect l="49052"/>
          <a:stretch/>
        </p:blipFill>
        <p:spPr>
          <a:xfrm>
            <a:off x="1131799" y="4159864"/>
            <a:ext cx="1100349" cy="1079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صورة 20" descr="Image_011.jp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1592425" y="1045796"/>
            <a:ext cx="5258352" cy="32293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07821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 descr="discuss,student,Learn,classroom,books,pupils vector,discuss vector,learning  vector,Pupils clipart,discuss… | Student cartoon, Education technology  learning, Carto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762000"/>
            <a:ext cx="5029200" cy="542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مستطيل 5"/>
          <p:cNvSpPr/>
          <p:nvPr/>
        </p:nvSpPr>
        <p:spPr>
          <a:xfrm>
            <a:off x="5086358" y="2286000"/>
            <a:ext cx="4087978" cy="156966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ar-SA" sz="4800" b="1" dirty="0">
                <a:ln w="11430"/>
                <a:solidFill>
                  <a:srgbClr val="3333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من تذكرنا</a:t>
            </a:r>
          </a:p>
          <a:p>
            <a:pPr algn="ctr">
              <a:defRPr/>
            </a:pPr>
            <a:r>
              <a:rPr lang="ar-SA" sz="4800" b="1" dirty="0">
                <a:ln w="11430"/>
                <a:solidFill>
                  <a:srgbClr val="3333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بدرسنا السابق </a:t>
            </a:r>
          </a:p>
        </p:txBody>
      </p:sp>
    </p:spTree>
    <p:extLst>
      <p:ext uri="{BB962C8B-B14F-4D97-AF65-F5344CB8AC3E}">
        <p14:creationId xmlns:p14="http://schemas.microsoft.com/office/powerpoint/2010/main" val="3799585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Document 6"/>
          <p:cNvSpPr/>
          <p:nvPr/>
        </p:nvSpPr>
        <p:spPr>
          <a:xfrm flipV="1">
            <a:off x="0" y="2474607"/>
            <a:ext cx="9144000" cy="4429125"/>
          </a:xfrm>
          <a:prstGeom prst="flowChartDocument">
            <a:avLst/>
          </a:prstGeom>
          <a:solidFill>
            <a:srgbClr val="60B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14" y="2221906"/>
            <a:ext cx="3404025" cy="31217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7852" y="1632247"/>
            <a:ext cx="6086191" cy="312179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747" y="-114704"/>
            <a:ext cx="2472197" cy="182920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clrChange>
              <a:clrFrom>
                <a:srgbClr val="466991"/>
              </a:clrFrom>
              <a:clrTo>
                <a:srgbClr val="46699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3054" y="4467124"/>
            <a:ext cx="6022822" cy="2258558"/>
          </a:xfrm>
          <a:prstGeom prst="rect">
            <a:avLst/>
          </a:prstGeom>
        </p:spPr>
      </p:pic>
      <p:pic>
        <p:nvPicPr>
          <p:cNvPr id="15" name="smurf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17009" y="283064"/>
            <a:ext cx="487363" cy="487363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3328093" y="502968"/>
            <a:ext cx="2236510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6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نشاط </a:t>
            </a:r>
          </a:p>
          <a:p>
            <a:pPr algn="ctr"/>
            <a:r>
              <a:rPr lang="ar-SA" sz="6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قرية </a:t>
            </a:r>
            <a:r>
              <a:rPr lang="ar-SA" sz="6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السنافر</a:t>
            </a:r>
            <a:endParaRPr lang="en-US" sz="6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48392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4)">
                                      <p:cBhvr>
                                        <p:cTn id="12" dur="6208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95 0.01898 L 0.16996 0.06273 L 0.37083 0.02523 L 0.47916 -0.00949 L 0.60555 0.00162 L 0.65017 0.01041 " pathEditMode="relative" rAng="0" ptsTypes="AAAAAA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361" y="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ocument 1"/>
          <p:cNvSpPr/>
          <p:nvPr/>
        </p:nvSpPr>
        <p:spPr>
          <a:xfrm flipV="1">
            <a:off x="0" y="2474607"/>
            <a:ext cx="9144000" cy="4429125"/>
          </a:xfrm>
          <a:prstGeom prst="flowChartDocument">
            <a:avLst/>
          </a:prstGeom>
          <a:solidFill>
            <a:srgbClr val="60B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7223" y="781426"/>
            <a:ext cx="2829822" cy="3422419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1197061" y="4852178"/>
            <a:ext cx="2831123" cy="1333502"/>
          </a:xfrm>
          <a:prstGeom prst="roundRect">
            <a:avLst/>
          </a:prstGeom>
          <a:solidFill>
            <a:srgbClr val="FFFF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1263002" y="5264114"/>
            <a:ext cx="26992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4000" dirty="0" smtClean="0">
                <a:solidFill>
                  <a:schemeClr val="bg1"/>
                </a:solidFill>
                <a:latin typeface="Arabic Typesetting" panose="03020402040406030203" pitchFamily="66" charset="-78"/>
                <a:cs typeface="+mj-cs"/>
              </a:rPr>
              <a:t>4</a:t>
            </a:r>
            <a:r>
              <a:rPr lang="ar-AE" sz="4000" dirty="0" smtClean="0">
                <a:latin typeface="Arabic Typesetting" panose="03020402040406030203" pitchFamily="66" charset="-78"/>
                <a:cs typeface="+mj-cs"/>
              </a:rPr>
              <a:t> </a:t>
            </a:r>
            <a:endParaRPr lang="en-GB" sz="4000" dirty="0">
              <a:latin typeface="Arabic Typesetting" panose="03020402040406030203" pitchFamily="66" charset="-78"/>
              <a:cs typeface="+mj-cs"/>
            </a:endParaRPr>
          </a:p>
        </p:txBody>
      </p:sp>
      <p:pic>
        <p:nvPicPr>
          <p:cNvPr id="13" name="Picture 1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4104" y="5050435"/>
            <a:ext cx="1135245" cy="1135245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1263002" y="3051646"/>
            <a:ext cx="2831123" cy="1310054"/>
          </a:xfrm>
          <a:prstGeom prst="roundRect">
            <a:avLst/>
          </a:prstGeom>
          <a:solidFill>
            <a:srgbClr val="FFFF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/>
          <p:cNvSpPr txBox="1"/>
          <p:nvPr/>
        </p:nvSpPr>
        <p:spPr>
          <a:xfrm>
            <a:off x="1328945" y="3352730"/>
            <a:ext cx="26992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4000" dirty="0" smtClean="0">
                <a:solidFill>
                  <a:schemeClr val="bg1"/>
                </a:solidFill>
                <a:latin typeface="Arabic Typesetting" panose="03020402040406030203" pitchFamily="66" charset="-78"/>
                <a:cs typeface="+mj-cs"/>
              </a:rPr>
              <a:t>3</a:t>
            </a:r>
            <a:endParaRPr lang="en-GB" sz="4000" dirty="0">
              <a:solidFill>
                <a:schemeClr val="bg1"/>
              </a:solidFill>
              <a:latin typeface="Arabic Typesetting" panose="03020402040406030203" pitchFamily="66" charset="-78"/>
              <a:cs typeface="+mj-cs"/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9050" y="359035"/>
            <a:ext cx="463395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559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0" grpId="0"/>
      <p:bldP spid="15" grpId="0"/>
    </p:bldLst>
  </p:timing>
</p:sld>
</file>

<file path=ppt/theme/theme1.xml><?xml version="1.0" encoding="utf-8"?>
<a:theme xmlns:a="http://schemas.openxmlformats.org/drawingml/2006/main" name="شريحة">
  <a:themeElements>
    <a:clrScheme name="أزرق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شريحة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شريحة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1023</TotalTime>
  <Words>69</Words>
  <Application>Microsoft Office PowerPoint</Application>
  <PresentationFormat>عرض على الشاشة (4:3)</PresentationFormat>
  <Paragraphs>31</Paragraphs>
  <Slides>19</Slides>
  <Notes>8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7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19</vt:i4>
      </vt:variant>
    </vt:vector>
  </HeadingPairs>
  <TitlesOfParts>
    <vt:vector size="27" baseType="lpstr">
      <vt:lpstr>Akhbar MT</vt:lpstr>
      <vt:lpstr>Arabic Typesetting</vt:lpstr>
      <vt:lpstr>Arial</vt:lpstr>
      <vt:lpstr>Calibri</vt:lpstr>
      <vt:lpstr>Century Gothic</vt:lpstr>
      <vt:lpstr>Tahoma</vt:lpstr>
      <vt:lpstr>Wingdings 3</vt:lpstr>
      <vt:lpstr>شريحة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رياضيات أولى ب - الفصل الرابع</dc:title>
  <dc:subject>تهيئة الفصل الرابع</dc:subject>
  <dc:creator>ا/بندر الحازمي</dc:creator>
  <cp:keywords>حقيبة إنجاز المعلم والمعلمة</cp:keywords>
  <cp:lastModifiedBy>HP</cp:lastModifiedBy>
  <cp:revision>302</cp:revision>
  <dcterms:created xsi:type="dcterms:W3CDTF">2006-08-16T00:00:00Z</dcterms:created>
  <dcterms:modified xsi:type="dcterms:W3CDTF">2022-12-25T20:13:11Z</dcterms:modified>
</cp:coreProperties>
</file>