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8" r:id="rId1"/>
  </p:sldMasterIdLst>
  <p:notesMasterIdLst>
    <p:notesMasterId r:id="rId22"/>
  </p:notesMasterIdLst>
  <p:sldIdLst>
    <p:sldId id="287" r:id="rId2"/>
    <p:sldId id="306" r:id="rId3"/>
    <p:sldId id="288" r:id="rId4"/>
    <p:sldId id="289" r:id="rId5"/>
    <p:sldId id="290" r:id="rId6"/>
    <p:sldId id="309" r:id="rId7"/>
    <p:sldId id="318" r:id="rId8"/>
    <p:sldId id="319" r:id="rId9"/>
    <p:sldId id="291" r:id="rId10"/>
    <p:sldId id="285" r:id="rId11"/>
    <p:sldId id="286" r:id="rId12"/>
    <p:sldId id="320" r:id="rId13"/>
    <p:sldId id="321" r:id="rId14"/>
    <p:sldId id="322" r:id="rId15"/>
    <p:sldId id="323" r:id="rId16"/>
    <p:sldId id="324" r:id="rId17"/>
    <p:sldId id="317" r:id="rId18"/>
    <p:sldId id="305" r:id="rId19"/>
    <p:sldId id="296" r:id="rId20"/>
    <p:sldId id="325" r:id="rId21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599" autoAdjust="0"/>
  </p:normalViewPr>
  <p:slideViewPr>
    <p:cSldViewPr>
      <p:cViewPr varScale="1">
        <p:scale>
          <a:sx n="74" d="100"/>
          <a:sy n="74" d="100"/>
        </p:scale>
        <p:origin x="12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28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62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5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3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731D43-ED52-4375-BB11-6038EDF48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96B2A6-3292-4F4E-AD82-3AA7873A61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9B9DFC-2724-4F1B-B99E-A26C76525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9BA178-819D-413D-AA77-F4F24BC5D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0B8D95-7D41-497D-9F2D-257138D4F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8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6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3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7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5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0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ransition>
    <p:strips/>
    <p:sndAc>
      <p:stSnd>
        <p:snd r:embed="rId19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5.xml"/><Relationship Id="rId5" Type="http://schemas.openxmlformats.org/officeDocument/2006/relationships/image" Target="../media/image32.png"/><Relationship Id="rId4" Type="http://schemas.openxmlformats.org/officeDocument/2006/relationships/slide" Target="slide14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hyperlink" Target="https://www.liveworksheets.com/gz2734619ar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40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2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idax.com/apps/unifix/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8041"/>
            <a:ext cx="6500813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6604"/>
            <a:ext cx="657225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01F07525-D7F9-4F61-BBAA-5CF10E0E5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9" y="3300413"/>
            <a:ext cx="439895" cy="57150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575EA14-6598-4F11-97C6-C2D76E323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85" y="3300412"/>
            <a:ext cx="439895" cy="571501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162C616-99E9-478A-B917-54C4174A31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91" y="3249171"/>
            <a:ext cx="479336" cy="622742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3D208FF4-CC86-48A1-936E-B9B93BEC26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35249"/>
            <a:ext cx="500768" cy="650585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791200" y="389853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087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51" y="1028701"/>
            <a:ext cx="948272" cy="91181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886200"/>
            <a:ext cx="4038600" cy="21336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514600" y="3276600"/>
            <a:ext cx="38186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ما ناتج الجمع التالي ؟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6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51" y="1028701"/>
            <a:ext cx="948272" cy="91181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191000"/>
            <a:ext cx="3476625" cy="206692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286000" y="3276600"/>
            <a:ext cx="38186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ما ناتج الجمع التالي ؟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81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51" y="1028701"/>
            <a:ext cx="948272" cy="91181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800" y="4441686"/>
            <a:ext cx="4562475" cy="13716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38400" y="3733800"/>
            <a:ext cx="45480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مثلي عملية الجمع التالية .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77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51" y="1028701"/>
            <a:ext cx="948272" cy="911819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057400" y="3733800"/>
            <a:ext cx="506741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لدى </a:t>
            </a:r>
            <a:r>
              <a:rPr lang="ar-SA" sz="4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محمد أربع </a:t>
            </a:r>
            <a:r>
              <a:rPr lang="ar-SA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كرات </a:t>
            </a:r>
          </a:p>
          <a:p>
            <a:pPr algn="ctr"/>
            <a:r>
              <a:rPr lang="ar-SA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ولم يشتر أي كرة جديدة </a:t>
            </a:r>
          </a:p>
          <a:p>
            <a:pPr algn="ctr"/>
            <a:r>
              <a:rPr lang="ar-SA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كم عدد الكرات التي لديه ؟ </a:t>
            </a:r>
          </a:p>
        </p:txBody>
      </p:sp>
    </p:spTree>
    <p:extLst>
      <p:ext uri="{BB962C8B-B14F-4D97-AF65-F5344CB8AC3E}">
        <p14:creationId xmlns:p14="http://schemas.microsoft.com/office/powerpoint/2010/main" val="15407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3124455" y="106480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الرياضيات والوطن</a:t>
            </a:r>
          </a:p>
          <a:p>
            <a:pPr algn="ctr"/>
            <a:endParaRPr lang="en-US" sz="2400" b="1" dirty="0" smtClean="0">
              <a:solidFill>
                <a:schemeClr val="accent5"/>
              </a:solidFill>
              <a:cs typeface="Akhbar MT" pitchFamily="2" charset="-78"/>
            </a:endParaRPr>
          </a:p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حينما تكون لغة الأرقام هي بوابة العلوم </a:t>
            </a:r>
          </a:p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فإن حضارة أمتنا ستكون مشرقة </a:t>
            </a:r>
            <a:endParaRPr lang="en-US" sz="2400" b="1" dirty="0">
              <a:solidFill>
                <a:schemeClr val="accent5"/>
              </a:solidFill>
              <a:cs typeface="Akhbar MT" pitchFamily="2" charset="-78"/>
            </a:endParaRPr>
          </a:p>
        </p:txBody>
      </p:sp>
      <p:pic>
        <p:nvPicPr>
          <p:cNvPr id="1026" name="Picture 2" descr="رؤية 203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31" y="2737415"/>
            <a:ext cx="4081044" cy="148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2115108" y="970738"/>
            <a:ext cx="44326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 </a:t>
            </a:r>
          </a:p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ورقة عمل تفاعلية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hlinkClick r:id="rId18"/>
          </p:cNvPr>
          <p:cNvSpPr/>
          <p:nvPr/>
        </p:nvSpPr>
        <p:spPr>
          <a:xfrm>
            <a:off x="1611459" y="4450937"/>
            <a:ext cx="5155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https://www.liveworksheets.com/gz2734619ar</a:t>
            </a:r>
          </a:p>
        </p:txBody>
      </p:sp>
      <p:pic>
        <p:nvPicPr>
          <p:cNvPr id="2050" name="Picture 2" descr="Liveworksheets – Download Liveworksheets – CHK.com – CryptoHubK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99" y="2690544"/>
            <a:ext cx="2962275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0" y="56344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498392" y="1392503"/>
            <a:ext cx="4863831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فقرة 9 , 10 , 11 , 12 , 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13 , 14 , 15 , 16 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+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النشاط المنزلي </a:t>
            </a:r>
          </a:p>
          <a:p>
            <a:pPr algn="ctr"/>
            <a:endParaRPr lang="ar-S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80" y="965505"/>
            <a:ext cx="4940019" cy="32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1" y="-76199"/>
            <a:ext cx="91313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214094"/>
      </p:ext>
    </p:extLst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iscuss,student,Learn,classroom,books,pupils vector,discuss vector,learning  vector,Pupils clipart,discuss… | Student cartoon, Education technology  learning,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0292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5086358" y="2286000"/>
            <a:ext cx="408797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8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تذكرنا</a:t>
            </a:r>
          </a:p>
          <a:p>
            <a:pPr algn="ctr">
              <a:defRPr/>
            </a:pPr>
            <a:r>
              <a:rPr lang="ar-SA" sz="48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48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بدروسنا السابقة</a:t>
            </a:r>
            <a:endParaRPr lang="ar-SA" sz="48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95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ماذا يأكل الرضيع بعد عمر سنة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0" y="685800"/>
            <a:ext cx="4204620" cy="26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057400" y="1219200"/>
            <a:ext cx="6964536" cy="32316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ar-SA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مراجعة </a:t>
            </a:r>
          </a:p>
          <a:p>
            <a:pPr>
              <a:defRPr/>
            </a:pPr>
            <a:endParaRPr lang="ar-SA" sz="48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defRPr/>
            </a:pP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أكل محمد ثلاث من التفاح </a:t>
            </a:r>
          </a:p>
          <a:p>
            <a:pPr>
              <a:defRPr/>
            </a:pP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 ثلاث من الكمثرى </a:t>
            </a:r>
          </a:p>
          <a:p>
            <a:pPr>
              <a:defRPr/>
            </a:pP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كم مجموع الفاكهة التي أكلها ؟  </a:t>
            </a:r>
            <a:endParaRPr lang="ar-SA" sz="36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0" y="3563898"/>
            <a:ext cx="4204620" cy="276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5210702" cy="5613979"/>
          </a:xfrm>
          <a:prstGeom prst="rect">
            <a:avLst/>
          </a:prstGeom>
        </p:spPr>
      </p:pic>
      <p:sp>
        <p:nvSpPr>
          <p:cNvPr id="5" name="مستطيل 4">
            <a:hlinkClick r:id="rId5"/>
          </p:cNvPr>
          <p:cNvSpPr/>
          <p:nvPr/>
        </p:nvSpPr>
        <p:spPr>
          <a:xfrm>
            <a:off x="1981200" y="4255133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</a:t>
            </a:r>
            <a:r>
              <a:rPr lang="ar-SA" dirty="0">
                <a:solidFill>
                  <a:srgbClr val="C00000"/>
                </a:solidFill>
              </a:rPr>
              <a:t>www.didax.com/apps/unifix</a:t>
            </a:r>
            <a:r>
              <a:rPr lang="ar-SA" dirty="0"/>
              <a:t>/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1446598" y="1105323"/>
            <a:ext cx="47932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نتابع هذه الوسيلة</a:t>
            </a:r>
          </a:p>
          <a:p>
            <a:pPr algn="ctr"/>
            <a:r>
              <a:rPr lang="ar-S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 لنتعرف على درسنا </a:t>
            </a:r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377573"/>
      </p:ext>
    </p:extLst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637009" y="861342"/>
            <a:ext cx="4866784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الأربعاء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: 4 / 6 / 1444 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رياضيات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السادس: الجمع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:الجمع إلى الصفر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400" b="1" cap="all" dirty="0">
              <a:ln w="0"/>
              <a:solidFill>
                <a:srgbClr val="F3219E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</a:t>
            </a:r>
            <a:r>
              <a:rPr lang="ar-SA" sz="2400" b="1" cap="all" dirty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الدرس والهدف </a:t>
            </a:r>
            <a:r>
              <a:rPr lang="ar-SA" sz="24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منه</a:t>
            </a:r>
            <a:endParaRPr lang="ar-SA" sz="2400" b="1" cap="all" dirty="0">
              <a:ln w="0"/>
              <a:solidFill>
                <a:srgbClr val="008E4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ar-SA" sz="2400" b="1" dirty="0" smtClean="0">
                <a:solidFill>
                  <a:srgbClr val="FF0000"/>
                </a:solidFill>
                <a:cs typeface="Akhbar MT" pitchFamily="2" charset="-78"/>
              </a:rPr>
              <a:t>   إيجاد ناتج الجمع إلى الصفر</a:t>
            </a:r>
            <a:endParaRPr lang="ar-SA" sz="24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</TotalTime>
  <Words>139</Words>
  <Application>Microsoft Office PowerPoint</Application>
  <PresentationFormat>عرض على الشاشة (4:3)</PresentationFormat>
  <Paragraphs>37</Paragraphs>
  <Slides>20</Slides>
  <Notes>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6" baseType="lpstr">
      <vt:lpstr>Akhbar MT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314</cp:revision>
  <dcterms:created xsi:type="dcterms:W3CDTF">2006-08-16T00:00:00Z</dcterms:created>
  <dcterms:modified xsi:type="dcterms:W3CDTF">2023-01-16T19:55:41Z</dcterms:modified>
</cp:coreProperties>
</file>