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7340600" cy="9018588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545" y="1475959"/>
            <a:ext cx="6239510" cy="3139805"/>
          </a:xfrm>
        </p:spPr>
        <p:txBody>
          <a:bodyPr anchor="b"/>
          <a:lstStyle>
            <a:lvl1pPr algn="ctr">
              <a:defRPr sz="481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575" y="4736847"/>
            <a:ext cx="5505450" cy="2177404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040" indent="0" algn="ctr">
              <a:buNone/>
              <a:defRPr sz="1606"/>
            </a:lvl2pPr>
            <a:lvl3pPr marL="734080" indent="0" algn="ctr">
              <a:buNone/>
              <a:defRPr sz="1445"/>
            </a:lvl3pPr>
            <a:lvl4pPr marL="1101120" indent="0" algn="ctr">
              <a:buNone/>
              <a:defRPr sz="1284"/>
            </a:lvl4pPr>
            <a:lvl5pPr marL="1468161" indent="0" algn="ctr">
              <a:buNone/>
              <a:defRPr sz="1284"/>
            </a:lvl5pPr>
            <a:lvl6pPr marL="1835201" indent="0" algn="ctr">
              <a:buNone/>
              <a:defRPr sz="1284"/>
            </a:lvl6pPr>
            <a:lvl7pPr marL="2202241" indent="0" algn="ctr">
              <a:buNone/>
              <a:defRPr sz="1284"/>
            </a:lvl7pPr>
            <a:lvl8pPr marL="2569281" indent="0" algn="ctr">
              <a:buNone/>
              <a:defRPr sz="1284"/>
            </a:lvl8pPr>
            <a:lvl9pPr marL="2936321" indent="0" algn="ctr">
              <a:buNone/>
              <a:defRPr sz="1284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60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34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3117" y="480157"/>
            <a:ext cx="1582817" cy="764283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667" y="480157"/>
            <a:ext cx="4656693" cy="7642836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64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53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43" y="2248387"/>
            <a:ext cx="6331268" cy="3751481"/>
          </a:xfrm>
        </p:spPr>
        <p:txBody>
          <a:bodyPr anchor="b"/>
          <a:lstStyle>
            <a:lvl1pPr>
              <a:defRPr sz="481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843" y="6035359"/>
            <a:ext cx="6331268" cy="1972815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/>
                </a:solidFill>
              </a:defRPr>
            </a:lvl1pPr>
            <a:lvl2pPr marL="36704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08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3pPr>
            <a:lvl4pPr marL="1101120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4pPr>
            <a:lvl5pPr marL="146816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5pPr>
            <a:lvl6pPr marL="183520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6pPr>
            <a:lvl7pPr marL="220224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7pPr>
            <a:lvl8pPr marL="256928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8pPr>
            <a:lvl9pPr marL="293632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666" y="2400782"/>
            <a:ext cx="3119755" cy="572221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6179" y="2400782"/>
            <a:ext cx="3119755" cy="572221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41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480158"/>
            <a:ext cx="6331268" cy="1743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23" y="2210808"/>
            <a:ext cx="3105417" cy="1083482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040" indent="0">
              <a:buNone/>
              <a:defRPr sz="1606" b="1"/>
            </a:lvl2pPr>
            <a:lvl3pPr marL="734080" indent="0">
              <a:buNone/>
              <a:defRPr sz="1445" b="1"/>
            </a:lvl3pPr>
            <a:lvl4pPr marL="1101120" indent="0">
              <a:buNone/>
              <a:defRPr sz="1284" b="1"/>
            </a:lvl4pPr>
            <a:lvl5pPr marL="1468161" indent="0">
              <a:buNone/>
              <a:defRPr sz="1284" b="1"/>
            </a:lvl5pPr>
            <a:lvl6pPr marL="1835201" indent="0">
              <a:buNone/>
              <a:defRPr sz="1284" b="1"/>
            </a:lvl6pPr>
            <a:lvl7pPr marL="2202241" indent="0">
              <a:buNone/>
              <a:defRPr sz="1284" b="1"/>
            </a:lvl7pPr>
            <a:lvl8pPr marL="2569281" indent="0">
              <a:buNone/>
              <a:defRPr sz="1284" b="1"/>
            </a:lvl8pPr>
            <a:lvl9pPr marL="2936321" indent="0">
              <a:buNone/>
              <a:defRPr sz="1284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23" y="3294290"/>
            <a:ext cx="3105417" cy="484540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179" y="2210808"/>
            <a:ext cx="3120711" cy="1083482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040" indent="0">
              <a:buNone/>
              <a:defRPr sz="1606" b="1"/>
            </a:lvl2pPr>
            <a:lvl3pPr marL="734080" indent="0">
              <a:buNone/>
              <a:defRPr sz="1445" b="1"/>
            </a:lvl3pPr>
            <a:lvl4pPr marL="1101120" indent="0">
              <a:buNone/>
              <a:defRPr sz="1284" b="1"/>
            </a:lvl4pPr>
            <a:lvl5pPr marL="1468161" indent="0">
              <a:buNone/>
              <a:defRPr sz="1284" b="1"/>
            </a:lvl5pPr>
            <a:lvl6pPr marL="1835201" indent="0">
              <a:buNone/>
              <a:defRPr sz="1284" b="1"/>
            </a:lvl6pPr>
            <a:lvl7pPr marL="2202241" indent="0">
              <a:buNone/>
              <a:defRPr sz="1284" b="1"/>
            </a:lvl7pPr>
            <a:lvl8pPr marL="2569281" indent="0">
              <a:buNone/>
              <a:defRPr sz="1284" b="1"/>
            </a:lvl8pPr>
            <a:lvl9pPr marL="2936321" indent="0">
              <a:buNone/>
              <a:defRPr sz="1284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179" y="3294290"/>
            <a:ext cx="3120711" cy="484540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26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2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68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601239"/>
            <a:ext cx="2367535" cy="2104337"/>
          </a:xfrm>
        </p:spPr>
        <p:txBody>
          <a:bodyPr anchor="b"/>
          <a:lstStyle>
            <a:lvl1pPr>
              <a:defRPr sz="2569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711" y="1298512"/>
            <a:ext cx="3716179" cy="6409043"/>
          </a:xfrm>
        </p:spPr>
        <p:txBody>
          <a:bodyPr/>
          <a:lstStyle>
            <a:lvl1pPr>
              <a:defRPr sz="2569"/>
            </a:lvl1pPr>
            <a:lvl2pPr>
              <a:defRPr sz="2248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622" y="2705576"/>
            <a:ext cx="2367535" cy="5012415"/>
          </a:xfrm>
        </p:spPr>
        <p:txBody>
          <a:bodyPr/>
          <a:lstStyle>
            <a:lvl1pPr marL="0" indent="0">
              <a:buNone/>
              <a:defRPr sz="1284"/>
            </a:lvl1pPr>
            <a:lvl2pPr marL="367040" indent="0">
              <a:buNone/>
              <a:defRPr sz="1124"/>
            </a:lvl2pPr>
            <a:lvl3pPr marL="734080" indent="0">
              <a:buNone/>
              <a:defRPr sz="963"/>
            </a:lvl3pPr>
            <a:lvl4pPr marL="1101120" indent="0">
              <a:buNone/>
              <a:defRPr sz="803"/>
            </a:lvl4pPr>
            <a:lvl5pPr marL="1468161" indent="0">
              <a:buNone/>
              <a:defRPr sz="803"/>
            </a:lvl5pPr>
            <a:lvl6pPr marL="1835201" indent="0">
              <a:buNone/>
              <a:defRPr sz="803"/>
            </a:lvl6pPr>
            <a:lvl7pPr marL="2202241" indent="0">
              <a:buNone/>
              <a:defRPr sz="803"/>
            </a:lvl7pPr>
            <a:lvl8pPr marL="2569281" indent="0">
              <a:buNone/>
              <a:defRPr sz="803"/>
            </a:lvl8pPr>
            <a:lvl9pPr marL="2936321" indent="0">
              <a:buNone/>
              <a:defRPr sz="80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01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2" y="601239"/>
            <a:ext cx="2367535" cy="2104337"/>
          </a:xfrm>
        </p:spPr>
        <p:txBody>
          <a:bodyPr anchor="b"/>
          <a:lstStyle>
            <a:lvl1pPr>
              <a:defRPr sz="2569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0711" y="1298512"/>
            <a:ext cx="3716179" cy="6409043"/>
          </a:xfrm>
        </p:spPr>
        <p:txBody>
          <a:bodyPr anchor="t"/>
          <a:lstStyle>
            <a:lvl1pPr marL="0" indent="0">
              <a:buNone/>
              <a:defRPr sz="2569"/>
            </a:lvl1pPr>
            <a:lvl2pPr marL="367040" indent="0">
              <a:buNone/>
              <a:defRPr sz="2248"/>
            </a:lvl2pPr>
            <a:lvl3pPr marL="734080" indent="0">
              <a:buNone/>
              <a:defRPr sz="1927"/>
            </a:lvl3pPr>
            <a:lvl4pPr marL="1101120" indent="0">
              <a:buNone/>
              <a:defRPr sz="1606"/>
            </a:lvl4pPr>
            <a:lvl5pPr marL="1468161" indent="0">
              <a:buNone/>
              <a:defRPr sz="1606"/>
            </a:lvl5pPr>
            <a:lvl6pPr marL="1835201" indent="0">
              <a:buNone/>
              <a:defRPr sz="1606"/>
            </a:lvl6pPr>
            <a:lvl7pPr marL="2202241" indent="0">
              <a:buNone/>
              <a:defRPr sz="1606"/>
            </a:lvl7pPr>
            <a:lvl8pPr marL="2569281" indent="0">
              <a:buNone/>
              <a:defRPr sz="1606"/>
            </a:lvl8pPr>
            <a:lvl9pPr marL="2936321" indent="0">
              <a:buNone/>
              <a:defRPr sz="1606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622" y="2705576"/>
            <a:ext cx="2367535" cy="5012415"/>
          </a:xfrm>
        </p:spPr>
        <p:txBody>
          <a:bodyPr/>
          <a:lstStyle>
            <a:lvl1pPr marL="0" indent="0">
              <a:buNone/>
              <a:defRPr sz="1284"/>
            </a:lvl1pPr>
            <a:lvl2pPr marL="367040" indent="0">
              <a:buNone/>
              <a:defRPr sz="1124"/>
            </a:lvl2pPr>
            <a:lvl3pPr marL="734080" indent="0">
              <a:buNone/>
              <a:defRPr sz="963"/>
            </a:lvl3pPr>
            <a:lvl4pPr marL="1101120" indent="0">
              <a:buNone/>
              <a:defRPr sz="803"/>
            </a:lvl4pPr>
            <a:lvl5pPr marL="1468161" indent="0">
              <a:buNone/>
              <a:defRPr sz="803"/>
            </a:lvl5pPr>
            <a:lvl6pPr marL="1835201" indent="0">
              <a:buNone/>
              <a:defRPr sz="803"/>
            </a:lvl6pPr>
            <a:lvl7pPr marL="2202241" indent="0">
              <a:buNone/>
              <a:defRPr sz="803"/>
            </a:lvl7pPr>
            <a:lvl8pPr marL="2569281" indent="0">
              <a:buNone/>
              <a:defRPr sz="803"/>
            </a:lvl8pPr>
            <a:lvl9pPr marL="2936321" indent="0">
              <a:buNone/>
              <a:defRPr sz="80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10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666" y="480158"/>
            <a:ext cx="6331268" cy="174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66" y="2400782"/>
            <a:ext cx="6331268" cy="572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666" y="8358897"/>
            <a:ext cx="1651635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84F4-D870-4905-9C56-16CBF01A8A75}" type="datetimeFigureOut">
              <a:rPr lang="ar-SA" smtClean="0"/>
              <a:t>04/08/43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1574" y="8358897"/>
            <a:ext cx="2477453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4299" y="8358897"/>
            <a:ext cx="1651635" cy="480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BB81-2BCB-47E1-907B-479EF44E8F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4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734080" rtl="1" eaLnBrk="1" latinLnBrk="0" hangingPunct="1">
        <a:lnSpc>
          <a:spcPct val="90000"/>
        </a:lnSpc>
        <a:spcBef>
          <a:spcPct val="0"/>
        </a:spcBef>
        <a:buNone/>
        <a:defRPr sz="3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20" indent="-183520" algn="r" defTabSz="734080" rtl="1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8" kern="1200">
          <a:solidFill>
            <a:schemeClr val="tx1"/>
          </a:solidFill>
          <a:latin typeface="+mn-lt"/>
          <a:ea typeface="+mn-ea"/>
          <a:cs typeface="+mn-cs"/>
        </a:defRPr>
      </a:lvl1pPr>
      <a:lvl2pPr marL="550560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600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464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65168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201872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38576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75280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3119841" indent="-183520" algn="r" defTabSz="734080" rtl="1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1pPr>
      <a:lvl2pPr marL="36704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2pPr>
      <a:lvl3pPr marL="73408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01120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4pPr>
      <a:lvl5pPr marL="146816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5pPr>
      <a:lvl6pPr marL="183520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6pPr>
      <a:lvl7pPr marL="220224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7pPr>
      <a:lvl8pPr marL="256928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8pPr>
      <a:lvl9pPr marL="2936321" algn="r" defTabSz="734080" rtl="1" eaLnBrk="1" latinLnBrk="0" hangingPunct="1">
        <a:defRPr sz="14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3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8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2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3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6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9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5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9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1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7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3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4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2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9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2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0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3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2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4"/>
            <a:ext cx="7340600" cy="88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0</Words>
  <Application>Microsoft Office PowerPoint</Application>
  <PresentationFormat>مخصص</PresentationFormat>
  <Paragraphs>0</Paragraphs>
  <Slides>91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91</vt:i4>
      </vt:variant>
    </vt:vector>
  </HeadingPairs>
  <TitlesOfParts>
    <vt:vector size="9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40</cp:revision>
  <dcterms:created xsi:type="dcterms:W3CDTF">2022-02-23T15:09:32Z</dcterms:created>
  <dcterms:modified xsi:type="dcterms:W3CDTF">2022-03-07T14:54:32Z</dcterms:modified>
</cp:coreProperties>
</file>